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041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222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5127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583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145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3028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654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578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770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6457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913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0D584-9674-184C-B9E7-A92625C2EEF2}" type="datetimeFigureOut">
              <a:rPr kumimoji="1" lang="zh-CN" altLang="en-US" smtClean="0"/>
              <a:t>17/10/31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B2C8C-6E52-3945-B6E8-0309AF5A9AB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2658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Continually scanning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0140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2961"/>
          </a:xfrm>
        </p:spPr>
        <p:txBody>
          <a:bodyPr>
            <a:normAutofit/>
          </a:bodyPr>
          <a:lstStyle/>
          <a:p>
            <a:r>
              <a:rPr kumimoji="1" lang="en-US" altLang="zh-CN" dirty="0" smtClean="0"/>
              <a:t>Before: scan 1mm, move 1mm;</a:t>
            </a:r>
          </a:p>
          <a:p>
            <a:r>
              <a:rPr kumimoji="1" lang="en-US" altLang="zh-CN" dirty="0" smtClean="0"/>
              <a:t>Now: Continually moving, take image per ~1.04mm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The speed of linear cart is 1mm/s;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The camera takes photos continually, but each time it takes a little longer than 1s to run the algorithm to find the line and save the data. (If we change to another computer, it may be faster or slower?)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0190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1 module(25 times)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7267429" cy="4004305"/>
          </a:xfrm>
          <a:prstGeom prst="rect">
            <a:avLst/>
          </a:prstGeom>
        </p:spPr>
      </p:pic>
      <p:cxnSp>
        <p:nvCxnSpPr>
          <p:cNvPr id="6" name="直线箭头连接符 5"/>
          <p:cNvCxnSpPr/>
          <p:nvPr/>
        </p:nvCxnSpPr>
        <p:spPr>
          <a:xfrm flipV="1">
            <a:off x="6274504" y="5251323"/>
            <a:ext cx="0" cy="10616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928614" y="6312962"/>
            <a:ext cx="254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The linear cart stop here.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25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900"/>
            <a:ext cx="9144000" cy="513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71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distribution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599042"/>
            <a:ext cx="4511679" cy="296979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06779" y="2383776"/>
            <a:ext cx="1020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 </a:t>
            </a:r>
            <a:r>
              <a:rPr kumimoji="1" lang="en-US" altLang="zh-CN" dirty="0" err="1" smtClean="0"/>
              <a:t>rms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779" y="3797311"/>
            <a:ext cx="4212228" cy="295115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165446" y="4758419"/>
            <a:ext cx="80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before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61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For whole stave: ~40 minutes.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r>
              <a:rPr kumimoji="1" lang="en-US" altLang="zh-CN" dirty="0" smtClean="0"/>
              <a:t>One tiny problem, linear cart and camera works separately. One will not stop, even if another stops.</a:t>
            </a:r>
          </a:p>
          <a:p>
            <a:endParaRPr kumimoji="1" lang="en-US" altLang="zh-CN" dirty="0"/>
          </a:p>
          <a:p>
            <a:r>
              <a:rPr kumimoji="1" lang="en-US" altLang="zh-CN" dirty="0" smtClean="0"/>
              <a:t>Take image when the linear cart goes back?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44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134</Words>
  <Application>Microsoft Macintosh PowerPoint</Application>
  <PresentationFormat>全屏显示(4:3)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Continually scanning</vt:lpstr>
      <vt:lpstr>PowerPoint 演示文稿</vt:lpstr>
      <vt:lpstr>Rms for 1 module(25 times)</vt:lpstr>
      <vt:lpstr>PowerPoint 演示文稿</vt:lpstr>
      <vt:lpstr>Rms distribution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Continually scanning</dc:title>
  <dc:creator>bp c</dc:creator>
  <cp:lastModifiedBy>bp c</cp:lastModifiedBy>
  <cp:revision>6</cp:revision>
  <dcterms:created xsi:type="dcterms:W3CDTF">2017-10-31T23:52:43Z</dcterms:created>
  <dcterms:modified xsi:type="dcterms:W3CDTF">2017-11-01T00:09:27Z</dcterms:modified>
</cp:coreProperties>
</file>