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5" r:id="rId2"/>
  </p:sldMasterIdLst>
  <p:notesMasterIdLst>
    <p:notesMasterId r:id="rId9"/>
  </p:notesMasterIdLst>
  <p:sldIdLst>
    <p:sldId id="256" r:id="rId3"/>
    <p:sldId id="279" r:id="rId4"/>
    <p:sldId id="280" r:id="rId5"/>
    <p:sldId id="281" r:id="rId6"/>
    <p:sldId id="282" r:id="rId7"/>
    <p:sldId id="276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CDC301"/>
    <a:srgbClr val="5B9BD5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091" autoAdjust="0"/>
  </p:normalViewPr>
  <p:slideViewPr>
    <p:cSldViewPr>
      <p:cViewPr varScale="1">
        <p:scale>
          <a:sx n="102" d="100"/>
          <a:sy n="102" d="100"/>
        </p:scale>
        <p:origin x="166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2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548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28.03.2017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8316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06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r">
              <a:buNone/>
              <a:defRPr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28.03.2017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/>
          <a:p>
            <a:r>
              <a:rPr lang="de-DE" smtClean="0"/>
              <a:t>Kick-Off Meeting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53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3200"/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800"/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28.03.2017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Kick-Off Meeting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28109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486400" cy="7979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28.03.2017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Kick-Off Meeting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95623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Kick-Off Meeting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754284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Foli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Kick-Off Meeting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509021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63639" y="6356360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</a:defRPr>
            </a:lvl1pPr>
          </a:lstStyle>
          <a:p>
            <a:r>
              <a:rPr lang="en-US" smtClean="0"/>
              <a:t>28.03.2017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Kick-Off Meeting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53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28.03.2017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pPr algn="ctr"/>
            <a:r>
              <a:rPr lang="de-DE" smtClean="0">
                <a:latin typeface="Arial Narrow" panose="020B0606020202030204" pitchFamily="34" charset="0"/>
              </a:rPr>
              <a:t>Kick-Off Meeting</a:t>
            </a:r>
            <a:endParaRPr lang="de-DE" dirty="0">
              <a:latin typeface="Arial Narrow" panose="020B060602020203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</p:spTree>
    <p:extLst>
      <p:ext uri="{BB962C8B-B14F-4D97-AF65-F5344CB8AC3E}">
        <p14:creationId xmlns:p14="http://schemas.microsoft.com/office/powerpoint/2010/main" val="24780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28.03.2017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Kick-Off Meeting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28.03.2017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Kick-Off Meeting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5316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28.03.2017</a:t>
            </a:r>
            <a:endParaRPr lang="de-D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Kick-Off Meeting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1287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28.03.2017</a:t>
            </a:r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" name="Rechteck 1"/>
          <p:cNvSpPr/>
          <p:nvPr userDrawn="1"/>
        </p:nvSpPr>
        <p:spPr>
          <a:xfrm>
            <a:off x="7308304" y="4977172"/>
            <a:ext cx="1656184" cy="90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316" y="5229200"/>
            <a:ext cx="1332148" cy="46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11972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 hasCustomPrompt="1"/>
          </p:nvPr>
        </p:nvSpPr>
        <p:spPr>
          <a:xfrm>
            <a:off x="1905000" y="1412776"/>
            <a:ext cx="6781800" cy="481399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/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/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/>
            </a:lvl3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28.03.2017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Kick-Off Meeting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56974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73116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en-US" smtClean="0"/>
              <a:t>28.03.2017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Kick-Off Meeting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4581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27584" y="447253"/>
            <a:ext cx="7687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27584" y="1825625"/>
            <a:ext cx="768776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mtClean="0"/>
              <a:t>28.03.2017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dirty="0" smtClean="0"/>
              <a:t>Kick-Off Meeting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8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5" r:id="rId2"/>
    <p:sldLayoutId id="2147483675" r:id="rId3"/>
    <p:sldLayoutId id="2147483676" r:id="rId4"/>
    <p:sldLayoutId id="2147483672" r:id="rId5"/>
    <p:sldLayoutId id="2147483666" r:id="rId6"/>
    <p:sldLayoutId id="2147483671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400" kern="1200" baseline="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0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27584" y="447253"/>
            <a:ext cx="7687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27584" y="1825625"/>
            <a:ext cx="768776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smtClean="0"/>
              <a:t>28.03.2017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3476"/>
                </a:solidFill>
              </a:defRPr>
            </a:lvl1pPr>
          </a:lstStyle>
          <a:p>
            <a:r>
              <a:rPr lang="de-DE" smtClean="0"/>
              <a:t>Kick-Off Meeting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976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3" r:id="rId2"/>
    <p:sldLayoutId id="2147483704" r:id="rId3"/>
    <p:sldLayoutId id="2147483705" r:id="rId4"/>
    <p:sldLayoutId id="2147483706" r:id="rId5"/>
    <p:sldLayoutId id="2147483707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400" kern="1200" baseline="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0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archforscience.d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marchforscience.de/auch-in-deiner-stad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tiff"/><Relationship Id="rId3" Type="http://schemas.openxmlformats.org/officeDocument/2006/relationships/hyperlink" Target="http://www.teilchenwelt.de/" TargetMode="External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55776" y="1052736"/>
            <a:ext cx="6480720" cy="2952328"/>
          </a:xfrm>
        </p:spPr>
        <p:txBody>
          <a:bodyPr/>
          <a:lstStyle/>
          <a:p>
            <a:pPr algn="l">
              <a:tabLst>
                <a:tab pos="1965325" algn="l"/>
              </a:tabLst>
            </a:pPr>
            <a:r>
              <a:rPr lang="de-DE" sz="2400" i="1" dirty="0" smtClean="0"/>
              <a:t/>
            </a:r>
            <a:br>
              <a:rPr lang="de-DE" sz="2400" i="1" dirty="0" smtClean="0"/>
            </a:br>
            <a:r>
              <a:rPr lang="de-DE" sz="2400" i="1" dirty="0"/>
              <a:t/>
            </a:r>
            <a:br>
              <a:rPr lang="de-DE" sz="2400" i="1" dirty="0"/>
            </a:br>
            <a:r>
              <a:rPr lang="de-DE" sz="2400" dirty="0" smtClean="0">
                <a:solidFill>
                  <a:srgbClr val="013476"/>
                </a:solidFill>
              </a:rPr>
              <a:t>in 15 deutschen Städten</a:t>
            </a:r>
            <a:r>
              <a:rPr lang="de-DE" sz="3200" dirty="0" smtClean="0">
                <a:solidFill>
                  <a:srgbClr val="013476"/>
                </a:solidFill>
              </a:rPr>
              <a:t/>
            </a:r>
            <a:br>
              <a:rPr lang="de-DE" sz="3200" dirty="0" smtClean="0">
                <a:solidFill>
                  <a:srgbClr val="013476"/>
                </a:solidFill>
              </a:rPr>
            </a:br>
            <a:r>
              <a:rPr lang="de-DE" sz="1000" dirty="0" smtClean="0">
                <a:solidFill>
                  <a:srgbClr val="013476"/>
                </a:solidFill>
              </a:rPr>
              <a:t/>
            </a:r>
            <a:br>
              <a:rPr lang="de-DE" sz="1000" dirty="0" smtClean="0">
                <a:solidFill>
                  <a:srgbClr val="013476"/>
                </a:solidFill>
              </a:rPr>
            </a:br>
            <a:r>
              <a:rPr lang="de-DE" sz="2400" dirty="0" smtClean="0">
                <a:solidFill>
                  <a:srgbClr val="CDC301"/>
                </a:solidFill>
              </a:rPr>
              <a:t>am Samstag, 22.04.2017 </a:t>
            </a:r>
            <a:endParaRPr lang="de-DE" sz="2400" i="1" dirty="0"/>
          </a:p>
        </p:txBody>
      </p:sp>
      <p:sp>
        <p:nvSpPr>
          <p:cNvPr id="3" name="Textfeld 2"/>
          <p:cNvSpPr txBox="1"/>
          <p:nvPr/>
        </p:nvSpPr>
        <p:spPr>
          <a:xfrm>
            <a:off x="1763688" y="152636"/>
            <a:ext cx="5904656" cy="243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3200" b="1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Das Netzwerk Teilchenwelt</a:t>
            </a:r>
            <a:br>
              <a:rPr lang="de-DE" sz="3200" b="1" dirty="0" smtClean="0">
                <a:solidFill>
                  <a:srgbClr val="013476"/>
                </a:solidFill>
                <a:latin typeface="Arial Narrow" panose="020B0606020202030204" pitchFamily="34" charset="0"/>
              </a:rPr>
            </a:br>
            <a:r>
              <a:rPr lang="de-DE" sz="3200" b="1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unterstützt den</a:t>
            </a:r>
            <a:br>
              <a:rPr lang="de-DE" sz="3200" b="1" dirty="0" smtClean="0">
                <a:solidFill>
                  <a:srgbClr val="013476"/>
                </a:solidFill>
                <a:latin typeface="Arial Narrow" panose="020B0606020202030204" pitchFamily="34" charset="0"/>
              </a:rPr>
            </a:br>
            <a:r>
              <a:rPr lang="de-DE" sz="3200" b="1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Science March</a:t>
            </a:r>
            <a:br>
              <a:rPr lang="de-DE" sz="3200" b="1" dirty="0" smtClean="0">
                <a:solidFill>
                  <a:srgbClr val="013476"/>
                </a:solidFill>
                <a:latin typeface="Arial Narrow" panose="020B0606020202030204" pitchFamily="34" charset="0"/>
              </a:rPr>
            </a:br>
            <a:endParaRPr lang="de-DE" sz="3200" b="1" dirty="0" smtClean="0">
              <a:solidFill>
                <a:srgbClr val="013476"/>
              </a:solidFill>
              <a:latin typeface="Arial Narrow" panose="020B0606020202030204" pitchFamily="34" charset="0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3200" b="1" dirty="0">
                <a:solidFill>
                  <a:srgbClr val="013476"/>
                </a:solidFill>
                <a:latin typeface="Arial Narrow" panose="020B0606020202030204" pitchFamily="34" charset="0"/>
                <a:hlinkClick r:id="rId3"/>
              </a:rPr>
              <a:t>http://marchforscience.de</a:t>
            </a:r>
            <a:r>
              <a:rPr lang="de-DE" sz="3200" b="1" dirty="0" smtClean="0">
                <a:solidFill>
                  <a:srgbClr val="013476"/>
                </a:solidFill>
                <a:latin typeface="Arial Narrow" panose="020B0606020202030204" pitchFamily="34" charset="0"/>
                <a:hlinkClick r:id="rId3"/>
              </a:rPr>
              <a:t>/</a:t>
            </a:r>
            <a:r>
              <a:rPr lang="de-DE" sz="3200" b="1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 </a:t>
            </a:r>
            <a:endParaRPr lang="de-DE" sz="3200" b="1" dirty="0">
              <a:solidFill>
                <a:srgbClr val="013476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244" y="0"/>
            <a:ext cx="1790328" cy="1790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463639" y="6448250"/>
            <a:ext cx="2057400" cy="365125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6448251"/>
            <a:ext cx="1135414" cy="365125"/>
          </a:xfrm>
        </p:spPr>
        <p:txBody>
          <a:bodyPr/>
          <a:lstStyle/>
          <a:p>
            <a:r>
              <a:rPr lang="en-US" smtClean="0"/>
              <a:t>28.03.2017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07704" y="6448250"/>
            <a:ext cx="4104456" cy="365125"/>
          </a:xfrm>
        </p:spPr>
        <p:txBody>
          <a:bodyPr/>
          <a:lstStyle/>
          <a:p>
            <a:pPr algn="ctr"/>
            <a:r>
              <a:rPr lang="de-DE" smtClean="0"/>
              <a:t>Kick-Off Meeting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b="37116"/>
          <a:stretch/>
        </p:blipFill>
        <p:spPr>
          <a:xfrm>
            <a:off x="0" y="-27383"/>
            <a:ext cx="9144000" cy="198022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046207"/>
            <a:ext cx="6783102" cy="447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95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4064" y="-63388"/>
            <a:ext cx="7526660" cy="801120"/>
          </a:xfrm>
        </p:spPr>
        <p:txBody>
          <a:bodyPr/>
          <a:lstStyle/>
          <a:p>
            <a:r>
              <a:rPr lang="de-DE" dirty="0"/>
              <a:t>https://www.marchforscience.com/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28.03.2017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Kick-Off Meeting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273" y="1268760"/>
            <a:ext cx="8619313" cy="500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8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28.03.2017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Kick-Off Meeting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1331640" y="1956471"/>
            <a:ext cx="7538988" cy="3956805"/>
          </a:xfrm>
        </p:spPr>
        <p:txBody>
          <a:bodyPr/>
          <a:lstStyle/>
          <a:p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marchforscience.de/auch-in-deiner-stadt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t="14417"/>
          <a:stretch/>
        </p:blipFill>
        <p:spPr>
          <a:xfrm>
            <a:off x="1494073" y="2405259"/>
            <a:ext cx="6534311" cy="433610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/>
          <a:srcRect b="37116"/>
          <a:stretch/>
        </p:blipFill>
        <p:spPr>
          <a:xfrm>
            <a:off x="0" y="-27383"/>
            <a:ext cx="9144000" cy="198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44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929519"/>
          </a:xfrm>
        </p:spPr>
        <p:txBody>
          <a:bodyPr/>
          <a:lstStyle/>
          <a:p>
            <a:r>
              <a:rPr lang="de-DE" dirty="0" smtClean="0"/>
              <a:t>Das Netzwerk Teilchenwelt unterstützt über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28.03.2017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Kick-Off Meeting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Zentrale Weitergabe der Info </a:t>
            </a:r>
            <a:br>
              <a:rPr lang="de-DE" dirty="0" smtClean="0"/>
            </a:br>
            <a:r>
              <a:rPr lang="de-DE" dirty="0" smtClean="0"/>
              <a:t>an</a:t>
            </a:r>
            <a:r>
              <a:rPr lang="de-DE" dirty="0"/>
              <a:t> </a:t>
            </a:r>
            <a:r>
              <a:rPr lang="de-DE" dirty="0" smtClean="0"/>
              <a:t>Lehrkräfte und Jugendliche</a:t>
            </a:r>
          </a:p>
          <a:p>
            <a:pPr lvl="1"/>
            <a:r>
              <a:rPr lang="de-DE" dirty="0" smtClean="0"/>
              <a:t>Webseite</a:t>
            </a:r>
          </a:p>
          <a:p>
            <a:pPr lvl="1"/>
            <a:r>
              <a:rPr lang="de-DE" dirty="0" smtClean="0"/>
              <a:t>Facebook </a:t>
            </a:r>
            <a:r>
              <a:rPr lang="de-DE" dirty="0" err="1" smtClean="0"/>
              <a:t>posts</a:t>
            </a:r>
            <a:endParaRPr lang="de-DE" dirty="0" smtClean="0"/>
          </a:p>
          <a:p>
            <a:pPr lvl="1"/>
            <a:r>
              <a:rPr lang="de-DE" dirty="0" smtClean="0"/>
              <a:t>Emails</a:t>
            </a:r>
          </a:p>
          <a:p>
            <a:pPr lvl="1"/>
            <a:r>
              <a:rPr lang="de-DE" dirty="0" smtClean="0"/>
              <a:t>Lehrerfortbildungen</a:t>
            </a:r>
          </a:p>
          <a:p>
            <a:pPr lvl="1"/>
            <a:r>
              <a:rPr lang="de-DE" dirty="0" smtClean="0"/>
              <a:t>Veranstaltungen</a:t>
            </a:r>
          </a:p>
          <a:p>
            <a:r>
              <a:rPr lang="de-DE" dirty="0" smtClean="0"/>
              <a:t>an Vermittler/innen </a:t>
            </a:r>
            <a:br>
              <a:rPr lang="de-DE" dirty="0" smtClean="0"/>
            </a:br>
            <a:r>
              <a:rPr lang="de-DE" dirty="0" smtClean="0"/>
              <a:t> und Forscher/innen</a:t>
            </a:r>
          </a:p>
          <a:p>
            <a:r>
              <a:rPr lang="de-DE" dirty="0" smtClean="0"/>
              <a:t>Standorte </a:t>
            </a:r>
          </a:p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412776"/>
            <a:ext cx="4171409" cy="491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400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7272300" y="419878"/>
            <a:ext cx="1692188" cy="45513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28.03.2017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5736" y="548680"/>
            <a:ext cx="4968176" cy="374441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de-DE" dirty="0" smtClean="0">
                <a:solidFill>
                  <a:srgbClr val="013476"/>
                </a:solidFill>
              </a:rPr>
              <a:t>Bitte nutzt gerne Eure Kontakte</a:t>
            </a:r>
            <a:r>
              <a:rPr lang="de-DE" dirty="0" smtClean="0">
                <a:solidFill>
                  <a:srgbClr val="013476"/>
                </a:solidFill>
              </a:rPr>
              <a:t>!</a:t>
            </a:r>
            <a:endParaRPr lang="de-DE" dirty="0" smtClean="0">
              <a:solidFill>
                <a:srgbClr val="013476"/>
              </a:solidFill>
            </a:endParaRPr>
          </a:p>
          <a:p>
            <a:pPr algn="ctr">
              <a:lnSpc>
                <a:spcPct val="200000"/>
              </a:lnSpc>
              <a:spcBef>
                <a:spcPts val="600"/>
              </a:spcBef>
              <a:spcAft>
                <a:spcPts val="1200"/>
              </a:spcAft>
            </a:pPr>
            <a:r>
              <a:rPr lang="de-DE" sz="2400" dirty="0" smtClean="0">
                <a:solidFill>
                  <a:srgbClr val="013476"/>
                </a:solidFill>
                <a:hlinkClick r:id="rId3"/>
              </a:rPr>
              <a:t>www.teilchenwelt.de</a:t>
            </a:r>
            <a:endParaRPr lang="de-DE" sz="2400" dirty="0" smtClean="0">
              <a:solidFill>
                <a:srgbClr val="013476"/>
              </a:solidFill>
            </a:endParaRPr>
          </a:p>
          <a:p>
            <a:pPr marL="622300" lvl="2">
              <a:lnSpc>
                <a:spcPct val="100000"/>
              </a:lnSpc>
              <a:spcBef>
                <a:spcPts val="600"/>
              </a:spcBef>
              <a:buClr>
                <a:srgbClr val="CCCC00"/>
              </a:buClr>
              <a:buSzPct val="135000"/>
            </a:pPr>
            <a:endParaRPr lang="de-DE" dirty="0" smtClean="0">
              <a:solidFill>
                <a:srgbClr val="013476"/>
              </a:solidFill>
            </a:endParaRPr>
          </a:p>
          <a:p>
            <a:pPr algn="ctr">
              <a:lnSpc>
                <a:spcPct val="150000"/>
              </a:lnSpc>
            </a:pPr>
            <a:endParaRPr lang="de-DE" dirty="0" smtClean="0">
              <a:solidFill>
                <a:srgbClr val="013476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776356" y="548680"/>
            <a:ext cx="900100" cy="189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700" dirty="0" smtClean="0">
                <a:cs typeface="Consolas" panose="020B0609020204030204" pitchFamily="49" charset="0"/>
              </a:rPr>
              <a:t>PROJEKTLEITUNG</a:t>
            </a:r>
            <a:endParaRPr lang="en-US" sz="700" dirty="0">
              <a:cs typeface="Consolas" panose="020B0609020204030204" pitchFamily="49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740352" y="2785327"/>
            <a:ext cx="1008112" cy="189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700" dirty="0" smtClean="0">
                <a:cs typeface="Consolas" panose="020B0609020204030204" pitchFamily="49" charset="0"/>
              </a:rPr>
              <a:t>SCHIRMHERRSCHAFT</a:t>
            </a:r>
            <a:endParaRPr lang="en-US" sz="700" dirty="0">
              <a:cs typeface="Consolas" panose="020B0609020204030204" pitchFamily="49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29" y="3970698"/>
            <a:ext cx="1436929" cy="1000570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7776356" y="1452686"/>
            <a:ext cx="900100" cy="189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700" dirty="0" smtClean="0">
                <a:cs typeface="Consolas" panose="020B0609020204030204" pitchFamily="49" charset="0"/>
              </a:rPr>
              <a:t>PARTNER</a:t>
            </a:r>
            <a:endParaRPr lang="en-US" sz="700" dirty="0">
              <a:cs typeface="Consolas" panose="020B0609020204030204" pitchFamily="49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257" y="786972"/>
            <a:ext cx="1007364" cy="29565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29" y="1694447"/>
            <a:ext cx="531936" cy="52045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172" y="1691233"/>
            <a:ext cx="484898" cy="484898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29" y="3032956"/>
            <a:ext cx="780436" cy="33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34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Zeuth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aster3.0" id="{86724E00-90A9-45DA-AB76-2A55B357CA70}" vid="{C3B0C959-A151-4694-984D-670AB8B0A8B2}"/>
    </a:ext>
  </a:extLst>
</a:theme>
</file>

<file path=ppt/theme/theme2.xml><?xml version="1.0" encoding="utf-8"?>
<a:theme xmlns:a="http://schemas.openxmlformats.org/drawingml/2006/main" name="Master Dresd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3.0" id="{86724E00-90A9-45DA-AB76-2A55B357CA70}" vid="{12C9817D-293F-499A-9E30-F555C90773D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Master3.1</Template>
  <TotalTime>0</TotalTime>
  <Words>48</Words>
  <Application>Microsoft Office PowerPoint</Application>
  <PresentationFormat>Bildschirmpräsentation (4:3)</PresentationFormat>
  <Paragraphs>34</Paragraphs>
  <Slides>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Calibri</vt:lpstr>
      <vt:lpstr>Consolas</vt:lpstr>
      <vt:lpstr>Wingdings</vt:lpstr>
      <vt:lpstr>Master Zeuthen</vt:lpstr>
      <vt:lpstr>Master Dresden</vt:lpstr>
      <vt:lpstr>  in 15 deutschen Städten  am Samstag, 22.04.2017 </vt:lpstr>
      <vt:lpstr>PowerPoint-Präsentation</vt:lpstr>
      <vt:lpstr>https://www.marchforscience.com/</vt:lpstr>
      <vt:lpstr>PowerPoint-Präsentation</vt:lpstr>
      <vt:lpstr>Das Netzwerk Teilchenwelt unterstützt über 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Netzwerk Teilchenwelt  Unterrichtsmaterialien zur Teilchenphysik</dc:title>
  <dc:creator>Uta Bilow</dc:creator>
  <cp:lastModifiedBy>Michael Kobel</cp:lastModifiedBy>
  <cp:revision>116</cp:revision>
  <dcterms:created xsi:type="dcterms:W3CDTF">2016-08-22T10:43:11Z</dcterms:created>
  <dcterms:modified xsi:type="dcterms:W3CDTF">2017-03-28T10:42:53Z</dcterms:modified>
</cp:coreProperties>
</file>