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Lst>
  <p:notesMasterIdLst>
    <p:notesMasterId r:id="rId22"/>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1422"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84" name="PlaceHolder 1"/>
          <p:cNvSpPr>
            <a:spLocks noGrp="1"/>
          </p:cNvSpPr>
          <p:nvPr>
            <p:ph type="body"/>
          </p:nvPr>
        </p:nvSpPr>
        <p:spPr>
          <a:xfrm>
            <a:off x="806400" y="5332446"/>
            <a:ext cx="6450816" cy="5051592"/>
          </a:xfrm>
          <a:prstGeom prst="rect">
            <a:avLst/>
          </a:prstGeom>
        </p:spPr>
        <p:txBody>
          <a:bodyPr lIns="0" tIns="0" rIns="0" bIns="0"/>
          <a:lstStyle/>
          <a:p>
            <a:r>
              <a:rPr lang="en-US" sz="2100" b="0" strike="noStrike" spc="-1">
                <a:solidFill>
                  <a:srgbClr val="000000"/>
                </a:solidFill>
                <a:uFill>
                  <a:solidFill>
                    <a:srgbClr val="FFFFFF"/>
                  </a:solidFill>
                </a:uFill>
                <a:latin typeface="Arial"/>
              </a:rPr>
              <a:t>Click to edit the notes format</a:t>
            </a:r>
          </a:p>
        </p:txBody>
      </p:sp>
      <p:sp>
        <p:nvSpPr>
          <p:cNvPr id="185" name="PlaceHolder 2"/>
          <p:cNvSpPr>
            <a:spLocks noGrp="1"/>
          </p:cNvSpPr>
          <p:nvPr>
            <p:ph type="hdr"/>
          </p:nvPr>
        </p:nvSpPr>
        <p:spPr>
          <a:xfrm>
            <a:off x="0" y="0"/>
            <a:ext cx="3499392" cy="560952"/>
          </a:xfrm>
          <a:prstGeom prst="rect">
            <a:avLst/>
          </a:prstGeom>
        </p:spPr>
        <p:txBody>
          <a:bodyPr lIns="0" tIns="0" rIns="0" bIns="0"/>
          <a:lstStyle/>
          <a:p>
            <a:r>
              <a:rPr lang="en-US" sz="1500" b="0" strike="noStrike" spc="-1">
                <a:solidFill>
                  <a:srgbClr val="000000"/>
                </a:solidFill>
                <a:uFill>
                  <a:solidFill>
                    <a:srgbClr val="FFFFFF"/>
                  </a:solidFill>
                </a:uFill>
                <a:latin typeface="Times New Roman"/>
              </a:rPr>
              <a:t> </a:t>
            </a:r>
          </a:p>
        </p:txBody>
      </p:sp>
      <p:sp>
        <p:nvSpPr>
          <p:cNvPr id="186" name="PlaceHolder 3"/>
          <p:cNvSpPr>
            <a:spLocks noGrp="1"/>
          </p:cNvSpPr>
          <p:nvPr>
            <p:ph type="dt"/>
          </p:nvPr>
        </p:nvSpPr>
        <p:spPr>
          <a:xfrm>
            <a:off x="4564224" y="0"/>
            <a:ext cx="3499392" cy="560952"/>
          </a:xfrm>
          <a:prstGeom prst="rect">
            <a:avLst/>
          </a:prstGeom>
        </p:spPr>
        <p:txBody>
          <a:bodyPr lIns="0" tIns="0" rIns="0" bIns="0"/>
          <a:lstStyle/>
          <a:p>
            <a:pPr algn="r"/>
            <a:r>
              <a:rPr lang="en-US" sz="1500" b="0" strike="noStrike" spc="-1">
                <a:solidFill>
                  <a:srgbClr val="000000"/>
                </a:solidFill>
                <a:uFill>
                  <a:solidFill>
                    <a:srgbClr val="FFFFFF"/>
                  </a:solidFill>
                </a:uFill>
                <a:latin typeface="Times New Roman"/>
              </a:rPr>
              <a:t> </a:t>
            </a:r>
          </a:p>
        </p:txBody>
      </p:sp>
      <p:sp>
        <p:nvSpPr>
          <p:cNvPr id="187" name="PlaceHolder 4"/>
          <p:cNvSpPr>
            <a:spLocks noGrp="1"/>
          </p:cNvSpPr>
          <p:nvPr>
            <p:ph type="ftr"/>
          </p:nvPr>
        </p:nvSpPr>
        <p:spPr>
          <a:xfrm>
            <a:off x="0" y="10665270"/>
            <a:ext cx="3499392" cy="560952"/>
          </a:xfrm>
          <a:prstGeom prst="rect">
            <a:avLst/>
          </a:prstGeom>
        </p:spPr>
        <p:txBody>
          <a:bodyPr lIns="0" tIns="0" rIns="0" bIns="0" anchor="b"/>
          <a:lstStyle/>
          <a:p>
            <a:r>
              <a:rPr lang="en-US" sz="1500" b="0" strike="noStrike" spc="-1">
                <a:solidFill>
                  <a:srgbClr val="000000"/>
                </a:solidFill>
                <a:uFill>
                  <a:solidFill>
                    <a:srgbClr val="FFFFFF"/>
                  </a:solidFill>
                </a:uFill>
                <a:latin typeface="Times New Roman"/>
              </a:rPr>
              <a:t> </a:t>
            </a:r>
          </a:p>
        </p:txBody>
      </p:sp>
      <p:sp>
        <p:nvSpPr>
          <p:cNvPr id="188" name="PlaceHolder 5"/>
          <p:cNvSpPr>
            <a:spLocks noGrp="1"/>
          </p:cNvSpPr>
          <p:nvPr>
            <p:ph type="sldNum"/>
          </p:nvPr>
        </p:nvSpPr>
        <p:spPr>
          <a:xfrm>
            <a:off x="4564224" y="10665270"/>
            <a:ext cx="3499392" cy="560952"/>
          </a:xfrm>
          <a:prstGeom prst="rect">
            <a:avLst/>
          </a:prstGeom>
        </p:spPr>
        <p:txBody>
          <a:bodyPr lIns="0" tIns="0" rIns="0" bIns="0" anchor="b"/>
          <a:lstStyle/>
          <a:p>
            <a:pPr algn="r"/>
            <a:fld id="{B69923B5-7F52-4867-B1D0-001BCB6A3B89}" type="slidenum">
              <a:rPr lang="en-US" sz="1500" b="0" strike="noStrike" spc="-1">
                <a:solidFill>
                  <a:srgbClr val="000000"/>
                </a:solidFill>
                <a:uFill>
                  <a:solidFill>
                    <a:srgbClr val="FFFFFF"/>
                  </a:solidFill>
                </a:uFill>
                <a:latin typeface="Times New Roman"/>
              </a:rPr>
              <a:t>‹#›</a:t>
            </a:fld>
            <a:endParaRPr lang="en-US" sz="15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37905149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8" Type="http://schemas.openxmlformats.org/officeDocument/2006/relationships/hyperlink" Target="https://en.wikipedia.org/wiki/Information_privacy" TargetMode="External"/><Relationship Id="rId13" Type="http://schemas.openxmlformats.org/officeDocument/2006/relationships/hyperlink" Target="https://en.wikipedia.org/wiki/HIPAA" TargetMode="External"/><Relationship Id="rId18" Type="http://schemas.openxmlformats.org/officeDocument/2006/relationships/hyperlink" Target="https://en.wikipedia.org/wiki/Information_assurance" TargetMode="External"/><Relationship Id="rId3" Type="http://schemas.openxmlformats.org/officeDocument/2006/relationships/hyperlink" Target="https://en.wikipedia.org/wiki/Computer_emergency_response_team" TargetMode="External"/><Relationship Id="rId21" Type="http://schemas.openxmlformats.org/officeDocument/2006/relationships/hyperlink" Target="https://en.wikipedia.org/wiki/Digital_forensics" TargetMode="External"/><Relationship Id="rId7" Type="http://schemas.openxmlformats.org/officeDocument/2006/relationships/hyperlink" Target="https://en.wikipedia.org/wiki/Identity_and_access_management" TargetMode="External"/><Relationship Id="rId12" Type="http://schemas.openxmlformats.org/officeDocument/2006/relationships/hyperlink" Target="https://en.wikipedia.org/wiki/GLBA" TargetMode="External"/><Relationship Id="rId17" Type="http://schemas.openxmlformats.org/officeDocument/2006/relationships/hyperlink" Target="https://en.wikipedia.org/wiki/Information_security" TargetMode="External"/><Relationship Id="rId2" Type="http://schemas.openxmlformats.org/officeDocument/2006/relationships/slide" Target="../slides/slide3.xml"/><Relationship Id="rId16" Type="http://schemas.openxmlformats.org/officeDocument/2006/relationships/hyperlink" Target="https://en.wikipedia.org/wiki/Information_risk_management" TargetMode="External"/><Relationship Id="rId20" Type="http://schemas.openxmlformats.org/officeDocument/2006/relationships/hyperlink" Target="https://en.wikipedia.org/wiki/Information_technology_controls" TargetMode="External"/><Relationship Id="rId1" Type="http://schemas.openxmlformats.org/officeDocument/2006/relationships/notesMaster" Target="../notesMasters/notesMaster1.xml"/><Relationship Id="rId6" Type="http://schemas.openxmlformats.org/officeDocument/2006/relationships/hyperlink" Target="https://en.wikipedia.org/wiki/Business_continuity_management" TargetMode="External"/><Relationship Id="rId11" Type="http://schemas.openxmlformats.org/officeDocument/2006/relationships/hyperlink" Target="https://en.wikipedia.org/wiki/FISMA" TargetMode="External"/><Relationship Id="rId5" Type="http://schemas.openxmlformats.org/officeDocument/2006/relationships/hyperlink" Target="https://en.wikipedia.org/wiki/Disaster_recovery" TargetMode="External"/><Relationship Id="rId15" Type="http://schemas.openxmlformats.org/officeDocument/2006/relationships/hyperlink" Target="https://en.wikipedia.org/wiki/PIPEDA" TargetMode="External"/><Relationship Id="rId23" Type="http://schemas.openxmlformats.org/officeDocument/2006/relationships/hyperlink" Target="https://en.wikipedia.org/wiki/Security_architecture" TargetMode="External"/><Relationship Id="rId10" Type="http://schemas.openxmlformats.org/officeDocument/2006/relationships/hyperlink" Target="https://en.wikipedia.org/wiki/PCI_DSS" TargetMode="External"/><Relationship Id="rId19" Type="http://schemas.openxmlformats.org/officeDocument/2006/relationships/hyperlink" Target="https://en.wikipedia.org/wiki/Information_security_operations_center" TargetMode="External"/><Relationship Id="rId4" Type="http://schemas.openxmlformats.org/officeDocument/2006/relationships/hyperlink" Target="https://en.wikipedia.org/wiki/Cybersecurity" TargetMode="External"/><Relationship Id="rId9" Type="http://schemas.openxmlformats.org/officeDocument/2006/relationships/hyperlink" Target="https://en.wikipedia.org/wiki/Regulatory_compliance" TargetMode="External"/><Relationship Id="rId14" Type="http://schemas.openxmlformats.org/officeDocument/2006/relationships/hyperlink" Target="https://en.wikipedia.org/wiki/Data_Protection_Act_1998" TargetMode="External"/><Relationship Id="rId22" Type="http://schemas.openxmlformats.org/officeDocument/2006/relationships/hyperlink" Target="https://en.wikipedia.org/wiki/EDiscovery"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 name="PlaceHolder 1"/>
          <p:cNvSpPr>
            <a:spLocks noGrp="1"/>
          </p:cNvSpPr>
          <p:nvPr>
            <p:ph type="body"/>
          </p:nvPr>
        </p:nvSpPr>
        <p:spPr>
          <a:xfrm>
            <a:off x="731520" y="4560570"/>
            <a:ext cx="5851776" cy="4320162"/>
          </a:xfrm>
          <a:prstGeom prst="rect">
            <a:avLst/>
          </a:prstGeom>
        </p:spPr>
        <p:txBody>
          <a:bodyPr/>
          <a:lstStyle/>
          <a:p>
            <a:r>
              <a:rPr lang="en-US" sz="2100" spc="-1">
                <a:solidFill>
                  <a:srgbClr val="000000"/>
                </a:solidFill>
                <a:uFill>
                  <a:solidFill>
                    <a:srgbClr val="FFFFFF"/>
                  </a:solidFill>
                </a:uFill>
                <a:latin typeface="Arial"/>
              </a:rPr>
              <a:t>Typically, the CISO's influence reaches the entire organization. Responsibilities may include, but not be limited to:</a:t>
            </a:r>
          </a:p>
          <a:p>
            <a:r>
              <a:rPr lang="en-US" sz="2100" u="sng" spc="-1">
                <a:solidFill>
                  <a:srgbClr val="000000"/>
                </a:solidFill>
                <a:uFill>
                  <a:solidFill>
                    <a:srgbClr val="FFFFFF"/>
                  </a:solidFill>
                </a:uFill>
                <a:latin typeface="Arial"/>
                <a:hlinkClick r:id="rId3"/>
              </a:rPr>
              <a:t>Computer emergency response team</a:t>
            </a:r>
            <a:r>
              <a:rPr lang="en-US" sz="2100" spc="-1">
                <a:solidFill>
                  <a:srgbClr val="000000"/>
                </a:solidFill>
                <a:uFill>
                  <a:solidFill>
                    <a:srgbClr val="FFFFFF"/>
                  </a:solidFill>
                </a:uFill>
                <a:latin typeface="Arial"/>
              </a:rPr>
              <a:t>/computer security incident response team</a:t>
            </a:r>
          </a:p>
          <a:p>
            <a:r>
              <a:rPr lang="en-US" sz="2100" u="sng" spc="-1">
                <a:solidFill>
                  <a:srgbClr val="000000"/>
                </a:solidFill>
                <a:uFill>
                  <a:solidFill>
                    <a:srgbClr val="FFFFFF"/>
                  </a:solidFill>
                </a:uFill>
                <a:latin typeface="Arial"/>
                <a:hlinkClick r:id="rId4"/>
              </a:rPr>
              <a:t>Cybersecurity</a:t>
            </a:r>
            <a:endParaRPr lang="en-US" sz="2100" spc="-1">
              <a:solidFill>
                <a:srgbClr val="000000"/>
              </a:solidFill>
              <a:uFill>
                <a:solidFill>
                  <a:srgbClr val="FFFFFF"/>
                </a:solidFill>
              </a:uFill>
              <a:latin typeface="Arial"/>
            </a:endParaRPr>
          </a:p>
          <a:p>
            <a:r>
              <a:rPr lang="en-US" sz="2100" u="sng" spc="-1">
                <a:solidFill>
                  <a:srgbClr val="000000"/>
                </a:solidFill>
                <a:uFill>
                  <a:solidFill>
                    <a:srgbClr val="FFFFFF"/>
                  </a:solidFill>
                </a:uFill>
                <a:latin typeface="Arial"/>
                <a:hlinkClick r:id="rId5"/>
              </a:rPr>
              <a:t>Disaster recovery</a:t>
            </a:r>
            <a:r>
              <a:rPr lang="en-US" sz="2100" spc="-1">
                <a:solidFill>
                  <a:srgbClr val="000000"/>
                </a:solidFill>
                <a:uFill>
                  <a:solidFill>
                    <a:srgbClr val="FFFFFF"/>
                  </a:solidFill>
                </a:uFill>
                <a:latin typeface="Arial"/>
              </a:rPr>
              <a:t> and </a:t>
            </a:r>
            <a:r>
              <a:rPr lang="en-US" sz="2100" u="sng" spc="-1">
                <a:solidFill>
                  <a:srgbClr val="000000"/>
                </a:solidFill>
                <a:uFill>
                  <a:solidFill>
                    <a:srgbClr val="FFFFFF"/>
                  </a:solidFill>
                </a:uFill>
                <a:latin typeface="Arial"/>
                <a:hlinkClick r:id="rId6"/>
              </a:rPr>
              <a:t>business continuity management</a:t>
            </a:r>
            <a:endParaRPr lang="en-US" sz="2100" spc="-1">
              <a:solidFill>
                <a:srgbClr val="000000"/>
              </a:solidFill>
              <a:uFill>
                <a:solidFill>
                  <a:srgbClr val="FFFFFF"/>
                </a:solidFill>
              </a:uFill>
              <a:latin typeface="Arial"/>
            </a:endParaRPr>
          </a:p>
          <a:p>
            <a:r>
              <a:rPr lang="en-US" sz="2100" u="sng" spc="-1">
                <a:solidFill>
                  <a:srgbClr val="000000"/>
                </a:solidFill>
                <a:uFill>
                  <a:solidFill>
                    <a:srgbClr val="FFFFFF"/>
                  </a:solidFill>
                </a:uFill>
                <a:latin typeface="Arial"/>
                <a:hlinkClick r:id="rId7"/>
              </a:rPr>
              <a:t>Identity and access management</a:t>
            </a:r>
            <a:endParaRPr lang="en-US" sz="2100" spc="-1">
              <a:solidFill>
                <a:srgbClr val="000000"/>
              </a:solidFill>
              <a:uFill>
                <a:solidFill>
                  <a:srgbClr val="FFFFFF"/>
                </a:solidFill>
              </a:uFill>
              <a:latin typeface="Arial"/>
            </a:endParaRPr>
          </a:p>
          <a:p>
            <a:r>
              <a:rPr lang="en-US" sz="2100" u="sng" spc="-1">
                <a:solidFill>
                  <a:srgbClr val="000000"/>
                </a:solidFill>
                <a:uFill>
                  <a:solidFill>
                    <a:srgbClr val="FFFFFF"/>
                  </a:solidFill>
                </a:uFill>
                <a:latin typeface="Arial"/>
                <a:hlinkClick r:id="rId8"/>
              </a:rPr>
              <a:t>Information privacy</a:t>
            </a:r>
            <a:endParaRPr lang="en-US" sz="2100" spc="-1">
              <a:solidFill>
                <a:srgbClr val="000000"/>
              </a:solidFill>
              <a:uFill>
                <a:solidFill>
                  <a:srgbClr val="FFFFFF"/>
                </a:solidFill>
              </a:uFill>
              <a:latin typeface="Arial"/>
            </a:endParaRPr>
          </a:p>
          <a:p>
            <a:r>
              <a:rPr lang="en-US" sz="2100" spc="-1">
                <a:solidFill>
                  <a:srgbClr val="000000"/>
                </a:solidFill>
                <a:uFill>
                  <a:solidFill>
                    <a:srgbClr val="FFFFFF"/>
                  </a:solidFill>
                </a:uFill>
                <a:latin typeface="Arial"/>
              </a:rPr>
              <a:t>Information </a:t>
            </a:r>
            <a:r>
              <a:rPr lang="en-US" sz="2100" u="sng" spc="-1">
                <a:solidFill>
                  <a:srgbClr val="000000"/>
                </a:solidFill>
                <a:uFill>
                  <a:solidFill>
                    <a:srgbClr val="FFFFFF"/>
                  </a:solidFill>
                </a:uFill>
                <a:latin typeface="Arial"/>
                <a:hlinkClick r:id="rId9"/>
              </a:rPr>
              <a:t>regulatory compliance</a:t>
            </a:r>
            <a:r>
              <a:rPr lang="en-US" sz="2100" spc="-1">
                <a:solidFill>
                  <a:srgbClr val="000000"/>
                </a:solidFill>
                <a:uFill>
                  <a:solidFill>
                    <a:srgbClr val="FFFFFF"/>
                  </a:solidFill>
                </a:uFill>
                <a:latin typeface="Arial"/>
              </a:rPr>
              <a:t> (e.g., US </a:t>
            </a:r>
            <a:r>
              <a:rPr lang="en-US" sz="2100" u="sng" spc="-1">
                <a:solidFill>
                  <a:srgbClr val="000000"/>
                </a:solidFill>
                <a:uFill>
                  <a:solidFill>
                    <a:srgbClr val="FFFFFF"/>
                  </a:solidFill>
                </a:uFill>
                <a:latin typeface="Arial"/>
                <a:hlinkClick r:id="rId10"/>
              </a:rPr>
              <a:t>PCI DSS</a:t>
            </a:r>
            <a:r>
              <a:rPr lang="en-US" sz="2100" spc="-1">
                <a:solidFill>
                  <a:srgbClr val="000000"/>
                </a:solidFill>
                <a:uFill>
                  <a:solidFill>
                    <a:srgbClr val="FFFFFF"/>
                  </a:solidFill>
                </a:uFill>
                <a:latin typeface="Arial"/>
              </a:rPr>
              <a:t>, </a:t>
            </a:r>
            <a:r>
              <a:rPr lang="en-US" sz="2100" u="sng" spc="-1">
                <a:solidFill>
                  <a:srgbClr val="000000"/>
                </a:solidFill>
                <a:uFill>
                  <a:solidFill>
                    <a:srgbClr val="FFFFFF"/>
                  </a:solidFill>
                </a:uFill>
                <a:latin typeface="Arial"/>
                <a:hlinkClick r:id="rId11"/>
              </a:rPr>
              <a:t>FISMA</a:t>
            </a:r>
            <a:r>
              <a:rPr lang="en-US" sz="2100" spc="-1">
                <a:solidFill>
                  <a:srgbClr val="000000"/>
                </a:solidFill>
                <a:uFill>
                  <a:solidFill>
                    <a:srgbClr val="FFFFFF"/>
                  </a:solidFill>
                </a:uFill>
                <a:latin typeface="Arial"/>
              </a:rPr>
              <a:t>, </a:t>
            </a:r>
            <a:r>
              <a:rPr lang="en-US" sz="2100" u="sng" spc="-1">
                <a:solidFill>
                  <a:srgbClr val="000000"/>
                </a:solidFill>
                <a:uFill>
                  <a:solidFill>
                    <a:srgbClr val="FFFFFF"/>
                  </a:solidFill>
                </a:uFill>
                <a:latin typeface="Arial"/>
                <a:hlinkClick r:id="rId12"/>
              </a:rPr>
              <a:t>GLBA</a:t>
            </a:r>
            <a:r>
              <a:rPr lang="en-US" sz="2100" spc="-1">
                <a:solidFill>
                  <a:srgbClr val="000000"/>
                </a:solidFill>
                <a:uFill>
                  <a:solidFill>
                    <a:srgbClr val="FFFFFF"/>
                  </a:solidFill>
                </a:uFill>
                <a:latin typeface="Arial"/>
              </a:rPr>
              <a:t>, </a:t>
            </a:r>
            <a:r>
              <a:rPr lang="en-US" sz="2100" u="sng" spc="-1">
                <a:solidFill>
                  <a:srgbClr val="000000"/>
                </a:solidFill>
                <a:uFill>
                  <a:solidFill>
                    <a:srgbClr val="FFFFFF"/>
                  </a:solidFill>
                </a:uFill>
                <a:latin typeface="Arial"/>
                <a:hlinkClick r:id="rId13"/>
              </a:rPr>
              <a:t>HIPAA</a:t>
            </a:r>
            <a:r>
              <a:rPr lang="en-US" sz="2100" spc="-1">
                <a:solidFill>
                  <a:srgbClr val="000000"/>
                </a:solidFill>
                <a:uFill>
                  <a:solidFill>
                    <a:srgbClr val="FFFFFF"/>
                  </a:solidFill>
                </a:uFill>
                <a:latin typeface="Arial"/>
              </a:rPr>
              <a:t>; UK </a:t>
            </a:r>
            <a:r>
              <a:rPr lang="en-US" sz="2100" u="sng" spc="-1">
                <a:solidFill>
                  <a:srgbClr val="000000"/>
                </a:solidFill>
                <a:uFill>
                  <a:solidFill>
                    <a:srgbClr val="FFFFFF"/>
                  </a:solidFill>
                </a:uFill>
                <a:latin typeface="Arial"/>
                <a:hlinkClick r:id="rId14"/>
              </a:rPr>
              <a:t>Data Protection Act 1998</a:t>
            </a:r>
            <a:r>
              <a:rPr lang="en-US" sz="2100" spc="-1">
                <a:solidFill>
                  <a:srgbClr val="000000"/>
                </a:solidFill>
                <a:uFill>
                  <a:solidFill>
                    <a:srgbClr val="FFFFFF"/>
                  </a:solidFill>
                </a:uFill>
                <a:latin typeface="Arial"/>
              </a:rPr>
              <a:t>; Canada </a:t>
            </a:r>
            <a:r>
              <a:rPr lang="en-US" sz="2100" u="sng" spc="-1">
                <a:solidFill>
                  <a:srgbClr val="000000"/>
                </a:solidFill>
                <a:uFill>
                  <a:solidFill>
                    <a:srgbClr val="FFFFFF"/>
                  </a:solidFill>
                </a:uFill>
                <a:latin typeface="Arial"/>
                <a:hlinkClick r:id="rId15"/>
              </a:rPr>
              <a:t>PIPEDA</a:t>
            </a:r>
            <a:r>
              <a:rPr lang="en-US" sz="2100" spc="-1">
                <a:solidFill>
                  <a:srgbClr val="000000"/>
                </a:solidFill>
                <a:uFill>
                  <a:solidFill>
                    <a:srgbClr val="FFFFFF"/>
                  </a:solidFill>
                </a:uFill>
                <a:latin typeface="Arial"/>
              </a:rPr>
              <a:t>)</a:t>
            </a:r>
          </a:p>
          <a:p>
            <a:r>
              <a:rPr lang="en-US" sz="2100" u="sng" spc="-1">
                <a:solidFill>
                  <a:srgbClr val="000000"/>
                </a:solidFill>
                <a:uFill>
                  <a:solidFill>
                    <a:srgbClr val="FFFFFF"/>
                  </a:solidFill>
                </a:uFill>
                <a:latin typeface="Arial"/>
                <a:hlinkClick r:id="rId16"/>
              </a:rPr>
              <a:t>Information risk management</a:t>
            </a:r>
            <a:endParaRPr lang="en-US" sz="2100" spc="-1">
              <a:solidFill>
                <a:srgbClr val="000000"/>
              </a:solidFill>
              <a:uFill>
                <a:solidFill>
                  <a:srgbClr val="FFFFFF"/>
                </a:solidFill>
              </a:uFill>
              <a:latin typeface="Arial"/>
            </a:endParaRPr>
          </a:p>
          <a:p>
            <a:r>
              <a:rPr lang="en-US" sz="2100" u="sng" spc="-1">
                <a:solidFill>
                  <a:srgbClr val="000000"/>
                </a:solidFill>
                <a:uFill>
                  <a:solidFill>
                    <a:srgbClr val="FFFFFF"/>
                  </a:solidFill>
                </a:uFill>
                <a:latin typeface="Arial"/>
                <a:hlinkClick r:id="rId17"/>
              </a:rPr>
              <a:t>Information security</a:t>
            </a:r>
            <a:r>
              <a:rPr lang="en-US" sz="2100" spc="-1">
                <a:solidFill>
                  <a:srgbClr val="000000"/>
                </a:solidFill>
                <a:uFill>
                  <a:solidFill>
                    <a:srgbClr val="FFFFFF"/>
                  </a:solidFill>
                </a:uFill>
                <a:latin typeface="Arial"/>
              </a:rPr>
              <a:t> and </a:t>
            </a:r>
            <a:r>
              <a:rPr lang="en-US" sz="2100" u="sng" spc="-1">
                <a:solidFill>
                  <a:srgbClr val="000000"/>
                </a:solidFill>
                <a:uFill>
                  <a:solidFill>
                    <a:srgbClr val="FFFFFF"/>
                  </a:solidFill>
                </a:uFill>
                <a:latin typeface="Arial"/>
                <a:hlinkClick r:id="rId18"/>
              </a:rPr>
              <a:t>information assurance</a:t>
            </a:r>
            <a:endParaRPr lang="en-US" sz="2100" spc="-1">
              <a:solidFill>
                <a:srgbClr val="000000"/>
              </a:solidFill>
              <a:uFill>
                <a:solidFill>
                  <a:srgbClr val="FFFFFF"/>
                </a:solidFill>
              </a:uFill>
              <a:latin typeface="Arial"/>
            </a:endParaRPr>
          </a:p>
          <a:p>
            <a:r>
              <a:rPr lang="en-US" sz="2100" u="sng" spc="-1">
                <a:solidFill>
                  <a:srgbClr val="000000"/>
                </a:solidFill>
                <a:uFill>
                  <a:solidFill>
                    <a:srgbClr val="FFFFFF"/>
                  </a:solidFill>
                </a:uFill>
                <a:latin typeface="Arial"/>
                <a:hlinkClick r:id="rId19"/>
              </a:rPr>
              <a:t>Information security operations center</a:t>
            </a:r>
            <a:r>
              <a:rPr lang="en-US" sz="2100" spc="-1">
                <a:solidFill>
                  <a:srgbClr val="000000"/>
                </a:solidFill>
                <a:uFill>
                  <a:solidFill>
                    <a:srgbClr val="FFFFFF"/>
                  </a:solidFill>
                </a:uFill>
                <a:latin typeface="Arial"/>
              </a:rPr>
              <a:t> (ISOC)</a:t>
            </a:r>
          </a:p>
          <a:p>
            <a:r>
              <a:rPr lang="en-US" sz="2100" u="sng" spc="-1">
                <a:solidFill>
                  <a:srgbClr val="000000"/>
                </a:solidFill>
                <a:uFill>
                  <a:solidFill>
                    <a:srgbClr val="FFFFFF"/>
                  </a:solidFill>
                </a:uFill>
                <a:latin typeface="Arial"/>
                <a:hlinkClick r:id="rId20"/>
              </a:rPr>
              <a:t>Information technology controls</a:t>
            </a:r>
            <a:r>
              <a:rPr lang="en-US" sz="2100" spc="-1">
                <a:solidFill>
                  <a:srgbClr val="000000"/>
                </a:solidFill>
                <a:uFill>
                  <a:solidFill>
                    <a:srgbClr val="FFFFFF"/>
                  </a:solidFill>
                </a:uFill>
                <a:latin typeface="Arial"/>
              </a:rPr>
              <a:t> for financial and other systems</a:t>
            </a:r>
          </a:p>
          <a:p>
            <a:r>
              <a:rPr lang="en-US" sz="2100" spc="-1">
                <a:solidFill>
                  <a:srgbClr val="000000"/>
                </a:solidFill>
                <a:uFill>
                  <a:solidFill>
                    <a:srgbClr val="FFFFFF"/>
                  </a:solidFill>
                </a:uFill>
                <a:latin typeface="Arial"/>
              </a:rPr>
              <a:t>IT investigations, </a:t>
            </a:r>
            <a:r>
              <a:rPr lang="en-US" sz="2100" u="sng" spc="-1">
                <a:solidFill>
                  <a:srgbClr val="000000"/>
                </a:solidFill>
                <a:uFill>
                  <a:solidFill>
                    <a:srgbClr val="FFFFFF"/>
                  </a:solidFill>
                </a:uFill>
                <a:latin typeface="Arial"/>
                <a:hlinkClick r:id="rId21"/>
              </a:rPr>
              <a:t>digital forensics</a:t>
            </a:r>
            <a:r>
              <a:rPr lang="en-US" sz="2100" spc="-1">
                <a:solidFill>
                  <a:srgbClr val="000000"/>
                </a:solidFill>
                <a:uFill>
                  <a:solidFill>
                    <a:srgbClr val="FFFFFF"/>
                  </a:solidFill>
                </a:uFill>
                <a:latin typeface="Arial"/>
              </a:rPr>
              <a:t>, </a:t>
            </a:r>
            <a:r>
              <a:rPr lang="en-US" sz="2100" u="sng" spc="-1">
                <a:solidFill>
                  <a:srgbClr val="000000"/>
                </a:solidFill>
                <a:uFill>
                  <a:solidFill>
                    <a:srgbClr val="FFFFFF"/>
                  </a:solidFill>
                </a:uFill>
                <a:latin typeface="Arial"/>
                <a:hlinkClick r:id="rId22"/>
              </a:rPr>
              <a:t>eDiscovery</a:t>
            </a:r>
            <a:endParaRPr lang="en-US" sz="2100" spc="-1">
              <a:solidFill>
                <a:srgbClr val="000000"/>
              </a:solidFill>
              <a:uFill>
                <a:solidFill>
                  <a:srgbClr val="FFFFFF"/>
                </a:solidFill>
              </a:uFill>
              <a:latin typeface="Arial"/>
            </a:endParaRPr>
          </a:p>
          <a:p>
            <a:r>
              <a:rPr lang="en-US" sz="2100" u="sng" spc="-1">
                <a:solidFill>
                  <a:srgbClr val="000000"/>
                </a:solidFill>
                <a:uFill>
                  <a:solidFill>
                    <a:srgbClr val="FFFFFF"/>
                  </a:solidFill>
                </a:uFill>
                <a:latin typeface="Arial"/>
                <a:hlinkClick r:id="rId23"/>
              </a:rPr>
              <a:t>Security architecture</a:t>
            </a:r>
            <a:endParaRPr lang="en-US" sz="2100" spc="-1">
              <a:solidFill>
                <a:srgbClr val="000000"/>
              </a:solidFill>
              <a:uFill>
                <a:solidFill>
                  <a:srgbClr val="FFFFFF"/>
                </a:solidFill>
              </a:uFill>
              <a:latin typeface="Arial"/>
            </a:endParaRPr>
          </a:p>
          <a:p>
            <a:endParaRPr lang="en-US" sz="2100" spc="-1">
              <a:solidFill>
                <a:srgbClr val="000000"/>
              </a:solidFill>
              <a:uFill>
                <a:solidFill>
                  <a:srgbClr val="FFFFFF"/>
                </a:solidFill>
              </a:uFill>
              <a:latin typeface="Arial"/>
            </a:endParaRPr>
          </a:p>
        </p:txBody>
      </p:sp>
      <p:sp>
        <p:nvSpPr>
          <p:cNvPr id="374" name="TextShape 2"/>
          <p:cNvSpPr txBox="1"/>
          <p:nvPr/>
        </p:nvSpPr>
        <p:spPr>
          <a:xfrm>
            <a:off x="4143744" y="9119628"/>
            <a:ext cx="3169536" cy="479682"/>
          </a:xfrm>
          <a:prstGeom prst="rect">
            <a:avLst/>
          </a:prstGeom>
          <a:noFill/>
          <a:ln>
            <a:noFill/>
          </a:ln>
        </p:spPr>
        <p:txBody>
          <a:bodyPr lIns="96661" tIns="48331" rIns="96661" bIns="48331" anchor="b"/>
          <a:lstStyle/>
          <a:p>
            <a:pPr algn="r">
              <a:lnSpc>
                <a:spcPct val="100000"/>
              </a:lnSpc>
            </a:pPr>
            <a:fld id="{14A8D8C6-3F34-4EC1-8639-089ED1D6005B}" type="slidenum">
              <a:rPr lang="en-US" sz="1300" spc="-1">
                <a:solidFill>
                  <a:srgbClr val="000000"/>
                </a:solidFill>
                <a:uFill>
                  <a:solidFill>
                    <a:srgbClr val="FFFFFF"/>
                  </a:solidFill>
                </a:uFill>
              </a:rPr>
              <a:t>3</a:t>
            </a:fld>
            <a:endParaRPr lang="en-US" sz="1300" spc="-1">
              <a:solidFill>
                <a:srgbClr val="000000"/>
              </a:solidFill>
              <a:uFill>
                <a:solidFill>
                  <a:srgbClr val="FFFFFF"/>
                </a:solidFill>
              </a:uFill>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 name="PlaceHolder 1"/>
          <p:cNvSpPr>
            <a:spLocks noGrp="1"/>
          </p:cNvSpPr>
          <p:nvPr>
            <p:ph type="body"/>
          </p:nvPr>
        </p:nvSpPr>
        <p:spPr>
          <a:xfrm>
            <a:off x="731520" y="4560570"/>
            <a:ext cx="5851776" cy="4320162"/>
          </a:xfrm>
          <a:prstGeom prst="rect">
            <a:avLst/>
          </a:prstGeom>
        </p:spPr>
        <p:txBody>
          <a:bodyPr/>
          <a:lstStyle/>
          <a:p>
            <a:r>
              <a:rPr lang="en-US" sz="2100" b="1" spc="-1">
                <a:solidFill>
                  <a:srgbClr val="000000"/>
                </a:solidFill>
                <a:uFill>
                  <a:solidFill>
                    <a:srgbClr val="FFFFFF"/>
                  </a:solidFill>
                </a:uFill>
                <a:latin typeface="Arial"/>
              </a:rPr>
              <a:t>Controls</a:t>
            </a:r>
            <a:r>
              <a:rPr lang="en-US" sz="2100" spc="-1">
                <a:solidFill>
                  <a:srgbClr val="000000"/>
                </a:solidFill>
                <a:uFill>
                  <a:solidFill>
                    <a:srgbClr val="FFFFFF"/>
                  </a:solidFill>
                </a:uFill>
                <a:latin typeface="Arial"/>
              </a:rPr>
              <a:t> responsible for the control system of both Accelerators and beam lines. Equipment Protection (EPS), Personal Safety System (PSS), vacuum control, as well as synoptic and Graphical User Interfaces are among its duties. </a:t>
            </a:r>
          </a:p>
          <a:p>
            <a:endParaRPr lang="en-US" sz="2100" spc="-1">
              <a:solidFill>
                <a:srgbClr val="000000"/>
              </a:solidFill>
              <a:uFill>
                <a:solidFill>
                  <a:srgbClr val="FFFFFF"/>
                </a:solidFill>
              </a:uFill>
              <a:latin typeface="Arial"/>
            </a:endParaRPr>
          </a:p>
          <a:p>
            <a:r>
              <a:rPr lang="en-US" sz="2100" b="1" spc="-1">
                <a:solidFill>
                  <a:srgbClr val="000000"/>
                </a:solidFill>
                <a:uFill>
                  <a:solidFill>
                    <a:srgbClr val="FFFFFF"/>
                  </a:solidFill>
                </a:uFill>
                <a:latin typeface="Arial"/>
              </a:rPr>
              <a:t>Management Information Systems</a:t>
            </a:r>
            <a:r>
              <a:rPr lang="en-US" sz="2100" spc="-1">
                <a:solidFill>
                  <a:srgbClr val="000000"/>
                </a:solidFill>
                <a:uFill>
                  <a:solidFill>
                    <a:srgbClr val="FFFFFF"/>
                  </a:solidFill>
                </a:uFill>
                <a:latin typeface="Arial"/>
              </a:rPr>
              <a:t> (MIS) Section inside the Computing Section has the responsability of the Managament and administrative applications in ALBA synchrotron, covering the following services:</a:t>
            </a:r>
          </a:p>
          <a:p>
            <a:r>
              <a:rPr lang="en-US" sz="2100" spc="-1">
                <a:solidFill>
                  <a:srgbClr val="000000"/>
                </a:solidFill>
                <a:uFill>
                  <a:solidFill>
                    <a:srgbClr val="FFFFFF"/>
                  </a:solidFill>
                </a:uFill>
                <a:latin typeface="Arial"/>
              </a:rPr>
              <a:t>Analyze and specify the functional requirements of administrative applications.</a:t>
            </a:r>
          </a:p>
          <a:p>
            <a:r>
              <a:rPr lang="en-US" sz="2100" spc="-1">
                <a:solidFill>
                  <a:srgbClr val="000000"/>
                </a:solidFill>
                <a:uFill>
                  <a:solidFill>
                    <a:srgbClr val="FFFFFF"/>
                  </a:solidFill>
                </a:uFill>
                <a:latin typeface="Arial"/>
              </a:rPr>
              <a:t>Develop, implement, and maintain administrative applications and all tools required for optimal exploitation of the corporate information.</a:t>
            </a:r>
          </a:p>
          <a:p>
            <a:r>
              <a:rPr lang="en-US" sz="2100" spc="-1">
                <a:solidFill>
                  <a:srgbClr val="000000"/>
                </a:solidFill>
                <a:uFill>
                  <a:solidFill>
                    <a:srgbClr val="FFFFFF"/>
                  </a:solidFill>
                </a:uFill>
                <a:latin typeface="Arial"/>
              </a:rPr>
              <a:t>Support users of these applications, prepare user documentation and provide training.</a:t>
            </a:r>
          </a:p>
          <a:p>
            <a:endParaRPr lang="en-US" sz="2100" spc="-1">
              <a:solidFill>
                <a:srgbClr val="000000"/>
              </a:solidFill>
              <a:uFill>
                <a:solidFill>
                  <a:srgbClr val="FFFFFF"/>
                </a:solidFill>
              </a:uFill>
              <a:latin typeface="Arial"/>
            </a:endParaRPr>
          </a:p>
          <a:p>
            <a:endParaRPr lang="en-US" sz="2100" spc="-1">
              <a:solidFill>
                <a:srgbClr val="000000"/>
              </a:solidFill>
              <a:uFill>
                <a:solidFill>
                  <a:srgbClr val="FFFFFF"/>
                </a:solidFill>
              </a:uFill>
              <a:latin typeface="Arial"/>
            </a:endParaRPr>
          </a:p>
        </p:txBody>
      </p:sp>
      <p:sp>
        <p:nvSpPr>
          <p:cNvPr id="376" name="TextShape 2"/>
          <p:cNvSpPr txBox="1"/>
          <p:nvPr/>
        </p:nvSpPr>
        <p:spPr>
          <a:xfrm>
            <a:off x="4143744" y="9119628"/>
            <a:ext cx="3169536" cy="479682"/>
          </a:xfrm>
          <a:prstGeom prst="rect">
            <a:avLst/>
          </a:prstGeom>
          <a:noFill/>
          <a:ln>
            <a:noFill/>
          </a:ln>
        </p:spPr>
        <p:txBody>
          <a:bodyPr lIns="96661" tIns="48331" rIns="96661" bIns="48331" anchor="b"/>
          <a:lstStyle/>
          <a:p>
            <a:pPr algn="r">
              <a:lnSpc>
                <a:spcPct val="100000"/>
              </a:lnSpc>
            </a:pPr>
            <a:fld id="{72D26917-274F-4D8C-B3A0-27B19127E6A7}" type="slidenum">
              <a:rPr lang="en-US" sz="1300" spc="-1">
                <a:solidFill>
                  <a:srgbClr val="000000"/>
                </a:solidFill>
                <a:uFill>
                  <a:solidFill>
                    <a:srgbClr val="FFFFFF"/>
                  </a:solidFill>
                </a:uFill>
              </a:rPr>
              <a:t>5</a:t>
            </a:fld>
            <a:endParaRPr lang="en-US" sz="1300" spc="-1">
              <a:solidFill>
                <a:srgbClr val="000000"/>
              </a:solidFill>
              <a:uFill>
                <a:solidFill>
                  <a:srgbClr val="FFFFFF"/>
                </a:solidFill>
              </a:u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33" name="PlaceHolder 2"/>
          <p:cNvSpPr>
            <a:spLocks noGrp="1"/>
          </p:cNvSpPr>
          <p:nvPr>
            <p:ph type="body"/>
          </p:nvPr>
        </p:nvSpPr>
        <p:spPr>
          <a:xfrm>
            <a:off x="457200" y="1219320"/>
            <a:ext cx="403992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34" name="PlaceHolder 3"/>
          <p:cNvSpPr>
            <a:spLocks noGrp="1"/>
          </p:cNvSpPr>
          <p:nvPr>
            <p:ph type="body"/>
          </p:nvPr>
        </p:nvSpPr>
        <p:spPr>
          <a:xfrm>
            <a:off x="457200" y="1718280"/>
            <a:ext cx="403992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36" name="PlaceHolder 2"/>
          <p:cNvSpPr>
            <a:spLocks noGrp="1"/>
          </p:cNvSpPr>
          <p:nvPr>
            <p:ph type="body"/>
          </p:nvPr>
        </p:nvSpPr>
        <p:spPr>
          <a:xfrm>
            <a:off x="45720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37" name="PlaceHolder 3"/>
          <p:cNvSpPr>
            <a:spLocks noGrp="1"/>
          </p:cNvSpPr>
          <p:nvPr>
            <p:ph type="body"/>
          </p:nvPr>
        </p:nvSpPr>
        <p:spPr>
          <a:xfrm>
            <a:off x="252756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38" name="PlaceHolder 4"/>
          <p:cNvSpPr>
            <a:spLocks noGrp="1"/>
          </p:cNvSpPr>
          <p:nvPr>
            <p:ph type="body"/>
          </p:nvPr>
        </p:nvSpPr>
        <p:spPr>
          <a:xfrm>
            <a:off x="252756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39" name="PlaceHolder 5"/>
          <p:cNvSpPr>
            <a:spLocks noGrp="1"/>
          </p:cNvSpPr>
          <p:nvPr>
            <p:ph type="body"/>
          </p:nvPr>
        </p:nvSpPr>
        <p:spPr>
          <a:xfrm>
            <a:off x="45720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41" name="PlaceHolder 2"/>
          <p:cNvSpPr>
            <a:spLocks noGrp="1"/>
          </p:cNvSpPr>
          <p:nvPr>
            <p:ph type="body"/>
          </p:nvPr>
        </p:nvSpPr>
        <p:spPr>
          <a:xfrm>
            <a:off x="457200" y="1219320"/>
            <a:ext cx="403992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42" name="PlaceHolder 3"/>
          <p:cNvSpPr>
            <a:spLocks noGrp="1"/>
          </p:cNvSpPr>
          <p:nvPr>
            <p:ph type="body"/>
          </p:nvPr>
        </p:nvSpPr>
        <p:spPr>
          <a:xfrm>
            <a:off x="457200" y="1219320"/>
            <a:ext cx="403992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pic>
        <p:nvPicPr>
          <p:cNvPr id="43" name="Picture 42"/>
          <p:cNvPicPr/>
          <p:nvPr/>
        </p:nvPicPr>
        <p:blipFill>
          <a:blip r:embed="rId2"/>
          <a:stretch/>
        </p:blipFill>
        <p:spPr>
          <a:xfrm>
            <a:off x="1878480" y="1219320"/>
            <a:ext cx="1197360" cy="955440"/>
          </a:xfrm>
          <a:prstGeom prst="rect">
            <a:avLst/>
          </a:prstGeom>
          <a:ln>
            <a:noFill/>
          </a:ln>
        </p:spPr>
      </p:pic>
      <p:pic>
        <p:nvPicPr>
          <p:cNvPr id="44" name="Picture 43"/>
          <p:cNvPicPr/>
          <p:nvPr/>
        </p:nvPicPr>
        <p:blipFill>
          <a:blip r:embed="rId2"/>
          <a:stretch/>
        </p:blipFill>
        <p:spPr>
          <a:xfrm>
            <a:off x="1878480" y="1219320"/>
            <a:ext cx="1197360" cy="95544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6"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57" name="PlaceHolder 2"/>
          <p:cNvSpPr>
            <a:spLocks noGrp="1"/>
          </p:cNvSpPr>
          <p:nvPr>
            <p:ph type="subTitle"/>
          </p:nvPr>
        </p:nvSpPr>
        <p:spPr>
          <a:xfrm>
            <a:off x="457200" y="1219320"/>
            <a:ext cx="4039920" cy="955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59" name="PlaceHolder 2"/>
          <p:cNvSpPr>
            <a:spLocks noGrp="1"/>
          </p:cNvSpPr>
          <p:nvPr>
            <p:ph type="body"/>
          </p:nvPr>
        </p:nvSpPr>
        <p:spPr>
          <a:xfrm>
            <a:off x="457200" y="1219320"/>
            <a:ext cx="403992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61" name="PlaceHolder 2"/>
          <p:cNvSpPr>
            <a:spLocks noGrp="1"/>
          </p:cNvSpPr>
          <p:nvPr>
            <p:ph type="body"/>
          </p:nvPr>
        </p:nvSpPr>
        <p:spPr>
          <a:xfrm>
            <a:off x="45720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62" name="PlaceHolder 3"/>
          <p:cNvSpPr>
            <a:spLocks noGrp="1"/>
          </p:cNvSpPr>
          <p:nvPr>
            <p:ph type="body"/>
          </p:nvPr>
        </p:nvSpPr>
        <p:spPr>
          <a:xfrm>
            <a:off x="252756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3"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4" name="PlaceHolder 1"/>
          <p:cNvSpPr>
            <a:spLocks noGrp="1"/>
          </p:cNvSpPr>
          <p:nvPr>
            <p:ph type="subTitle"/>
          </p:nvPr>
        </p:nvSpPr>
        <p:spPr>
          <a:xfrm>
            <a:off x="1828800" y="304920"/>
            <a:ext cx="6552720" cy="29250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66" name="PlaceHolder 2"/>
          <p:cNvSpPr>
            <a:spLocks noGrp="1"/>
          </p:cNvSpPr>
          <p:nvPr>
            <p:ph type="body"/>
          </p:nvPr>
        </p:nvSpPr>
        <p:spPr>
          <a:xfrm>
            <a:off x="45720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67" name="PlaceHolder 3"/>
          <p:cNvSpPr>
            <a:spLocks noGrp="1"/>
          </p:cNvSpPr>
          <p:nvPr>
            <p:ph type="body"/>
          </p:nvPr>
        </p:nvSpPr>
        <p:spPr>
          <a:xfrm>
            <a:off x="45720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68" name="PlaceHolder 4"/>
          <p:cNvSpPr>
            <a:spLocks noGrp="1"/>
          </p:cNvSpPr>
          <p:nvPr>
            <p:ph type="body"/>
          </p:nvPr>
        </p:nvSpPr>
        <p:spPr>
          <a:xfrm>
            <a:off x="252756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1"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2" name="PlaceHolder 2"/>
          <p:cNvSpPr>
            <a:spLocks noGrp="1"/>
          </p:cNvSpPr>
          <p:nvPr>
            <p:ph type="subTitle"/>
          </p:nvPr>
        </p:nvSpPr>
        <p:spPr>
          <a:xfrm>
            <a:off x="457200" y="1219320"/>
            <a:ext cx="4039920" cy="955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70" name="PlaceHolder 2"/>
          <p:cNvSpPr>
            <a:spLocks noGrp="1"/>
          </p:cNvSpPr>
          <p:nvPr>
            <p:ph type="body"/>
          </p:nvPr>
        </p:nvSpPr>
        <p:spPr>
          <a:xfrm>
            <a:off x="45720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71" name="PlaceHolder 3"/>
          <p:cNvSpPr>
            <a:spLocks noGrp="1"/>
          </p:cNvSpPr>
          <p:nvPr>
            <p:ph type="body"/>
          </p:nvPr>
        </p:nvSpPr>
        <p:spPr>
          <a:xfrm>
            <a:off x="252756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72" name="PlaceHolder 4"/>
          <p:cNvSpPr>
            <a:spLocks noGrp="1"/>
          </p:cNvSpPr>
          <p:nvPr>
            <p:ph type="body"/>
          </p:nvPr>
        </p:nvSpPr>
        <p:spPr>
          <a:xfrm>
            <a:off x="252756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74" name="PlaceHolder 2"/>
          <p:cNvSpPr>
            <a:spLocks noGrp="1"/>
          </p:cNvSpPr>
          <p:nvPr>
            <p:ph type="body"/>
          </p:nvPr>
        </p:nvSpPr>
        <p:spPr>
          <a:xfrm>
            <a:off x="45720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75" name="PlaceHolder 3"/>
          <p:cNvSpPr>
            <a:spLocks noGrp="1"/>
          </p:cNvSpPr>
          <p:nvPr>
            <p:ph type="body"/>
          </p:nvPr>
        </p:nvSpPr>
        <p:spPr>
          <a:xfrm>
            <a:off x="252756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76" name="PlaceHolder 4"/>
          <p:cNvSpPr>
            <a:spLocks noGrp="1"/>
          </p:cNvSpPr>
          <p:nvPr>
            <p:ph type="body"/>
          </p:nvPr>
        </p:nvSpPr>
        <p:spPr>
          <a:xfrm>
            <a:off x="457200" y="1718280"/>
            <a:ext cx="403992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78" name="PlaceHolder 2"/>
          <p:cNvSpPr>
            <a:spLocks noGrp="1"/>
          </p:cNvSpPr>
          <p:nvPr>
            <p:ph type="body"/>
          </p:nvPr>
        </p:nvSpPr>
        <p:spPr>
          <a:xfrm>
            <a:off x="457200" y="1219320"/>
            <a:ext cx="403992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79" name="PlaceHolder 3"/>
          <p:cNvSpPr>
            <a:spLocks noGrp="1"/>
          </p:cNvSpPr>
          <p:nvPr>
            <p:ph type="body"/>
          </p:nvPr>
        </p:nvSpPr>
        <p:spPr>
          <a:xfrm>
            <a:off x="457200" y="1718280"/>
            <a:ext cx="403992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81" name="PlaceHolder 2"/>
          <p:cNvSpPr>
            <a:spLocks noGrp="1"/>
          </p:cNvSpPr>
          <p:nvPr>
            <p:ph type="body"/>
          </p:nvPr>
        </p:nvSpPr>
        <p:spPr>
          <a:xfrm>
            <a:off x="45720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82" name="PlaceHolder 3"/>
          <p:cNvSpPr>
            <a:spLocks noGrp="1"/>
          </p:cNvSpPr>
          <p:nvPr>
            <p:ph type="body"/>
          </p:nvPr>
        </p:nvSpPr>
        <p:spPr>
          <a:xfrm>
            <a:off x="252756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83" name="PlaceHolder 4"/>
          <p:cNvSpPr>
            <a:spLocks noGrp="1"/>
          </p:cNvSpPr>
          <p:nvPr>
            <p:ph type="body"/>
          </p:nvPr>
        </p:nvSpPr>
        <p:spPr>
          <a:xfrm>
            <a:off x="252756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84" name="PlaceHolder 5"/>
          <p:cNvSpPr>
            <a:spLocks noGrp="1"/>
          </p:cNvSpPr>
          <p:nvPr>
            <p:ph type="body"/>
          </p:nvPr>
        </p:nvSpPr>
        <p:spPr>
          <a:xfrm>
            <a:off x="45720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5"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86" name="PlaceHolder 2"/>
          <p:cNvSpPr>
            <a:spLocks noGrp="1"/>
          </p:cNvSpPr>
          <p:nvPr>
            <p:ph type="body"/>
          </p:nvPr>
        </p:nvSpPr>
        <p:spPr>
          <a:xfrm>
            <a:off x="457200" y="1219320"/>
            <a:ext cx="403992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87" name="PlaceHolder 3"/>
          <p:cNvSpPr>
            <a:spLocks noGrp="1"/>
          </p:cNvSpPr>
          <p:nvPr>
            <p:ph type="body"/>
          </p:nvPr>
        </p:nvSpPr>
        <p:spPr>
          <a:xfrm>
            <a:off x="457200" y="1219320"/>
            <a:ext cx="403992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pic>
        <p:nvPicPr>
          <p:cNvPr id="88" name="Picture 87"/>
          <p:cNvPicPr/>
          <p:nvPr/>
        </p:nvPicPr>
        <p:blipFill>
          <a:blip r:embed="rId2"/>
          <a:stretch/>
        </p:blipFill>
        <p:spPr>
          <a:xfrm>
            <a:off x="1878480" y="1219320"/>
            <a:ext cx="1197360" cy="955440"/>
          </a:xfrm>
          <a:prstGeom prst="rect">
            <a:avLst/>
          </a:prstGeom>
          <a:ln>
            <a:noFill/>
          </a:ln>
        </p:spPr>
      </p:pic>
      <p:pic>
        <p:nvPicPr>
          <p:cNvPr id="89" name="Picture 88"/>
          <p:cNvPicPr/>
          <p:nvPr/>
        </p:nvPicPr>
        <p:blipFill>
          <a:blip r:embed="rId2"/>
          <a:stretch/>
        </p:blipFill>
        <p:spPr>
          <a:xfrm>
            <a:off x="1878480" y="1219320"/>
            <a:ext cx="1197360" cy="95544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02"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03" name="PlaceHolder 2"/>
          <p:cNvSpPr>
            <a:spLocks noGrp="1"/>
          </p:cNvSpPr>
          <p:nvPr>
            <p:ph type="subTitle"/>
          </p:nvPr>
        </p:nvSpPr>
        <p:spPr>
          <a:xfrm>
            <a:off x="457200" y="1219320"/>
            <a:ext cx="4039920" cy="955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05" name="PlaceHolder 2"/>
          <p:cNvSpPr>
            <a:spLocks noGrp="1"/>
          </p:cNvSpPr>
          <p:nvPr>
            <p:ph type="body"/>
          </p:nvPr>
        </p:nvSpPr>
        <p:spPr>
          <a:xfrm>
            <a:off x="457200" y="1219320"/>
            <a:ext cx="403992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6"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07" name="PlaceHolder 2"/>
          <p:cNvSpPr>
            <a:spLocks noGrp="1"/>
          </p:cNvSpPr>
          <p:nvPr>
            <p:ph type="body"/>
          </p:nvPr>
        </p:nvSpPr>
        <p:spPr>
          <a:xfrm>
            <a:off x="45720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08" name="PlaceHolder 3"/>
          <p:cNvSpPr>
            <a:spLocks noGrp="1"/>
          </p:cNvSpPr>
          <p:nvPr>
            <p:ph type="body"/>
          </p:nvPr>
        </p:nvSpPr>
        <p:spPr>
          <a:xfrm>
            <a:off x="252756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9"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4" name="PlaceHolder 2"/>
          <p:cNvSpPr>
            <a:spLocks noGrp="1"/>
          </p:cNvSpPr>
          <p:nvPr>
            <p:ph type="body"/>
          </p:nvPr>
        </p:nvSpPr>
        <p:spPr>
          <a:xfrm>
            <a:off x="457200" y="1219320"/>
            <a:ext cx="403992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0" name="PlaceHolder 1"/>
          <p:cNvSpPr>
            <a:spLocks noGrp="1"/>
          </p:cNvSpPr>
          <p:nvPr>
            <p:ph type="subTitle"/>
          </p:nvPr>
        </p:nvSpPr>
        <p:spPr>
          <a:xfrm>
            <a:off x="1828800" y="304920"/>
            <a:ext cx="6552720" cy="29250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12" name="PlaceHolder 2"/>
          <p:cNvSpPr>
            <a:spLocks noGrp="1"/>
          </p:cNvSpPr>
          <p:nvPr>
            <p:ph type="body"/>
          </p:nvPr>
        </p:nvSpPr>
        <p:spPr>
          <a:xfrm>
            <a:off x="45720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13" name="PlaceHolder 3"/>
          <p:cNvSpPr>
            <a:spLocks noGrp="1"/>
          </p:cNvSpPr>
          <p:nvPr>
            <p:ph type="body"/>
          </p:nvPr>
        </p:nvSpPr>
        <p:spPr>
          <a:xfrm>
            <a:off x="45720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14" name="PlaceHolder 4"/>
          <p:cNvSpPr>
            <a:spLocks noGrp="1"/>
          </p:cNvSpPr>
          <p:nvPr>
            <p:ph type="body"/>
          </p:nvPr>
        </p:nvSpPr>
        <p:spPr>
          <a:xfrm>
            <a:off x="252756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16" name="PlaceHolder 2"/>
          <p:cNvSpPr>
            <a:spLocks noGrp="1"/>
          </p:cNvSpPr>
          <p:nvPr>
            <p:ph type="body"/>
          </p:nvPr>
        </p:nvSpPr>
        <p:spPr>
          <a:xfrm>
            <a:off x="45720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17" name="PlaceHolder 3"/>
          <p:cNvSpPr>
            <a:spLocks noGrp="1"/>
          </p:cNvSpPr>
          <p:nvPr>
            <p:ph type="body"/>
          </p:nvPr>
        </p:nvSpPr>
        <p:spPr>
          <a:xfrm>
            <a:off x="252756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18" name="PlaceHolder 4"/>
          <p:cNvSpPr>
            <a:spLocks noGrp="1"/>
          </p:cNvSpPr>
          <p:nvPr>
            <p:ph type="body"/>
          </p:nvPr>
        </p:nvSpPr>
        <p:spPr>
          <a:xfrm>
            <a:off x="252756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20" name="PlaceHolder 2"/>
          <p:cNvSpPr>
            <a:spLocks noGrp="1"/>
          </p:cNvSpPr>
          <p:nvPr>
            <p:ph type="body"/>
          </p:nvPr>
        </p:nvSpPr>
        <p:spPr>
          <a:xfrm>
            <a:off x="45720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21" name="PlaceHolder 3"/>
          <p:cNvSpPr>
            <a:spLocks noGrp="1"/>
          </p:cNvSpPr>
          <p:nvPr>
            <p:ph type="body"/>
          </p:nvPr>
        </p:nvSpPr>
        <p:spPr>
          <a:xfrm>
            <a:off x="252756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22" name="PlaceHolder 4"/>
          <p:cNvSpPr>
            <a:spLocks noGrp="1"/>
          </p:cNvSpPr>
          <p:nvPr>
            <p:ph type="body"/>
          </p:nvPr>
        </p:nvSpPr>
        <p:spPr>
          <a:xfrm>
            <a:off x="457200" y="1718280"/>
            <a:ext cx="403992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23"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24" name="PlaceHolder 2"/>
          <p:cNvSpPr>
            <a:spLocks noGrp="1"/>
          </p:cNvSpPr>
          <p:nvPr>
            <p:ph type="body"/>
          </p:nvPr>
        </p:nvSpPr>
        <p:spPr>
          <a:xfrm>
            <a:off x="457200" y="1219320"/>
            <a:ext cx="403992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25" name="PlaceHolder 3"/>
          <p:cNvSpPr>
            <a:spLocks noGrp="1"/>
          </p:cNvSpPr>
          <p:nvPr>
            <p:ph type="body"/>
          </p:nvPr>
        </p:nvSpPr>
        <p:spPr>
          <a:xfrm>
            <a:off x="457200" y="1718280"/>
            <a:ext cx="403992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6"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27" name="PlaceHolder 2"/>
          <p:cNvSpPr>
            <a:spLocks noGrp="1"/>
          </p:cNvSpPr>
          <p:nvPr>
            <p:ph type="body"/>
          </p:nvPr>
        </p:nvSpPr>
        <p:spPr>
          <a:xfrm>
            <a:off x="45720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28" name="PlaceHolder 3"/>
          <p:cNvSpPr>
            <a:spLocks noGrp="1"/>
          </p:cNvSpPr>
          <p:nvPr>
            <p:ph type="body"/>
          </p:nvPr>
        </p:nvSpPr>
        <p:spPr>
          <a:xfrm>
            <a:off x="252756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29" name="PlaceHolder 4"/>
          <p:cNvSpPr>
            <a:spLocks noGrp="1"/>
          </p:cNvSpPr>
          <p:nvPr>
            <p:ph type="body"/>
          </p:nvPr>
        </p:nvSpPr>
        <p:spPr>
          <a:xfrm>
            <a:off x="252756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30" name="PlaceHolder 5"/>
          <p:cNvSpPr>
            <a:spLocks noGrp="1"/>
          </p:cNvSpPr>
          <p:nvPr>
            <p:ph type="body"/>
          </p:nvPr>
        </p:nvSpPr>
        <p:spPr>
          <a:xfrm>
            <a:off x="45720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32" name="PlaceHolder 2"/>
          <p:cNvSpPr>
            <a:spLocks noGrp="1"/>
          </p:cNvSpPr>
          <p:nvPr>
            <p:ph type="body"/>
          </p:nvPr>
        </p:nvSpPr>
        <p:spPr>
          <a:xfrm>
            <a:off x="457200" y="1219320"/>
            <a:ext cx="403992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33" name="PlaceHolder 3"/>
          <p:cNvSpPr>
            <a:spLocks noGrp="1"/>
          </p:cNvSpPr>
          <p:nvPr>
            <p:ph type="body"/>
          </p:nvPr>
        </p:nvSpPr>
        <p:spPr>
          <a:xfrm>
            <a:off x="457200" y="1219320"/>
            <a:ext cx="403992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pic>
        <p:nvPicPr>
          <p:cNvPr id="134" name="Picture 133"/>
          <p:cNvPicPr/>
          <p:nvPr/>
        </p:nvPicPr>
        <p:blipFill>
          <a:blip r:embed="rId2"/>
          <a:stretch/>
        </p:blipFill>
        <p:spPr>
          <a:xfrm>
            <a:off x="1878480" y="1219320"/>
            <a:ext cx="1197360" cy="955440"/>
          </a:xfrm>
          <a:prstGeom prst="rect">
            <a:avLst/>
          </a:prstGeom>
          <a:ln>
            <a:noFill/>
          </a:ln>
        </p:spPr>
      </p:pic>
      <p:pic>
        <p:nvPicPr>
          <p:cNvPr id="135" name="Picture 134"/>
          <p:cNvPicPr/>
          <p:nvPr/>
        </p:nvPicPr>
        <p:blipFill>
          <a:blip r:embed="rId2"/>
          <a:stretch/>
        </p:blipFill>
        <p:spPr>
          <a:xfrm>
            <a:off x="1878480" y="1219320"/>
            <a:ext cx="1197360" cy="955440"/>
          </a:xfrm>
          <a:prstGeom prst="rect">
            <a:avLst/>
          </a:prstGeom>
          <a:ln>
            <a:noFill/>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50"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51" name="PlaceHolder 2"/>
          <p:cNvSpPr>
            <a:spLocks noGrp="1"/>
          </p:cNvSpPr>
          <p:nvPr>
            <p:ph type="subTitle"/>
          </p:nvPr>
        </p:nvSpPr>
        <p:spPr>
          <a:xfrm>
            <a:off x="457200" y="1219320"/>
            <a:ext cx="4039920" cy="95544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52"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53" name="PlaceHolder 2"/>
          <p:cNvSpPr>
            <a:spLocks noGrp="1"/>
          </p:cNvSpPr>
          <p:nvPr>
            <p:ph type="body"/>
          </p:nvPr>
        </p:nvSpPr>
        <p:spPr>
          <a:xfrm>
            <a:off x="457200" y="1219320"/>
            <a:ext cx="403992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6" name="PlaceHolder 2"/>
          <p:cNvSpPr>
            <a:spLocks noGrp="1"/>
          </p:cNvSpPr>
          <p:nvPr>
            <p:ph type="body"/>
          </p:nvPr>
        </p:nvSpPr>
        <p:spPr>
          <a:xfrm>
            <a:off x="45720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7" name="PlaceHolder 3"/>
          <p:cNvSpPr>
            <a:spLocks noGrp="1"/>
          </p:cNvSpPr>
          <p:nvPr>
            <p:ph type="body"/>
          </p:nvPr>
        </p:nvSpPr>
        <p:spPr>
          <a:xfrm>
            <a:off x="252756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54"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55" name="PlaceHolder 2"/>
          <p:cNvSpPr>
            <a:spLocks noGrp="1"/>
          </p:cNvSpPr>
          <p:nvPr>
            <p:ph type="body"/>
          </p:nvPr>
        </p:nvSpPr>
        <p:spPr>
          <a:xfrm>
            <a:off x="45720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56" name="PlaceHolder 3"/>
          <p:cNvSpPr>
            <a:spLocks noGrp="1"/>
          </p:cNvSpPr>
          <p:nvPr>
            <p:ph type="body"/>
          </p:nvPr>
        </p:nvSpPr>
        <p:spPr>
          <a:xfrm>
            <a:off x="252756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57"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58" name="PlaceHolder 1"/>
          <p:cNvSpPr>
            <a:spLocks noGrp="1"/>
          </p:cNvSpPr>
          <p:nvPr>
            <p:ph type="subTitle"/>
          </p:nvPr>
        </p:nvSpPr>
        <p:spPr>
          <a:xfrm>
            <a:off x="1828800" y="304920"/>
            <a:ext cx="6552720" cy="29250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9"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60" name="PlaceHolder 2"/>
          <p:cNvSpPr>
            <a:spLocks noGrp="1"/>
          </p:cNvSpPr>
          <p:nvPr>
            <p:ph type="body"/>
          </p:nvPr>
        </p:nvSpPr>
        <p:spPr>
          <a:xfrm>
            <a:off x="45720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61" name="PlaceHolder 3"/>
          <p:cNvSpPr>
            <a:spLocks noGrp="1"/>
          </p:cNvSpPr>
          <p:nvPr>
            <p:ph type="body"/>
          </p:nvPr>
        </p:nvSpPr>
        <p:spPr>
          <a:xfrm>
            <a:off x="45720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62" name="PlaceHolder 4"/>
          <p:cNvSpPr>
            <a:spLocks noGrp="1"/>
          </p:cNvSpPr>
          <p:nvPr>
            <p:ph type="body"/>
          </p:nvPr>
        </p:nvSpPr>
        <p:spPr>
          <a:xfrm>
            <a:off x="252756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3"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64" name="PlaceHolder 2"/>
          <p:cNvSpPr>
            <a:spLocks noGrp="1"/>
          </p:cNvSpPr>
          <p:nvPr>
            <p:ph type="body"/>
          </p:nvPr>
        </p:nvSpPr>
        <p:spPr>
          <a:xfrm>
            <a:off x="45720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65" name="PlaceHolder 3"/>
          <p:cNvSpPr>
            <a:spLocks noGrp="1"/>
          </p:cNvSpPr>
          <p:nvPr>
            <p:ph type="body"/>
          </p:nvPr>
        </p:nvSpPr>
        <p:spPr>
          <a:xfrm>
            <a:off x="252756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66" name="PlaceHolder 4"/>
          <p:cNvSpPr>
            <a:spLocks noGrp="1"/>
          </p:cNvSpPr>
          <p:nvPr>
            <p:ph type="body"/>
          </p:nvPr>
        </p:nvSpPr>
        <p:spPr>
          <a:xfrm>
            <a:off x="252756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67"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68" name="PlaceHolder 2"/>
          <p:cNvSpPr>
            <a:spLocks noGrp="1"/>
          </p:cNvSpPr>
          <p:nvPr>
            <p:ph type="body"/>
          </p:nvPr>
        </p:nvSpPr>
        <p:spPr>
          <a:xfrm>
            <a:off x="45720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69" name="PlaceHolder 3"/>
          <p:cNvSpPr>
            <a:spLocks noGrp="1"/>
          </p:cNvSpPr>
          <p:nvPr>
            <p:ph type="body"/>
          </p:nvPr>
        </p:nvSpPr>
        <p:spPr>
          <a:xfrm>
            <a:off x="252756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70" name="PlaceHolder 4"/>
          <p:cNvSpPr>
            <a:spLocks noGrp="1"/>
          </p:cNvSpPr>
          <p:nvPr>
            <p:ph type="body"/>
          </p:nvPr>
        </p:nvSpPr>
        <p:spPr>
          <a:xfrm>
            <a:off x="457200" y="1718280"/>
            <a:ext cx="403992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71"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72" name="PlaceHolder 2"/>
          <p:cNvSpPr>
            <a:spLocks noGrp="1"/>
          </p:cNvSpPr>
          <p:nvPr>
            <p:ph type="body"/>
          </p:nvPr>
        </p:nvSpPr>
        <p:spPr>
          <a:xfrm>
            <a:off x="457200" y="1219320"/>
            <a:ext cx="403992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73" name="PlaceHolder 3"/>
          <p:cNvSpPr>
            <a:spLocks noGrp="1"/>
          </p:cNvSpPr>
          <p:nvPr>
            <p:ph type="body"/>
          </p:nvPr>
        </p:nvSpPr>
        <p:spPr>
          <a:xfrm>
            <a:off x="457200" y="1718280"/>
            <a:ext cx="403992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74"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75" name="PlaceHolder 2"/>
          <p:cNvSpPr>
            <a:spLocks noGrp="1"/>
          </p:cNvSpPr>
          <p:nvPr>
            <p:ph type="body"/>
          </p:nvPr>
        </p:nvSpPr>
        <p:spPr>
          <a:xfrm>
            <a:off x="45720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76" name="PlaceHolder 3"/>
          <p:cNvSpPr>
            <a:spLocks noGrp="1"/>
          </p:cNvSpPr>
          <p:nvPr>
            <p:ph type="body"/>
          </p:nvPr>
        </p:nvSpPr>
        <p:spPr>
          <a:xfrm>
            <a:off x="252756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77" name="PlaceHolder 4"/>
          <p:cNvSpPr>
            <a:spLocks noGrp="1"/>
          </p:cNvSpPr>
          <p:nvPr>
            <p:ph type="body"/>
          </p:nvPr>
        </p:nvSpPr>
        <p:spPr>
          <a:xfrm>
            <a:off x="252756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78" name="PlaceHolder 5"/>
          <p:cNvSpPr>
            <a:spLocks noGrp="1"/>
          </p:cNvSpPr>
          <p:nvPr>
            <p:ph type="body"/>
          </p:nvPr>
        </p:nvSpPr>
        <p:spPr>
          <a:xfrm>
            <a:off x="45720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180" name="PlaceHolder 2"/>
          <p:cNvSpPr>
            <a:spLocks noGrp="1"/>
          </p:cNvSpPr>
          <p:nvPr>
            <p:ph type="body"/>
          </p:nvPr>
        </p:nvSpPr>
        <p:spPr>
          <a:xfrm>
            <a:off x="457200" y="1219320"/>
            <a:ext cx="403992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181" name="PlaceHolder 3"/>
          <p:cNvSpPr>
            <a:spLocks noGrp="1"/>
          </p:cNvSpPr>
          <p:nvPr>
            <p:ph type="body"/>
          </p:nvPr>
        </p:nvSpPr>
        <p:spPr>
          <a:xfrm>
            <a:off x="457200" y="1219320"/>
            <a:ext cx="403992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pic>
        <p:nvPicPr>
          <p:cNvPr id="182" name="Picture 181"/>
          <p:cNvPicPr/>
          <p:nvPr/>
        </p:nvPicPr>
        <p:blipFill>
          <a:blip r:embed="rId2"/>
          <a:stretch/>
        </p:blipFill>
        <p:spPr>
          <a:xfrm>
            <a:off x="1878480" y="1219320"/>
            <a:ext cx="1197360" cy="955440"/>
          </a:xfrm>
          <a:prstGeom prst="rect">
            <a:avLst/>
          </a:prstGeom>
          <a:ln>
            <a:noFill/>
          </a:ln>
        </p:spPr>
      </p:pic>
      <p:pic>
        <p:nvPicPr>
          <p:cNvPr id="183" name="Picture 182"/>
          <p:cNvPicPr/>
          <p:nvPr/>
        </p:nvPicPr>
        <p:blipFill>
          <a:blip r:embed="rId2"/>
          <a:stretch/>
        </p:blipFill>
        <p:spPr>
          <a:xfrm>
            <a:off x="1878480" y="1219320"/>
            <a:ext cx="1197360" cy="955440"/>
          </a:xfrm>
          <a:prstGeom prst="rect">
            <a:avLst/>
          </a:prstGeom>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9" name="PlaceHolder 1"/>
          <p:cNvSpPr>
            <a:spLocks noGrp="1"/>
          </p:cNvSpPr>
          <p:nvPr>
            <p:ph type="subTitle"/>
          </p:nvPr>
        </p:nvSpPr>
        <p:spPr>
          <a:xfrm>
            <a:off x="1828800" y="304920"/>
            <a:ext cx="6552720" cy="2925000"/>
          </a:xfrm>
          <a:prstGeom prst="rect">
            <a:avLst/>
          </a:prstGeom>
        </p:spPr>
        <p:txBody>
          <a:bodyPr lIns="0" tIns="0" rIns="0" bIns="0" anchor="ctr"/>
          <a:lstStyle/>
          <a:p>
            <a:pPr algn="ctr"/>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21" name="PlaceHolder 2"/>
          <p:cNvSpPr>
            <a:spLocks noGrp="1"/>
          </p:cNvSpPr>
          <p:nvPr>
            <p:ph type="body"/>
          </p:nvPr>
        </p:nvSpPr>
        <p:spPr>
          <a:xfrm>
            <a:off x="45720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22" name="PlaceHolder 3"/>
          <p:cNvSpPr>
            <a:spLocks noGrp="1"/>
          </p:cNvSpPr>
          <p:nvPr>
            <p:ph type="body"/>
          </p:nvPr>
        </p:nvSpPr>
        <p:spPr>
          <a:xfrm>
            <a:off x="45720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23" name="PlaceHolder 4"/>
          <p:cNvSpPr>
            <a:spLocks noGrp="1"/>
          </p:cNvSpPr>
          <p:nvPr>
            <p:ph type="body"/>
          </p:nvPr>
        </p:nvSpPr>
        <p:spPr>
          <a:xfrm>
            <a:off x="252756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25" name="PlaceHolder 2"/>
          <p:cNvSpPr>
            <a:spLocks noGrp="1"/>
          </p:cNvSpPr>
          <p:nvPr>
            <p:ph type="body"/>
          </p:nvPr>
        </p:nvSpPr>
        <p:spPr>
          <a:xfrm>
            <a:off x="457200" y="1219320"/>
            <a:ext cx="1971360" cy="95544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26" name="PlaceHolder 3"/>
          <p:cNvSpPr>
            <a:spLocks noGrp="1"/>
          </p:cNvSpPr>
          <p:nvPr>
            <p:ph type="body"/>
          </p:nvPr>
        </p:nvSpPr>
        <p:spPr>
          <a:xfrm>
            <a:off x="252756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27" name="PlaceHolder 4"/>
          <p:cNvSpPr>
            <a:spLocks noGrp="1"/>
          </p:cNvSpPr>
          <p:nvPr>
            <p:ph type="body"/>
          </p:nvPr>
        </p:nvSpPr>
        <p:spPr>
          <a:xfrm>
            <a:off x="2527560" y="171828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1828800" y="304920"/>
            <a:ext cx="6552720" cy="630720"/>
          </a:xfrm>
          <a:prstGeom prst="rect">
            <a:avLst/>
          </a:prstGeom>
        </p:spPr>
        <p:txBody>
          <a:bodyPr lIns="0" tIns="0" rIns="0" bIns="0" anchor="ctr"/>
          <a:lstStyle/>
          <a:p>
            <a:endParaRPr lang="en-US" sz="1800" b="0" strike="noStrike" spc="-1">
              <a:solidFill>
                <a:srgbClr val="000000"/>
              </a:solidFill>
              <a:uFill>
                <a:solidFill>
                  <a:srgbClr val="FFFFFF"/>
                </a:solidFill>
              </a:uFill>
              <a:latin typeface="Calibri"/>
            </a:endParaRPr>
          </a:p>
        </p:txBody>
      </p:sp>
      <p:sp>
        <p:nvSpPr>
          <p:cNvPr id="29" name="PlaceHolder 2"/>
          <p:cNvSpPr>
            <a:spLocks noGrp="1"/>
          </p:cNvSpPr>
          <p:nvPr>
            <p:ph type="body"/>
          </p:nvPr>
        </p:nvSpPr>
        <p:spPr>
          <a:xfrm>
            <a:off x="45720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30" name="PlaceHolder 3"/>
          <p:cNvSpPr>
            <a:spLocks noGrp="1"/>
          </p:cNvSpPr>
          <p:nvPr>
            <p:ph type="body"/>
          </p:nvPr>
        </p:nvSpPr>
        <p:spPr>
          <a:xfrm>
            <a:off x="2527560" y="1219320"/>
            <a:ext cx="197136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
        <p:nvSpPr>
          <p:cNvPr id="31" name="PlaceHolder 4"/>
          <p:cNvSpPr>
            <a:spLocks noGrp="1"/>
          </p:cNvSpPr>
          <p:nvPr>
            <p:ph type="body"/>
          </p:nvPr>
        </p:nvSpPr>
        <p:spPr>
          <a:xfrm>
            <a:off x="457200" y="1718280"/>
            <a:ext cx="4039920" cy="455400"/>
          </a:xfrm>
          <a:prstGeom prst="rect">
            <a:avLst/>
          </a:prstGeom>
        </p:spPr>
        <p:txBody>
          <a:bodyPr lIns="0" tIns="0" rIns="0" bIns="0">
            <a:normAutofit/>
          </a:bodyPr>
          <a:lstStyle/>
          <a:p>
            <a:endParaRPr lang="en-US" sz="32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1" name="Picture 8"/>
          <p:cNvPicPr/>
          <p:nvPr/>
        </p:nvPicPr>
        <p:blipFill>
          <a:blip r:embed="rId14"/>
          <a:stretch/>
        </p:blipFill>
        <p:spPr>
          <a:xfrm>
            <a:off x="304920" y="76320"/>
            <a:ext cx="1523520" cy="838440"/>
          </a:xfrm>
          <a:prstGeom prst="rect">
            <a:avLst/>
          </a:prstGeom>
          <a:ln>
            <a:noFill/>
          </a:ln>
        </p:spPr>
      </p:pic>
      <p:sp>
        <p:nvSpPr>
          <p:cNvPr id="12" name="CustomShape 1"/>
          <p:cNvSpPr/>
          <p:nvPr/>
        </p:nvSpPr>
        <p:spPr>
          <a:xfrm>
            <a:off x="8458200" y="304920"/>
            <a:ext cx="609120" cy="380520"/>
          </a:xfrm>
          <a:prstGeom prst="snip2DiagRect">
            <a:avLst>
              <a:gd name="adj1" fmla="val 0"/>
              <a:gd name="adj2" fmla="val 16667"/>
            </a:avLst>
          </a:prstGeom>
          <a:solidFill>
            <a:srgbClr val="125E9F"/>
          </a:solidFill>
          <a:ln>
            <a:noFill/>
          </a:ln>
        </p:spPr>
        <p:style>
          <a:lnRef idx="2">
            <a:schemeClr val="accent1">
              <a:shade val="50000"/>
            </a:schemeClr>
          </a:lnRef>
          <a:fillRef idx="1">
            <a:schemeClr val="accent1"/>
          </a:fillRef>
          <a:effectRef idx="0">
            <a:schemeClr val="accent1"/>
          </a:effectRef>
          <a:fontRef idx="minor"/>
        </p:style>
      </p:sp>
      <p:sp>
        <p:nvSpPr>
          <p:cNvPr id="2" name="CustomShape 2"/>
          <p:cNvSpPr/>
          <p:nvPr/>
        </p:nvSpPr>
        <p:spPr>
          <a:xfrm>
            <a:off x="0" y="6400800"/>
            <a:ext cx="3200040" cy="456840"/>
          </a:xfrm>
          <a:prstGeom prst="rect">
            <a:avLst/>
          </a:prstGeom>
          <a:solidFill>
            <a:srgbClr val="DEDFE6"/>
          </a:solidFill>
          <a:ln>
            <a:noFill/>
          </a:ln>
        </p:spPr>
        <p:style>
          <a:lnRef idx="2">
            <a:schemeClr val="accent1">
              <a:shade val="50000"/>
            </a:schemeClr>
          </a:lnRef>
          <a:fillRef idx="1">
            <a:schemeClr val="accent1"/>
          </a:fillRef>
          <a:effectRef idx="0">
            <a:schemeClr val="accent1"/>
          </a:effectRef>
          <a:fontRef idx="minor"/>
        </p:style>
      </p:sp>
      <p:sp>
        <p:nvSpPr>
          <p:cNvPr id="3" name="CustomShape 3"/>
          <p:cNvSpPr/>
          <p:nvPr/>
        </p:nvSpPr>
        <p:spPr>
          <a:xfrm>
            <a:off x="2971800" y="6400800"/>
            <a:ext cx="3472200" cy="456840"/>
          </a:xfrm>
          <a:prstGeom prst="rect">
            <a:avLst/>
          </a:prstGeom>
          <a:solidFill>
            <a:srgbClr val="979F07"/>
          </a:solidFill>
          <a:ln>
            <a:noFill/>
          </a:ln>
        </p:spPr>
        <p:style>
          <a:lnRef idx="2">
            <a:schemeClr val="accent1">
              <a:shade val="50000"/>
            </a:schemeClr>
          </a:lnRef>
          <a:fillRef idx="1">
            <a:schemeClr val="accent1"/>
          </a:fillRef>
          <a:effectRef idx="0">
            <a:schemeClr val="accent1"/>
          </a:effectRef>
          <a:fontRef idx="minor"/>
        </p:style>
      </p:sp>
      <p:sp>
        <p:nvSpPr>
          <p:cNvPr id="4" name="CustomShape 4"/>
          <p:cNvSpPr/>
          <p:nvPr/>
        </p:nvSpPr>
        <p:spPr>
          <a:xfrm>
            <a:off x="6444360" y="6400800"/>
            <a:ext cx="2699280" cy="456840"/>
          </a:xfrm>
          <a:prstGeom prst="rect">
            <a:avLst/>
          </a:prstGeom>
          <a:solidFill>
            <a:srgbClr val="88A0B8"/>
          </a:solidFill>
          <a:ln>
            <a:noFill/>
          </a:ln>
        </p:spPr>
        <p:style>
          <a:lnRef idx="2">
            <a:schemeClr val="accent1">
              <a:shade val="50000"/>
            </a:schemeClr>
          </a:lnRef>
          <a:fillRef idx="1">
            <a:schemeClr val="accent1"/>
          </a:fillRef>
          <a:effectRef idx="0">
            <a:schemeClr val="accent1"/>
          </a:effectRef>
          <a:fontRef idx="minor"/>
        </p:style>
      </p:sp>
      <p:sp>
        <p:nvSpPr>
          <p:cNvPr id="5" name="CustomShape 5"/>
          <p:cNvSpPr/>
          <p:nvPr/>
        </p:nvSpPr>
        <p:spPr>
          <a:xfrm>
            <a:off x="0" y="6550200"/>
            <a:ext cx="297144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112E50"/>
                </a:solidFill>
                <a:uFill>
                  <a:solidFill>
                    <a:srgbClr val="FFFFFF"/>
                  </a:solidFill>
                </a:uFill>
                <a:latin typeface="Arial"/>
              </a:rPr>
              <a:t>Sergio Vicente &amp; Sergi Blanch</a:t>
            </a:r>
            <a:endParaRPr lang="en-US" sz="1400" b="0" strike="noStrike" spc="-1">
              <a:solidFill>
                <a:srgbClr val="000000"/>
              </a:solidFill>
              <a:uFill>
                <a:solidFill>
                  <a:srgbClr val="FFFFFF"/>
                </a:solidFill>
              </a:uFill>
              <a:latin typeface="Arial"/>
            </a:endParaRPr>
          </a:p>
        </p:txBody>
      </p:sp>
      <p:sp>
        <p:nvSpPr>
          <p:cNvPr id="6" name="CustomShape 6"/>
          <p:cNvSpPr/>
          <p:nvPr/>
        </p:nvSpPr>
        <p:spPr>
          <a:xfrm>
            <a:off x="2971800" y="6545880"/>
            <a:ext cx="347220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FFFFFF"/>
                </a:solidFill>
                <a:uFill>
                  <a:solidFill>
                    <a:srgbClr val="FFFFFF"/>
                  </a:solidFill>
                </a:uFill>
                <a:latin typeface="Arial"/>
              </a:rPr>
              <a:t>Rethinking Institution Security Approach</a:t>
            </a:r>
            <a:endParaRPr lang="en-US" sz="1400" b="0" strike="noStrike" spc="-1">
              <a:solidFill>
                <a:srgbClr val="000000"/>
              </a:solidFill>
              <a:uFill>
                <a:solidFill>
                  <a:srgbClr val="FFFFFF"/>
                </a:solidFill>
              </a:uFill>
              <a:latin typeface="Arial"/>
            </a:endParaRPr>
          </a:p>
        </p:txBody>
      </p:sp>
      <p:sp>
        <p:nvSpPr>
          <p:cNvPr id="7" name="CustomShape 7"/>
          <p:cNvSpPr/>
          <p:nvPr/>
        </p:nvSpPr>
        <p:spPr>
          <a:xfrm>
            <a:off x="6516360" y="6544440"/>
            <a:ext cx="260748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FFFFFF"/>
                </a:solidFill>
                <a:uFill>
                  <a:solidFill>
                    <a:srgbClr val="FFFFFF"/>
                  </a:solidFill>
                </a:uFill>
                <a:latin typeface="Arial"/>
              </a:rPr>
              <a:t>08/10/2017</a:t>
            </a:r>
            <a:endParaRPr lang="en-US" sz="1400" b="0" strike="noStrike" spc="-1">
              <a:solidFill>
                <a:srgbClr val="000000"/>
              </a:solidFill>
              <a:uFill>
                <a:solidFill>
                  <a:srgbClr val="FFFFFF"/>
                </a:solidFill>
              </a:uFill>
              <a:latin typeface="Arial"/>
            </a:endParaRPr>
          </a:p>
        </p:txBody>
      </p:sp>
      <p:sp>
        <p:nvSpPr>
          <p:cNvPr id="8" name="PlaceHolder 8"/>
          <p:cNvSpPr>
            <a:spLocks noGrp="1"/>
          </p:cNvSpPr>
          <p:nvPr>
            <p:ph type="title"/>
          </p:nvPr>
        </p:nvSpPr>
        <p:spPr>
          <a:xfrm>
            <a:off x="457200" y="1143000"/>
            <a:ext cx="4495320" cy="1728000"/>
          </a:xfrm>
          <a:prstGeom prst="rect">
            <a:avLst/>
          </a:prstGeom>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Click to edit Master title style</a:t>
            </a:r>
            <a:endParaRPr lang="en-US" sz="3500" b="0" strike="noStrike" spc="-1">
              <a:solidFill>
                <a:srgbClr val="000000"/>
              </a:solidFill>
              <a:uFill>
                <a:solidFill>
                  <a:srgbClr val="FFFFFF"/>
                </a:solidFill>
              </a:uFill>
              <a:latin typeface="Calibri"/>
            </a:endParaRPr>
          </a:p>
        </p:txBody>
      </p:sp>
      <p:sp>
        <p:nvSpPr>
          <p:cNvPr id="9" name="PlaceHolder 9"/>
          <p:cNvSpPr>
            <a:spLocks noGrp="1"/>
          </p:cNvSpPr>
          <p:nvPr>
            <p:ph type="body"/>
          </p:nvPr>
        </p:nvSpPr>
        <p:spPr>
          <a:xfrm>
            <a:off x="5181480" y="1149120"/>
            <a:ext cx="3580920" cy="4717800"/>
          </a:xfrm>
          <a:prstGeom prst="rect">
            <a:avLst/>
          </a:prstGeom>
        </p:spPr>
        <p:txBody>
          <a:bodyPr lIns="90000" tIns="45000" rIns="90000" bIns="45000"/>
          <a:lstStyle/>
          <a:p>
            <a:pPr algn="ctr">
              <a:lnSpc>
                <a:spcPct val="100000"/>
              </a:lnSpc>
            </a:pPr>
            <a:r>
              <a:rPr lang="en-US" sz="1400" b="0" strike="noStrike" spc="-1">
                <a:solidFill>
                  <a:srgbClr val="112E50"/>
                </a:solidFill>
                <a:uFill>
                  <a:solidFill>
                    <a:srgbClr val="FFFFFF"/>
                  </a:solidFill>
                </a:uFill>
                <a:latin typeface="Arial"/>
              </a:rPr>
              <a:t>Click icon to add picture</a:t>
            </a:r>
            <a:endParaRPr lang="en-US" sz="1400" b="0" strike="noStrike" spc="-1">
              <a:solidFill>
                <a:srgbClr val="000000"/>
              </a:solidFill>
              <a:uFill>
                <a:solidFill>
                  <a:srgbClr val="FFFFFF"/>
                </a:solidFill>
              </a:uFill>
              <a:latin typeface="Arial"/>
            </a:endParaRPr>
          </a:p>
        </p:txBody>
      </p:sp>
      <p:sp>
        <p:nvSpPr>
          <p:cNvPr id="10" name="PlaceHolder 10"/>
          <p:cNvSpPr>
            <a:spLocks noGrp="1"/>
          </p:cNvSpPr>
          <p:nvPr>
            <p:ph type="sldNum"/>
          </p:nvPr>
        </p:nvSpPr>
        <p:spPr>
          <a:xfrm>
            <a:off x="8534520" y="304920"/>
            <a:ext cx="456840" cy="4067640"/>
          </a:xfrm>
          <a:prstGeom prst="rect">
            <a:avLst/>
          </a:prstGeom>
        </p:spPr>
        <p:txBody>
          <a:bodyPr lIns="90000" tIns="45000" rIns="90000" bIns="45000"/>
          <a:lstStyle/>
          <a:p>
            <a:pPr algn="r">
              <a:lnSpc>
                <a:spcPct val="100000"/>
              </a:lnSpc>
            </a:pPr>
            <a:fld id="{64D7701D-B7BB-40B7-ADA4-235714931BB1}" type="slidenum">
              <a:rPr lang="en-US" sz="1400" b="1" strike="noStrike" spc="-1">
                <a:solidFill>
                  <a:srgbClr val="FFFFFF"/>
                </a:solidFill>
                <a:uFill>
                  <a:solidFill>
                    <a:srgbClr val="FFFFFF"/>
                  </a:solidFill>
                </a:uFill>
                <a:latin typeface="Arial"/>
              </a:rPr>
              <a:t>‹#›</a:t>
            </a:fld>
            <a:endParaRPr lang="en-US"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p:bodyStyle/>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5" name="Picture 8"/>
          <p:cNvPicPr/>
          <p:nvPr/>
        </p:nvPicPr>
        <p:blipFill>
          <a:blip r:embed="rId14"/>
          <a:stretch/>
        </p:blipFill>
        <p:spPr>
          <a:xfrm>
            <a:off x="304920" y="76320"/>
            <a:ext cx="1523520" cy="838440"/>
          </a:xfrm>
          <a:prstGeom prst="rect">
            <a:avLst/>
          </a:prstGeom>
          <a:ln>
            <a:noFill/>
          </a:ln>
        </p:spPr>
      </p:pic>
      <p:sp>
        <p:nvSpPr>
          <p:cNvPr id="46" name="CustomShape 1"/>
          <p:cNvSpPr/>
          <p:nvPr/>
        </p:nvSpPr>
        <p:spPr>
          <a:xfrm>
            <a:off x="8458200" y="304920"/>
            <a:ext cx="609120" cy="380520"/>
          </a:xfrm>
          <a:prstGeom prst="snip2DiagRect">
            <a:avLst>
              <a:gd name="adj1" fmla="val 0"/>
              <a:gd name="adj2" fmla="val 16667"/>
            </a:avLst>
          </a:prstGeom>
          <a:solidFill>
            <a:srgbClr val="125E9F"/>
          </a:solidFill>
          <a:ln>
            <a:noFill/>
          </a:ln>
        </p:spPr>
        <p:style>
          <a:lnRef idx="2">
            <a:schemeClr val="accent1">
              <a:shade val="50000"/>
            </a:schemeClr>
          </a:lnRef>
          <a:fillRef idx="1">
            <a:schemeClr val="accent1"/>
          </a:fillRef>
          <a:effectRef idx="0">
            <a:schemeClr val="accent1"/>
          </a:effectRef>
          <a:fontRef idx="minor"/>
        </p:style>
      </p:sp>
      <p:sp>
        <p:nvSpPr>
          <p:cNvPr id="47" name="CustomShape 2"/>
          <p:cNvSpPr/>
          <p:nvPr/>
        </p:nvSpPr>
        <p:spPr>
          <a:xfrm>
            <a:off x="0" y="6400800"/>
            <a:ext cx="3200040" cy="456840"/>
          </a:xfrm>
          <a:prstGeom prst="rect">
            <a:avLst/>
          </a:prstGeom>
          <a:solidFill>
            <a:srgbClr val="DEDFE6"/>
          </a:solidFill>
          <a:ln>
            <a:noFill/>
          </a:ln>
        </p:spPr>
        <p:style>
          <a:lnRef idx="2">
            <a:schemeClr val="accent1">
              <a:shade val="50000"/>
            </a:schemeClr>
          </a:lnRef>
          <a:fillRef idx="1">
            <a:schemeClr val="accent1"/>
          </a:fillRef>
          <a:effectRef idx="0">
            <a:schemeClr val="accent1"/>
          </a:effectRef>
          <a:fontRef idx="minor"/>
        </p:style>
      </p:sp>
      <p:sp>
        <p:nvSpPr>
          <p:cNvPr id="48" name="CustomShape 3"/>
          <p:cNvSpPr/>
          <p:nvPr/>
        </p:nvSpPr>
        <p:spPr>
          <a:xfrm>
            <a:off x="2971800" y="6400800"/>
            <a:ext cx="3472200" cy="456840"/>
          </a:xfrm>
          <a:prstGeom prst="rect">
            <a:avLst/>
          </a:prstGeom>
          <a:solidFill>
            <a:srgbClr val="979F07"/>
          </a:solidFill>
          <a:ln>
            <a:noFill/>
          </a:ln>
        </p:spPr>
        <p:style>
          <a:lnRef idx="2">
            <a:schemeClr val="accent1">
              <a:shade val="50000"/>
            </a:schemeClr>
          </a:lnRef>
          <a:fillRef idx="1">
            <a:schemeClr val="accent1"/>
          </a:fillRef>
          <a:effectRef idx="0">
            <a:schemeClr val="accent1"/>
          </a:effectRef>
          <a:fontRef idx="minor"/>
        </p:style>
      </p:sp>
      <p:sp>
        <p:nvSpPr>
          <p:cNvPr id="49" name="CustomShape 4"/>
          <p:cNvSpPr/>
          <p:nvPr/>
        </p:nvSpPr>
        <p:spPr>
          <a:xfrm>
            <a:off x="6444360" y="6400800"/>
            <a:ext cx="2699280" cy="456840"/>
          </a:xfrm>
          <a:prstGeom prst="rect">
            <a:avLst/>
          </a:prstGeom>
          <a:solidFill>
            <a:srgbClr val="88A0B8"/>
          </a:solidFill>
          <a:ln>
            <a:noFill/>
          </a:ln>
        </p:spPr>
        <p:style>
          <a:lnRef idx="2">
            <a:schemeClr val="accent1">
              <a:shade val="50000"/>
            </a:schemeClr>
          </a:lnRef>
          <a:fillRef idx="1">
            <a:schemeClr val="accent1"/>
          </a:fillRef>
          <a:effectRef idx="0">
            <a:schemeClr val="accent1"/>
          </a:effectRef>
          <a:fontRef idx="minor"/>
        </p:style>
      </p:sp>
      <p:sp>
        <p:nvSpPr>
          <p:cNvPr id="50" name="CustomShape 5"/>
          <p:cNvSpPr/>
          <p:nvPr/>
        </p:nvSpPr>
        <p:spPr>
          <a:xfrm>
            <a:off x="0" y="6550200"/>
            <a:ext cx="297144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112E50"/>
                </a:solidFill>
                <a:uFill>
                  <a:solidFill>
                    <a:srgbClr val="FFFFFF"/>
                  </a:solidFill>
                </a:uFill>
                <a:latin typeface="Arial"/>
              </a:rPr>
              <a:t>Sergio Vicente &amp; Sergi Blanch</a:t>
            </a:r>
            <a:endParaRPr lang="en-US" sz="1400" b="0" strike="noStrike" spc="-1">
              <a:solidFill>
                <a:srgbClr val="000000"/>
              </a:solidFill>
              <a:uFill>
                <a:solidFill>
                  <a:srgbClr val="FFFFFF"/>
                </a:solidFill>
              </a:uFill>
              <a:latin typeface="Arial"/>
            </a:endParaRPr>
          </a:p>
        </p:txBody>
      </p:sp>
      <p:sp>
        <p:nvSpPr>
          <p:cNvPr id="51" name="CustomShape 6"/>
          <p:cNvSpPr/>
          <p:nvPr/>
        </p:nvSpPr>
        <p:spPr>
          <a:xfrm>
            <a:off x="2971800" y="6545880"/>
            <a:ext cx="347220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FFFFFF"/>
                </a:solidFill>
                <a:uFill>
                  <a:solidFill>
                    <a:srgbClr val="FFFFFF"/>
                  </a:solidFill>
                </a:uFill>
                <a:latin typeface="Arial"/>
              </a:rPr>
              <a:t>Rethinking Institution Security Approach</a:t>
            </a:r>
            <a:endParaRPr lang="en-US" sz="1400" b="0" strike="noStrike" spc="-1">
              <a:solidFill>
                <a:srgbClr val="000000"/>
              </a:solidFill>
              <a:uFill>
                <a:solidFill>
                  <a:srgbClr val="FFFFFF"/>
                </a:solidFill>
              </a:uFill>
              <a:latin typeface="Arial"/>
            </a:endParaRPr>
          </a:p>
        </p:txBody>
      </p:sp>
      <p:sp>
        <p:nvSpPr>
          <p:cNvPr id="52" name="CustomShape 7"/>
          <p:cNvSpPr/>
          <p:nvPr/>
        </p:nvSpPr>
        <p:spPr>
          <a:xfrm>
            <a:off x="6516360" y="6544440"/>
            <a:ext cx="260748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FFFFFF"/>
                </a:solidFill>
                <a:uFill>
                  <a:solidFill>
                    <a:srgbClr val="FFFFFF"/>
                  </a:solidFill>
                </a:uFill>
                <a:latin typeface="Arial"/>
              </a:rPr>
              <a:t>08/10/2017</a:t>
            </a:r>
            <a:endParaRPr lang="en-US" sz="1400" b="0" strike="noStrike" spc="-1">
              <a:solidFill>
                <a:srgbClr val="000000"/>
              </a:solidFill>
              <a:uFill>
                <a:solidFill>
                  <a:srgbClr val="FFFFFF"/>
                </a:solidFill>
              </a:uFill>
              <a:latin typeface="Arial"/>
            </a:endParaRPr>
          </a:p>
        </p:txBody>
      </p:sp>
      <p:sp>
        <p:nvSpPr>
          <p:cNvPr id="53" name="PlaceHolder 8"/>
          <p:cNvSpPr>
            <a:spLocks noGrp="1"/>
          </p:cNvSpPr>
          <p:nvPr>
            <p:ph type="title"/>
          </p:nvPr>
        </p:nvSpPr>
        <p:spPr>
          <a:xfrm>
            <a:off x="1828800" y="304920"/>
            <a:ext cx="6552720" cy="630720"/>
          </a:xfrm>
          <a:prstGeom prst="rect">
            <a:avLst/>
          </a:prstGeom>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Click to edit Master title style</a:t>
            </a:r>
            <a:endParaRPr lang="en-US" sz="3500" b="0" strike="noStrike" spc="-1">
              <a:solidFill>
                <a:srgbClr val="000000"/>
              </a:solidFill>
              <a:uFill>
                <a:solidFill>
                  <a:srgbClr val="FFFFFF"/>
                </a:solidFill>
              </a:uFill>
              <a:latin typeface="Calibri"/>
            </a:endParaRPr>
          </a:p>
        </p:txBody>
      </p:sp>
      <p:sp>
        <p:nvSpPr>
          <p:cNvPr id="54" name="PlaceHolder 9"/>
          <p:cNvSpPr>
            <a:spLocks noGrp="1"/>
          </p:cNvSpPr>
          <p:nvPr>
            <p:ph type="sldNum"/>
          </p:nvPr>
        </p:nvSpPr>
        <p:spPr>
          <a:xfrm>
            <a:off x="8534520" y="304920"/>
            <a:ext cx="456840" cy="4067640"/>
          </a:xfrm>
          <a:prstGeom prst="rect">
            <a:avLst/>
          </a:prstGeom>
        </p:spPr>
        <p:txBody>
          <a:bodyPr lIns="90000" tIns="45000" rIns="90000" bIns="45000"/>
          <a:lstStyle/>
          <a:p>
            <a:pPr algn="r">
              <a:lnSpc>
                <a:spcPct val="100000"/>
              </a:lnSpc>
            </a:pPr>
            <a:fld id="{79E301BA-8D85-4408-9CB7-3FA126016AD4}" type="slidenum">
              <a:rPr lang="en-US" sz="1400" b="1" strike="noStrike" spc="-1">
                <a:solidFill>
                  <a:srgbClr val="FFFFFF"/>
                </a:solidFill>
                <a:uFill>
                  <a:solidFill>
                    <a:srgbClr val="FFFFFF"/>
                  </a:solidFill>
                </a:uFill>
                <a:latin typeface="Arial"/>
              </a:rPr>
              <a:t>‹#›</a:t>
            </a:fld>
            <a:endParaRPr lang="en-US" sz="1400" b="0" strike="noStrike" spc="-1">
              <a:solidFill>
                <a:srgbClr val="000000"/>
              </a:solidFill>
              <a:uFill>
                <a:solidFill>
                  <a:srgbClr val="FFFFFF"/>
                </a:solidFill>
              </a:uFill>
              <a:latin typeface="Times New Roman"/>
            </a:endParaRPr>
          </a:p>
        </p:txBody>
      </p:sp>
      <p:sp>
        <p:nvSpPr>
          <p:cNvPr id="55" name="PlaceHolder 10"/>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solidFill>
                  <a:srgbClr val="000000"/>
                </a:solidFill>
                <a:uFill>
                  <a:solidFill>
                    <a:srgbClr val="FFFFFF"/>
                  </a:solidFill>
                </a:uFill>
                <a:latin typeface="Arial"/>
              </a:rPr>
              <a:t>Click to edit the outline text format</a:t>
            </a:r>
          </a:p>
          <a:p>
            <a:pPr marL="864000" lvl="1" indent="-324000">
              <a:spcBef>
                <a:spcPts val="1134"/>
              </a:spcBef>
              <a:buClr>
                <a:srgbClr val="000000"/>
              </a:buClr>
              <a:buSzPct val="75000"/>
              <a:buFont typeface="Symbol" charset="2"/>
              <a:buChar char=""/>
            </a:pPr>
            <a:r>
              <a:rPr lang="en-US" sz="2400" b="0" strike="noStrike" spc="-1">
                <a:solidFill>
                  <a:srgbClr val="000000"/>
                </a:solidFill>
                <a:uFill>
                  <a:solidFill>
                    <a:srgbClr val="FFFFFF"/>
                  </a:solidFill>
                </a:uFill>
                <a:latin typeface="Arial"/>
              </a:rPr>
              <a:t>Second Outline Level</a:t>
            </a:r>
          </a:p>
          <a:p>
            <a:pPr marL="1296000" lvl="2" indent="-288000">
              <a:spcBef>
                <a:spcPts val="850"/>
              </a:spcBef>
              <a:buClr>
                <a:srgbClr val="000000"/>
              </a:buClr>
              <a:buSzPct val="45000"/>
              <a:buFont typeface="Wingdings" charset="2"/>
              <a:buChar char=""/>
            </a:pPr>
            <a:r>
              <a:rPr lang="en-US" sz="2000" b="0" strike="noStrike" spc="-1">
                <a:solidFill>
                  <a:srgbClr val="000000"/>
                </a:solidFill>
                <a:uFill>
                  <a:solidFill>
                    <a:srgbClr val="FFFFFF"/>
                  </a:solidFill>
                </a:uFill>
                <a:latin typeface="Arial"/>
              </a:rPr>
              <a:t>Third Outline Level</a:t>
            </a:r>
          </a:p>
          <a:p>
            <a:pPr marL="1728000" lvl="3" indent="-216000">
              <a:spcBef>
                <a:spcPts val="567"/>
              </a:spcBef>
              <a:buClr>
                <a:srgbClr val="000000"/>
              </a:buClr>
              <a:buSzPct val="75000"/>
              <a:buFont typeface="Symbol" charset="2"/>
              <a:buChar char=""/>
            </a:pPr>
            <a:r>
              <a:rPr lang="en-US" sz="2000" b="0" strike="noStrike" spc="-1">
                <a:solidFill>
                  <a:srgbClr val="000000"/>
                </a:solidFill>
                <a:uFill>
                  <a:solidFill>
                    <a:srgbClr val="FFFFFF"/>
                  </a:solidFill>
                </a:u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uFill>
                  <a:solidFill>
                    <a:srgbClr val="FFFFFF"/>
                  </a:solidFill>
                </a:u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90" name="Picture 8"/>
          <p:cNvPicPr/>
          <p:nvPr/>
        </p:nvPicPr>
        <p:blipFill>
          <a:blip r:embed="rId14"/>
          <a:stretch/>
        </p:blipFill>
        <p:spPr>
          <a:xfrm>
            <a:off x="304920" y="76320"/>
            <a:ext cx="1523520" cy="838440"/>
          </a:xfrm>
          <a:prstGeom prst="rect">
            <a:avLst/>
          </a:prstGeom>
          <a:ln>
            <a:noFill/>
          </a:ln>
        </p:spPr>
      </p:pic>
      <p:sp>
        <p:nvSpPr>
          <p:cNvPr id="91" name="CustomShape 1"/>
          <p:cNvSpPr/>
          <p:nvPr/>
        </p:nvSpPr>
        <p:spPr>
          <a:xfrm>
            <a:off x="8458200" y="304920"/>
            <a:ext cx="609120" cy="380520"/>
          </a:xfrm>
          <a:prstGeom prst="snip2DiagRect">
            <a:avLst>
              <a:gd name="adj1" fmla="val 0"/>
              <a:gd name="adj2" fmla="val 16667"/>
            </a:avLst>
          </a:prstGeom>
          <a:solidFill>
            <a:srgbClr val="125E9F"/>
          </a:solidFill>
          <a:ln>
            <a:noFill/>
          </a:ln>
        </p:spPr>
        <p:style>
          <a:lnRef idx="2">
            <a:schemeClr val="accent1">
              <a:shade val="50000"/>
            </a:schemeClr>
          </a:lnRef>
          <a:fillRef idx="1">
            <a:schemeClr val="accent1"/>
          </a:fillRef>
          <a:effectRef idx="0">
            <a:schemeClr val="accent1"/>
          </a:effectRef>
          <a:fontRef idx="minor"/>
        </p:style>
      </p:sp>
      <p:sp>
        <p:nvSpPr>
          <p:cNvPr id="92" name="CustomShape 2"/>
          <p:cNvSpPr/>
          <p:nvPr/>
        </p:nvSpPr>
        <p:spPr>
          <a:xfrm>
            <a:off x="0" y="6400800"/>
            <a:ext cx="3200040" cy="456840"/>
          </a:xfrm>
          <a:prstGeom prst="rect">
            <a:avLst/>
          </a:prstGeom>
          <a:solidFill>
            <a:srgbClr val="DEDFE6"/>
          </a:solidFill>
          <a:ln>
            <a:noFill/>
          </a:ln>
        </p:spPr>
        <p:style>
          <a:lnRef idx="2">
            <a:schemeClr val="accent1">
              <a:shade val="50000"/>
            </a:schemeClr>
          </a:lnRef>
          <a:fillRef idx="1">
            <a:schemeClr val="accent1"/>
          </a:fillRef>
          <a:effectRef idx="0">
            <a:schemeClr val="accent1"/>
          </a:effectRef>
          <a:fontRef idx="minor"/>
        </p:style>
      </p:sp>
      <p:sp>
        <p:nvSpPr>
          <p:cNvPr id="93" name="CustomShape 3"/>
          <p:cNvSpPr/>
          <p:nvPr/>
        </p:nvSpPr>
        <p:spPr>
          <a:xfrm>
            <a:off x="2971800" y="6400800"/>
            <a:ext cx="3472200" cy="456840"/>
          </a:xfrm>
          <a:prstGeom prst="rect">
            <a:avLst/>
          </a:prstGeom>
          <a:solidFill>
            <a:srgbClr val="979F07"/>
          </a:solidFill>
          <a:ln>
            <a:noFill/>
          </a:ln>
        </p:spPr>
        <p:style>
          <a:lnRef idx="2">
            <a:schemeClr val="accent1">
              <a:shade val="50000"/>
            </a:schemeClr>
          </a:lnRef>
          <a:fillRef idx="1">
            <a:schemeClr val="accent1"/>
          </a:fillRef>
          <a:effectRef idx="0">
            <a:schemeClr val="accent1"/>
          </a:effectRef>
          <a:fontRef idx="minor"/>
        </p:style>
      </p:sp>
      <p:sp>
        <p:nvSpPr>
          <p:cNvPr id="94" name="CustomShape 4"/>
          <p:cNvSpPr/>
          <p:nvPr/>
        </p:nvSpPr>
        <p:spPr>
          <a:xfrm>
            <a:off x="6444360" y="6400800"/>
            <a:ext cx="2699280" cy="456840"/>
          </a:xfrm>
          <a:prstGeom prst="rect">
            <a:avLst/>
          </a:prstGeom>
          <a:solidFill>
            <a:srgbClr val="88A0B8"/>
          </a:solidFill>
          <a:ln>
            <a:noFill/>
          </a:ln>
        </p:spPr>
        <p:style>
          <a:lnRef idx="2">
            <a:schemeClr val="accent1">
              <a:shade val="50000"/>
            </a:schemeClr>
          </a:lnRef>
          <a:fillRef idx="1">
            <a:schemeClr val="accent1"/>
          </a:fillRef>
          <a:effectRef idx="0">
            <a:schemeClr val="accent1"/>
          </a:effectRef>
          <a:fontRef idx="minor"/>
        </p:style>
      </p:sp>
      <p:sp>
        <p:nvSpPr>
          <p:cNvPr id="95" name="CustomShape 5"/>
          <p:cNvSpPr/>
          <p:nvPr/>
        </p:nvSpPr>
        <p:spPr>
          <a:xfrm>
            <a:off x="0" y="6550200"/>
            <a:ext cx="297144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112E50"/>
                </a:solidFill>
                <a:uFill>
                  <a:solidFill>
                    <a:srgbClr val="FFFFFF"/>
                  </a:solidFill>
                </a:uFill>
                <a:latin typeface="Arial"/>
              </a:rPr>
              <a:t>Sergio Vicente &amp; Sergi Blanch</a:t>
            </a:r>
            <a:endParaRPr lang="en-US" sz="1400" b="0" strike="noStrike" spc="-1">
              <a:solidFill>
                <a:srgbClr val="000000"/>
              </a:solidFill>
              <a:uFill>
                <a:solidFill>
                  <a:srgbClr val="FFFFFF"/>
                </a:solidFill>
              </a:uFill>
              <a:latin typeface="Arial"/>
            </a:endParaRPr>
          </a:p>
        </p:txBody>
      </p:sp>
      <p:sp>
        <p:nvSpPr>
          <p:cNvPr id="96" name="CustomShape 6"/>
          <p:cNvSpPr/>
          <p:nvPr/>
        </p:nvSpPr>
        <p:spPr>
          <a:xfrm>
            <a:off x="2971800" y="6545880"/>
            <a:ext cx="347220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FFFFFF"/>
                </a:solidFill>
                <a:uFill>
                  <a:solidFill>
                    <a:srgbClr val="FFFFFF"/>
                  </a:solidFill>
                </a:uFill>
                <a:latin typeface="Arial"/>
              </a:rPr>
              <a:t>Rethinking Institution Security Approach</a:t>
            </a:r>
            <a:endParaRPr lang="en-US" sz="1400" b="0" strike="noStrike" spc="-1">
              <a:solidFill>
                <a:srgbClr val="000000"/>
              </a:solidFill>
              <a:uFill>
                <a:solidFill>
                  <a:srgbClr val="FFFFFF"/>
                </a:solidFill>
              </a:uFill>
              <a:latin typeface="Arial"/>
            </a:endParaRPr>
          </a:p>
        </p:txBody>
      </p:sp>
      <p:sp>
        <p:nvSpPr>
          <p:cNvPr id="97" name="CustomShape 7"/>
          <p:cNvSpPr/>
          <p:nvPr/>
        </p:nvSpPr>
        <p:spPr>
          <a:xfrm>
            <a:off x="6516360" y="6544440"/>
            <a:ext cx="260748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FFFFFF"/>
                </a:solidFill>
                <a:uFill>
                  <a:solidFill>
                    <a:srgbClr val="FFFFFF"/>
                  </a:solidFill>
                </a:uFill>
                <a:latin typeface="Arial"/>
              </a:rPr>
              <a:t>08/10/2017</a:t>
            </a:r>
            <a:endParaRPr lang="en-US" sz="1400" b="0" strike="noStrike" spc="-1">
              <a:solidFill>
                <a:srgbClr val="000000"/>
              </a:solidFill>
              <a:uFill>
                <a:solidFill>
                  <a:srgbClr val="FFFFFF"/>
                </a:solidFill>
              </a:uFill>
              <a:latin typeface="Arial"/>
            </a:endParaRPr>
          </a:p>
        </p:txBody>
      </p:sp>
      <p:sp>
        <p:nvSpPr>
          <p:cNvPr id="98" name="PlaceHolder 8"/>
          <p:cNvSpPr>
            <a:spLocks noGrp="1"/>
          </p:cNvSpPr>
          <p:nvPr>
            <p:ph type="title"/>
          </p:nvPr>
        </p:nvSpPr>
        <p:spPr>
          <a:xfrm>
            <a:off x="1828800" y="304920"/>
            <a:ext cx="6552720" cy="630720"/>
          </a:xfrm>
          <a:prstGeom prst="rect">
            <a:avLst/>
          </a:prstGeom>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Click to edit Master title style</a:t>
            </a:r>
            <a:endParaRPr lang="en-US" sz="3500" b="0" strike="noStrike" spc="-1">
              <a:solidFill>
                <a:srgbClr val="000000"/>
              </a:solidFill>
              <a:uFill>
                <a:solidFill>
                  <a:srgbClr val="FFFFFF"/>
                </a:solidFill>
              </a:uFill>
              <a:latin typeface="Calibri"/>
            </a:endParaRPr>
          </a:p>
        </p:txBody>
      </p:sp>
      <p:sp>
        <p:nvSpPr>
          <p:cNvPr id="99" name="PlaceHolder 9"/>
          <p:cNvSpPr>
            <a:spLocks noGrp="1"/>
          </p:cNvSpPr>
          <p:nvPr>
            <p:ph type="body"/>
          </p:nvPr>
        </p:nvSpPr>
        <p:spPr>
          <a:xfrm>
            <a:off x="457200" y="1219320"/>
            <a:ext cx="4038120" cy="4906440"/>
          </a:xfrm>
          <a:prstGeom prst="rect">
            <a:avLst/>
          </a:prstGeom>
        </p:spPr>
        <p:txBody>
          <a:bodyPr/>
          <a:lstStyle/>
          <a:p>
            <a:pPr marL="343080" indent="-342720">
              <a:lnSpc>
                <a:spcPct val="100000"/>
              </a:lnSpc>
              <a:spcBef>
                <a:spcPts val="561"/>
              </a:spcBef>
              <a:buClr>
                <a:srgbClr val="959F38"/>
              </a:buClr>
              <a:buFont typeface="Arial"/>
              <a:buChar char="•"/>
            </a:pPr>
            <a:r>
              <a:rPr lang="en-US" sz="2800" b="0" strike="noStrike" spc="-1">
                <a:solidFill>
                  <a:srgbClr val="000000"/>
                </a:solidFill>
                <a:uFill>
                  <a:solidFill>
                    <a:srgbClr val="FFFFFF"/>
                  </a:solidFill>
                </a:uFill>
                <a:latin typeface="Arial"/>
              </a:rPr>
              <a:t>Click to edit Master text styles</a:t>
            </a:r>
          </a:p>
          <a:p>
            <a:pPr marL="743040" lvl="1" indent="-285480">
              <a:lnSpc>
                <a:spcPct val="100000"/>
              </a:lnSpc>
              <a:spcBef>
                <a:spcPts val="479"/>
              </a:spcBef>
              <a:buClr>
                <a:srgbClr val="112E50"/>
              </a:buClr>
              <a:buFont typeface="Arial"/>
              <a:buChar char="–"/>
            </a:pPr>
            <a:r>
              <a:rPr lang="en-US" sz="2400" b="0" strike="noStrike" spc="-1">
                <a:solidFill>
                  <a:srgbClr val="000000"/>
                </a:solidFill>
                <a:uFill>
                  <a:solidFill>
                    <a:srgbClr val="FFFFFF"/>
                  </a:solidFill>
                </a:uFill>
                <a:latin typeface="Arial"/>
              </a:rPr>
              <a:t>Second level</a:t>
            </a:r>
          </a:p>
          <a:p>
            <a:pPr marL="1143000" lvl="2" indent="-228240">
              <a:lnSpc>
                <a:spcPct val="100000"/>
              </a:lnSpc>
              <a:spcBef>
                <a:spcPts val="400"/>
              </a:spcBef>
              <a:buClr>
                <a:srgbClr val="959F38"/>
              </a:buClr>
              <a:buFont typeface="Arial"/>
              <a:buChar char="•"/>
            </a:pPr>
            <a:r>
              <a:rPr lang="en-US" sz="2000" b="0" strike="noStrike" spc="-1">
                <a:solidFill>
                  <a:srgbClr val="000000"/>
                </a:solidFill>
                <a:uFill>
                  <a:solidFill>
                    <a:srgbClr val="FFFFFF"/>
                  </a:solidFill>
                </a:uFill>
                <a:latin typeface="Arial"/>
              </a:rPr>
              <a:t>Third level</a:t>
            </a:r>
          </a:p>
          <a:p>
            <a:pPr marL="1600200" lvl="3" indent="-228240">
              <a:lnSpc>
                <a:spcPct val="100000"/>
              </a:lnSpc>
              <a:spcBef>
                <a:spcPts val="360"/>
              </a:spcBef>
              <a:buClr>
                <a:srgbClr val="112E50"/>
              </a:buClr>
              <a:buFont typeface="Arial"/>
              <a:buChar char="–"/>
            </a:pPr>
            <a:r>
              <a:rPr lang="en-US" sz="1800" b="0" strike="noStrike" spc="-1">
                <a:solidFill>
                  <a:srgbClr val="000000"/>
                </a:solidFill>
                <a:uFill>
                  <a:solidFill>
                    <a:srgbClr val="FFFFFF"/>
                  </a:solidFill>
                </a:uFill>
                <a:latin typeface="Arial"/>
              </a:rPr>
              <a:t>Fourth level</a:t>
            </a:r>
          </a:p>
          <a:p>
            <a:pPr marL="2057400" lvl="4" indent="-228240">
              <a:lnSpc>
                <a:spcPct val="100000"/>
              </a:lnSpc>
              <a:spcBef>
                <a:spcPts val="360"/>
              </a:spcBef>
              <a:buClr>
                <a:srgbClr val="88A0B8"/>
              </a:buClr>
              <a:buFont typeface="Wingdings" charset="2"/>
              <a:buChar char=""/>
            </a:pPr>
            <a:r>
              <a:rPr lang="en-US" sz="1800" b="0" strike="noStrike" spc="-1">
                <a:solidFill>
                  <a:srgbClr val="000000"/>
                </a:solidFill>
                <a:uFill>
                  <a:solidFill>
                    <a:srgbClr val="FFFFFF"/>
                  </a:solidFill>
                </a:uFill>
                <a:latin typeface="Arial"/>
              </a:rPr>
              <a:t>Fifth level</a:t>
            </a:r>
          </a:p>
        </p:txBody>
      </p:sp>
      <p:sp>
        <p:nvSpPr>
          <p:cNvPr id="100" name="PlaceHolder 10"/>
          <p:cNvSpPr>
            <a:spLocks noGrp="1"/>
          </p:cNvSpPr>
          <p:nvPr>
            <p:ph type="body"/>
          </p:nvPr>
        </p:nvSpPr>
        <p:spPr>
          <a:xfrm>
            <a:off x="4648320" y="1219320"/>
            <a:ext cx="4038120" cy="4906440"/>
          </a:xfrm>
          <a:prstGeom prst="rect">
            <a:avLst/>
          </a:prstGeom>
        </p:spPr>
        <p:txBody>
          <a:bodyPr/>
          <a:lstStyle/>
          <a:p>
            <a:pPr marL="343080" indent="-342720">
              <a:lnSpc>
                <a:spcPct val="100000"/>
              </a:lnSpc>
              <a:spcBef>
                <a:spcPts val="561"/>
              </a:spcBef>
              <a:buClr>
                <a:srgbClr val="959F38"/>
              </a:buClr>
              <a:buFont typeface="Arial"/>
              <a:buChar char="•"/>
            </a:pPr>
            <a:r>
              <a:rPr lang="en-US" sz="2800" b="0" strike="noStrike" spc="-1">
                <a:solidFill>
                  <a:srgbClr val="000000"/>
                </a:solidFill>
                <a:uFill>
                  <a:solidFill>
                    <a:srgbClr val="FFFFFF"/>
                  </a:solidFill>
                </a:uFill>
                <a:latin typeface="Arial"/>
              </a:rPr>
              <a:t>Click to edit Master text styles</a:t>
            </a:r>
          </a:p>
          <a:p>
            <a:pPr marL="743040" lvl="1" indent="-285480">
              <a:lnSpc>
                <a:spcPct val="100000"/>
              </a:lnSpc>
              <a:spcBef>
                <a:spcPts val="479"/>
              </a:spcBef>
              <a:buClr>
                <a:srgbClr val="112E50"/>
              </a:buClr>
              <a:buFont typeface="Arial"/>
              <a:buChar char="–"/>
            </a:pPr>
            <a:r>
              <a:rPr lang="en-US" sz="2400" b="0" strike="noStrike" spc="-1">
                <a:solidFill>
                  <a:srgbClr val="000000"/>
                </a:solidFill>
                <a:uFill>
                  <a:solidFill>
                    <a:srgbClr val="FFFFFF"/>
                  </a:solidFill>
                </a:uFill>
                <a:latin typeface="Arial"/>
              </a:rPr>
              <a:t>Second level</a:t>
            </a:r>
          </a:p>
          <a:p>
            <a:pPr marL="1143000" lvl="2" indent="-228240">
              <a:lnSpc>
                <a:spcPct val="100000"/>
              </a:lnSpc>
              <a:spcBef>
                <a:spcPts val="400"/>
              </a:spcBef>
              <a:buClr>
                <a:srgbClr val="959F38"/>
              </a:buClr>
              <a:buFont typeface="Arial"/>
              <a:buChar char="•"/>
            </a:pPr>
            <a:r>
              <a:rPr lang="en-US" sz="2000" b="0" strike="noStrike" spc="-1">
                <a:solidFill>
                  <a:srgbClr val="000000"/>
                </a:solidFill>
                <a:uFill>
                  <a:solidFill>
                    <a:srgbClr val="FFFFFF"/>
                  </a:solidFill>
                </a:uFill>
                <a:latin typeface="Arial"/>
              </a:rPr>
              <a:t>Third level</a:t>
            </a:r>
          </a:p>
          <a:p>
            <a:pPr marL="1600200" lvl="3" indent="-228240">
              <a:lnSpc>
                <a:spcPct val="100000"/>
              </a:lnSpc>
              <a:spcBef>
                <a:spcPts val="360"/>
              </a:spcBef>
              <a:buClr>
                <a:srgbClr val="112E50"/>
              </a:buClr>
              <a:buFont typeface="Arial"/>
              <a:buChar char="–"/>
            </a:pPr>
            <a:r>
              <a:rPr lang="en-US" sz="1800" b="0" strike="noStrike" spc="-1">
                <a:solidFill>
                  <a:srgbClr val="000000"/>
                </a:solidFill>
                <a:uFill>
                  <a:solidFill>
                    <a:srgbClr val="FFFFFF"/>
                  </a:solidFill>
                </a:uFill>
                <a:latin typeface="Arial"/>
              </a:rPr>
              <a:t>Fourth level</a:t>
            </a:r>
          </a:p>
          <a:p>
            <a:pPr marL="2057400" lvl="4" indent="-228240">
              <a:lnSpc>
                <a:spcPct val="100000"/>
              </a:lnSpc>
              <a:spcBef>
                <a:spcPts val="360"/>
              </a:spcBef>
              <a:buClr>
                <a:srgbClr val="88A0B8"/>
              </a:buClr>
              <a:buFont typeface="Wingdings" charset="2"/>
              <a:buChar char=""/>
            </a:pPr>
            <a:r>
              <a:rPr lang="en-US" sz="1800" b="0" strike="noStrike" spc="-1">
                <a:solidFill>
                  <a:srgbClr val="000000"/>
                </a:solidFill>
                <a:uFill>
                  <a:solidFill>
                    <a:srgbClr val="FFFFFF"/>
                  </a:solidFill>
                </a:uFill>
                <a:latin typeface="Arial"/>
              </a:rPr>
              <a:t>Fifth level</a:t>
            </a:r>
          </a:p>
        </p:txBody>
      </p:sp>
      <p:sp>
        <p:nvSpPr>
          <p:cNvPr id="101" name="PlaceHolder 11"/>
          <p:cNvSpPr>
            <a:spLocks noGrp="1"/>
          </p:cNvSpPr>
          <p:nvPr>
            <p:ph type="sldNum"/>
          </p:nvPr>
        </p:nvSpPr>
        <p:spPr>
          <a:xfrm>
            <a:off x="8534520" y="304920"/>
            <a:ext cx="456840" cy="4067640"/>
          </a:xfrm>
          <a:prstGeom prst="rect">
            <a:avLst/>
          </a:prstGeom>
        </p:spPr>
        <p:txBody>
          <a:bodyPr lIns="90000" tIns="45000" rIns="90000" bIns="45000"/>
          <a:lstStyle/>
          <a:p>
            <a:pPr algn="r">
              <a:lnSpc>
                <a:spcPct val="100000"/>
              </a:lnSpc>
            </a:pPr>
            <a:fld id="{44474423-9D95-4D31-8C9D-242F175CD133}" type="slidenum">
              <a:rPr lang="en-US" sz="1400" b="1" strike="noStrike" spc="-1">
                <a:solidFill>
                  <a:srgbClr val="FFFFFF"/>
                </a:solidFill>
                <a:uFill>
                  <a:solidFill>
                    <a:srgbClr val="FFFFFF"/>
                  </a:solidFill>
                </a:uFill>
                <a:latin typeface="Arial"/>
              </a:rPr>
              <a:t>‹#›</a:t>
            </a:fld>
            <a:endParaRPr lang="en-US"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p:bodyStyle/>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136" name="Picture 8"/>
          <p:cNvPicPr/>
          <p:nvPr/>
        </p:nvPicPr>
        <p:blipFill>
          <a:blip r:embed="rId14"/>
          <a:stretch/>
        </p:blipFill>
        <p:spPr>
          <a:xfrm>
            <a:off x="304920" y="76320"/>
            <a:ext cx="1523520" cy="838440"/>
          </a:xfrm>
          <a:prstGeom prst="rect">
            <a:avLst/>
          </a:prstGeom>
          <a:ln>
            <a:noFill/>
          </a:ln>
        </p:spPr>
      </p:pic>
      <p:sp>
        <p:nvSpPr>
          <p:cNvPr id="137" name="CustomShape 1"/>
          <p:cNvSpPr/>
          <p:nvPr/>
        </p:nvSpPr>
        <p:spPr>
          <a:xfrm>
            <a:off x="8458200" y="304920"/>
            <a:ext cx="609120" cy="380520"/>
          </a:xfrm>
          <a:prstGeom prst="snip2DiagRect">
            <a:avLst>
              <a:gd name="adj1" fmla="val 0"/>
              <a:gd name="adj2" fmla="val 16667"/>
            </a:avLst>
          </a:prstGeom>
          <a:solidFill>
            <a:srgbClr val="125E9F"/>
          </a:solidFill>
          <a:ln>
            <a:noFill/>
          </a:ln>
        </p:spPr>
        <p:style>
          <a:lnRef idx="2">
            <a:schemeClr val="accent1">
              <a:shade val="50000"/>
            </a:schemeClr>
          </a:lnRef>
          <a:fillRef idx="1">
            <a:schemeClr val="accent1"/>
          </a:fillRef>
          <a:effectRef idx="0">
            <a:schemeClr val="accent1"/>
          </a:effectRef>
          <a:fontRef idx="minor"/>
        </p:style>
      </p:sp>
      <p:sp>
        <p:nvSpPr>
          <p:cNvPr id="138" name="CustomShape 2"/>
          <p:cNvSpPr/>
          <p:nvPr/>
        </p:nvSpPr>
        <p:spPr>
          <a:xfrm>
            <a:off x="0" y="6400800"/>
            <a:ext cx="3200040" cy="456840"/>
          </a:xfrm>
          <a:prstGeom prst="rect">
            <a:avLst/>
          </a:prstGeom>
          <a:solidFill>
            <a:srgbClr val="DEDFE6"/>
          </a:solidFill>
          <a:ln>
            <a:noFill/>
          </a:ln>
        </p:spPr>
        <p:style>
          <a:lnRef idx="2">
            <a:schemeClr val="accent1">
              <a:shade val="50000"/>
            </a:schemeClr>
          </a:lnRef>
          <a:fillRef idx="1">
            <a:schemeClr val="accent1"/>
          </a:fillRef>
          <a:effectRef idx="0">
            <a:schemeClr val="accent1"/>
          </a:effectRef>
          <a:fontRef idx="minor"/>
        </p:style>
      </p:sp>
      <p:sp>
        <p:nvSpPr>
          <p:cNvPr id="139" name="CustomShape 3"/>
          <p:cNvSpPr/>
          <p:nvPr/>
        </p:nvSpPr>
        <p:spPr>
          <a:xfrm>
            <a:off x="2971800" y="6400800"/>
            <a:ext cx="3472200" cy="456840"/>
          </a:xfrm>
          <a:prstGeom prst="rect">
            <a:avLst/>
          </a:prstGeom>
          <a:solidFill>
            <a:srgbClr val="979F07"/>
          </a:solidFill>
          <a:ln>
            <a:noFill/>
          </a:ln>
        </p:spPr>
        <p:style>
          <a:lnRef idx="2">
            <a:schemeClr val="accent1">
              <a:shade val="50000"/>
            </a:schemeClr>
          </a:lnRef>
          <a:fillRef idx="1">
            <a:schemeClr val="accent1"/>
          </a:fillRef>
          <a:effectRef idx="0">
            <a:schemeClr val="accent1"/>
          </a:effectRef>
          <a:fontRef idx="minor"/>
        </p:style>
      </p:sp>
      <p:sp>
        <p:nvSpPr>
          <p:cNvPr id="140" name="CustomShape 4"/>
          <p:cNvSpPr/>
          <p:nvPr/>
        </p:nvSpPr>
        <p:spPr>
          <a:xfrm>
            <a:off x="6444360" y="6400800"/>
            <a:ext cx="2699280" cy="456840"/>
          </a:xfrm>
          <a:prstGeom prst="rect">
            <a:avLst/>
          </a:prstGeom>
          <a:solidFill>
            <a:srgbClr val="88A0B8"/>
          </a:solidFill>
          <a:ln>
            <a:noFill/>
          </a:ln>
        </p:spPr>
        <p:style>
          <a:lnRef idx="2">
            <a:schemeClr val="accent1">
              <a:shade val="50000"/>
            </a:schemeClr>
          </a:lnRef>
          <a:fillRef idx="1">
            <a:schemeClr val="accent1"/>
          </a:fillRef>
          <a:effectRef idx="0">
            <a:schemeClr val="accent1"/>
          </a:effectRef>
          <a:fontRef idx="minor"/>
        </p:style>
      </p:sp>
      <p:sp>
        <p:nvSpPr>
          <p:cNvPr id="141" name="CustomShape 5"/>
          <p:cNvSpPr/>
          <p:nvPr/>
        </p:nvSpPr>
        <p:spPr>
          <a:xfrm>
            <a:off x="0" y="6550200"/>
            <a:ext cx="297144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112E50"/>
                </a:solidFill>
                <a:uFill>
                  <a:solidFill>
                    <a:srgbClr val="FFFFFF"/>
                  </a:solidFill>
                </a:uFill>
                <a:latin typeface="Arial"/>
              </a:rPr>
              <a:t>Sergio Vicente &amp; Sergi Blanch</a:t>
            </a:r>
            <a:endParaRPr lang="en-US" sz="1400" b="0" strike="noStrike" spc="-1">
              <a:solidFill>
                <a:srgbClr val="000000"/>
              </a:solidFill>
              <a:uFill>
                <a:solidFill>
                  <a:srgbClr val="FFFFFF"/>
                </a:solidFill>
              </a:uFill>
              <a:latin typeface="Arial"/>
            </a:endParaRPr>
          </a:p>
        </p:txBody>
      </p:sp>
      <p:sp>
        <p:nvSpPr>
          <p:cNvPr id="142" name="CustomShape 6"/>
          <p:cNvSpPr/>
          <p:nvPr/>
        </p:nvSpPr>
        <p:spPr>
          <a:xfrm>
            <a:off x="2971800" y="6545880"/>
            <a:ext cx="347220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FFFFFF"/>
                </a:solidFill>
                <a:uFill>
                  <a:solidFill>
                    <a:srgbClr val="FFFFFF"/>
                  </a:solidFill>
                </a:uFill>
                <a:latin typeface="Arial"/>
              </a:rPr>
              <a:t>Rethinking Institution Security Approach</a:t>
            </a:r>
            <a:endParaRPr lang="en-US" sz="1400" b="0" strike="noStrike" spc="-1">
              <a:solidFill>
                <a:srgbClr val="000000"/>
              </a:solidFill>
              <a:uFill>
                <a:solidFill>
                  <a:srgbClr val="FFFFFF"/>
                </a:solidFill>
              </a:uFill>
              <a:latin typeface="Arial"/>
            </a:endParaRPr>
          </a:p>
        </p:txBody>
      </p:sp>
      <p:sp>
        <p:nvSpPr>
          <p:cNvPr id="143" name="CustomShape 7"/>
          <p:cNvSpPr/>
          <p:nvPr/>
        </p:nvSpPr>
        <p:spPr>
          <a:xfrm>
            <a:off x="6516360" y="6544440"/>
            <a:ext cx="2607480" cy="3034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en-US" sz="1400" b="0" strike="noStrike" spc="-1">
                <a:solidFill>
                  <a:srgbClr val="FFFFFF"/>
                </a:solidFill>
                <a:uFill>
                  <a:solidFill>
                    <a:srgbClr val="FFFFFF"/>
                  </a:solidFill>
                </a:uFill>
                <a:latin typeface="Arial"/>
              </a:rPr>
              <a:t>08/10/2017</a:t>
            </a:r>
            <a:endParaRPr lang="en-US" sz="1400" b="0" strike="noStrike" spc="-1">
              <a:solidFill>
                <a:srgbClr val="000000"/>
              </a:solidFill>
              <a:uFill>
                <a:solidFill>
                  <a:srgbClr val="FFFFFF"/>
                </a:solidFill>
              </a:uFill>
              <a:latin typeface="Arial"/>
            </a:endParaRPr>
          </a:p>
        </p:txBody>
      </p:sp>
      <p:sp>
        <p:nvSpPr>
          <p:cNvPr id="144" name="PlaceHolder 8"/>
          <p:cNvSpPr>
            <a:spLocks noGrp="1"/>
          </p:cNvSpPr>
          <p:nvPr>
            <p:ph type="title"/>
          </p:nvPr>
        </p:nvSpPr>
        <p:spPr>
          <a:xfrm>
            <a:off x="1828800" y="304920"/>
            <a:ext cx="6552720" cy="630720"/>
          </a:xfrm>
          <a:prstGeom prst="rect">
            <a:avLst/>
          </a:prstGeom>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Click to edit Master title style</a:t>
            </a:r>
            <a:endParaRPr lang="en-US" sz="3500" b="0" strike="noStrike" spc="-1">
              <a:solidFill>
                <a:srgbClr val="000000"/>
              </a:solidFill>
              <a:uFill>
                <a:solidFill>
                  <a:srgbClr val="FFFFFF"/>
                </a:solidFill>
              </a:uFill>
              <a:latin typeface="Calibri"/>
            </a:endParaRPr>
          </a:p>
        </p:txBody>
      </p:sp>
      <p:sp>
        <p:nvSpPr>
          <p:cNvPr id="145" name="PlaceHolder 9"/>
          <p:cNvSpPr>
            <a:spLocks noGrp="1"/>
          </p:cNvSpPr>
          <p:nvPr>
            <p:ph type="body"/>
          </p:nvPr>
        </p:nvSpPr>
        <p:spPr>
          <a:xfrm>
            <a:off x="457200" y="1219320"/>
            <a:ext cx="4039920" cy="955440"/>
          </a:xfrm>
          <a:prstGeom prst="rect">
            <a:avLst/>
          </a:prstGeom>
        </p:spPr>
        <p:txBody>
          <a:bodyPr anchor="b"/>
          <a:lstStyle/>
          <a:p>
            <a:pPr>
              <a:lnSpc>
                <a:spcPct val="100000"/>
              </a:lnSpc>
              <a:spcBef>
                <a:spcPts val="479"/>
              </a:spcBef>
            </a:pPr>
            <a:r>
              <a:rPr lang="en-US" sz="2400" b="1" strike="noStrike" spc="-1">
                <a:solidFill>
                  <a:srgbClr val="000000"/>
                </a:solidFill>
                <a:uFill>
                  <a:solidFill>
                    <a:srgbClr val="FFFFFF"/>
                  </a:solidFill>
                </a:uFill>
                <a:latin typeface="Arial"/>
              </a:rPr>
              <a:t>Click to edit Master text styles</a:t>
            </a:r>
            <a:endParaRPr lang="en-US" sz="2400" b="0" strike="noStrike" spc="-1">
              <a:solidFill>
                <a:srgbClr val="000000"/>
              </a:solidFill>
              <a:uFill>
                <a:solidFill>
                  <a:srgbClr val="FFFFFF"/>
                </a:solidFill>
              </a:uFill>
              <a:latin typeface="Arial"/>
            </a:endParaRPr>
          </a:p>
        </p:txBody>
      </p:sp>
      <p:sp>
        <p:nvSpPr>
          <p:cNvPr id="146" name="PlaceHolder 10"/>
          <p:cNvSpPr>
            <a:spLocks noGrp="1"/>
          </p:cNvSpPr>
          <p:nvPr>
            <p:ph type="body"/>
          </p:nvPr>
        </p:nvSpPr>
        <p:spPr>
          <a:xfrm>
            <a:off x="457200" y="2174760"/>
            <a:ext cx="4039920" cy="3951000"/>
          </a:xfrm>
          <a:prstGeom prst="rect">
            <a:avLst/>
          </a:prstGeom>
        </p:spPr>
        <p:txBody>
          <a:bodyPr/>
          <a:lstStyle/>
          <a:p>
            <a:pPr marL="343080" indent="-342720">
              <a:lnSpc>
                <a:spcPct val="100000"/>
              </a:lnSpc>
              <a:spcBef>
                <a:spcPts val="479"/>
              </a:spcBef>
              <a:buClr>
                <a:srgbClr val="959F38"/>
              </a:buClr>
              <a:buFont typeface="Arial"/>
              <a:buChar char="•"/>
            </a:pPr>
            <a:r>
              <a:rPr lang="en-US" sz="2400" b="0" strike="noStrike" spc="-1">
                <a:solidFill>
                  <a:srgbClr val="000000"/>
                </a:solidFill>
                <a:uFill>
                  <a:solidFill>
                    <a:srgbClr val="FFFFFF"/>
                  </a:solidFill>
                </a:uFill>
                <a:latin typeface="Arial"/>
              </a:rPr>
              <a:t>Click to edit Master text styles</a:t>
            </a:r>
          </a:p>
          <a:p>
            <a:pPr marL="743040" lvl="1" indent="-285480">
              <a:lnSpc>
                <a:spcPct val="100000"/>
              </a:lnSpc>
              <a:spcBef>
                <a:spcPts val="400"/>
              </a:spcBef>
              <a:buClr>
                <a:srgbClr val="112E50"/>
              </a:buClr>
              <a:buFont typeface="Arial"/>
              <a:buChar char="–"/>
            </a:pPr>
            <a:r>
              <a:rPr lang="en-US" sz="2000" b="0" strike="noStrike" spc="-1">
                <a:solidFill>
                  <a:srgbClr val="000000"/>
                </a:solidFill>
                <a:uFill>
                  <a:solidFill>
                    <a:srgbClr val="FFFFFF"/>
                  </a:solidFill>
                </a:uFill>
                <a:latin typeface="Arial"/>
              </a:rPr>
              <a:t>Second level</a:t>
            </a:r>
          </a:p>
          <a:p>
            <a:pPr marL="1143000" lvl="2" indent="-228240">
              <a:lnSpc>
                <a:spcPct val="100000"/>
              </a:lnSpc>
              <a:spcBef>
                <a:spcPts val="360"/>
              </a:spcBef>
              <a:buClr>
                <a:srgbClr val="959F38"/>
              </a:buClr>
              <a:buFont typeface="Arial"/>
              <a:buChar char="•"/>
            </a:pPr>
            <a:r>
              <a:rPr lang="en-US" sz="1800" b="0" strike="noStrike" spc="-1">
                <a:solidFill>
                  <a:srgbClr val="000000"/>
                </a:solidFill>
                <a:uFill>
                  <a:solidFill>
                    <a:srgbClr val="FFFFFF"/>
                  </a:solidFill>
                </a:uFill>
                <a:latin typeface="Arial"/>
              </a:rPr>
              <a:t>Third level</a:t>
            </a:r>
          </a:p>
          <a:p>
            <a:pPr marL="1600200" lvl="3" indent="-228240">
              <a:lnSpc>
                <a:spcPct val="100000"/>
              </a:lnSpc>
              <a:spcBef>
                <a:spcPts val="320"/>
              </a:spcBef>
              <a:buClr>
                <a:srgbClr val="112E50"/>
              </a:buClr>
              <a:buFont typeface="Arial"/>
              <a:buChar char="–"/>
            </a:pPr>
            <a:r>
              <a:rPr lang="en-US" sz="1600" b="0" strike="noStrike" spc="-1">
                <a:solidFill>
                  <a:srgbClr val="000000"/>
                </a:solidFill>
                <a:uFill>
                  <a:solidFill>
                    <a:srgbClr val="FFFFFF"/>
                  </a:solidFill>
                </a:uFill>
                <a:latin typeface="Arial"/>
              </a:rPr>
              <a:t>Fourth level</a:t>
            </a:r>
          </a:p>
          <a:p>
            <a:pPr marL="2057400" lvl="4" indent="-228240">
              <a:lnSpc>
                <a:spcPct val="100000"/>
              </a:lnSpc>
              <a:spcBef>
                <a:spcPts val="320"/>
              </a:spcBef>
              <a:buClr>
                <a:srgbClr val="88A0B8"/>
              </a:buClr>
              <a:buFont typeface="Wingdings" charset="2"/>
              <a:buChar char=""/>
            </a:pPr>
            <a:r>
              <a:rPr lang="en-US" sz="1600" b="0" strike="noStrike" spc="-1">
                <a:solidFill>
                  <a:srgbClr val="000000"/>
                </a:solidFill>
                <a:uFill>
                  <a:solidFill>
                    <a:srgbClr val="FFFFFF"/>
                  </a:solidFill>
                </a:uFill>
                <a:latin typeface="Arial"/>
              </a:rPr>
              <a:t>Fifth level</a:t>
            </a:r>
          </a:p>
        </p:txBody>
      </p:sp>
      <p:sp>
        <p:nvSpPr>
          <p:cNvPr id="147" name="PlaceHolder 11"/>
          <p:cNvSpPr>
            <a:spLocks noGrp="1"/>
          </p:cNvSpPr>
          <p:nvPr>
            <p:ph type="body"/>
          </p:nvPr>
        </p:nvSpPr>
        <p:spPr>
          <a:xfrm>
            <a:off x="4645080" y="1219320"/>
            <a:ext cx="4041360" cy="955440"/>
          </a:xfrm>
          <a:prstGeom prst="rect">
            <a:avLst/>
          </a:prstGeom>
        </p:spPr>
        <p:txBody>
          <a:bodyPr anchor="b"/>
          <a:lstStyle/>
          <a:p>
            <a:pPr>
              <a:lnSpc>
                <a:spcPct val="100000"/>
              </a:lnSpc>
              <a:spcBef>
                <a:spcPts val="479"/>
              </a:spcBef>
            </a:pPr>
            <a:r>
              <a:rPr lang="en-US" sz="2400" b="1" strike="noStrike" spc="-1">
                <a:solidFill>
                  <a:srgbClr val="000000"/>
                </a:solidFill>
                <a:uFill>
                  <a:solidFill>
                    <a:srgbClr val="FFFFFF"/>
                  </a:solidFill>
                </a:uFill>
                <a:latin typeface="Arial"/>
              </a:rPr>
              <a:t>Click to edit Master text styles</a:t>
            </a:r>
            <a:endParaRPr lang="en-US" sz="2400" b="0" strike="noStrike" spc="-1">
              <a:solidFill>
                <a:srgbClr val="000000"/>
              </a:solidFill>
              <a:uFill>
                <a:solidFill>
                  <a:srgbClr val="FFFFFF"/>
                </a:solidFill>
              </a:uFill>
              <a:latin typeface="Arial"/>
            </a:endParaRPr>
          </a:p>
        </p:txBody>
      </p:sp>
      <p:sp>
        <p:nvSpPr>
          <p:cNvPr id="148" name="PlaceHolder 12"/>
          <p:cNvSpPr>
            <a:spLocks noGrp="1"/>
          </p:cNvSpPr>
          <p:nvPr>
            <p:ph type="body"/>
          </p:nvPr>
        </p:nvSpPr>
        <p:spPr>
          <a:xfrm>
            <a:off x="4645080" y="2174760"/>
            <a:ext cx="4041360" cy="3951000"/>
          </a:xfrm>
          <a:prstGeom prst="rect">
            <a:avLst/>
          </a:prstGeom>
        </p:spPr>
        <p:txBody>
          <a:bodyPr/>
          <a:lstStyle/>
          <a:p>
            <a:pPr marL="343080" indent="-342720">
              <a:lnSpc>
                <a:spcPct val="100000"/>
              </a:lnSpc>
              <a:spcBef>
                <a:spcPts val="479"/>
              </a:spcBef>
              <a:buClr>
                <a:srgbClr val="959F38"/>
              </a:buClr>
              <a:buFont typeface="Arial"/>
              <a:buChar char="•"/>
            </a:pPr>
            <a:r>
              <a:rPr lang="en-US" sz="2400" b="0" strike="noStrike" spc="-1">
                <a:solidFill>
                  <a:srgbClr val="000000"/>
                </a:solidFill>
                <a:uFill>
                  <a:solidFill>
                    <a:srgbClr val="FFFFFF"/>
                  </a:solidFill>
                </a:uFill>
                <a:latin typeface="Arial"/>
              </a:rPr>
              <a:t>Click to edit Master text styles</a:t>
            </a:r>
          </a:p>
          <a:p>
            <a:pPr marL="743040" lvl="1" indent="-285480">
              <a:lnSpc>
                <a:spcPct val="100000"/>
              </a:lnSpc>
              <a:spcBef>
                <a:spcPts val="400"/>
              </a:spcBef>
              <a:buClr>
                <a:srgbClr val="112E50"/>
              </a:buClr>
              <a:buFont typeface="Arial"/>
              <a:buChar char="–"/>
            </a:pPr>
            <a:r>
              <a:rPr lang="en-US" sz="2000" b="0" strike="noStrike" spc="-1">
                <a:solidFill>
                  <a:srgbClr val="000000"/>
                </a:solidFill>
                <a:uFill>
                  <a:solidFill>
                    <a:srgbClr val="FFFFFF"/>
                  </a:solidFill>
                </a:uFill>
                <a:latin typeface="Arial"/>
              </a:rPr>
              <a:t>Second level</a:t>
            </a:r>
          </a:p>
          <a:p>
            <a:pPr marL="1143000" lvl="2" indent="-228240">
              <a:lnSpc>
                <a:spcPct val="100000"/>
              </a:lnSpc>
              <a:spcBef>
                <a:spcPts val="360"/>
              </a:spcBef>
              <a:buClr>
                <a:srgbClr val="959F38"/>
              </a:buClr>
              <a:buFont typeface="Arial"/>
              <a:buChar char="•"/>
            </a:pPr>
            <a:r>
              <a:rPr lang="en-US" sz="1800" b="0" strike="noStrike" spc="-1">
                <a:solidFill>
                  <a:srgbClr val="000000"/>
                </a:solidFill>
                <a:uFill>
                  <a:solidFill>
                    <a:srgbClr val="FFFFFF"/>
                  </a:solidFill>
                </a:uFill>
                <a:latin typeface="Arial"/>
              </a:rPr>
              <a:t>Third level</a:t>
            </a:r>
          </a:p>
          <a:p>
            <a:pPr marL="1600200" lvl="3" indent="-228240">
              <a:lnSpc>
                <a:spcPct val="100000"/>
              </a:lnSpc>
              <a:spcBef>
                <a:spcPts val="320"/>
              </a:spcBef>
              <a:buClr>
                <a:srgbClr val="112E50"/>
              </a:buClr>
              <a:buFont typeface="Arial"/>
              <a:buChar char="–"/>
            </a:pPr>
            <a:r>
              <a:rPr lang="en-US" sz="1600" b="0" strike="noStrike" spc="-1">
                <a:solidFill>
                  <a:srgbClr val="000000"/>
                </a:solidFill>
                <a:uFill>
                  <a:solidFill>
                    <a:srgbClr val="FFFFFF"/>
                  </a:solidFill>
                </a:uFill>
                <a:latin typeface="Arial"/>
              </a:rPr>
              <a:t>Fourth level</a:t>
            </a:r>
          </a:p>
          <a:p>
            <a:pPr marL="2057400" lvl="4" indent="-228240">
              <a:lnSpc>
                <a:spcPct val="100000"/>
              </a:lnSpc>
              <a:spcBef>
                <a:spcPts val="320"/>
              </a:spcBef>
              <a:buClr>
                <a:srgbClr val="88A0B8"/>
              </a:buClr>
              <a:buFont typeface="Wingdings" charset="2"/>
              <a:buChar char=""/>
            </a:pPr>
            <a:r>
              <a:rPr lang="en-US" sz="1600" b="0" strike="noStrike" spc="-1">
                <a:solidFill>
                  <a:srgbClr val="000000"/>
                </a:solidFill>
                <a:uFill>
                  <a:solidFill>
                    <a:srgbClr val="FFFFFF"/>
                  </a:solidFill>
                </a:uFill>
                <a:latin typeface="Arial"/>
              </a:rPr>
              <a:t>Fifth level</a:t>
            </a:r>
          </a:p>
        </p:txBody>
      </p:sp>
      <p:sp>
        <p:nvSpPr>
          <p:cNvPr id="149" name="PlaceHolder 13"/>
          <p:cNvSpPr>
            <a:spLocks noGrp="1"/>
          </p:cNvSpPr>
          <p:nvPr>
            <p:ph type="sldNum"/>
          </p:nvPr>
        </p:nvSpPr>
        <p:spPr>
          <a:xfrm>
            <a:off x="8534520" y="304920"/>
            <a:ext cx="456840" cy="4067640"/>
          </a:xfrm>
          <a:prstGeom prst="rect">
            <a:avLst/>
          </a:prstGeom>
        </p:spPr>
        <p:txBody>
          <a:bodyPr lIns="90000" tIns="45000" rIns="90000" bIns="45000"/>
          <a:lstStyle/>
          <a:p>
            <a:pPr algn="r">
              <a:lnSpc>
                <a:spcPct val="100000"/>
              </a:lnSpc>
            </a:pPr>
            <a:fld id="{8F011381-AE18-4569-809E-6D4F27F3DB41}" type="slidenum">
              <a:rPr lang="en-US" sz="1400" b="1" strike="noStrike" spc="-1">
                <a:solidFill>
                  <a:srgbClr val="FFFFFF"/>
                </a:solidFill>
                <a:uFill>
                  <a:solidFill>
                    <a:srgbClr val="FFFFFF"/>
                  </a:solidFill>
                </a:uFill>
                <a:latin typeface="Arial"/>
              </a:rPr>
              <a:t>‹#›</a:t>
            </a:fld>
            <a:endParaRPr lang="en-US" sz="14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7.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3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 name="TextShape 1"/>
          <p:cNvSpPr txBox="1"/>
          <p:nvPr/>
        </p:nvSpPr>
        <p:spPr>
          <a:xfrm>
            <a:off x="467640" y="3645000"/>
            <a:ext cx="4495320" cy="2523240"/>
          </a:xfrm>
          <a:prstGeom prst="rect">
            <a:avLst/>
          </a:prstGeom>
          <a:noFill/>
          <a:ln>
            <a:noFill/>
          </a:ln>
        </p:spPr>
        <p:txBody>
          <a:bodyPr/>
          <a:lstStyle/>
          <a:p>
            <a:pPr>
              <a:lnSpc>
                <a:spcPct val="100000"/>
              </a:lnSpc>
              <a:spcBef>
                <a:spcPts val="641"/>
              </a:spcBef>
            </a:pPr>
            <a:r>
              <a:rPr lang="en-US" sz="3200" b="1" strike="noStrike" spc="-1" dirty="0">
                <a:solidFill>
                  <a:srgbClr val="808080"/>
                </a:solidFill>
                <a:uFill>
                  <a:solidFill>
                    <a:srgbClr val="FFFFFF"/>
                  </a:solidFill>
                </a:uFill>
                <a:latin typeface="Arial"/>
              </a:rPr>
              <a:t>Sergio Vicente &amp; </a:t>
            </a:r>
            <a:r>
              <a:rPr lang="en-US" sz="3200" b="1" strike="noStrike" spc="-1" dirty="0" err="1">
                <a:solidFill>
                  <a:srgbClr val="808080"/>
                </a:solidFill>
                <a:uFill>
                  <a:solidFill>
                    <a:srgbClr val="FFFFFF"/>
                  </a:solidFill>
                </a:uFill>
                <a:latin typeface="Arial"/>
              </a:rPr>
              <a:t>Sergi</a:t>
            </a:r>
            <a:r>
              <a:rPr lang="en-US" sz="3200" b="1" strike="noStrike" spc="-1" dirty="0">
                <a:solidFill>
                  <a:srgbClr val="808080"/>
                </a:solidFill>
                <a:uFill>
                  <a:solidFill>
                    <a:srgbClr val="FFFFFF"/>
                  </a:solidFill>
                </a:uFill>
                <a:latin typeface="Arial"/>
              </a:rPr>
              <a:t> Blanch</a:t>
            </a:r>
            <a:endParaRPr lang="en-US" sz="3200" b="0" strike="noStrike" spc="-1" dirty="0">
              <a:solidFill>
                <a:srgbClr val="000000"/>
              </a:solidFill>
              <a:uFill>
                <a:solidFill>
                  <a:srgbClr val="FFFFFF"/>
                </a:solidFill>
              </a:uFill>
              <a:latin typeface="Arial"/>
            </a:endParaRPr>
          </a:p>
        </p:txBody>
      </p:sp>
      <p:sp>
        <p:nvSpPr>
          <p:cNvPr id="190" name="TextShape 2"/>
          <p:cNvSpPr txBox="1"/>
          <p:nvPr/>
        </p:nvSpPr>
        <p:spPr>
          <a:xfrm>
            <a:off x="457200" y="1981080"/>
            <a:ext cx="4495320" cy="170784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Rethinking Institution Security Approach</a:t>
            </a:r>
            <a:endParaRPr lang="en-US" sz="3500" b="0" strike="noStrike" spc="-1">
              <a:solidFill>
                <a:srgbClr val="000000"/>
              </a:solidFill>
              <a:uFill>
                <a:solidFill>
                  <a:srgbClr val="FFFFFF"/>
                </a:solidFill>
              </a:uFill>
              <a:latin typeface="Calibri"/>
            </a:endParaRPr>
          </a:p>
        </p:txBody>
      </p:sp>
      <p:pic>
        <p:nvPicPr>
          <p:cNvPr id="191" name="Picture 2"/>
          <p:cNvPicPr/>
          <p:nvPr/>
        </p:nvPicPr>
        <p:blipFill>
          <a:blip r:embed="rId2"/>
          <a:stretch/>
        </p:blipFill>
        <p:spPr>
          <a:xfrm>
            <a:off x="-3960" y="5733360"/>
            <a:ext cx="4935600" cy="617040"/>
          </a:xfrm>
          <a:prstGeom prst="rect">
            <a:avLst/>
          </a:prstGeom>
          <a:ln>
            <a:noFill/>
          </a:ln>
        </p:spPr>
      </p:pic>
      <p:pic>
        <p:nvPicPr>
          <p:cNvPr id="192" name="Picture 2"/>
          <p:cNvPicPr/>
          <p:nvPr/>
        </p:nvPicPr>
        <p:blipFill>
          <a:blip r:embed="rId3"/>
          <a:stretch/>
        </p:blipFill>
        <p:spPr>
          <a:xfrm>
            <a:off x="4788000" y="1484640"/>
            <a:ext cx="3958200" cy="400140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CustomShape 1"/>
          <p:cNvSpPr/>
          <p:nvPr/>
        </p:nvSpPr>
        <p:spPr>
          <a:xfrm>
            <a:off x="2296800" y="1469160"/>
            <a:ext cx="2742480" cy="2742480"/>
          </a:xfrm>
          <a:prstGeom prst="ellipse">
            <a:avLst/>
          </a:prstGeom>
          <a:solidFill>
            <a:srgbClr val="00FF00">
              <a:alpha val="50000"/>
            </a:srgbClr>
          </a:solidFill>
          <a:ln>
            <a:solidFill>
              <a:srgbClr val="3465A4"/>
            </a:solidFill>
          </a:ln>
        </p:spPr>
        <p:style>
          <a:lnRef idx="0">
            <a:scrgbClr r="0" g="0" b="0"/>
          </a:lnRef>
          <a:fillRef idx="0">
            <a:scrgbClr r="0" g="0" b="0"/>
          </a:fillRef>
          <a:effectRef idx="0">
            <a:scrgbClr r="0" g="0" b="0"/>
          </a:effectRef>
          <a:fontRef idx="minor"/>
        </p:style>
      </p:sp>
      <p:sp>
        <p:nvSpPr>
          <p:cNvPr id="238" name="CustomShape 2"/>
          <p:cNvSpPr/>
          <p:nvPr/>
        </p:nvSpPr>
        <p:spPr>
          <a:xfrm>
            <a:off x="4125600" y="1469160"/>
            <a:ext cx="2742480" cy="2742480"/>
          </a:xfrm>
          <a:prstGeom prst="ellipse">
            <a:avLst/>
          </a:prstGeom>
          <a:solidFill>
            <a:srgbClr val="0000FF">
              <a:alpha val="50000"/>
            </a:srgbClr>
          </a:solidFill>
          <a:ln>
            <a:solidFill>
              <a:srgbClr val="3465A4"/>
            </a:solidFill>
          </a:ln>
        </p:spPr>
        <p:style>
          <a:lnRef idx="0">
            <a:scrgbClr r="0" g="0" b="0"/>
          </a:lnRef>
          <a:fillRef idx="0">
            <a:scrgbClr r="0" g="0" b="0"/>
          </a:fillRef>
          <a:effectRef idx="0">
            <a:scrgbClr r="0" g="0" b="0"/>
          </a:effectRef>
          <a:fontRef idx="minor"/>
        </p:style>
      </p:sp>
      <p:sp>
        <p:nvSpPr>
          <p:cNvPr id="239" name="CustomShape 3"/>
          <p:cNvSpPr/>
          <p:nvPr/>
        </p:nvSpPr>
        <p:spPr>
          <a:xfrm>
            <a:off x="3211200" y="2840760"/>
            <a:ext cx="2742480" cy="2742480"/>
          </a:xfrm>
          <a:prstGeom prst="ellipse">
            <a:avLst/>
          </a:prstGeom>
          <a:solidFill>
            <a:srgbClr val="FF0000">
              <a:alpha val="50000"/>
            </a:srgbClr>
          </a:solidFill>
          <a:ln>
            <a:solidFill>
              <a:srgbClr val="3465A4"/>
            </a:solidFill>
          </a:ln>
        </p:spPr>
        <p:style>
          <a:lnRef idx="0">
            <a:scrgbClr r="0" g="0" b="0"/>
          </a:lnRef>
          <a:fillRef idx="0">
            <a:scrgbClr r="0" g="0" b="0"/>
          </a:fillRef>
          <a:effectRef idx="0">
            <a:scrgbClr r="0" g="0" b="0"/>
          </a:effectRef>
          <a:fontRef idx="minor"/>
        </p:style>
      </p:sp>
      <p:sp>
        <p:nvSpPr>
          <p:cNvPr id="240" name="CustomShape 4"/>
          <p:cNvSpPr/>
          <p:nvPr/>
        </p:nvSpPr>
        <p:spPr>
          <a:xfrm rot="2400000">
            <a:off x="5464080" y="18111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Controls</a:t>
            </a:r>
            <a:endParaRPr lang="en-US" sz="2400" b="0" strike="noStrike" spc="-1">
              <a:solidFill>
                <a:srgbClr val="000000"/>
              </a:solidFill>
              <a:uFill>
                <a:solidFill>
                  <a:srgbClr val="FFFFFF"/>
                </a:solidFill>
              </a:uFill>
              <a:latin typeface="Arial"/>
            </a:endParaRPr>
          </a:p>
        </p:txBody>
      </p:sp>
      <p:sp>
        <p:nvSpPr>
          <p:cNvPr id="241" name="CustomShape 5"/>
          <p:cNvSpPr/>
          <p:nvPr/>
        </p:nvSpPr>
        <p:spPr>
          <a:xfrm>
            <a:off x="3931920" y="50799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Systems</a:t>
            </a:r>
            <a:endParaRPr lang="en-US" sz="2400" b="0" strike="noStrike" spc="-1">
              <a:solidFill>
                <a:srgbClr val="000000"/>
              </a:solidFill>
              <a:uFill>
                <a:solidFill>
                  <a:srgbClr val="FFFFFF"/>
                </a:solidFill>
              </a:uFill>
              <a:latin typeface="Arial"/>
            </a:endParaRPr>
          </a:p>
        </p:txBody>
      </p:sp>
      <p:pic>
        <p:nvPicPr>
          <p:cNvPr id="242" name="Picture 241"/>
          <p:cNvPicPr/>
          <p:nvPr/>
        </p:nvPicPr>
        <p:blipFill>
          <a:blip r:embed="rId2"/>
          <a:stretch/>
        </p:blipFill>
        <p:spPr>
          <a:xfrm>
            <a:off x="2742840" y="2172960"/>
            <a:ext cx="1371240" cy="758520"/>
          </a:xfrm>
          <a:prstGeom prst="rect">
            <a:avLst/>
          </a:prstGeom>
          <a:ln>
            <a:noFill/>
          </a:ln>
        </p:spPr>
      </p:pic>
      <p:pic>
        <p:nvPicPr>
          <p:cNvPr id="243" name="Picture 242"/>
          <p:cNvPicPr/>
          <p:nvPr/>
        </p:nvPicPr>
        <p:blipFill>
          <a:blip r:embed="rId3"/>
          <a:stretch/>
        </p:blipFill>
        <p:spPr>
          <a:xfrm>
            <a:off x="5055120" y="2043360"/>
            <a:ext cx="914040" cy="914040"/>
          </a:xfrm>
          <a:prstGeom prst="rect">
            <a:avLst/>
          </a:prstGeom>
          <a:ln>
            <a:noFill/>
          </a:ln>
        </p:spPr>
      </p:pic>
      <p:sp>
        <p:nvSpPr>
          <p:cNvPr id="244" name="CustomShape 6"/>
          <p:cNvSpPr/>
          <p:nvPr/>
        </p:nvSpPr>
        <p:spPr>
          <a:xfrm>
            <a:off x="3474720" y="329220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DMZ</a:t>
            </a:r>
            <a:endParaRPr lang="en-US" sz="1400" b="0" strike="noStrike" spc="-1">
              <a:solidFill>
                <a:srgbClr val="000000"/>
              </a:solidFill>
              <a:uFill>
                <a:solidFill>
                  <a:srgbClr val="FFFFFF"/>
                </a:solidFill>
              </a:uFill>
              <a:latin typeface="Arial"/>
            </a:endParaRPr>
          </a:p>
        </p:txBody>
      </p:sp>
      <p:sp>
        <p:nvSpPr>
          <p:cNvPr id="245" name="Line 7"/>
          <p:cNvSpPr/>
          <p:nvPr/>
        </p:nvSpPr>
        <p:spPr>
          <a:xfrm flipV="1">
            <a:off x="3474720" y="2931840"/>
            <a:ext cx="360" cy="3603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246" name="TextShape 8"/>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247" name="CustomShape 9"/>
          <p:cNvSpPr/>
          <p:nvPr/>
        </p:nvSpPr>
        <p:spPr>
          <a:xfrm rot="18900000">
            <a:off x="2382840" y="152388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MIS</a:t>
            </a:r>
            <a:endParaRPr lang="en-US" sz="2400" b="0" strike="noStrike" spc="-1">
              <a:solidFill>
                <a:srgbClr val="000000"/>
              </a:solidFill>
              <a:uFill>
                <a:solidFill>
                  <a:srgbClr val="FFFFFF"/>
                </a:solidFill>
              </a:uFill>
              <a:latin typeface="Arial"/>
            </a:endParaRPr>
          </a:p>
        </p:txBody>
      </p:sp>
      <p:sp>
        <p:nvSpPr>
          <p:cNvPr id="13" name="CustomShape 2"/>
          <p:cNvSpPr/>
          <p:nvPr/>
        </p:nvSpPr>
        <p:spPr>
          <a:xfrm>
            <a:off x="8354472" y="382040"/>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A4866B10-631B-4898-8FB8-CCCF6DC031AD}" type="slidenum">
              <a:rPr lang="en-US" sz="3200" b="0" strike="noStrike" spc="-1">
                <a:solidFill>
                  <a:srgbClr val="FFFFFF"/>
                </a:solidFill>
                <a:uFill>
                  <a:solidFill>
                    <a:srgbClr val="FFFFFF"/>
                  </a:solidFill>
                </a:uFill>
                <a:latin typeface="Arial"/>
              </a:rPr>
              <a:t>10</a:t>
            </a:fld>
            <a:endParaRPr lang="en-US"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CustomShape 1"/>
          <p:cNvSpPr/>
          <p:nvPr/>
        </p:nvSpPr>
        <p:spPr>
          <a:xfrm>
            <a:off x="2296800" y="1469160"/>
            <a:ext cx="2742480" cy="2742480"/>
          </a:xfrm>
          <a:prstGeom prst="ellipse">
            <a:avLst/>
          </a:prstGeom>
          <a:solidFill>
            <a:srgbClr val="00FF00">
              <a:alpha val="50000"/>
            </a:srgbClr>
          </a:solidFill>
          <a:ln>
            <a:solidFill>
              <a:srgbClr val="3465A4"/>
            </a:solidFill>
          </a:ln>
        </p:spPr>
        <p:style>
          <a:lnRef idx="0">
            <a:scrgbClr r="0" g="0" b="0"/>
          </a:lnRef>
          <a:fillRef idx="0">
            <a:scrgbClr r="0" g="0" b="0"/>
          </a:fillRef>
          <a:effectRef idx="0">
            <a:scrgbClr r="0" g="0" b="0"/>
          </a:effectRef>
          <a:fontRef idx="minor"/>
        </p:style>
      </p:sp>
      <p:sp>
        <p:nvSpPr>
          <p:cNvPr id="249" name="CustomShape 2"/>
          <p:cNvSpPr/>
          <p:nvPr/>
        </p:nvSpPr>
        <p:spPr>
          <a:xfrm>
            <a:off x="4125600" y="1469160"/>
            <a:ext cx="2742480" cy="2742480"/>
          </a:xfrm>
          <a:prstGeom prst="ellipse">
            <a:avLst/>
          </a:prstGeom>
          <a:solidFill>
            <a:srgbClr val="0000FF">
              <a:alpha val="50000"/>
            </a:srgbClr>
          </a:solidFill>
          <a:ln>
            <a:solidFill>
              <a:srgbClr val="3465A4"/>
            </a:solidFill>
          </a:ln>
        </p:spPr>
        <p:style>
          <a:lnRef idx="0">
            <a:scrgbClr r="0" g="0" b="0"/>
          </a:lnRef>
          <a:fillRef idx="0">
            <a:scrgbClr r="0" g="0" b="0"/>
          </a:fillRef>
          <a:effectRef idx="0">
            <a:scrgbClr r="0" g="0" b="0"/>
          </a:effectRef>
          <a:fontRef idx="minor"/>
        </p:style>
      </p:sp>
      <p:sp>
        <p:nvSpPr>
          <p:cNvPr id="250" name="CustomShape 3"/>
          <p:cNvSpPr/>
          <p:nvPr/>
        </p:nvSpPr>
        <p:spPr>
          <a:xfrm>
            <a:off x="3211200" y="2840760"/>
            <a:ext cx="2742480" cy="2742480"/>
          </a:xfrm>
          <a:prstGeom prst="ellipse">
            <a:avLst/>
          </a:prstGeom>
          <a:solidFill>
            <a:srgbClr val="FF0000">
              <a:alpha val="50000"/>
            </a:srgbClr>
          </a:solidFill>
          <a:ln>
            <a:solidFill>
              <a:srgbClr val="3465A4"/>
            </a:solidFill>
          </a:ln>
        </p:spPr>
        <p:style>
          <a:lnRef idx="0">
            <a:scrgbClr r="0" g="0" b="0"/>
          </a:lnRef>
          <a:fillRef idx="0">
            <a:scrgbClr r="0" g="0" b="0"/>
          </a:fillRef>
          <a:effectRef idx="0">
            <a:scrgbClr r="0" g="0" b="0"/>
          </a:effectRef>
          <a:fontRef idx="minor"/>
        </p:style>
      </p:sp>
      <p:sp>
        <p:nvSpPr>
          <p:cNvPr id="251" name="CustomShape 4"/>
          <p:cNvSpPr/>
          <p:nvPr/>
        </p:nvSpPr>
        <p:spPr>
          <a:xfrm rot="2400000">
            <a:off x="5464080" y="18111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Controls</a:t>
            </a:r>
            <a:endParaRPr lang="en-US" sz="2400" b="0" strike="noStrike" spc="-1">
              <a:solidFill>
                <a:srgbClr val="000000"/>
              </a:solidFill>
              <a:uFill>
                <a:solidFill>
                  <a:srgbClr val="FFFFFF"/>
                </a:solidFill>
              </a:uFill>
              <a:latin typeface="Arial"/>
            </a:endParaRPr>
          </a:p>
        </p:txBody>
      </p:sp>
      <p:sp>
        <p:nvSpPr>
          <p:cNvPr id="252" name="CustomShape 5"/>
          <p:cNvSpPr/>
          <p:nvPr/>
        </p:nvSpPr>
        <p:spPr>
          <a:xfrm>
            <a:off x="3931920" y="50799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Systems</a:t>
            </a:r>
            <a:endParaRPr lang="en-US" sz="2400" b="0" strike="noStrike" spc="-1">
              <a:solidFill>
                <a:srgbClr val="000000"/>
              </a:solidFill>
              <a:uFill>
                <a:solidFill>
                  <a:srgbClr val="FFFFFF"/>
                </a:solidFill>
              </a:uFill>
              <a:latin typeface="Arial"/>
            </a:endParaRPr>
          </a:p>
        </p:txBody>
      </p:sp>
      <p:pic>
        <p:nvPicPr>
          <p:cNvPr id="253" name="Picture 252"/>
          <p:cNvPicPr/>
          <p:nvPr/>
        </p:nvPicPr>
        <p:blipFill>
          <a:blip r:embed="rId2"/>
          <a:stretch/>
        </p:blipFill>
        <p:spPr>
          <a:xfrm>
            <a:off x="2742840" y="2172960"/>
            <a:ext cx="1371240" cy="758520"/>
          </a:xfrm>
          <a:prstGeom prst="rect">
            <a:avLst/>
          </a:prstGeom>
          <a:ln>
            <a:noFill/>
          </a:ln>
        </p:spPr>
      </p:pic>
      <p:pic>
        <p:nvPicPr>
          <p:cNvPr id="254" name="Picture 253"/>
          <p:cNvPicPr/>
          <p:nvPr/>
        </p:nvPicPr>
        <p:blipFill>
          <a:blip r:embed="rId3"/>
          <a:stretch/>
        </p:blipFill>
        <p:spPr>
          <a:xfrm>
            <a:off x="5055120" y="2043360"/>
            <a:ext cx="914040" cy="914040"/>
          </a:xfrm>
          <a:prstGeom prst="rect">
            <a:avLst/>
          </a:prstGeom>
          <a:ln>
            <a:noFill/>
          </a:ln>
        </p:spPr>
      </p:pic>
      <p:sp>
        <p:nvSpPr>
          <p:cNvPr id="255" name="CustomShape 6"/>
          <p:cNvSpPr/>
          <p:nvPr/>
        </p:nvSpPr>
        <p:spPr>
          <a:xfrm>
            <a:off x="3474720" y="329220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DMZ</a:t>
            </a:r>
            <a:endParaRPr lang="en-US" sz="1400" b="0" strike="noStrike" spc="-1">
              <a:solidFill>
                <a:srgbClr val="000000"/>
              </a:solidFill>
              <a:uFill>
                <a:solidFill>
                  <a:srgbClr val="FFFFFF"/>
                </a:solidFill>
              </a:uFill>
              <a:latin typeface="Arial"/>
            </a:endParaRPr>
          </a:p>
        </p:txBody>
      </p:sp>
      <p:sp>
        <p:nvSpPr>
          <p:cNvPr id="256" name="CustomShape 7"/>
          <p:cNvSpPr/>
          <p:nvPr/>
        </p:nvSpPr>
        <p:spPr>
          <a:xfrm>
            <a:off x="5120640" y="329220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Field</a:t>
            </a:r>
            <a:endParaRPr lang="en-US" sz="1400" b="0" strike="noStrike" spc="-1">
              <a:solidFill>
                <a:srgbClr val="000000"/>
              </a:solidFill>
              <a:uFill>
                <a:solidFill>
                  <a:srgbClr val="FFFFFF"/>
                </a:solidFill>
              </a:uFill>
              <a:latin typeface="Arial"/>
            </a:endParaRPr>
          </a:p>
        </p:txBody>
      </p:sp>
      <p:sp>
        <p:nvSpPr>
          <p:cNvPr id="257" name="Line 8"/>
          <p:cNvSpPr/>
          <p:nvPr/>
        </p:nvSpPr>
        <p:spPr>
          <a:xfrm flipV="1">
            <a:off x="5577840" y="2957760"/>
            <a:ext cx="360" cy="33444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258" name="Line 9"/>
          <p:cNvSpPr/>
          <p:nvPr/>
        </p:nvSpPr>
        <p:spPr>
          <a:xfrm flipV="1">
            <a:off x="3474720" y="2931840"/>
            <a:ext cx="360" cy="3603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259" name="TextShape 10"/>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260" name="CustomShape 11"/>
          <p:cNvSpPr/>
          <p:nvPr/>
        </p:nvSpPr>
        <p:spPr>
          <a:xfrm rot="18900000">
            <a:off x="2382840" y="152388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MIS</a:t>
            </a:r>
            <a:endParaRPr lang="en-US" sz="2400" b="0" strike="noStrike" spc="-1">
              <a:solidFill>
                <a:srgbClr val="000000"/>
              </a:solidFill>
              <a:uFill>
                <a:solidFill>
                  <a:srgbClr val="FFFFFF"/>
                </a:solidFill>
              </a:uFill>
              <a:latin typeface="Arial"/>
            </a:endParaRPr>
          </a:p>
        </p:txBody>
      </p:sp>
      <p:sp>
        <p:nvSpPr>
          <p:cNvPr id="15" name="CustomShape 2"/>
          <p:cNvSpPr/>
          <p:nvPr/>
        </p:nvSpPr>
        <p:spPr>
          <a:xfrm>
            <a:off x="8354472" y="382040"/>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A4866B10-631B-4898-8FB8-CCCF6DC031AD}" type="slidenum">
              <a:rPr lang="en-US" sz="3200" b="0" strike="noStrike" spc="-1">
                <a:solidFill>
                  <a:srgbClr val="FFFFFF"/>
                </a:solidFill>
                <a:uFill>
                  <a:solidFill>
                    <a:srgbClr val="FFFFFF"/>
                  </a:solidFill>
                </a:uFill>
                <a:latin typeface="Arial"/>
              </a:rPr>
              <a:t>11</a:t>
            </a:fld>
            <a:endParaRPr lang="en-US"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CustomShape 1"/>
          <p:cNvSpPr/>
          <p:nvPr/>
        </p:nvSpPr>
        <p:spPr>
          <a:xfrm>
            <a:off x="2296800" y="1469160"/>
            <a:ext cx="2742480" cy="2742480"/>
          </a:xfrm>
          <a:prstGeom prst="ellipse">
            <a:avLst/>
          </a:prstGeom>
          <a:solidFill>
            <a:srgbClr val="00FF00">
              <a:alpha val="50000"/>
            </a:srgbClr>
          </a:solidFill>
          <a:ln>
            <a:solidFill>
              <a:srgbClr val="3465A4"/>
            </a:solidFill>
          </a:ln>
        </p:spPr>
        <p:style>
          <a:lnRef idx="0">
            <a:scrgbClr r="0" g="0" b="0"/>
          </a:lnRef>
          <a:fillRef idx="0">
            <a:scrgbClr r="0" g="0" b="0"/>
          </a:fillRef>
          <a:effectRef idx="0">
            <a:scrgbClr r="0" g="0" b="0"/>
          </a:effectRef>
          <a:fontRef idx="minor"/>
        </p:style>
      </p:sp>
      <p:sp>
        <p:nvSpPr>
          <p:cNvPr id="262" name="CustomShape 2"/>
          <p:cNvSpPr/>
          <p:nvPr/>
        </p:nvSpPr>
        <p:spPr>
          <a:xfrm>
            <a:off x="4125600" y="1469160"/>
            <a:ext cx="2742480" cy="2742480"/>
          </a:xfrm>
          <a:prstGeom prst="ellipse">
            <a:avLst/>
          </a:prstGeom>
          <a:solidFill>
            <a:srgbClr val="0000FF">
              <a:alpha val="50000"/>
            </a:srgbClr>
          </a:solidFill>
          <a:ln>
            <a:solidFill>
              <a:srgbClr val="3465A4"/>
            </a:solidFill>
          </a:ln>
        </p:spPr>
        <p:style>
          <a:lnRef idx="0">
            <a:scrgbClr r="0" g="0" b="0"/>
          </a:lnRef>
          <a:fillRef idx="0">
            <a:scrgbClr r="0" g="0" b="0"/>
          </a:fillRef>
          <a:effectRef idx="0">
            <a:scrgbClr r="0" g="0" b="0"/>
          </a:effectRef>
          <a:fontRef idx="minor"/>
        </p:style>
      </p:sp>
      <p:sp>
        <p:nvSpPr>
          <p:cNvPr id="263" name="CustomShape 3"/>
          <p:cNvSpPr/>
          <p:nvPr/>
        </p:nvSpPr>
        <p:spPr>
          <a:xfrm>
            <a:off x="3211200" y="2840760"/>
            <a:ext cx="2742480" cy="2742480"/>
          </a:xfrm>
          <a:prstGeom prst="ellipse">
            <a:avLst/>
          </a:prstGeom>
          <a:solidFill>
            <a:srgbClr val="FF0000">
              <a:alpha val="50000"/>
            </a:srgbClr>
          </a:solidFill>
          <a:ln>
            <a:solidFill>
              <a:srgbClr val="3465A4"/>
            </a:solidFill>
          </a:ln>
        </p:spPr>
        <p:style>
          <a:lnRef idx="0">
            <a:scrgbClr r="0" g="0" b="0"/>
          </a:lnRef>
          <a:fillRef idx="0">
            <a:scrgbClr r="0" g="0" b="0"/>
          </a:fillRef>
          <a:effectRef idx="0">
            <a:scrgbClr r="0" g="0" b="0"/>
          </a:effectRef>
          <a:fontRef idx="minor"/>
        </p:style>
      </p:sp>
      <p:sp>
        <p:nvSpPr>
          <p:cNvPr id="264" name="CustomShape 4"/>
          <p:cNvSpPr/>
          <p:nvPr/>
        </p:nvSpPr>
        <p:spPr>
          <a:xfrm rot="2400000">
            <a:off x="5464080" y="18111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Controls</a:t>
            </a:r>
            <a:endParaRPr lang="en-US" sz="2400" b="0" strike="noStrike" spc="-1">
              <a:solidFill>
                <a:srgbClr val="000000"/>
              </a:solidFill>
              <a:uFill>
                <a:solidFill>
                  <a:srgbClr val="FFFFFF"/>
                </a:solidFill>
              </a:uFill>
              <a:latin typeface="Arial"/>
            </a:endParaRPr>
          </a:p>
        </p:txBody>
      </p:sp>
      <p:sp>
        <p:nvSpPr>
          <p:cNvPr id="265" name="CustomShape 5"/>
          <p:cNvSpPr/>
          <p:nvPr/>
        </p:nvSpPr>
        <p:spPr>
          <a:xfrm>
            <a:off x="3931920" y="50799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Systems</a:t>
            </a:r>
            <a:endParaRPr lang="en-US" sz="2400" b="0" strike="noStrike" spc="-1">
              <a:solidFill>
                <a:srgbClr val="000000"/>
              </a:solidFill>
              <a:uFill>
                <a:solidFill>
                  <a:srgbClr val="FFFFFF"/>
                </a:solidFill>
              </a:uFill>
              <a:latin typeface="Arial"/>
            </a:endParaRPr>
          </a:p>
        </p:txBody>
      </p:sp>
      <p:pic>
        <p:nvPicPr>
          <p:cNvPr id="266" name="Picture 265"/>
          <p:cNvPicPr/>
          <p:nvPr/>
        </p:nvPicPr>
        <p:blipFill>
          <a:blip r:embed="rId2"/>
          <a:stretch/>
        </p:blipFill>
        <p:spPr>
          <a:xfrm>
            <a:off x="2742840" y="2172960"/>
            <a:ext cx="1371240" cy="758520"/>
          </a:xfrm>
          <a:prstGeom prst="rect">
            <a:avLst/>
          </a:prstGeom>
          <a:ln>
            <a:noFill/>
          </a:ln>
        </p:spPr>
      </p:pic>
      <p:pic>
        <p:nvPicPr>
          <p:cNvPr id="267" name="Picture 266"/>
          <p:cNvPicPr/>
          <p:nvPr/>
        </p:nvPicPr>
        <p:blipFill>
          <a:blip r:embed="rId3"/>
          <a:stretch/>
        </p:blipFill>
        <p:spPr>
          <a:xfrm>
            <a:off x="5055120" y="2043360"/>
            <a:ext cx="914040" cy="914040"/>
          </a:xfrm>
          <a:prstGeom prst="rect">
            <a:avLst/>
          </a:prstGeom>
          <a:ln>
            <a:noFill/>
          </a:ln>
        </p:spPr>
      </p:pic>
      <p:sp>
        <p:nvSpPr>
          <p:cNvPr id="268" name="CustomShape 6"/>
          <p:cNvSpPr/>
          <p:nvPr/>
        </p:nvSpPr>
        <p:spPr>
          <a:xfrm>
            <a:off x="3291840" y="3749400"/>
            <a:ext cx="365400" cy="456840"/>
          </a:xfrm>
          <a:prstGeom prst="can">
            <a:avLst>
              <a:gd name="adj" fmla="val 62500"/>
            </a:avLst>
          </a:prstGeom>
          <a:solidFill>
            <a:srgbClr val="729FCF">
              <a:alpha val="75000"/>
            </a:srgbClr>
          </a:solidFill>
          <a:ln>
            <a:solidFill>
              <a:srgbClr val="3465A4"/>
            </a:solidFill>
          </a:ln>
        </p:spPr>
        <p:style>
          <a:lnRef idx="0">
            <a:scrgbClr r="0" g="0" b="0"/>
          </a:lnRef>
          <a:fillRef idx="0">
            <a:scrgbClr r="0" g="0" b="0"/>
          </a:fillRef>
          <a:effectRef idx="0">
            <a:scrgbClr r="0" g="0" b="0"/>
          </a:effectRef>
          <a:fontRef idx="minor"/>
        </p:style>
      </p:sp>
      <p:sp>
        <p:nvSpPr>
          <p:cNvPr id="269" name="CustomShape 7"/>
          <p:cNvSpPr/>
          <p:nvPr/>
        </p:nvSpPr>
        <p:spPr>
          <a:xfrm>
            <a:off x="3474720" y="329220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DMZ</a:t>
            </a:r>
            <a:endParaRPr lang="en-US" sz="1400" b="0" strike="noStrike" spc="-1">
              <a:solidFill>
                <a:srgbClr val="000000"/>
              </a:solidFill>
              <a:uFill>
                <a:solidFill>
                  <a:srgbClr val="FFFFFF"/>
                </a:solidFill>
              </a:uFill>
              <a:latin typeface="Arial"/>
            </a:endParaRPr>
          </a:p>
        </p:txBody>
      </p:sp>
      <p:sp>
        <p:nvSpPr>
          <p:cNvPr id="270" name="CustomShape 8"/>
          <p:cNvSpPr/>
          <p:nvPr/>
        </p:nvSpPr>
        <p:spPr>
          <a:xfrm>
            <a:off x="5120640" y="329220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Field</a:t>
            </a:r>
            <a:endParaRPr lang="en-US" sz="1400" b="0" strike="noStrike" spc="-1">
              <a:solidFill>
                <a:srgbClr val="000000"/>
              </a:solidFill>
              <a:uFill>
                <a:solidFill>
                  <a:srgbClr val="FFFFFF"/>
                </a:solidFill>
              </a:uFill>
              <a:latin typeface="Arial"/>
            </a:endParaRPr>
          </a:p>
        </p:txBody>
      </p:sp>
      <p:sp>
        <p:nvSpPr>
          <p:cNvPr id="271" name="Line 9"/>
          <p:cNvSpPr/>
          <p:nvPr/>
        </p:nvSpPr>
        <p:spPr>
          <a:xfrm flipV="1">
            <a:off x="5577840" y="2957760"/>
            <a:ext cx="360" cy="33444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272" name="Line 10"/>
          <p:cNvSpPr/>
          <p:nvPr/>
        </p:nvSpPr>
        <p:spPr>
          <a:xfrm flipV="1">
            <a:off x="3474720" y="2931840"/>
            <a:ext cx="360" cy="3603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273" name="Line 11"/>
          <p:cNvSpPr/>
          <p:nvPr/>
        </p:nvSpPr>
        <p:spPr>
          <a:xfrm flipH="1" flipV="1">
            <a:off x="3108960" y="2931840"/>
            <a:ext cx="182880" cy="8175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274" name="TextShape 12"/>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275" name="CustomShape 13"/>
          <p:cNvSpPr/>
          <p:nvPr/>
        </p:nvSpPr>
        <p:spPr>
          <a:xfrm rot="18900000">
            <a:off x="2382840" y="152388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MIS</a:t>
            </a:r>
            <a:endParaRPr lang="en-US" sz="2400" b="0" strike="noStrike" spc="-1">
              <a:solidFill>
                <a:srgbClr val="000000"/>
              </a:solidFill>
              <a:uFill>
                <a:solidFill>
                  <a:srgbClr val="FFFFFF"/>
                </a:solidFill>
              </a:uFill>
              <a:latin typeface="Arial"/>
            </a:endParaRPr>
          </a:p>
        </p:txBody>
      </p:sp>
      <p:sp>
        <p:nvSpPr>
          <p:cNvPr id="17" name="CustomShape 2"/>
          <p:cNvSpPr/>
          <p:nvPr/>
        </p:nvSpPr>
        <p:spPr>
          <a:xfrm>
            <a:off x="8354472" y="382040"/>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A4866B10-631B-4898-8FB8-CCCF6DC031AD}" type="slidenum">
              <a:rPr lang="en-US" sz="3200" b="0" strike="noStrike" spc="-1">
                <a:solidFill>
                  <a:srgbClr val="FFFFFF"/>
                </a:solidFill>
                <a:uFill>
                  <a:solidFill>
                    <a:srgbClr val="FFFFFF"/>
                  </a:solidFill>
                </a:uFill>
                <a:latin typeface="Arial"/>
              </a:rPr>
              <a:t>12</a:t>
            </a:fld>
            <a:endParaRPr lang="en-US"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CustomShape 1"/>
          <p:cNvSpPr/>
          <p:nvPr/>
        </p:nvSpPr>
        <p:spPr>
          <a:xfrm>
            <a:off x="2296800" y="1469160"/>
            <a:ext cx="2742480" cy="2742480"/>
          </a:xfrm>
          <a:prstGeom prst="ellipse">
            <a:avLst/>
          </a:prstGeom>
          <a:solidFill>
            <a:srgbClr val="00FF00">
              <a:alpha val="50000"/>
            </a:srgbClr>
          </a:solidFill>
          <a:ln>
            <a:solidFill>
              <a:srgbClr val="3465A4"/>
            </a:solidFill>
          </a:ln>
        </p:spPr>
        <p:style>
          <a:lnRef idx="0">
            <a:scrgbClr r="0" g="0" b="0"/>
          </a:lnRef>
          <a:fillRef idx="0">
            <a:scrgbClr r="0" g="0" b="0"/>
          </a:fillRef>
          <a:effectRef idx="0">
            <a:scrgbClr r="0" g="0" b="0"/>
          </a:effectRef>
          <a:fontRef idx="minor"/>
        </p:style>
      </p:sp>
      <p:sp>
        <p:nvSpPr>
          <p:cNvPr id="277" name="CustomShape 2"/>
          <p:cNvSpPr/>
          <p:nvPr/>
        </p:nvSpPr>
        <p:spPr>
          <a:xfrm>
            <a:off x="4125600" y="1469160"/>
            <a:ext cx="2742480" cy="2742480"/>
          </a:xfrm>
          <a:prstGeom prst="ellipse">
            <a:avLst/>
          </a:prstGeom>
          <a:solidFill>
            <a:srgbClr val="0000FF">
              <a:alpha val="50000"/>
            </a:srgbClr>
          </a:solidFill>
          <a:ln>
            <a:solidFill>
              <a:srgbClr val="3465A4"/>
            </a:solidFill>
          </a:ln>
        </p:spPr>
        <p:style>
          <a:lnRef idx="0">
            <a:scrgbClr r="0" g="0" b="0"/>
          </a:lnRef>
          <a:fillRef idx="0">
            <a:scrgbClr r="0" g="0" b="0"/>
          </a:fillRef>
          <a:effectRef idx="0">
            <a:scrgbClr r="0" g="0" b="0"/>
          </a:effectRef>
          <a:fontRef idx="minor"/>
        </p:style>
      </p:sp>
      <p:sp>
        <p:nvSpPr>
          <p:cNvPr id="278" name="CustomShape 3"/>
          <p:cNvSpPr/>
          <p:nvPr/>
        </p:nvSpPr>
        <p:spPr>
          <a:xfrm>
            <a:off x="3211200" y="2840760"/>
            <a:ext cx="2742480" cy="2742480"/>
          </a:xfrm>
          <a:prstGeom prst="ellipse">
            <a:avLst/>
          </a:prstGeom>
          <a:solidFill>
            <a:srgbClr val="FF0000">
              <a:alpha val="50000"/>
            </a:srgbClr>
          </a:solidFill>
          <a:ln>
            <a:solidFill>
              <a:srgbClr val="3465A4"/>
            </a:solidFill>
          </a:ln>
        </p:spPr>
        <p:style>
          <a:lnRef idx="0">
            <a:scrgbClr r="0" g="0" b="0"/>
          </a:lnRef>
          <a:fillRef idx="0">
            <a:scrgbClr r="0" g="0" b="0"/>
          </a:fillRef>
          <a:effectRef idx="0">
            <a:scrgbClr r="0" g="0" b="0"/>
          </a:effectRef>
          <a:fontRef idx="minor"/>
        </p:style>
      </p:sp>
      <p:sp>
        <p:nvSpPr>
          <p:cNvPr id="279" name="CustomShape 4"/>
          <p:cNvSpPr/>
          <p:nvPr/>
        </p:nvSpPr>
        <p:spPr>
          <a:xfrm rot="2400000">
            <a:off x="5464080" y="18111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Controls</a:t>
            </a:r>
            <a:endParaRPr lang="en-US" sz="2400" b="0" strike="noStrike" spc="-1">
              <a:solidFill>
                <a:srgbClr val="000000"/>
              </a:solidFill>
              <a:uFill>
                <a:solidFill>
                  <a:srgbClr val="FFFFFF"/>
                </a:solidFill>
              </a:uFill>
              <a:latin typeface="Arial"/>
            </a:endParaRPr>
          </a:p>
        </p:txBody>
      </p:sp>
      <p:sp>
        <p:nvSpPr>
          <p:cNvPr id="280" name="CustomShape 5"/>
          <p:cNvSpPr/>
          <p:nvPr/>
        </p:nvSpPr>
        <p:spPr>
          <a:xfrm>
            <a:off x="3931920" y="50799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Systems</a:t>
            </a:r>
            <a:endParaRPr lang="en-US" sz="2400" b="0" strike="noStrike" spc="-1">
              <a:solidFill>
                <a:srgbClr val="000000"/>
              </a:solidFill>
              <a:uFill>
                <a:solidFill>
                  <a:srgbClr val="FFFFFF"/>
                </a:solidFill>
              </a:uFill>
              <a:latin typeface="Arial"/>
            </a:endParaRPr>
          </a:p>
        </p:txBody>
      </p:sp>
      <p:pic>
        <p:nvPicPr>
          <p:cNvPr id="281" name="Picture 280"/>
          <p:cNvPicPr/>
          <p:nvPr/>
        </p:nvPicPr>
        <p:blipFill>
          <a:blip r:embed="rId2"/>
          <a:stretch/>
        </p:blipFill>
        <p:spPr>
          <a:xfrm>
            <a:off x="2742840" y="2172960"/>
            <a:ext cx="1371240" cy="758520"/>
          </a:xfrm>
          <a:prstGeom prst="rect">
            <a:avLst/>
          </a:prstGeom>
          <a:ln>
            <a:noFill/>
          </a:ln>
        </p:spPr>
      </p:pic>
      <p:pic>
        <p:nvPicPr>
          <p:cNvPr id="282" name="Picture 281"/>
          <p:cNvPicPr/>
          <p:nvPr/>
        </p:nvPicPr>
        <p:blipFill>
          <a:blip r:embed="rId3"/>
          <a:stretch/>
        </p:blipFill>
        <p:spPr>
          <a:xfrm>
            <a:off x="5055120" y="2043360"/>
            <a:ext cx="914040" cy="914040"/>
          </a:xfrm>
          <a:prstGeom prst="rect">
            <a:avLst/>
          </a:prstGeom>
          <a:ln>
            <a:noFill/>
          </a:ln>
        </p:spPr>
      </p:pic>
      <p:sp>
        <p:nvSpPr>
          <p:cNvPr id="283" name="CustomShape 6"/>
          <p:cNvSpPr/>
          <p:nvPr/>
        </p:nvSpPr>
        <p:spPr>
          <a:xfrm>
            <a:off x="3291840" y="3749400"/>
            <a:ext cx="365400" cy="456840"/>
          </a:xfrm>
          <a:prstGeom prst="can">
            <a:avLst>
              <a:gd name="adj" fmla="val 62500"/>
            </a:avLst>
          </a:prstGeom>
          <a:solidFill>
            <a:srgbClr val="729FCF">
              <a:alpha val="75000"/>
            </a:srgbClr>
          </a:solidFill>
          <a:ln>
            <a:solidFill>
              <a:srgbClr val="3465A4"/>
            </a:solidFill>
          </a:ln>
        </p:spPr>
        <p:style>
          <a:lnRef idx="0">
            <a:scrgbClr r="0" g="0" b="0"/>
          </a:lnRef>
          <a:fillRef idx="0">
            <a:scrgbClr r="0" g="0" b="0"/>
          </a:fillRef>
          <a:effectRef idx="0">
            <a:scrgbClr r="0" g="0" b="0"/>
          </a:effectRef>
          <a:fontRef idx="minor"/>
        </p:style>
      </p:sp>
      <p:sp>
        <p:nvSpPr>
          <p:cNvPr id="284" name="CustomShape 7"/>
          <p:cNvSpPr/>
          <p:nvPr/>
        </p:nvSpPr>
        <p:spPr>
          <a:xfrm>
            <a:off x="5486400" y="3749400"/>
            <a:ext cx="365400" cy="456840"/>
          </a:xfrm>
          <a:prstGeom prst="can">
            <a:avLst>
              <a:gd name="adj" fmla="val 62500"/>
            </a:avLst>
          </a:prstGeom>
          <a:solidFill>
            <a:srgbClr val="729FCF">
              <a:alpha val="75000"/>
            </a:srgbClr>
          </a:solidFill>
          <a:ln>
            <a:solidFill>
              <a:srgbClr val="3465A4"/>
            </a:solidFill>
          </a:ln>
        </p:spPr>
        <p:style>
          <a:lnRef idx="0">
            <a:scrgbClr r="0" g="0" b="0"/>
          </a:lnRef>
          <a:fillRef idx="0">
            <a:scrgbClr r="0" g="0" b="0"/>
          </a:fillRef>
          <a:effectRef idx="0">
            <a:scrgbClr r="0" g="0" b="0"/>
          </a:effectRef>
          <a:fontRef idx="minor"/>
        </p:style>
      </p:sp>
      <p:sp>
        <p:nvSpPr>
          <p:cNvPr id="285" name="CustomShape 8"/>
          <p:cNvSpPr/>
          <p:nvPr/>
        </p:nvSpPr>
        <p:spPr>
          <a:xfrm>
            <a:off x="3474720" y="329220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DMZ</a:t>
            </a:r>
            <a:endParaRPr lang="en-US" sz="1400" b="0" strike="noStrike" spc="-1">
              <a:solidFill>
                <a:srgbClr val="000000"/>
              </a:solidFill>
              <a:uFill>
                <a:solidFill>
                  <a:srgbClr val="FFFFFF"/>
                </a:solidFill>
              </a:uFill>
              <a:latin typeface="Arial"/>
            </a:endParaRPr>
          </a:p>
        </p:txBody>
      </p:sp>
      <p:sp>
        <p:nvSpPr>
          <p:cNvPr id="286" name="CustomShape 9"/>
          <p:cNvSpPr/>
          <p:nvPr/>
        </p:nvSpPr>
        <p:spPr>
          <a:xfrm>
            <a:off x="5120640" y="329220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Field</a:t>
            </a:r>
            <a:endParaRPr lang="en-US" sz="1400" b="0" strike="noStrike" spc="-1">
              <a:solidFill>
                <a:srgbClr val="000000"/>
              </a:solidFill>
              <a:uFill>
                <a:solidFill>
                  <a:srgbClr val="FFFFFF"/>
                </a:solidFill>
              </a:uFill>
              <a:latin typeface="Arial"/>
            </a:endParaRPr>
          </a:p>
        </p:txBody>
      </p:sp>
      <p:sp>
        <p:nvSpPr>
          <p:cNvPr id="287" name="Line 10"/>
          <p:cNvSpPr/>
          <p:nvPr/>
        </p:nvSpPr>
        <p:spPr>
          <a:xfrm flipV="1">
            <a:off x="5852160" y="2957760"/>
            <a:ext cx="117360" cy="88308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288" name="Line 11"/>
          <p:cNvSpPr/>
          <p:nvPr/>
        </p:nvSpPr>
        <p:spPr>
          <a:xfrm flipV="1">
            <a:off x="5577840" y="2957760"/>
            <a:ext cx="360" cy="33444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289" name="Line 12"/>
          <p:cNvSpPr/>
          <p:nvPr/>
        </p:nvSpPr>
        <p:spPr>
          <a:xfrm flipV="1">
            <a:off x="3474720" y="2931840"/>
            <a:ext cx="360" cy="3603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290" name="Line 13"/>
          <p:cNvSpPr/>
          <p:nvPr/>
        </p:nvSpPr>
        <p:spPr>
          <a:xfrm flipH="1" flipV="1">
            <a:off x="3108960" y="2931840"/>
            <a:ext cx="182880" cy="8175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291" name="TextShape 14"/>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292" name="CustomShape 15"/>
          <p:cNvSpPr/>
          <p:nvPr/>
        </p:nvSpPr>
        <p:spPr>
          <a:xfrm rot="18900000">
            <a:off x="2382840" y="152388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MIS</a:t>
            </a:r>
            <a:endParaRPr lang="en-US" sz="2400" b="0" strike="noStrike" spc="-1">
              <a:solidFill>
                <a:srgbClr val="000000"/>
              </a:solidFill>
              <a:uFill>
                <a:solidFill>
                  <a:srgbClr val="FFFFFF"/>
                </a:solidFill>
              </a:uFill>
              <a:latin typeface="Arial"/>
            </a:endParaRPr>
          </a:p>
        </p:txBody>
      </p:sp>
      <p:sp>
        <p:nvSpPr>
          <p:cNvPr id="19" name="CustomShape 2"/>
          <p:cNvSpPr/>
          <p:nvPr/>
        </p:nvSpPr>
        <p:spPr>
          <a:xfrm>
            <a:off x="8354472" y="382040"/>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A4866B10-631B-4898-8FB8-CCCF6DC031AD}" type="slidenum">
              <a:rPr lang="en-US" sz="3200" b="0" strike="noStrike" spc="-1">
                <a:solidFill>
                  <a:srgbClr val="FFFFFF"/>
                </a:solidFill>
                <a:uFill>
                  <a:solidFill>
                    <a:srgbClr val="FFFFFF"/>
                  </a:solidFill>
                </a:uFill>
                <a:latin typeface="Arial"/>
              </a:rPr>
              <a:t>13</a:t>
            </a:fld>
            <a:endParaRPr lang="en-US"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CustomShape 1"/>
          <p:cNvSpPr/>
          <p:nvPr/>
        </p:nvSpPr>
        <p:spPr>
          <a:xfrm>
            <a:off x="2296800" y="1469160"/>
            <a:ext cx="2742480" cy="2742480"/>
          </a:xfrm>
          <a:prstGeom prst="ellipse">
            <a:avLst/>
          </a:prstGeom>
          <a:solidFill>
            <a:srgbClr val="00FF00">
              <a:alpha val="50000"/>
            </a:srgbClr>
          </a:solidFill>
          <a:ln>
            <a:solidFill>
              <a:srgbClr val="3465A4"/>
            </a:solidFill>
          </a:ln>
        </p:spPr>
        <p:style>
          <a:lnRef idx="0">
            <a:scrgbClr r="0" g="0" b="0"/>
          </a:lnRef>
          <a:fillRef idx="0">
            <a:scrgbClr r="0" g="0" b="0"/>
          </a:fillRef>
          <a:effectRef idx="0">
            <a:scrgbClr r="0" g="0" b="0"/>
          </a:effectRef>
          <a:fontRef idx="minor"/>
        </p:style>
      </p:sp>
      <p:sp>
        <p:nvSpPr>
          <p:cNvPr id="294" name="CustomShape 2"/>
          <p:cNvSpPr/>
          <p:nvPr/>
        </p:nvSpPr>
        <p:spPr>
          <a:xfrm>
            <a:off x="4125600" y="1469160"/>
            <a:ext cx="2742480" cy="2742480"/>
          </a:xfrm>
          <a:prstGeom prst="ellipse">
            <a:avLst/>
          </a:prstGeom>
          <a:solidFill>
            <a:srgbClr val="0000FF">
              <a:alpha val="50000"/>
            </a:srgbClr>
          </a:solidFill>
          <a:ln>
            <a:solidFill>
              <a:srgbClr val="3465A4"/>
            </a:solidFill>
          </a:ln>
        </p:spPr>
        <p:style>
          <a:lnRef idx="0">
            <a:scrgbClr r="0" g="0" b="0"/>
          </a:lnRef>
          <a:fillRef idx="0">
            <a:scrgbClr r="0" g="0" b="0"/>
          </a:fillRef>
          <a:effectRef idx="0">
            <a:scrgbClr r="0" g="0" b="0"/>
          </a:effectRef>
          <a:fontRef idx="minor"/>
        </p:style>
      </p:sp>
      <p:sp>
        <p:nvSpPr>
          <p:cNvPr id="295" name="CustomShape 3"/>
          <p:cNvSpPr/>
          <p:nvPr/>
        </p:nvSpPr>
        <p:spPr>
          <a:xfrm>
            <a:off x="3211200" y="2840760"/>
            <a:ext cx="2742480" cy="2742480"/>
          </a:xfrm>
          <a:prstGeom prst="ellipse">
            <a:avLst/>
          </a:prstGeom>
          <a:solidFill>
            <a:srgbClr val="FF0000">
              <a:alpha val="50000"/>
            </a:srgbClr>
          </a:solidFill>
          <a:ln>
            <a:solidFill>
              <a:srgbClr val="3465A4"/>
            </a:solidFill>
          </a:ln>
        </p:spPr>
        <p:style>
          <a:lnRef idx="0">
            <a:scrgbClr r="0" g="0" b="0"/>
          </a:lnRef>
          <a:fillRef idx="0">
            <a:scrgbClr r="0" g="0" b="0"/>
          </a:fillRef>
          <a:effectRef idx="0">
            <a:scrgbClr r="0" g="0" b="0"/>
          </a:effectRef>
          <a:fontRef idx="minor"/>
        </p:style>
      </p:sp>
      <p:sp>
        <p:nvSpPr>
          <p:cNvPr id="296" name="CustomShape 4"/>
          <p:cNvSpPr/>
          <p:nvPr/>
        </p:nvSpPr>
        <p:spPr>
          <a:xfrm rot="2400000">
            <a:off x="5464080" y="18111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Controls</a:t>
            </a:r>
            <a:endParaRPr lang="en-US" sz="2400" b="0" strike="noStrike" spc="-1">
              <a:solidFill>
                <a:srgbClr val="000000"/>
              </a:solidFill>
              <a:uFill>
                <a:solidFill>
                  <a:srgbClr val="FFFFFF"/>
                </a:solidFill>
              </a:uFill>
              <a:latin typeface="Arial"/>
            </a:endParaRPr>
          </a:p>
        </p:txBody>
      </p:sp>
      <p:sp>
        <p:nvSpPr>
          <p:cNvPr id="297" name="CustomShape 5"/>
          <p:cNvSpPr/>
          <p:nvPr/>
        </p:nvSpPr>
        <p:spPr>
          <a:xfrm>
            <a:off x="3931920" y="50799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Systems</a:t>
            </a:r>
            <a:endParaRPr lang="en-US" sz="2400" b="0" strike="noStrike" spc="-1">
              <a:solidFill>
                <a:srgbClr val="000000"/>
              </a:solidFill>
              <a:uFill>
                <a:solidFill>
                  <a:srgbClr val="FFFFFF"/>
                </a:solidFill>
              </a:uFill>
              <a:latin typeface="Arial"/>
            </a:endParaRPr>
          </a:p>
        </p:txBody>
      </p:sp>
      <p:pic>
        <p:nvPicPr>
          <p:cNvPr id="298" name="Picture 297"/>
          <p:cNvPicPr/>
          <p:nvPr/>
        </p:nvPicPr>
        <p:blipFill>
          <a:blip r:embed="rId2"/>
          <a:stretch/>
        </p:blipFill>
        <p:spPr>
          <a:xfrm>
            <a:off x="2742840" y="2172960"/>
            <a:ext cx="1371240" cy="758520"/>
          </a:xfrm>
          <a:prstGeom prst="rect">
            <a:avLst/>
          </a:prstGeom>
          <a:ln>
            <a:noFill/>
          </a:ln>
        </p:spPr>
      </p:pic>
      <p:pic>
        <p:nvPicPr>
          <p:cNvPr id="299" name="Picture 298"/>
          <p:cNvPicPr/>
          <p:nvPr/>
        </p:nvPicPr>
        <p:blipFill>
          <a:blip r:embed="rId3"/>
          <a:stretch/>
        </p:blipFill>
        <p:spPr>
          <a:xfrm>
            <a:off x="5055120" y="2043360"/>
            <a:ext cx="914040" cy="914040"/>
          </a:xfrm>
          <a:prstGeom prst="rect">
            <a:avLst/>
          </a:prstGeom>
          <a:ln>
            <a:noFill/>
          </a:ln>
        </p:spPr>
      </p:pic>
      <p:sp>
        <p:nvSpPr>
          <p:cNvPr id="300" name="CustomShape 6"/>
          <p:cNvSpPr/>
          <p:nvPr/>
        </p:nvSpPr>
        <p:spPr>
          <a:xfrm>
            <a:off x="3291840" y="3749400"/>
            <a:ext cx="365400" cy="456840"/>
          </a:xfrm>
          <a:prstGeom prst="can">
            <a:avLst>
              <a:gd name="adj" fmla="val 62500"/>
            </a:avLst>
          </a:prstGeom>
          <a:solidFill>
            <a:srgbClr val="729FCF">
              <a:alpha val="75000"/>
            </a:srgbClr>
          </a:solidFill>
          <a:ln>
            <a:solidFill>
              <a:srgbClr val="3465A4"/>
            </a:solidFill>
          </a:ln>
        </p:spPr>
        <p:style>
          <a:lnRef idx="0">
            <a:scrgbClr r="0" g="0" b="0"/>
          </a:lnRef>
          <a:fillRef idx="0">
            <a:scrgbClr r="0" g="0" b="0"/>
          </a:fillRef>
          <a:effectRef idx="0">
            <a:scrgbClr r="0" g="0" b="0"/>
          </a:effectRef>
          <a:fontRef idx="minor"/>
        </p:style>
      </p:sp>
      <p:sp>
        <p:nvSpPr>
          <p:cNvPr id="301" name="CustomShape 7"/>
          <p:cNvSpPr/>
          <p:nvPr/>
        </p:nvSpPr>
        <p:spPr>
          <a:xfrm>
            <a:off x="5486400" y="3749400"/>
            <a:ext cx="365400" cy="456840"/>
          </a:xfrm>
          <a:prstGeom prst="can">
            <a:avLst>
              <a:gd name="adj" fmla="val 62500"/>
            </a:avLst>
          </a:prstGeom>
          <a:solidFill>
            <a:srgbClr val="729FCF">
              <a:alpha val="75000"/>
            </a:srgbClr>
          </a:solidFill>
          <a:ln>
            <a:solidFill>
              <a:srgbClr val="3465A4"/>
            </a:solidFill>
          </a:ln>
        </p:spPr>
        <p:style>
          <a:lnRef idx="0">
            <a:scrgbClr r="0" g="0" b="0"/>
          </a:lnRef>
          <a:fillRef idx="0">
            <a:scrgbClr r="0" g="0" b="0"/>
          </a:fillRef>
          <a:effectRef idx="0">
            <a:scrgbClr r="0" g="0" b="0"/>
          </a:effectRef>
          <a:fontRef idx="minor"/>
        </p:style>
      </p:sp>
      <p:sp>
        <p:nvSpPr>
          <p:cNvPr id="302" name="CustomShape 8"/>
          <p:cNvSpPr/>
          <p:nvPr/>
        </p:nvSpPr>
        <p:spPr>
          <a:xfrm>
            <a:off x="3474720" y="329220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DMZ</a:t>
            </a:r>
            <a:endParaRPr lang="en-US" sz="1400" b="0" strike="noStrike" spc="-1">
              <a:solidFill>
                <a:srgbClr val="000000"/>
              </a:solidFill>
              <a:uFill>
                <a:solidFill>
                  <a:srgbClr val="FFFFFF"/>
                </a:solidFill>
              </a:uFill>
              <a:latin typeface="Arial"/>
            </a:endParaRPr>
          </a:p>
        </p:txBody>
      </p:sp>
      <p:sp>
        <p:nvSpPr>
          <p:cNvPr id="303" name="CustomShape 9"/>
          <p:cNvSpPr/>
          <p:nvPr/>
        </p:nvSpPr>
        <p:spPr>
          <a:xfrm>
            <a:off x="5120640" y="329220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Field</a:t>
            </a:r>
            <a:endParaRPr lang="en-US" sz="1400" b="0" strike="noStrike" spc="-1">
              <a:solidFill>
                <a:srgbClr val="000000"/>
              </a:solidFill>
              <a:uFill>
                <a:solidFill>
                  <a:srgbClr val="FFFFFF"/>
                </a:solidFill>
              </a:uFill>
              <a:latin typeface="Arial"/>
            </a:endParaRPr>
          </a:p>
        </p:txBody>
      </p:sp>
      <p:sp>
        <p:nvSpPr>
          <p:cNvPr id="304" name="CustomShape 10"/>
          <p:cNvSpPr/>
          <p:nvPr/>
        </p:nvSpPr>
        <p:spPr>
          <a:xfrm>
            <a:off x="4114800" y="1646280"/>
            <a:ext cx="10054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WebService</a:t>
            </a:r>
            <a:endParaRPr lang="en-US" sz="1400" b="0" strike="noStrike" spc="-1">
              <a:solidFill>
                <a:srgbClr val="000000"/>
              </a:solidFill>
              <a:uFill>
                <a:solidFill>
                  <a:srgbClr val="FFFFFF"/>
                </a:solidFill>
              </a:uFill>
              <a:latin typeface="Arial"/>
            </a:endParaRPr>
          </a:p>
        </p:txBody>
      </p:sp>
      <p:sp>
        <p:nvSpPr>
          <p:cNvPr id="305" name="Line 11"/>
          <p:cNvSpPr/>
          <p:nvPr/>
        </p:nvSpPr>
        <p:spPr>
          <a:xfrm flipH="1" flipV="1">
            <a:off x="4125600" y="2743560"/>
            <a:ext cx="1360800" cy="12801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06" name="Line 12"/>
          <p:cNvSpPr/>
          <p:nvPr/>
        </p:nvSpPr>
        <p:spPr>
          <a:xfrm>
            <a:off x="4663440" y="2012040"/>
            <a:ext cx="376200" cy="18288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07" name="Line 13"/>
          <p:cNvSpPr/>
          <p:nvPr/>
        </p:nvSpPr>
        <p:spPr>
          <a:xfrm flipV="1">
            <a:off x="4125600" y="2012040"/>
            <a:ext cx="354960" cy="27432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08" name="Line 14"/>
          <p:cNvSpPr/>
          <p:nvPr/>
        </p:nvSpPr>
        <p:spPr>
          <a:xfrm flipV="1">
            <a:off x="5852160" y="2957760"/>
            <a:ext cx="117360" cy="88308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09" name="Line 15"/>
          <p:cNvSpPr/>
          <p:nvPr/>
        </p:nvSpPr>
        <p:spPr>
          <a:xfrm flipV="1">
            <a:off x="5577840" y="2957760"/>
            <a:ext cx="360" cy="33444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10" name="Line 16"/>
          <p:cNvSpPr/>
          <p:nvPr/>
        </p:nvSpPr>
        <p:spPr>
          <a:xfrm flipV="1">
            <a:off x="3474720" y="2931840"/>
            <a:ext cx="360" cy="3603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11" name="Line 17"/>
          <p:cNvSpPr/>
          <p:nvPr/>
        </p:nvSpPr>
        <p:spPr>
          <a:xfrm flipH="1" flipV="1">
            <a:off x="3108960" y="2931840"/>
            <a:ext cx="182880" cy="8175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12" name="TextShape 18"/>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313" name="CustomShape 19"/>
          <p:cNvSpPr/>
          <p:nvPr/>
        </p:nvSpPr>
        <p:spPr>
          <a:xfrm rot="18900000">
            <a:off x="2382840" y="152388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MIS</a:t>
            </a:r>
            <a:endParaRPr lang="en-US" sz="2400" b="0" strike="noStrike" spc="-1">
              <a:solidFill>
                <a:srgbClr val="000000"/>
              </a:solidFill>
              <a:uFill>
                <a:solidFill>
                  <a:srgbClr val="FFFFFF"/>
                </a:solidFill>
              </a:uFill>
              <a:latin typeface="Arial"/>
            </a:endParaRPr>
          </a:p>
        </p:txBody>
      </p:sp>
      <p:sp>
        <p:nvSpPr>
          <p:cNvPr id="23" name="CustomShape 2"/>
          <p:cNvSpPr/>
          <p:nvPr/>
        </p:nvSpPr>
        <p:spPr>
          <a:xfrm>
            <a:off x="8354472" y="382040"/>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A4866B10-631B-4898-8FB8-CCCF6DC031AD}" type="slidenum">
              <a:rPr lang="en-US" sz="3200" b="0" strike="noStrike" spc="-1">
                <a:solidFill>
                  <a:srgbClr val="FFFFFF"/>
                </a:solidFill>
                <a:uFill>
                  <a:solidFill>
                    <a:srgbClr val="FFFFFF"/>
                  </a:solidFill>
                </a:uFill>
                <a:latin typeface="Arial"/>
              </a:rPr>
              <a:t>14</a:t>
            </a:fld>
            <a:endParaRPr lang="en-US"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CustomShape 1"/>
          <p:cNvSpPr/>
          <p:nvPr/>
        </p:nvSpPr>
        <p:spPr>
          <a:xfrm>
            <a:off x="2296800" y="1469160"/>
            <a:ext cx="2742480" cy="2742480"/>
          </a:xfrm>
          <a:prstGeom prst="ellipse">
            <a:avLst/>
          </a:prstGeom>
          <a:solidFill>
            <a:srgbClr val="00FF00">
              <a:alpha val="50000"/>
            </a:srgbClr>
          </a:solidFill>
          <a:ln>
            <a:solidFill>
              <a:srgbClr val="3465A4"/>
            </a:solidFill>
          </a:ln>
        </p:spPr>
        <p:style>
          <a:lnRef idx="0">
            <a:scrgbClr r="0" g="0" b="0"/>
          </a:lnRef>
          <a:fillRef idx="0">
            <a:scrgbClr r="0" g="0" b="0"/>
          </a:fillRef>
          <a:effectRef idx="0">
            <a:scrgbClr r="0" g="0" b="0"/>
          </a:effectRef>
          <a:fontRef idx="minor"/>
        </p:style>
      </p:sp>
      <p:sp>
        <p:nvSpPr>
          <p:cNvPr id="315" name="CustomShape 2"/>
          <p:cNvSpPr/>
          <p:nvPr/>
        </p:nvSpPr>
        <p:spPr>
          <a:xfrm>
            <a:off x="4125600" y="1469160"/>
            <a:ext cx="2742480" cy="2742480"/>
          </a:xfrm>
          <a:prstGeom prst="ellipse">
            <a:avLst/>
          </a:prstGeom>
          <a:solidFill>
            <a:srgbClr val="0000FF">
              <a:alpha val="50000"/>
            </a:srgbClr>
          </a:solidFill>
          <a:ln>
            <a:solidFill>
              <a:srgbClr val="3465A4"/>
            </a:solidFill>
          </a:ln>
        </p:spPr>
        <p:style>
          <a:lnRef idx="0">
            <a:scrgbClr r="0" g="0" b="0"/>
          </a:lnRef>
          <a:fillRef idx="0">
            <a:scrgbClr r="0" g="0" b="0"/>
          </a:fillRef>
          <a:effectRef idx="0">
            <a:scrgbClr r="0" g="0" b="0"/>
          </a:effectRef>
          <a:fontRef idx="minor"/>
        </p:style>
      </p:sp>
      <p:sp>
        <p:nvSpPr>
          <p:cNvPr id="316" name="CustomShape 3"/>
          <p:cNvSpPr/>
          <p:nvPr/>
        </p:nvSpPr>
        <p:spPr>
          <a:xfrm>
            <a:off x="3211200" y="2840760"/>
            <a:ext cx="2742480" cy="2742480"/>
          </a:xfrm>
          <a:prstGeom prst="ellipse">
            <a:avLst/>
          </a:prstGeom>
          <a:solidFill>
            <a:srgbClr val="FF0000">
              <a:alpha val="50000"/>
            </a:srgbClr>
          </a:solidFill>
          <a:ln>
            <a:solidFill>
              <a:srgbClr val="3465A4"/>
            </a:solidFill>
          </a:ln>
        </p:spPr>
        <p:style>
          <a:lnRef idx="0">
            <a:scrgbClr r="0" g="0" b="0"/>
          </a:lnRef>
          <a:fillRef idx="0">
            <a:scrgbClr r="0" g="0" b="0"/>
          </a:fillRef>
          <a:effectRef idx="0">
            <a:scrgbClr r="0" g="0" b="0"/>
          </a:effectRef>
          <a:fontRef idx="minor"/>
        </p:style>
      </p:sp>
      <p:sp>
        <p:nvSpPr>
          <p:cNvPr id="317" name="CustomShape 4"/>
          <p:cNvSpPr/>
          <p:nvPr/>
        </p:nvSpPr>
        <p:spPr>
          <a:xfrm rot="2400000">
            <a:off x="5464080" y="18111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Controls</a:t>
            </a:r>
            <a:endParaRPr lang="en-US" sz="2400" b="0" strike="noStrike" spc="-1">
              <a:solidFill>
                <a:srgbClr val="000000"/>
              </a:solidFill>
              <a:uFill>
                <a:solidFill>
                  <a:srgbClr val="FFFFFF"/>
                </a:solidFill>
              </a:uFill>
              <a:latin typeface="Arial"/>
            </a:endParaRPr>
          </a:p>
        </p:txBody>
      </p:sp>
      <p:sp>
        <p:nvSpPr>
          <p:cNvPr id="318" name="CustomShape 5"/>
          <p:cNvSpPr/>
          <p:nvPr/>
        </p:nvSpPr>
        <p:spPr>
          <a:xfrm>
            <a:off x="3931920" y="50799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Systems</a:t>
            </a:r>
            <a:endParaRPr lang="en-US" sz="2400" b="0" strike="noStrike" spc="-1">
              <a:solidFill>
                <a:srgbClr val="000000"/>
              </a:solidFill>
              <a:uFill>
                <a:solidFill>
                  <a:srgbClr val="FFFFFF"/>
                </a:solidFill>
              </a:uFill>
              <a:latin typeface="Arial"/>
            </a:endParaRPr>
          </a:p>
        </p:txBody>
      </p:sp>
      <p:pic>
        <p:nvPicPr>
          <p:cNvPr id="319" name="Picture 318"/>
          <p:cNvPicPr/>
          <p:nvPr/>
        </p:nvPicPr>
        <p:blipFill>
          <a:blip r:embed="rId2"/>
          <a:stretch/>
        </p:blipFill>
        <p:spPr>
          <a:xfrm>
            <a:off x="2742840" y="2172960"/>
            <a:ext cx="1371240" cy="758520"/>
          </a:xfrm>
          <a:prstGeom prst="rect">
            <a:avLst/>
          </a:prstGeom>
          <a:ln>
            <a:noFill/>
          </a:ln>
        </p:spPr>
      </p:pic>
      <p:pic>
        <p:nvPicPr>
          <p:cNvPr id="320" name="Picture 319"/>
          <p:cNvPicPr/>
          <p:nvPr/>
        </p:nvPicPr>
        <p:blipFill>
          <a:blip r:embed="rId3"/>
          <a:stretch/>
        </p:blipFill>
        <p:spPr>
          <a:xfrm>
            <a:off x="5055120" y="2043360"/>
            <a:ext cx="914040" cy="914040"/>
          </a:xfrm>
          <a:prstGeom prst="rect">
            <a:avLst/>
          </a:prstGeom>
          <a:ln>
            <a:noFill/>
          </a:ln>
        </p:spPr>
      </p:pic>
      <p:sp>
        <p:nvSpPr>
          <p:cNvPr id="321" name="CustomShape 6"/>
          <p:cNvSpPr/>
          <p:nvPr/>
        </p:nvSpPr>
        <p:spPr>
          <a:xfrm>
            <a:off x="3291840" y="3749400"/>
            <a:ext cx="365400" cy="456840"/>
          </a:xfrm>
          <a:prstGeom prst="can">
            <a:avLst>
              <a:gd name="adj" fmla="val 62500"/>
            </a:avLst>
          </a:prstGeom>
          <a:solidFill>
            <a:srgbClr val="729FCF">
              <a:alpha val="75000"/>
            </a:srgbClr>
          </a:solidFill>
          <a:ln>
            <a:solidFill>
              <a:srgbClr val="3465A4"/>
            </a:solidFill>
          </a:ln>
        </p:spPr>
        <p:style>
          <a:lnRef idx="0">
            <a:scrgbClr r="0" g="0" b="0"/>
          </a:lnRef>
          <a:fillRef idx="0">
            <a:scrgbClr r="0" g="0" b="0"/>
          </a:fillRef>
          <a:effectRef idx="0">
            <a:scrgbClr r="0" g="0" b="0"/>
          </a:effectRef>
          <a:fontRef idx="minor"/>
        </p:style>
      </p:sp>
      <p:sp>
        <p:nvSpPr>
          <p:cNvPr id="322" name="CustomShape 7"/>
          <p:cNvSpPr/>
          <p:nvPr/>
        </p:nvSpPr>
        <p:spPr>
          <a:xfrm>
            <a:off x="5486400" y="3749400"/>
            <a:ext cx="365400" cy="456840"/>
          </a:xfrm>
          <a:prstGeom prst="can">
            <a:avLst>
              <a:gd name="adj" fmla="val 62500"/>
            </a:avLst>
          </a:prstGeom>
          <a:solidFill>
            <a:srgbClr val="729FCF">
              <a:alpha val="75000"/>
            </a:srgbClr>
          </a:solidFill>
          <a:ln>
            <a:solidFill>
              <a:srgbClr val="3465A4"/>
            </a:solidFill>
          </a:ln>
        </p:spPr>
        <p:style>
          <a:lnRef idx="0">
            <a:scrgbClr r="0" g="0" b="0"/>
          </a:lnRef>
          <a:fillRef idx="0">
            <a:scrgbClr r="0" g="0" b="0"/>
          </a:fillRef>
          <a:effectRef idx="0">
            <a:scrgbClr r="0" g="0" b="0"/>
          </a:effectRef>
          <a:fontRef idx="minor"/>
        </p:style>
      </p:sp>
      <p:sp>
        <p:nvSpPr>
          <p:cNvPr id="323" name="CustomShape 8"/>
          <p:cNvSpPr/>
          <p:nvPr/>
        </p:nvSpPr>
        <p:spPr>
          <a:xfrm>
            <a:off x="3474720" y="329220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DMZ</a:t>
            </a:r>
            <a:endParaRPr lang="en-US" sz="1400" b="0" strike="noStrike" spc="-1">
              <a:solidFill>
                <a:srgbClr val="000000"/>
              </a:solidFill>
              <a:uFill>
                <a:solidFill>
                  <a:srgbClr val="FFFFFF"/>
                </a:solidFill>
              </a:uFill>
              <a:latin typeface="Arial"/>
            </a:endParaRPr>
          </a:p>
        </p:txBody>
      </p:sp>
      <p:sp>
        <p:nvSpPr>
          <p:cNvPr id="324" name="CustomShape 9"/>
          <p:cNvSpPr/>
          <p:nvPr/>
        </p:nvSpPr>
        <p:spPr>
          <a:xfrm>
            <a:off x="4297680" y="365796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Ldap</a:t>
            </a:r>
            <a:endParaRPr lang="en-US" sz="1400" b="0" strike="noStrike" spc="-1">
              <a:solidFill>
                <a:srgbClr val="000000"/>
              </a:solidFill>
              <a:uFill>
                <a:solidFill>
                  <a:srgbClr val="FFFFFF"/>
                </a:solidFill>
              </a:uFill>
              <a:latin typeface="Arial"/>
            </a:endParaRPr>
          </a:p>
        </p:txBody>
      </p:sp>
      <p:sp>
        <p:nvSpPr>
          <p:cNvPr id="325" name="CustomShape 10"/>
          <p:cNvSpPr/>
          <p:nvPr/>
        </p:nvSpPr>
        <p:spPr>
          <a:xfrm>
            <a:off x="5120640" y="329220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Field</a:t>
            </a:r>
            <a:endParaRPr lang="en-US" sz="1400" b="0" strike="noStrike" spc="-1">
              <a:solidFill>
                <a:srgbClr val="000000"/>
              </a:solidFill>
              <a:uFill>
                <a:solidFill>
                  <a:srgbClr val="FFFFFF"/>
                </a:solidFill>
              </a:uFill>
              <a:latin typeface="Arial"/>
            </a:endParaRPr>
          </a:p>
        </p:txBody>
      </p:sp>
      <p:sp>
        <p:nvSpPr>
          <p:cNvPr id="326" name="CustomShape 11"/>
          <p:cNvSpPr/>
          <p:nvPr/>
        </p:nvSpPr>
        <p:spPr>
          <a:xfrm>
            <a:off x="4114800" y="1646280"/>
            <a:ext cx="10054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WebService</a:t>
            </a:r>
            <a:endParaRPr lang="en-US" sz="1400" b="0" strike="noStrike" spc="-1">
              <a:solidFill>
                <a:srgbClr val="000000"/>
              </a:solidFill>
              <a:uFill>
                <a:solidFill>
                  <a:srgbClr val="FFFFFF"/>
                </a:solidFill>
              </a:uFill>
              <a:latin typeface="Arial"/>
            </a:endParaRPr>
          </a:p>
        </p:txBody>
      </p:sp>
      <p:sp>
        <p:nvSpPr>
          <p:cNvPr id="327" name="Line 12"/>
          <p:cNvSpPr/>
          <p:nvPr/>
        </p:nvSpPr>
        <p:spPr>
          <a:xfrm flipH="1" flipV="1">
            <a:off x="4125600" y="2743560"/>
            <a:ext cx="1360800" cy="12801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28" name="Line 13"/>
          <p:cNvSpPr/>
          <p:nvPr/>
        </p:nvSpPr>
        <p:spPr>
          <a:xfrm>
            <a:off x="4663440" y="2012040"/>
            <a:ext cx="376200" cy="18288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29" name="Line 14"/>
          <p:cNvSpPr/>
          <p:nvPr/>
        </p:nvSpPr>
        <p:spPr>
          <a:xfrm flipV="1">
            <a:off x="4125600" y="2012040"/>
            <a:ext cx="354960" cy="27432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30" name="Line 15"/>
          <p:cNvSpPr/>
          <p:nvPr/>
        </p:nvSpPr>
        <p:spPr>
          <a:xfrm flipV="1">
            <a:off x="4754880" y="2957760"/>
            <a:ext cx="548640" cy="70020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31" name="Line 16"/>
          <p:cNvSpPr/>
          <p:nvPr/>
        </p:nvSpPr>
        <p:spPr>
          <a:xfrm flipH="1" flipV="1">
            <a:off x="3840480" y="2931840"/>
            <a:ext cx="457200" cy="72612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32" name="Line 17"/>
          <p:cNvSpPr/>
          <p:nvPr/>
        </p:nvSpPr>
        <p:spPr>
          <a:xfrm flipV="1">
            <a:off x="5852160" y="2957760"/>
            <a:ext cx="117360" cy="88308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33" name="Line 18"/>
          <p:cNvSpPr/>
          <p:nvPr/>
        </p:nvSpPr>
        <p:spPr>
          <a:xfrm flipV="1">
            <a:off x="5577840" y="2957760"/>
            <a:ext cx="360" cy="33444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34" name="Line 19"/>
          <p:cNvSpPr/>
          <p:nvPr/>
        </p:nvSpPr>
        <p:spPr>
          <a:xfrm flipV="1">
            <a:off x="3474720" y="2931840"/>
            <a:ext cx="360" cy="3603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35" name="Line 20"/>
          <p:cNvSpPr/>
          <p:nvPr/>
        </p:nvSpPr>
        <p:spPr>
          <a:xfrm flipH="1" flipV="1">
            <a:off x="3108960" y="2931840"/>
            <a:ext cx="182880" cy="8175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36" name="TextShape 21"/>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337" name="CustomShape 22"/>
          <p:cNvSpPr/>
          <p:nvPr/>
        </p:nvSpPr>
        <p:spPr>
          <a:xfrm rot="18900000">
            <a:off x="2382840" y="152388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MIS</a:t>
            </a:r>
            <a:endParaRPr lang="en-US" sz="2400" b="0" strike="noStrike" spc="-1">
              <a:solidFill>
                <a:srgbClr val="000000"/>
              </a:solidFill>
              <a:uFill>
                <a:solidFill>
                  <a:srgbClr val="FFFFFF"/>
                </a:solidFill>
              </a:uFill>
              <a:latin typeface="Arial"/>
            </a:endParaRPr>
          </a:p>
        </p:txBody>
      </p:sp>
      <p:sp>
        <p:nvSpPr>
          <p:cNvPr id="26" name="CustomShape 2"/>
          <p:cNvSpPr/>
          <p:nvPr/>
        </p:nvSpPr>
        <p:spPr>
          <a:xfrm>
            <a:off x="8354472" y="382040"/>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A4866B10-631B-4898-8FB8-CCCF6DC031AD}" type="slidenum">
              <a:rPr lang="en-US" sz="3200" b="0" strike="noStrike" spc="-1">
                <a:solidFill>
                  <a:srgbClr val="FFFFFF"/>
                </a:solidFill>
                <a:uFill>
                  <a:solidFill>
                    <a:srgbClr val="FFFFFF"/>
                  </a:solidFill>
                </a:uFill>
                <a:latin typeface="Arial"/>
              </a:rPr>
              <a:t>15</a:t>
            </a:fld>
            <a:endParaRPr lang="en-US"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CustomShape 1"/>
          <p:cNvSpPr/>
          <p:nvPr/>
        </p:nvSpPr>
        <p:spPr>
          <a:xfrm>
            <a:off x="2296800" y="1469160"/>
            <a:ext cx="2742480" cy="2742480"/>
          </a:xfrm>
          <a:prstGeom prst="ellipse">
            <a:avLst/>
          </a:prstGeom>
          <a:solidFill>
            <a:srgbClr val="00FF00">
              <a:alpha val="50000"/>
            </a:srgbClr>
          </a:solidFill>
          <a:ln>
            <a:solidFill>
              <a:srgbClr val="3465A4"/>
            </a:solidFill>
          </a:ln>
        </p:spPr>
        <p:style>
          <a:lnRef idx="0">
            <a:scrgbClr r="0" g="0" b="0"/>
          </a:lnRef>
          <a:fillRef idx="0">
            <a:scrgbClr r="0" g="0" b="0"/>
          </a:fillRef>
          <a:effectRef idx="0">
            <a:scrgbClr r="0" g="0" b="0"/>
          </a:effectRef>
          <a:fontRef idx="minor"/>
        </p:style>
      </p:sp>
      <p:sp>
        <p:nvSpPr>
          <p:cNvPr id="339" name="CustomShape 2"/>
          <p:cNvSpPr/>
          <p:nvPr/>
        </p:nvSpPr>
        <p:spPr>
          <a:xfrm>
            <a:off x="4125600" y="1469160"/>
            <a:ext cx="2742480" cy="2742480"/>
          </a:xfrm>
          <a:prstGeom prst="ellipse">
            <a:avLst/>
          </a:prstGeom>
          <a:solidFill>
            <a:srgbClr val="0000FF">
              <a:alpha val="50000"/>
            </a:srgbClr>
          </a:solidFill>
          <a:ln>
            <a:solidFill>
              <a:srgbClr val="3465A4"/>
            </a:solidFill>
          </a:ln>
        </p:spPr>
        <p:style>
          <a:lnRef idx="0">
            <a:scrgbClr r="0" g="0" b="0"/>
          </a:lnRef>
          <a:fillRef idx="0">
            <a:scrgbClr r="0" g="0" b="0"/>
          </a:fillRef>
          <a:effectRef idx="0">
            <a:scrgbClr r="0" g="0" b="0"/>
          </a:effectRef>
          <a:fontRef idx="minor"/>
        </p:style>
      </p:sp>
      <p:sp>
        <p:nvSpPr>
          <p:cNvPr id="340" name="CustomShape 3"/>
          <p:cNvSpPr/>
          <p:nvPr/>
        </p:nvSpPr>
        <p:spPr>
          <a:xfrm>
            <a:off x="3211200" y="2840760"/>
            <a:ext cx="2742480" cy="2742480"/>
          </a:xfrm>
          <a:prstGeom prst="ellipse">
            <a:avLst/>
          </a:prstGeom>
          <a:solidFill>
            <a:srgbClr val="FF0000">
              <a:alpha val="50000"/>
            </a:srgbClr>
          </a:solidFill>
          <a:ln>
            <a:solidFill>
              <a:srgbClr val="3465A4"/>
            </a:solidFill>
          </a:ln>
        </p:spPr>
        <p:style>
          <a:lnRef idx="0">
            <a:scrgbClr r="0" g="0" b="0"/>
          </a:lnRef>
          <a:fillRef idx="0">
            <a:scrgbClr r="0" g="0" b="0"/>
          </a:fillRef>
          <a:effectRef idx="0">
            <a:scrgbClr r="0" g="0" b="0"/>
          </a:effectRef>
          <a:fontRef idx="minor"/>
        </p:style>
      </p:sp>
      <p:sp>
        <p:nvSpPr>
          <p:cNvPr id="341" name="CustomShape 4"/>
          <p:cNvSpPr/>
          <p:nvPr/>
        </p:nvSpPr>
        <p:spPr>
          <a:xfrm rot="2400000">
            <a:off x="5464080" y="18111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Controls</a:t>
            </a:r>
            <a:endParaRPr lang="en-US" sz="2400" b="0" strike="noStrike" spc="-1">
              <a:solidFill>
                <a:srgbClr val="000000"/>
              </a:solidFill>
              <a:uFill>
                <a:solidFill>
                  <a:srgbClr val="FFFFFF"/>
                </a:solidFill>
              </a:uFill>
              <a:latin typeface="Arial"/>
            </a:endParaRPr>
          </a:p>
        </p:txBody>
      </p:sp>
      <p:sp>
        <p:nvSpPr>
          <p:cNvPr id="342" name="CustomShape 5"/>
          <p:cNvSpPr/>
          <p:nvPr/>
        </p:nvSpPr>
        <p:spPr>
          <a:xfrm>
            <a:off x="3931920" y="50799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Systems</a:t>
            </a:r>
            <a:endParaRPr lang="en-US" sz="2400" b="0" strike="noStrike" spc="-1">
              <a:solidFill>
                <a:srgbClr val="000000"/>
              </a:solidFill>
              <a:uFill>
                <a:solidFill>
                  <a:srgbClr val="FFFFFF"/>
                </a:solidFill>
              </a:uFill>
              <a:latin typeface="Arial"/>
            </a:endParaRPr>
          </a:p>
        </p:txBody>
      </p:sp>
      <p:pic>
        <p:nvPicPr>
          <p:cNvPr id="343" name="Picture 342"/>
          <p:cNvPicPr/>
          <p:nvPr/>
        </p:nvPicPr>
        <p:blipFill>
          <a:blip r:embed="rId2"/>
          <a:stretch/>
        </p:blipFill>
        <p:spPr>
          <a:xfrm>
            <a:off x="2742840" y="2172960"/>
            <a:ext cx="1371240" cy="758520"/>
          </a:xfrm>
          <a:prstGeom prst="rect">
            <a:avLst/>
          </a:prstGeom>
          <a:ln>
            <a:noFill/>
          </a:ln>
        </p:spPr>
      </p:pic>
      <p:pic>
        <p:nvPicPr>
          <p:cNvPr id="344" name="Picture 343"/>
          <p:cNvPicPr/>
          <p:nvPr/>
        </p:nvPicPr>
        <p:blipFill>
          <a:blip r:embed="rId3"/>
          <a:stretch/>
        </p:blipFill>
        <p:spPr>
          <a:xfrm>
            <a:off x="5055120" y="2043360"/>
            <a:ext cx="914040" cy="914040"/>
          </a:xfrm>
          <a:prstGeom prst="rect">
            <a:avLst/>
          </a:prstGeom>
          <a:ln>
            <a:noFill/>
          </a:ln>
        </p:spPr>
      </p:pic>
      <p:sp>
        <p:nvSpPr>
          <p:cNvPr id="345" name="CustomShape 6"/>
          <p:cNvSpPr/>
          <p:nvPr/>
        </p:nvSpPr>
        <p:spPr>
          <a:xfrm>
            <a:off x="3291840" y="3749400"/>
            <a:ext cx="365400" cy="456840"/>
          </a:xfrm>
          <a:prstGeom prst="can">
            <a:avLst>
              <a:gd name="adj" fmla="val 62500"/>
            </a:avLst>
          </a:prstGeom>
          <a:solidFill>
            <a:srgbClr val="729FCF">
              <a:alpha val="75000"/>
            </a:srgbClr>
          </a:solidFill>
          <a:ln>
            <a:solidFill>
              <a:srgbClr val="3465A4"/>
            </a:solidFill>
          </a:ln>
        </p:spPr>
        <p:style>
          <a:lnRef idx="0">
            <a:scrgbClr r="0" g="0" b="0"/>
          </a:lnRef>
          <a:fillRef idx="0">
            <a:scrgbClr r="0" g="0" b="0"/>
          </a:fillRef>
          <a:effectRef idx="0">
            <a:scrgbClr r="0" g="0" b="0"/>
          </a:effectRef>
          <a:fontRef idx="minor"/>
        </p:style>
      </p:sp>
      <p:sp>
        <p:nvSpPr>
          <p:cNvPr id="346" name="CustomShape 7"/>
          <p:cNvSpPr/>
          <p:nvPr/>
        </p:nvSpPr>
        <p:spPr>
          <a:xfrm>
            <a:off x="5486400" y="3749400"/>
            <a:ext cx="365400" cy="456840"/>
          </a:xfrm>
          <a:prstGeom prst="can">
            <a:avLst>
              <a:gd name="adj" fmla="val 62500"/>
            </a:avLst>
          </a:prstGeom>
          <a:solidFill>
            <a:srgbClr val="729FCF">
              <a:alpha val="75000"/>
            </a:srgbClr>
          </a:solidFill>
          <a:ln>
            <a:solidFill>
              <a:srgbClr val="3465A4"/>
            </a:solidFill>
          </a:ln>
        </p:spPr>
        <p:style>
          <a:lnRef idx="0">
            <a:scrgbClr r="0" g="0" b="0"/>
          </a:lnRef>
          <a:fillRef idx="0">
            <a:scrgbClr r="0" g="0" b="0"/>
          </a:fillRef>
          <a:effectRef idx="0">
            <a:scrgbClr r="0" g="0" b="0"/>
          </a:effectRef>
          <a:fontRef idx="minor"/>
        </p:style>
      </p:sp>
      <p:sp>
        <p:nvSpPr>
          <p:cNvPr id="347" name="CustomShape 8"/>
          <p:cNvSpPr/>
          <p:nvPr/>
        </p:nvSpPr>
        <p:spPr>
          <a:xfrm>
            <a:off x="3474720" y="329220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DMZ</a:t>
            </a:r>
            <a:endParaRPr lang="en-US" sz="1400" b="0" strike="noStrike" spc="-1">
              <a:solidFill>
                <a:srgbClr val="000000"/>
              </a:solidFill>
              <a:uFill>
                <a:solidFill>
                  <a:srgbClr val="FFFFFF"/>
                </a:solidFill>
              </a:uFill>
              <a:latin typeface="Arial"/>
            </a:endParaRPr>
          </a:p>
        </p:txBody>
      </p:sp>
      <p:sp>
        <p:nvSpPr>
          <p:cNvPr id="348" name="CustomShape 9"/>
          <p:cNvSpPr/>
          <p:nvPr/>
        </p:nvSpPr>
        <p:spPr>
          <a:xfrm>
            <a:off x="4297680" y="365796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Ldap</a:t>
            </a:r>
            <a:endParaRPr lang="en-US" sz="1400" b="0" strike="noStrike" spc="-1">
              <a:solidFill>
                <a:srgbClr val="000000"/>
              </a:solidFill>
              <a:uFill>
                <a:solidFill>
                  <a:srgbClr val="FFFFFF"/>
                </a:solidFill>
              </a:uFill>
              <a:latin typeface="Arial"/>
            </a:endParaRPr>
          </a:p>
        </p:txBody>
      </p:sp>
      <p:sp>
        <p:nvSpPr>
          <p:cNvPr id="349" name="CustomShape 10"/>
          <p:cNvSpPr/>
          <p:nvPr/>
        </p:nvSpPr>
        <p:spPr>
          <a:xfrm>
            <a:off x="5120640" y="3292200"/>
            <a:ext cx="5482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Field</a:t>
            </a:r>
            <a:endParaRPr lang="en-US" sz="1400" b="0" strike="noStrike" spc="-1">
              <a:solidFill>
                <a:srgbClr val="000000"/>
              </a:solidFill>
              <a:uFill>
                <a:solidFill>
                  <a:srgbClr val="FFFFFF"/>
                </a:solidFill>
              </a:uFill>
              <a:latin typeface="Arial"/>
            </a:endParaRPr>
          </a:p>
        </p:txBody>
      </p:sp>
      <p:sp>
        <p:nvSpPr>
          <p:cNvPr id="350" name="CustomShape 11"/>
          <p:cNvSpPr/>
          <p:nvPr/>
        </p:nvSpPr>
        <p:spPr>
          <a:xfrm>
            <a:off x="4114800" y="1646280"/>
            <a:ext cx="100548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WebService</a:t>
            </a:r>
            <a:endParaRPr lang="en-US" sz="1400" b="0" strike="noStrike" spc="-1">
              <a:solidFill>
                <a:srgbClr val="000000"/>
              </a:solidFill>
              <a:uFill>
                <a:solidFill>
                  <a:srgbClr val="FFFFFF"/>
                </a:solidFill>
              </a:uFill>
              <a:latin typeface="Arial"/>
            </a:endParaRPr>
          </a:p>
        </p:txBody>
      </p:sp>
      <p:sp>
        <p:nvSpPr>
          <p:cNvPr id="351" name="CustomShape 12"/>
          <p:cNvSpPr/>
          <p:nvPr/>
        </p:nvSpPr>
        <p:spPr>
          <a:xfrm>
            <a:off x="4206240" y="4572360"/>
            <a:ext cx="822600" cy="365400"/>
          </a:xfrm>
          <a:prstGeom prst="rect">
            <a:avLst/>
          </a:prstGeom>
          <a:solidFill>
            <a:srgbClr val="729FCF">
              <a:alpha val="50000"/>
            </a:srgbClr>
          </a:solidFill>
          <a:ln>
            <a:solidFill>
              <a:srgbClr val="3465A4"/>
            </a:solidFill>
          </a:ln>
        </p:spPr>
        <p:style>
          <a:lnRef idx="0">
            <a:scrgbClr r="0" g="0" b="0"/>
          </a:lnRef>
          <a:fillRef idx="0">
            <a:scrgbClr r="0" g="0" b="0"/>
          </a:fillRef>
          <a:effectRef idx="0">
            <a:scrgbClr r="0" g="0" b="0"/>
          </a:effectRef>
          <a:fontRef idx="minor"/>
        </p:style>
        <p:txBody>
          <a:bodyPr wrap="none" lIns="90000" tIns="45000" rIns="90000" bIns="45000" anchor="ctr"/>
          <a:lstStyle/>
          <a:p>
            <a:pPr algn="ctr">
              <a:lnSpc>
                <a:spcPct val="100000"/>
              </a:lnSpc>
            </a:pPr>
            <a:r>
              <a:rPr lang="en-US" sz="1400" b="0" strike="noStrike" spc="-1">
                <a:solidFill>
                  <a:srgbClr val="000000"/>
                </a:solidFill>
                <a:uFill>
                  <a:solidFill>
                    <a:srgbClr val="FFFFFF"/>
                  </a:solidFill>
                </a:uFill>
                <a:latin typeface="Arial"/>
                <a:ea typeface="DejaVu Sans"/>
              </a:rPr>
              <a:t>Network</a:t>
            </a:r>
            <a:endParaRPr lang="en-US" sz="1400" b="0" strike="noStrike" spc="-1">
              <a:solidFill>
                <a:srgbClr val="000000"/>
              </a:solidFill>
              <a:uFill>
                <a:solidFill>
                  <a:srgbClr val="FFFFFF"/>
                </a:solidFill>
              </a:uFill>
              <a:latin typeface="Arial"/>
            </a:endParaRPr>
          </a:p>
        </p:txBody>
      </p:sp>
      <p:sp>
        <p:nvSpPr>
          <p:cNvPr id="352" name="Line 13"/>
          <p:cNvSpPr/>
          <p:nvPr/>
        </p:nvSpPr>
        <p:spPr>
          <a:xfrm flipH="1" flipV="1">
            <a:off x="4125600" y="2743560"/>
            <a:ext cx="1360800" cy="12801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53" name="Line 14"/>
          <p:cNvSpPr/>
          <p:nvPr/>
        </p:nvSpPr>
        <p:spPr>
          <a:xfrm>
            <a:off x="4663440" y="2012040"/>
            <a:ext cx="376200" cy="18288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54" name="Line 15"/>
          <p:cNvSpPr/>
          <p:nvPr/>
        </p:nvSpPr>
        <p:spPr>
          <a:xfrm flipV="1">
            <a:off x="4125600" y="2012040"/>
            <a:ext cx="354960" cy="27432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55" name="Line 16"/>
          <p:cNvSpPr/>
          <p:nvPr/>
        </p:nvSpPr>
        <p:spPr>
          <a:xfrm flipV="1">
            <a:off x="4754880" y="2957760"/>
            <a:ext cx="548640" cy="70020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56" name="Line 17"/>
          <p:cNvSpPr/>
          <p:nvPr/>
        </p:nvSpPr>
        <p:spPr>
          <a:xfrm flipH="1" flipV="1">
            <a:off x="3840480" y="2931840"/>
            <a:ext cx="457200" cy="72612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57" name="Line 18"/>
          <p:cNvSpPr/>
          <p:nvPr/>
        </p:nvSpPr>
        <p:spPr>
          <a:xfrm flipV="1">
            <a:off x="5852160" y="2957760"/>
            <a:ext cx="117360" cy="88308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58" name="Line 19"/>
          <p:cNvSpPr/>
          <p:nvPr/>
        </p:nvSpPr>
        <p:spPr>
          <a:xfrm flipV="1">
            <a:off x="5577840" y="2957760"/>
            <a:ext cx="360" cy="33444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59" name="Line 20"/>
          <p:cNvSpPr/>
          <p:nvPr/>
        </p:nvSpPr>
        <p:spPr>
          <a:xfrm flipV="1">
            <a:off x="3474720" y="2931840"/>
            <a:ext cx="360" cy="3603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60" name="Line 21"/>
          <p:cNvSpPr/>
          <p:nvPr/>
        </p:nvSpPr>
        <p:spPr>
          <a:xfrm flipH="1" flipV="1">
            <a:off x="3108960" y="2931840"/>
            <a:ext cx="182880" cy="8175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61" name="Line 22"/>
          <p:cNvSpPr/>
          <p:nvPr/>
        </p:nvSpPr>
        <p:spPr>
          <a:xfrm flipH="1" flipV="1">
            <a:off x="3657600" y="4115160"/>
            <a:ext cx="548640" cy="45720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62" name="Line 23"/>
          <p:cNvSpPr/>
          <p:nvPr/>
        </p:nvSpPr>
        <p:spPr>
          <a:xfrm flipV="1">
            <a:off x="5029200" y="4115160"/>
            <a:ext cx="457200" cy="45720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63" name="Line 24"/>
          <p:cNvSpPr/>
          <p:nvPr/>
        </p:nvSpPr>
        <p:spPr>
          <a:xfrm flipV="1">
            <a:off x="4572000" y="4023720"/>
            <a:ext cx="360" cy="54864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64" name="Line 25"/>
          <p:cNvSpPr/>
          <p:nvPr/>
        </p:nvSpPr>
        <p:spPr>
          <a:xfrm flipH="1" flipV="1">
            <a:off x="3840480" y="3749400"/>
            <a:ext cx="548640" cy="82296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65" name="Line 26"/>
          <p:cNvSpPr/>
          <p:nvPr/>
        </p:nvSpPr>
        <p:spPr>
          <a:xfrm flipV="1">
            <a:off x="4754880" y="3657960"/>
            <a:ext cx="640080" cy="914400"/>
          </a:xfrm>
          <a:prstGeom prst="line">
            <a:avLst/>
          </a:prstGeom>
          <a:ln>
            <a:solidFill>
              <a:srgbClr val="3465A4"/>
            </a:solidFill>
            <a:headEnd type="triangle" w="med" len="med"/>
            <a:tailEnd type="oval" w="med" len="med"/>
          </a:ln>
        </p:spPr>
        <p:style>
          <a:lnRef idx="0">
            <a:scrgbClr r="0" g="0" b="0"/>
          </a:lnRef>
          <a:fillRef idx="0">
            <a:scrgbClr r="0" g="0" b="0"/>
          </a:fillRef>
          <a:effectRef idx="0">
            <a:scrgbClr r="0" g="0" b="0"/>
          </a:effectRef>
          <a:fontRef idx="minor"/>
        </p:style>
      </p:sp>
      <p:sp>
        <p:nvSpPr>
          <p:cNvPr id="366" name="TextShape 27"/>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367" name="CustomShape 28"/>
          <p:cNvSpPr/>
          <p:nvPr/>
        </p:nvSpPr>
        <p:spPr>
          <a:xfrm rot="18900000">
            <a:off x="2382840" y="152388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MIS</a:t>
            </a:r>
            <a:endParaRPr lang="en-US" sz="2400" b="0" strike="noStrike" spc="-1">
              <a:solidFill>
                <a:srgbClr val="000000"/>
              </a:solidFill>
              <a:uFill>
                <a:solidFill>
                  <a:srgbClr val="FFFFFF"/>
                </a:solidFill>
              </a:uFill>
              <a:latin typeface="Arial"/>
            </a:endParaRPr>
          </a:p>
        </p:txBody>
      </p:sp>
      <p:sp>
        <p:nvSpPr>
          <p:cNvPr id="32" name="CustomShape 2"/>
          <p:cNvSpPr/>
          <p:nvPr/>
        </p:nvSpPr>
        <p:spPr>
          <a:xfrm>
            <a:off x="8354472" y="382040"/>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A4866B10-631B-4898-8FB8-CCCF6DC031AD}" type="slidenum">
              <a:rPr lang="en-US" sz="3200" b="0" strike="noStrike" spc="-1">
                <a:solidFill>
                  <a:srgbClr val="FFFFFF"/>
                </a:solidFill>
                <a:uFill>
                  <a:solidFill>
                    <a:srgbClr val="FFFFFF"/>
                  </a:solidFill>
                </a:uFill>
                <a:latin typeface="Arial"/>
              </a:rPr>
              <a:t>16</a:t>
            </a:fld>
            <a:endParaRPr lang="en-US"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 name="CustomShape 3"/>
          <p:cNvSpPr/>
          <p:nvPr/>
        </p:nvSpPr>
        <p:spPr>
          <a:xfrm>
            <a:off x="91440" y="5661248"/>
            <a:ext cx="4846320" cy="73847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nSpc>
                <a:spcPct val="100000"/>
              </a:lnSpc>
              <a:buClr>
                <a:srgbClr val="000000"/>
              </a:buClr>
              <a:buFont typeface="Arial"/>
              <a:buChar char="•"/>
            </a:pPr>
            <a:r>
              <a:rPr lang="en-US" sz="1800" b="0" strike="noStrike" spc="-1" dirty="0" err="1">
                <a:solidFill>
                  <a:srgbClr val="000000"/>
                </a:solidFill>
                <a:uFill>
                  <a:solidFill>
                    <a:srgbClr val="FFFFFF"/>
                  </a:solidFill>
                </a:uFill>
                <a:latin typeface="Arial"/>
              </a:rPr>
              <a:t>ISPyB</a:t>
            </a:r>
            <a:r>
              <a:rPr lang="en-US" sz="1800" b="0" strike="noStrike" spc="-1" dirty="0" smtClean="0">
                <a:solidFill>
                  <a:srgbClr val="000000"/>
                </a:solidFill>
                <a:uFill>
                  <a:solidFill>
                    <a:srgbClr val="FFFFFF"/>
                  </a:solidFill>
                </a:uFill>
                <a:latin typeface="Arial"/>
              </a:rPr>
              <a:t>: </a:t>
            </a:r>
            <a:r>
              <a:rPr lang="en-US" sz="1800" b="0" strike="noStrike" spc="-1" dirty="0" smtClean="0">
                <a:solidFill>
                  <a:schemeClr val="accent1">
                    <a:lumMod val="75000"/>
                  </a:schemeClr>
                </a:solidFill>
                <a:uFill>
                  <a:solidFill>
                    <a:srgbClr val="FFFFFF"/>
                  </a:solidFill>
                </a:uFill>
                <a:latin typeface="Arial"/>
              </a:rPr>
              <a:t>https://ispyb.github.io/ISPyB/</a:t>
            </a:r>
            <a:endParaRPr lang="en-US" sz="1800" b="0" u="sng" strike="noStrike" spc="-1" dirty="0" smtClean="0">
              <a:solidFill>
                <a:srgbClr val="000000"/>
              </a:solidFill>
              <a:uFill>
                <a:solidFill>
                  <a:srgbClr val="FFFFFF"/>
                </a:solidFill>
              </a:uFill>
              <a:latin typeface="Arial"/>
            </a:endParaRPr>
          </a:p>
          <a:p>
            <a:pPr marL="285840" indent="-285480">
              <a:lnSpc>
                <a:spcPct val="100000"/>
              </a:lnSpc>
              <a:buClr>
                <a:srgbClr val="000000"/>
              </a:buClr>
              <a:buFont typeface="Arial"/>
              <a:buChar char="•"/>
            </a:pPr>
            <a:r>
              <a:rPr lang="en-US" sz="1800" b="0" strike="noStrike" spc="-1" dirty="0" err="1" smtClean="0">
                <a:solidFill>
                  <a:srgbClr val="000000"/>
                </a:solidFill>
                <a:uFill>
                  <a:solidFill>
                    <a:srgbClr val="FFFFFF"/>
                  </a:solidFill>
                </a:uFill>
                <a:latin typeface="Arial"/>
              </a:rPr>
              <a:t>MXCuBE</a:t>
            </a:r>
            <a:r>
              <a:rPr lang="en-US" sz="1800" b="0" strike="noStrike" spc="-1" dirty="0" smtClean="0">
                <a:solidFill>
                  <a:srgbClr val="000000"/>
                </a:solidFill>
                <a:uFill>
                  <a:solidFill>
                    <a:srgbClr val="FFFFFF"/>
                  </a:solidFill>
                </a:uFill>
                <a:latin typeface="Arial"/>
              </a:rPr>
              <a:t>: </a:t>
            </a:r>
            <a:r>
              <a:rPr lang="en-US" sz="1800" b="0" strike="noStrike" spc="-1" dirty="0" smtClean="0">
                <a:solidFill>
                  <a:schemeClr val="accent1">
                    <a:lumMod val="75000"/>
                  </a:schemeClr>
                </a:solidFill>
                <a:uFill>
                  <a:solidFill>
                    <a:srgbClr val="FFFFFF"/>
                  </a:solidFill>
                </a:uFill>
                <a:latin typeface="Arial"/>
              </a:rPr>
              <a:t>http://mxcube.github.io/mxcube/</a:t>
            </a:r>
            <a:endParaRPr lang="en-US" sz="1800" b="0" strike="noStrike" spc="-1" dirty="0">
              <a:solidFill>
                <a:schemeClr val="accent1">
                  <a:lumMod val="75000"/>
                </a:schemeClr>
              </a:solidFill>
              <a:uFill>
                <a:solidFill>
                  <a:srgbClr val="FFFFFF"/>
                </a:solidFill>
              </a:uFill>
              <a:latin typeface="Arial"/>
            </a:endParaRPr>
          </a:p>
        </p:txBody>
      </p:sp>
      <p:sp>
        <p:nvSpPr>
          <p:cNvPr id="371" name="TextShape 4"/>
          <p:cNvSpPr txBox="1"/>
          <p:nvPr/>
        </p:nvSpPr>
        <p:spPr>
          <a:xfrm>
            <a:off x="2310604" y="2161080"/>
            <a:ext cx="4551392" cy="1679400"/>
          </a:xfrm>
          <a:prstGeom prst="rect">
            <a:avLst/>
          </a:prstGeom>
          <a:noFill/>
          <a:ln>
            <a:noFill/>
          </a:ln>
        </p:spPr>
        <p:txBody>
          <a:bodyPr lIns="90000" tIns="45000" rIns="90000" bIns="45000"/>
          <a:lstStyle/>
          <a:p>
            <a:pPr algn="ctr">
              <a:spcBef>
                <a:spcPts val="1191"/>
              </a:spcBef>
              <a:spcAft>
                <a:spcPts val="595"/>
              </a:spcAft>
            </a:pPr>
            <a:r>
              <a:rPr lang="en-US" sz="4800" b="0" strike="noStrike" spc="-1" dirty="0">
                <a:solidFill>
                  <a:srgbClr val="000000"/>
                </a:solidFill>
                <a:uFill>
                  <a:solidFill>
                    <a:srgbClr val="FFFFFF"/>
                  </a:solidFill>
                </a:uFill>
                <a:latin typeface="Arial"/>
              </a:rPr>
              <a:t>Thanks,</a:t>
            </a:r>
          </a:p>
          <a:p>
            <a:pPr algn="ctr">
              <a:spcBef>
                <a:spcPts val="1191"/>
              </a:spcBef>
              <a:spcAft>
                <a:spcPts val="595"/>
              </a:spcAft>
            </a:pPr>
            <a:r>
              <a:rPr lang="en-US" sz="4800" b="0" strike="noStrike" spc="-1" dirty="0">
                <a:solidFill>
                  <a:srgbClr val="000000"/>
                </a:solidFill>
                <a:uFill>
                  <a:solidFill>
                    <a:srgbClr val="FFFFFF"/>
                  </a:solidFill>
                </a:uFill>
                <a:latin typeface="Arial"/>
              </a:rPr>
              <a:t>any question?</a:t>
            </a:r>
          </a:p>
        </p:txBody>
      </p:sp>
      <p:sp>
        <p:nvSpPr>
          <p:cNvPr id="372" name="TextShape 5"/>
          <p:cNvSpPr txBox="1"/>
          <p:nvPr/>
        </p:nvSpPr>
        <p:spPr>
          <a:xfrm>
            <a:off x="2771800" y="4701240"/>
            <a:ext cx="3629000" cy="602280"/>
          </a:xfrm>
          <a:prstGeom prst="rect">
            <a:avLst/>
          </a:prstGeom>
          <a:noFill/>
          <a:ln>
            <a:noFill/>
          </a:ln>
        </p:spPr>
        <p:txBody>
          <a:bodyPr lIns="90000" tIns="45000" rIns="90000" bIns="45000"/>
          <a:lstStyle/>
          <a:p>
            <a:pPr algn="ctr"/>
            <a:r>
              <a:rPr lang="en-US" sz="1800" b="0" strike="noStrike" spc="-1" dirty="0">
                <a:solidFill>
                  <a:srgbClr val="000000"/>
                </a:solidFill>
                <a:uFill>
                  <a:solidFill>
                    <a:srgbClr val="FFFFFF"/>
                  </a:solidFill>
                </a:uFill>
                <a:latin typeface="Arial"/>
              </a:rPr>
              <a:t>For further contact:</a:t>
            </a:r>
          </a:p>
          <a:p>
            <a:pPr algn="ctr"/>
            <a:r>
              <a:rPr lang="en-US" sz="1800" b="0" strike="noStrike" spc="-1" dirty="0">
                <a:solidFill>
                  <a:srgbClr val="000000"/>
                </a:solidFill>
                <a:uFill>
                  <a:solidFill>
                    <a:srgbClr val="FFFFFF"/>
                  </a:solidFill>
                </a:uFill>
                <a:latin typeface="Arial"/>
              </a:rPr>
              <a:t>itsecuritycoordination@cells.es</a:t>
            </a:r>
          </a:p>
        </p:txBody>
      </p:sp>
      <p:sp>
        <p:nvSpPr>
          <p:cNvPr id="7" name="CustomShape 2"/>
          <p:cNvSpPr/>
          <p:nvPr/>
        </p:nvSpPr>
        <p:spPr>
          <a:xfrm>
            <a:off x="8354472" y="382040"/>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A4866B10-631B-4898-8FB8-CCCF6DC031AD}" type="slidenum">
              <a:rPr lang="en-US" sz="3200" b="0" strike="noStrike" spc="-1">
                <a:solidFill>
                  <a:srgbClr val="FFFFFF"/>
                </a:solidFill>
                <a:uFill>
                  <a:solidFill>
                    <a:srgbClr val="FFFFFF"/>
                  </a:solidFill>
                </a:uFill>
                <a:latin typeface="Arial"/>
              </a:rPr>
              <a:t>17</a:t>
            </a:fld>
            <a:endParaRPr lang="en-US"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TextShape 1"/>
          <p:cNvSpPr txBox="1"/>
          <p:nvPr/>
        </p:nvSpPr>
        <p:spPr>
          <a:xfrm>
            <a:off x="1828800" y="304920"/>
            <a:ext cx="6552720" cy="63072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Overview</a:t>
            </a:r>
            <a:endParaRPr lang="en-US" sz="3500" b="0" strike="noStrike" spc="-1">
              <a:solidFill>
                <a:srgbClr val="000000"/>
              </a:solidFill>
              <a:uFill>
                <a:solidFill>
                  <a:srgbClr val="FFFFFF"/>
                </a:solidFill>
              </a:uFill>
              <a:latin typeface="Calibri"/>
            </a:endParaRPr>
          </a:p>
        </p:txBody>
      </p:sp>
      <p:sp>
        <p:nvSpPr>
          <p:cNvPr id="194" name="CustomShape 2"/>
          <p:cNvSpPr/>
          <p:nvPr/>
        </p:nvSpPr>
        <p:spPr>
          <a:xfrm>
            <a:off x="8357397" y="370163"/>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9087A2F1-AD7E-4741-9849-9B2AD90B24B1}" type="slidenum">
              <a:rPr lang="en-US" sz="3200" b="0" strike="noStrike" spc="-1">
                <a:solidFill>
                  <a:srgbClr val="FFFFFF"/>
                </a:solidFill>
                <a:uFill>
                  <a:solidFill>
                    <a:srgbClr val="FFFFFF"/>
                  </a:solidFill>
                </a:uFill>
                <a:latin typeface="Arial"/>
              </a:rPr>
              <a:t>2</a:t>
            </a:fld>
            <a:endParaRPr lang="en-US" sz="3200" b="0" strike="noStrike" spc="-1" dirty="0">
              <a:solidFill>
                <a:srgbClr val="000000"/>
              </a:solidFill>
              <a:uFill>
                <a:solidFill>
                  <a:srgbClr val="FFFFFF"/>
                </a:solidFill>
              </a:uFill>
              <a:latin typeface="Arial"/>
            </a:endParaRPr>
          </a:p>
        </p:txBody>
      </p:sp>
      <p:sp>
        <p:nvSpPr>
          <p:cNvPr id="195" name="CustomShape 3"/>
          <p:cNvSpPr/>
          <p:nvPr/>
        </p:nvSpPr>
        <p:spPr>
          <a:xfrm>
            <a:off x="539640" y="1412640"/>
            <a:ext cx="7632360" cy="3015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285840" indent="-285480">
              <a:lnSpc>
                <a:spcPct val="100000"/>
              </a:lnSpc>
              <a:buClr>
                <a:srgbClr val="000000"/>
              </a:buClr>
              <a:buFont typeface="Arial"/>
              <a:buChar char="•"/>
            </a:pPr>
            <a:r>
              <a:rPr lang="en-US" sz="3200" b="0" strike="noStrike" spc="-1">
                <a:solidFill>
                  <a:srgbClr val="000000"/>
                </a:solidFill>
                <a:uFill>
                  <a:solidFill>
                    <a:srgbClr val="FFFFFF"/>
                  </a:solidFill>
                </a:uFill>
                <a:latin typeface="Arial"/>
              </a:rPr>
              <a:t>What is a CISO and his/her main functions?</a:t>
            </a:r>
          </a:p>
          <a:p>
            <a:pPr>
              <a:lnSpc>
                <a:spcPct val="100000"/>
              </a:lnSpc>
            </a:pPr>
            <a:endParaRPr lang="en-US" sz="3200" b="0" strike="noStrike" spc="-1">
              <a:solidFill>
                <a:srgbClr val="000000"/>
              </a:solidFill>
              <a:uFill>
                <a:solidFill>
                  <a:srgbClr val="FFFFFF"/>
                </a:solidFill>
              </a:uFill>
              <a:latin typeface="Arial"/>
            </a:endParaRPr>
          </a:p>
          <a:p>
            <a:pPr marL="285840" indent="-285480">
              <a:lnSpc>
                <a:spcPct val="100000"/>
              </a:lnSpc>
              <a:buClr>
                <a:srgbClr val="000000"/>
              </a:buClr>
              <a:buFont typeface="Arial"/>
              <a:buChar char="•"/>
            </a:pPr>
            <a:r>
              <a:rPr lang="en-US" sz="3200" b="0" strike="noStrike" spc="-1">
                <a:solidFill>
                  <a:srgbClr val="000000"/>
                </a:solidFill>
                <a:uFill>
                  <a:solidFill>
                    <a:srgbClr val="FFFFFF"/>
                  </a:solidFill>
                </a:uFill>
                <a:latin typeface="Arial"/>
              </a:rPr>
              <a:t>The IT security coordination group</a:t>
            </a:r>
          </a:p>
          <a:p>
            <a:pPr>
              <a:lnSpc>
                <a:spcPct val="100000"/>
              </a:lnSpc>
            </a:pPr>
            <a:endParaRPr lang="en-US" sz="3200" b="0" strike="noStrike" spc="-1">
              <a:solidFill>
                <a:srgbClr val="000000"/>
              </a:solidFill>
              <a:uFill>
                <a:solidFill>
                  <a:srgbClr val="FFFFFF"/>
                </a:solidFill>
              </a:uFill>
              <a:latin typeface="Arial"/>
            </a:endParaRPr>
          </a:p>
          <a:p>
            <a:pPr marL="285840" indent="-285480">
              <a:lnSpc>
                <a:spcPct val="100000"/>
              </a:lnSpc>
              <a:buClr>
                <a:srgbClr val="000000"/>
              </a:buClr>
              <a:buFont typeface="Arial"/>
              <a:buChar char="•"/>
            </a:pPr>
            <a:r>
              <a:rPr lang="en-US" sz="3200" b="0" strike="noStrike" spc="-1">
                <a:solidFill>
                  <a:srgbClr val="000000"/>
                </a:solidFill>
                <a:uFill>
                  <a:solidFill>
                    <a:srgbClr val="FFFFFF"/>
                  </a:solidFill>
                </a:uFill>
                <a:latin typeface="Arial"/>
              </a:rPr>
              <a:t>Example project: ISPyB / MXCuBE</a:t>
            </a: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 name="TextShape 1"/>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197" name="CustomShape 2"/>
          <p:cNvSpPr/>
          <p:nvPr/>
        </p:nvSpPr>
        <p:spPr>
          <a:xfrm>
            <a:off x="8365336" y="372296"/>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EF47240F-4A02-415F-82EE-2FA4F0857C25}" type="slidenum">
              <a:rPr lang="en-US" sz="3200" b="0" strike="noStrike" spc="-1">
                <a:solidFill>
                  <a:srgbClr val="FFFFFF"/>
                </a:solidFill>
                <a:uFill>
                  <a:solidFill>
                    <a:srgbClr val="FFFFFF"/>
                  </a:solidFill>
                </a:uFill>
                <a:latin typeface="Arial"/>
              </a:rPr>
              <a:t>3</a:t>
            </a:fld>
            <a:endParaRPr lang="en-US" sz="3200" b="0" strike="noStrike" spc="-1" dirty="0">
              <a:solidFill>
                <a:srgbClr val="000000"/>
              </a:solidFill>
              <a:uFill>
                <a:solidFill>
                  <a:srgbClr val="FFFFFF"/>
                </a:solidFill>
              </a:uFill>
              <a:latin typeface="Arial"/>
            </a:endParaRPr>
          </a:p>
        </p:txBody>
      </p:sp>
      <p:sp>
        <p:nvSpPr>
          <p:cNvPr id="198" name="CustomShape 3"/>
          <p:cNvSpPr/>
          <p:nvPr/>
        </p:nvSpPr>
        <p:spPr>
          <a:xfrm>
            <a:off x="971640" y="1772640"/>
            <a:ext cx="7056360" cy="1736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1800" b="0" strike="noStrike" spc="-1">
                <a:solidFill>
                  <a:srgbClr val="000000"/>
                </a:solidFill>
                <a:uFill>
                  <a:solidFill>
                    <a:srgbClr val="FFFFFF"/>
                  </a:solidFill>
                </a:uFill>
                <a:latin typeface="Calibri"/>
              </a:rPr>
              <a:t>A </a:t>
            </a:r>
            <a:r>
              <a:rPr lang="en-US" sz="1800" b="1" strike="noStrike" spc="-1">
                <a:solidFill>
                  <a:srgbClr val="000000"/>
                </a:solidFill>
                <a:uFill>
                  <a:solidFill>
                    <a:srgbClr val="FFFFFF"/>
                  </a:solidFill>
                </a:uFill>
                <a:latin typeface="Calibri"/>
              </a:rPr>
              <a:t>chief information security officer</a:t>
            </a:r>
            <a:r>
              <a:rPr lang="en-US" sz="1800" b="0" strike="noStrike" spc="-1">
                <a:solidFill>
                  <a:srgbClr val="000000"/>
                </a:solidFill>
                <a:uFill>
                  <a:solidFill>
                    <a:srgbClr val="FFFFFF"/>
                  </a:solidFill>
                </a:uFill>
                <a:latin typeface="Calibri"/>
              </a:rPr>
              <a:t> (</a:t>
            </a:r>
            <a:r>
              <a:rPr lang="en-US" sz="1800" b="1" strike="noStrike" spc="-1">
                <a:solidFill>
                  <a:srgbClr val="000000"/>
                </a:solidFill>
                <a:uFill>
                  <a:solidFill>
                    <a:srgbClr val="FFFFFF"/>
                  </a:solidFill>
                </a:uFill>
                <a:latin typeface="Calibri"/>
              </a:rPr>
              <a:t>CISO</a:t>
            </a:r>
            <a:r>
              <a:rPr lang="en-US" sz="1800" b="0" strike="noStrike" spc="-1">
                <a:solidFill>
                  <a:srgbClr val="000000"/>
                </a:solidFill>
                <a:uFill>
                  <a:solidFill>
                    <a:srgbClr val="FFFFFF"/>
                  </a:solidFill>
                </a:uFill>
                <a:latin typeface="Calibri"/>
              </a:rPr>
              <a:t>) is the senior-level executive within an organization responsible for establishing and maintaining the enterprise vision, strategy, and program to ensure information assets and technologies are adequately protected.</a:t>
            </a:r>
            <a:endParaRPr lang="en-US" sz="1800" b="0" strike="noStrike" spc="-1">
              <a:solidFill>
                <a:srgbClr val="000000"/>
              </a:solidFill>
              <a:uFill>
                <a:solidFill>
                  <a:srgbClr val="FFFFFF"/>
                </a:solidFill>
              </a:uFill>
              <a:latin typeface="Arial"/>
            </a:endParaRPr>
          </a:p>
          <a:p>
            <a:pPr>
              <a:lnSpc>
                <a:spcPct val="100000"/>
              </a:lnSpc>
            </a:pPr>
            <a:endParaRPr lang="en-US" sz="1800" b="0" strike="noStrike" spc="-1">
              <a:solidFill>
                <a:srgbClr val="000000"/>
              </a:solidFill>
              <a:uFill>
                <a:solidFill>
                  <a:srgbClr val="FFFFFF"/>
                </a:solidFill>
              </a:uFill>
              <a:latin typeface="Arial"/>
            </a:endParaRPr>
          </a:p>
          <a:p>
            <a:pPr>
              <a:lnSpc>
                <a:spcPct val="100000"/>
              </a:lnSpc>
            </a:pPr>
            <a:r>
              <a:rPr lang="en-US" sz="1800" b="0" strike="noStrike" spc="-1">
                <a:solidFill>
                  <a:srgbClr val="000000"/>
                </a:solidFill>
                <a:uFill>
                  <a:solidFill>
                    <a:srgbClr val="FFFFFF"/>
                  </a:solidFill>
                </a:uFill>
                <a:latin typeface="Calibri"/>
              </a:rPr>
              <a:t>Ref: </a:t>
            </a:r>
            <a:r>
              <a:rPr lang="en-US" sz="1800" b="0" i="1" strike="noStrike" spc="-1">
                <a:solidFill>
                  <a:srgbClr val="000000"/>
                </a:solidFill>
                <a:uFill>
                  <a:solidFill>
                    <a:srgbClr val="FFFFFF"/>
                  </a:solidFill>
                </a:uFill>
                <a:latin typeface="Calibri"/>
              </a:rPr>
              <a:t>https://en.wikipedia.org/wiki/Chief_information_security_officer</a:t>
            </a:r>
            <a:endParaRPr lang="en-US" sz="1800" b="0" strike="noStrike" spc="-1">
              <a:solidFill>
                <a:srgbClr val="000000"/>
              </a:solidFill>
              <a:uFill>
                <a:solidFill>
                  <a:srgbClr val="FFFFFF"/>
                </a:solidFill>
              </a:uFill>
              <a:latin typeface="Arial"/>
            </a:endParaRPr>
          </a:p>
        </p:txBody>
      </p:sp>
      <p:pic>
        <p:nvPicPr>
          <p:cNvPr id="199" name="Picture 2"/>
          <p:cNvPicPr/>
          <p:nvPr/>
        </p:nvPicPr>
        <p:blipFill>
          <a:blip r:embed="rId3"/>
          <a:stretch/>
        </p:blipFill>
        <p:spPr>
          <a:xfrm>
            <a:off x="3060000" y="3645000"/>
            <a:ext cx="3263760" cy="244584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TextShape 1"/>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201" name="CustomShape 2"/>
          <p:cNvSpPr/>
          <p:nvPr/>
        </p:nvSpPr>
        <p:spPr>
          <a:xfrm>
            <a:off x="8346380" y="373948"/>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9A2FF7C8-3844-4479-AB34-A2DAFC7BD732}" type="slidenum">
              <a:rPr lang="en-US" sz="3200" b="0" strike="noStrike" spc="-1">
                <a:solidFill>
                  <a:srgbClr val="FFFFFF"/>
                </a:solidFill>
                <a:uFill>
                  <a:solidFill>
                    <a:srgbClr val="FFFFFF"/>
                  </a:solidFill>
                </a:uFill>
                <a:latin typeface="Arial"/>
              </a:rPr>
              <a:t>4</a:t>
            </a:fld>
            <a:endParaRPr lang="en-US" sz="3200" b="0" strike="noStrike" spc="-1" dirty="0">
              <a:solidFill>
                <a:srgbClr val="000000"/>
              </a:solidFill>
              <a:uFill>
                <a:solidFill>
                  <a:srgbClr val="FFFFFF"/>
                </a:solidFill>
              </a:uFill>
              <a:latin typeface="Arial"/>
            </a:endParaRPr>
          </a:p>
        </p:txBody>
      </p:sp>
      <p:sp>
        <p:nvSpPr>
          <p:cNvPr id="202" name="CustomShape 3"/>
          <p:cNvSpPr/>
          <p:nvPr/>
        </p:nvSpPr>
        <p:spPr>
          <a:xfrm>
            <a:off x="745560" y="1554480"/>
            <a:ext cx="7549920" cy="3566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400" b="1" strike="noStrike" spc="-1">
                <a:solidFill>
                  <a:srgbClr val="112E50"/>
                </a:solidFill>
                <a:uFill>
                  <a:solidFill>
                    <a:srgbClr val="FFFFFF"/>
                  </a:solidFill>
                </a:uFill>
                <a:latin typeface="Arial"/>
              </a:rPr>
              <a:t>Definition</a:t>
            </a:r>
            <a:endParaRPr lang="en-US" sz="2400" b="0" strike="noStrike" spc="-1">
              <a:solidFill>
                <a:srgbClr val="000000"/>
              </a:solidFill>
              <a:uFill>
                <a:solidFill>
                  <a:srgbClr val="FFFFFF"/>
                </a:solidFill>
              </a:uFill>
              <a:latin typeface="Arial"/>
            </a:endParaRPr>
          </a:p>
          <a:p>
            <a:pPr marL="343080" indent="-342720">
              <a:lnSpc>
                <a:spcPct val="100000"/>
              </a:lnSpc>
              <a:buClr>
                <a:srgbClr val="000000"/>
              </a:buClr>
              <a:buFont typeface="Arial"/>
              <a:buChar char="•"/>
            </a:pPr>
            <a:r>
              <a:rPr lang="en-US" sz="2000" b="1" strike="noStrike" spc="-1">
                <a:solidFill>
                  <a:srgbClr val="000000"/>
                </a:solidFill>
                <a:uFill>
                  <a:solidFill>
                    <a:srgbClr val="FFFFFF"/>
                  </a:solidFill>
                </a:uFill>
                <a:latin typeface="Arial"/>
              </a:rPr>
              <a:t>The </a:t>
            </a:r>
            <a:r>
              <a:rPr lang="en-US" sz="2000" b="1" i="1" strike="noStrike" spc="-1">
                <a:solidFill>
                  <a:srgbClr val="000000"/>
                </a:solidFill>
                <a:uFill>
                  <a:solidFill>
                    <a:srgbClr val="FFFFFF"/>
                  </a:solidFill>
                </a:uFill>
                <a:latin typeface="Arial"/>
              </a:rPr>
              <a:t>IT security coordination group </a:t>
            </a:r>
            <a:r>
              <a:rPr lang="en-US" sz="2000" b="1" strike="noStrike" spc="-1">
                <a:solidFill>
                  <a:srgbClr val="000000"/>
                </a:solidFill>
                <a:uFill>
                  <a:solidFill>
                    <a:srgbClr val="FFFFFF"/>
                  </a:solidFill>
                </a:uFill>
                <a:latin typeface="Arial"/>
              </a:rPr>
              <a:t>at ALBA is a consultancy Inter-section group in the </a:t>
            </a:r>
            <a:r>
              <a:rPr lang="en-US" sz="2000" b="1" i="1" strike="noStrike" spc="-1">
                <a:solidFill>
                  <a:srgbClr val="000000"/>
                </a:solidFill>
                <a:uFill>
                  <a:solidFill>
                    <a:srgbClr val="FFFFFF"/>
                  </a:solidFill>
                </a:uFill>
                <a:latin typeface="Arial"/>
              </a:rPr>
              <a:t>Computing Division</a:t>
            </a:r>
            <a:r>
              <a:rPr lang="en-US" sz="2000" b="1" strike="noStrike" spc="-1">
                <a:solidFill>
                  <a:srgbClr val="000000"/>
                </a:solidFill>
                <a:uFill>
                  <a:solidFill>
                    <a:srgbClr val="FFFFFF"/>
                  </a:solidFill>
                </a:uFill>
                <a:latin typeface="Arial"/>
              </a:rPr>
              <a:t> </a:t>
            </a:r>
            <a:endParaRPr lang="en-US" sz="2000" b="0" strike="noStrike" spc="-1">
              <a:solidFill>
                <a:srgbClr val="000000"/>
              </a:solidFill>
              <a:uFill>
                <a:solidFill>
                  <a:srgbClr val="FFFFFF"/>
                </a:solidFill>
              </a:uFill>
              <a:latin typeface="Arial"/>
            </a:endParaRPr>
          </a:p>
          <a:p>
            <a:pPr>
              <a:lnSpc>
                <a:spcPct val="100000"/>
              </a:lnSpc>
            </a:pPr>
            <a:endParaRPr lang="en-US" sz="2000" b="0" strike="noStrike" spc="-1">
              <a:solidFill>
                <a:srgbClr val="000000"/>
              </a:solidFill>
              <a:uFill>
                <a:solidFill>
                  <a:srgbClr val="FFFFFF"/>
                </a:solidFill>
              </a:uFill>
              <a:latin typeface="Arial"/>
            </a:endParaRPr>
          </a:p>
          <a:p>
            <a:pPr>
              <a:lnSpc>
                <a:spcPct val="100000"/>
              </a:lnSpc>
            </a:pPr>
            <a:r>
              <a:rPr lang="en-US" sz="2400" b="1" strike="noStrike" spc="-1">
                <a:solidFill>
                  <a:srgbClr val="112E50"/>
                </a:solidFill>
                <a:uFill>
                  <a:solidFill>
                    <a:srgbClr val="FFFFFF"/>
                  </a:solidFill>
                </a:uFill>
                <a:latin typeface="Arial"/>
              </a:rPr>
              <a:t>Objectives</a:t>
            </a:r>
            <a:endParaRPr lang="en-US" sz="2400" b="0" strike="noStrike" spc="-1">
              <a:solidFill>
                <a:srgbClr val="000000"/>
              </a:solidFill>
              <a:uFill>
                <a:solidFill>
                  <a:srgbClr val="FFFFFF"/>
                </a:solidFill>
              </a:uFill>
              <a:latin typeface="Arial"/>
            </a:endParaRPr>
          </a:p>
          <a:p>
            <a:pPr marL="343080" indent="-342720">
              <a:lnSpc>
                <a:spcPct val="100000"/>
              </a:lnSpc>
              <a:buClr>
                <a:srgbClr val="000000"/>
              </a:buClr>
              <a:buFont typeface="Arial"/>
              <a:buChar char="•"/>
            </a:pPr>
            <a:r>
              <a:rPr lang="en-US" sz="2000" b="1" strike="noStrike" spc="-1">
                <a:solidFill>
                  <a:srgbClr val="000000"/>
                </a:solidFill>
                <a:uFill>
                  <a:solidFill>
                    <a:srgbClr val="FFFFFF"/>
                  </a:solidFill>
                </a:uFill>
                <a:latin typeface="Arial"/>
              </a:rPr>
              <a:t>Afford cybersecurity from a multidisciplinary point of view</a:t>
            </a:r>
            <a:endParaRPr lang="en-US" sz="2000" b="0" strike="noStrike" spc="-1">
              <a:solidFill>
                <a:srgbClr val="000000"/>
              </a:solidFill>
              <a:uFill>
                <a:solidFill>
                  <a:srgbClr val="FFFFFF"/>
                </a:solidFill>
              </a:uFill>
              <a:latin typeface="Arial"/>
            </a:endParaRPr>
          </a:p>
          <a:p>
            <a:pPr marL="343080" indent="-342720">
              <a:lnSpc>
                <a:spcPct val="100000"/>
              </a:lnSpc>
              <a:buClr>
                <a:srgbClr val="000000"/>
              </a:buClr>
              <a:buFont typeface="Arial"/>
              <a:buChar char="•"/>
            </a:pPr>
            <a:r>
              <a:rPr lang="en-US" sz="2000" b="1" strike="noStrike" spc="-1">
                <a:solidFill>
                  <a:srgbClr val="000000"/>
                </a:solidFill>
                <a:uFill>
                  <a:solidFill>
                    <a:srgbClr val="FFFFFF"/>
                  </a:solidFill>
                </a:uFill>
                <a:latin typeface="Arial"/>
              </a:rPr>
              <a:t>Avoid collisions among different section interests.</a:t>
            </a:r>
            <a:endParaRPr lang="en-US" sz="2000" b="0" strike="noStrike" spc="-1">
              <a:solidFill>
                <a:srgbClr val="000000"/>
              </a:solidFill>
              <a:uFill>
                <a:solidFill>
                  <a:srgbClr val="FFFFFF"/>
                </a:solidFill>
              </a:uFill>
              <a:latin typeface="Arial"/>
            </a:endParaRPr>
          </a:p>
          <a:p>
            <a:pPr marL="343080" indent="-342720">
              <a:lnSpc>
                <a:spcPct val="100000"/>
              </a:lnSpc>
              <a:buClr>
                <a:srgbClr val="000000"/>
              </a:buClr>
              <a:buFont typeface="Arial"/>
              <a:buChar char="•"/>
            </a:pPr>
            <a:r>
              <a:rPr lang="en-US" sz="2000" b="1" strike="noStrike" spc="-1">
                <a:solidFill>
                  <a:srgbClr val="000000"/>
                </a:solidFill>
                <a:uFill>
                  <a:solidFill>
                    <a:srgbClr val="FFFFFF"/>
                  </a:solidFill>
                </a:uFill>
                <a:latin typeface="Arial"/>
              </a:rPr>
              <a:t>Propose the measures to be deployed to the section heads in the </a:t>
            </a:r>
            <a:r>
              <a:rPr lang="en-US" sz="2000" b="1" i="1" strike="noStrike" spc="-1">
                <a:solidFill>
                  <a:srgbClr val="000000"/>
                </a:solidFill>
                <a:uFill>
                  <a:solidFill>
                    <a:srgbClr val="FFFFFF"/>
                  </a:solidFill>
                </a:uFill>
                <a:latin typeface="Arial"/>
              </a:rPr>
              <a:t>Computing Division</a:t>
            </a:r>
            <a:endParaRPr lang="en-US" sz="20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TextShape 1"/>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204" name="CustomShape 2"/>
          <p:cNvSpPr/>
          <p:nvPr/>
        </p:nvSpPr>
        <p:spPr>
          <a:xfrm>
            <a:off x="8354472" y="382040"/>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86842A04-4278-44BC-8E01-A682DE0C6406}" type="slidenum">
              <a:rPr lang="en-US" sz="3200" b="0" strike="noStrike" spc="-1">
                <a:solidFill>
                  <a:srgbClr val="FFFFFF"/>
                </a:solidFill>
                <a:uFill>
                  <a:solidFill>
                    <a:srgbClr val="FFFFFF"/>
                  </a:solidFill>
                </a:uFill>
                <a:latin typeface="Arial"/>
              </a:rPr>
              <a:t>5</a:t>
            </a:fld>
            <a:endParaRPr lang="en-US" sz="3200" b="0" strike="noStrike" spc="-1" dirty="0">
              <a:solidFill>
                <a:srgbClr val="000000"/>
              </a:solidFill>
              <a:uFill>
                <a:solidFill>
                  <a:srgbClr val="FFFFFF"/>
                </a:solidFill>
              </a:uFill>
              <a:latin typeface="Arial"/>
            </a:endParaRPr>
          </a:p>
        </p:txBody>
      </p:sp>
      <p:sp>
        <p:nvSpPr>
          <p:cNvPr id="205" name="CustomShape 3"/>
          <p:cNvSpPr/>
          <p:nvPr/>
        </p:nvSpPr>
        <p:spPr>
          <a:xfrm>
            <a:off x="755640" y="1462680"/>
            <a:ext cx="7549920" cy="52725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400" b="1" strike="noStrike" spc="-1" dirty="0">
                <a:solidFill>
                  <a:srgbClr val="112E50"/>
                </a:solidFill>
                <a:uFill>
                  <a:solidFill>
                    <a:srgbClr val="FFFFFF"/>
                  </a:solidFill>
                </a:uFill>
                <a:latin typeface="Arial"/>
              </a:rPr>
              <a:t>Current team members</a:t>
            </a:r>
            <a:endParaRPr lang="en-US" sz="2400" b="0" strike="noStrike" spc="-1" dirty="0">
              <a:solidFill>
                <a:srgbClr val="000000"/>
              </a:solidFill>
              <a:uFill>
                <a:solidFill>
                  <a:srgbClr val="FFFFFF"/>
                </a:solidFill>
              </a:uFill>
              <a:latin typeface="Arial"/>
            </a:endParaRPr>
          </a:p>
          <a:p>
            <a:pPr>
              <a:lnSpc>
                <a:spcPct val="100000"/>
              </a:lnSpc>
            </a:pPr>
            <a:endParaRPr lang="en-US" sz="2400" b="0" strike="noStrike" spc="-1" dirty="0">
              <a:solidFill>
                <a:srgbClr val="000000"/>
              </a:solidFill>
              <a:uFill>
                <a:solidFill>
                  <a:srgbClr val="FFFFFF"/>
                </a:solidFill>
              </a:uFill>
              <a:latin typeface="Arial"/>
            </a:endParaRPr>
          </a:p>
          <a:p>
            <a:pPr>
              <a:lnSpc>
                <a:spcPct val="100000"/>
              </a:lnSpc>
            </a:pPr>
            <a:r>
              <a:rPr lang="en-US" sz="2400" b="1" strike="noStrike" spc="-1" dirty="0">
                <a:solidFill>
                  <a:srgbClr val="112E50"/>
                </a:solidFill>
                <a:uFill>
                  <a:solidFill>
                    <a:srgbClr val="FFFFFF"/>
                  </a:solidFill>
                </a:uFill>
                <a:latin typeface="Arial"/>
              </a:rPr>
              <a:t>		  </a:t>
            </a:r>
            <a:r>
              <a:rPr lang="en-US" sz="2400" b="1" strike="noStrike" spc="-1" dirty="0" err="1">
                <a:solidFill>
                  <a:srgbClr val="112E50"/>
                </a:solidFill>
                <a:uFill>
                  <a:solidFill>
                    <a:srgbClr val="FFFFFF"/>
                  </a:solidFill>
                </a:uFill>
                <a:latin typeface="Arial"/>
              </a:rPr>
              <a:t>Sergi</a:t>
            </a:r>
            <a:r>
              <a:rPr lang="en-US" sz="2400" b="1" strike="noStrike" spc="-1" dirty="0">
                <a:solidFill>
                  <a:srgbClr val="112E50"/>
                </a:solidFill>
                <a:uFill>
                  <a:solidFill>
                    <a:srgbClr val="FFFFFF"/>
                  </a:solidFill>
                </a:uFill>
                <a:latin typeface="Arial"/>
              </a:rPr>
              <a:t> Blanch </a:t>
            </a:r>
            <a:r>
              <a:rPr lang="en-US" sz="2400" b="1" strike="noStrike" spc="-1" dirty="0" err="1">
                <a:solidFill>
                  <a:srgbClr val="112E50"/>
                </a:solidFill>
                <a:uFill>
                  <a:solidFill>
                    <a:srgbClr val="FFFFFF"/>
                  </a:solidFill>
                </a:uFill>
                <a:latin typeface="Arial"/>
              </a:rPr>
              <a:t>Torné</a:t>
            </a:r>
            <a:endParaRPr lang="en-US" sz="2400" b="0" strike="noStrike" spc="-1" dirty="0">
              <a:solidFill>
                <a:srgbClr val="000000"/>
              </a:solidFill>
              <a:uFill>
                <a:solidFill>
                  <a:srgbClr val="FFFFFF"/>
                </a:solidFill>
              </a:uFill>
              <a:latin typeface="Arial"/>
            </a:endParaRPr>
          </a:p>
          <a:p>
            <a:pPr>
              <a:lnSpc>
                <a:spcPct val="100000"/>
              </a:lnSpc>
            </a:pPr>
            <a:r>
              <a:rPr lang="en-US" sz="2400" b="1" strike="noStrike" spc="-1" dirty="0">
                <a:solidFill>
                  <a:srgbClr val="112E50"/>
                </a:solidFill>
                <a:uFill>
                  <a:solidFill>
                    <a:srgbClr val="FFFFFF"/>
                  </a:solidFill>
                </a:uFill>
                <a:latin typeface="Arial"/>
              </a:rPr>
              <a:t>		  </a:t>
            </a:r>
            <a:r>
              <a:rPr lang="en-US" sz="2000" b="1" strike="noStrike" spc="-1" dirty="0" smtClean="0">
                <a:solidFill>
                  <a:srgbClr val="112E50"/>
                </a:solidFill>
                <a:uFill>
                  <a:solidFill>
                    <a:srgbClr val="FFFFFF"/>
                  </a:solidFill>
                </a:uFill>
                <a:latin typeface="Arial"/>
              </a:rPr>
              <a:t>Controls </a:t>
            </a:r>
            <a:r>
              <a:rPr lang="en-US" sz="2000" b="1" strike="noStrike" spc="-1" dirty="0">
                <a:solidFill>
                  <a:srgbClr val="112E50"/>
                </a:solidFill>
                <a:uFill>
                  <a:solidFill>
                    <a:srgbClr val="FFFFFF"/>
                  </a:solidFill>
                </a:uFill>
                <a:latin typeface="Arial"/>
              </a:rPr>
              <a:t>Systems</a:t>
            </a:r>
            <a:endParaRPr lang="en-US" sz="2000" b="0" strike="noStrike" spc="-1" dirty="0">
              <a:solidFill>
                <a:srgbClr val="000000"/>
              </a:solidFill>
              <a:uFill>
                <a:solidFill>
                  <a:srgbClr val="FFFFFF"/>
                </a:solidFill>
              </a:uFill>
              <a:latin typeface="Arial"/>
            </a:endParaRPr>
          </a:p>
          <a:p>
            <a:pPr>
              <a:lnSpc>
                <a:spcPct val="100000"/>
              </a:lnSpc>
            </a:pPr>
            <a:endParaRPr lang="en-US" sz="2000" b="0" strike="noStrike" spc="-1" dirty="0">
              <a:solidFill>
                <a:srgbClr val="000000"/>
              </a:solidFill>
              <a:uFill>
                <a:solidFill>
                  <a:srgbClr val="FFFFFF"/>
                </a:solidFill>
              </a:uFill>
              <a:latin typeface="Arial"/>
            </a:endParaRPr>
          </a:p>
          <a:p>
            <a:pPr>
              <a:lnSpc>
                <a:spcPct val="100000"/>
              </a:lnSpc>
            </a:pPr>
            <a:endParaRPr lang="en-US" sz="2000" b="0" strike="noStrike" spc="-1" dirty="0">
              <a:solidFill>
                <a:srgbClr val="000000"/>
              </a:solidFill>
              <a:uFill>
                <a:solidFill>
                  <a:srgbClr val="FFFFFF"/>
                </a:solidFill>
              </a:uFill>
              <a:latin typeface="Arial"/>
            </a:endParaRPr>
          </a:p>
          <a:p>
            <a:pPr>
              <a:lnSpc>
                <a:spcPct val="100000"/>
              </a:lnSpc>
            </a:pPr>
            <a:r>
              <a:rPr lang="en-US" sz="2400" b="1" strike="noStrike" spc="-1" dirty="0">
                <a:solidFill>
                  <a:srgbClr val="112E50"/>
                </a:solidFill>
                <a:uFill>
                  <a:solidFill>
                    <a:srgbClr val="FFFFFF"/>
                  </a:solidFill>
                </a:uFill>
                <a:latin typeface="Arial"/>
              </a:rPr>
              <a:t>		  Alfonso Burgos </a:t>
            </a:r>
            <a:r>
              <a:rPr lang="en-US" sz="2400" b="1" strike="noStrike" spc="-1" dirty="0" err="1">
                <a:solidFill>
                  <a:srgbClr val="112E50"/>
                </a:solidFill>
                <a:uFill>
                  <a:solidFill>
                    <a:srgbClr val="FFFFFF"/>
                  </a:solidFill>
                </a:uFill>
                <a:latin typeface="Arial"/>
              </a:rPr>
              <a:t>Olanda</a:t>
            </a:r>
            <a:endParaRPr lang="en-US" sz="2400" b="0" strike="noStrike" spc="-1" dirty="0">
              <a:solidFill>
                <a:srgbClr val="000000"/>
              </a:solidFill>
              <a:uFill>
                <a:solidFill>
                  <a:srgbClr val="FFFFFF"/>
                </a:solidFill>
              </a:uFill>
              <a:latin typeface="Arial"/>
            </a:endParaRPr>
          </a:p>
          <a:p>
            <a:pPr>
              <a:lnSpc>
                <a:spcPct val="100000"/>
              </a:lnSpc>
            </a:pPr>
            <a:r>
              <a:rPr lang="en-US" sz="2000" b="1" strike="noStrike" spc="-1" dirty="0">
                <a:solidFill>
                  <a:srgbClr val="112E50"/>
                </a:solidFill>
                <a:uFill>
                  <a:solidFill>
                    <a:srgbClr val="FFFFFF"/>
                  </a:solidFill>
                </a:uFill>
                <a:latin typeface="Arial"/>
              </a:rPr>
              <a:t>		  Management Information Systems</a:t>
            </a:r>
            <a:endParaRPr lang="en-US" sz="2000" b="0" strike="noStrike" spc="-1" dirty="0">
              <a:solidFill>
                <a:srgbClr val="000000"/>
              </a:solidFill>
              <a:uFill>
                <a:solidFill>
                  <a:srgbClr val="FFFFFF"/>
                </a:solidFill>
              </a:uFill>
              <a:latin typeface="Arial"/>
            </a:endParaRPr>
          </a:p>
          <a:p>
            <a:pPr>
              <a:lnSpc>
                <a:spcPct val="100000"/>
              </a:lnSpc>
            </a:pPr>
            <a:endParaRPr lang="en-US" sz="2000" b="0" strike="noStrike" spc="-1" dirty="0">
              <a:solidFill>
                <a:srgbClr val="000000"/>
              </a:solidFill>
              <a:uFill>
                <a:solidFill>
                  <a:srgbClr val="FFFFFF"/>
                </a:solidFill>
              </a:uFill>
              <a:latin typeface="Arial"/>
            </a:endParaRPr>
          </a:p>
          <a:p>
            <a:pPr>
              <a:lnSpc>
                <a:spcPct val="100000"/>
              </a:lnSpc>
            </a:pPr>
            <a:endParaRPr lang="en-US" sz="2000" b="0" strike="noStrike" spc="-1" dirty="0">
              <a:solidFill>
                <a:srgbClr val="000000"/>
              </a:solidFill>
              <a:uFill>
                <a:solidFill>
                  <a:srgbClr val="FFFFFF"/>
                </a:solidFill>
              </a:uFill>
              <a:latin typeface="Arial"/>
            </a:endParaRPr>
          </a:p>
          <a:p>
            <a:pPr>
              <a:lnSpc>
                <a:spcPct val="100000"/>
              </a:lnSpc>
            </a:pPr>
            <a:r>
              <a:rPr lang="en-US" sz="2400" b="1" strike="noStrike" spc="-1" dirty="0">
                <a:solidFill>
                  <a:srgbClr val="112E50"/>
                </a:solidFill>
                <a:uFill>
                  <a:solidFill>
                    <a:srgbClr val="FFFFFF"/>
                  </a:solidFill>
                </a:uFill>
                <a:latin typeface="Arial"/>
              </a:rPr>
              <a:t>		  </a:t>
            </a:r>
            <a:endParaRPr lang="en-US" sz="2400" b="1" strike="noStrike" spc="-1" dirty="0" smtClean="0">
              <a:solidFill>
                <a:srgbClr val="112E50"/>
              </a:solidFill>
              <a:uFill>
                <a:solidFill>
                  <a:srgbClr val="FFFFFF"/>
                </a:solidFill>
              </a:uFill>
              <a:latin typeface="Arial"/>
            </a:endParaRPr>
          </a:p>
          <a:p>
            <a:pPr>
              <a:lnSpc>
                <a:spcPct val="100000"/>
              </a:lnSpc>
            </a:pPr>
            <a:r>
              <a:rPr lang="en-US" sz="2400" b="1" spc="-1" dirty="0">
                <a:solidFill>
                  <a:srgbClr val="112E50"/>
                </a:solidFill>
                <a:uFill>
                  <a:solidFill>
                    <a:srgbClr val="FFFFFF"/>
                  </a:solidFill>
                </a:uFill>
                <a:latin typeface="Arial"/>
              </a:rPr>
              <a:t>	</a:t>
            </a:r>
            <a:r>
              <a:rPr lang="en-US" sz="2400" b="1" spc="-1" dirty="0" smtClean="0">
                <a:solidFill>
                  <a:srgbClr val="112E50"/>
                </a:solidFill>
                <a:uFill>
                  <a:solidFill>
                    <a:srgbClr val="FFFFFF"/>
                  </a:solidFill>
                </a:uFill>
                <a:latin typeface="Arial"/>
              </a:rPr>
              <a:t>	 </a:t>
            </a:r>
            <a:r>
              <a:rPr lang="en-US" sz="2400" b="1" strike="noStrike" spc="-1" dirty="0" smtClean="0">
                <a:solidFill>
                  <a:srgbClr val="112E50"/>
                </a:solidFill>
                <a:uFill>
                  <a:solidFill>
                    <a:srgbClr val="FFFFFF"/>
                  </a:solidFill>
                </a:uFill>
                <a:latin typeface="Arial"/>
              </a:rPr>
              <a:t>Sergio </a:t>
            </a:r>
            <a:r>
              <a:rPr lang="en-US" sz="2400" b="1" strike="noStrike" spc="-1" dirty="0">
                <a:solidFill>
                  <a:srgbClr val="112E50"/>
                </a:solidFill>
                <a:uFill>
                  <a:solidFill>
                    <a:srgbClr val="FFFFFF"/>
                  </a:solidFill>
                </a:uFill>
                <a:latin typeface="Arial"/>
              </a:rPr>
              <a:t>Vicente Molina</a:t>
            </a:r>
            <a:endParaRPr lang="en-US" sz="2400" b="0" strike="noStrike" spc="-1" dirty="0">
              <a:solidFill>
                <a:srgbClr val="000000"/>
              </a:solidFill>
              <a:uFill>
                <a:solidFill>
                  <a:srgbClr val="FFFFFF"/>
                </a:solidFill>
              </a:uFill>
              <a:latin typeface="Arial"/>
            </a:endParaRPr>
          </a:p>
          <a:p>
            <a:pPr>
              <a:lnSpc>
                <a:spcPct val="100000"/>
              </a:lnSpc>
            </a:pPr>
            <a:r>
              <a:rPr lang="en-US" sz="2000" b="1" strike="noStrike" spc="-1" dirty="0">
                <a:solidFill>
                  <a:srgbClr val="112E50"/>
                </a:solidFill>
                <a:uFill>
                  <a:solidFill>
                    <a:srgbClr val="FFFFFF"/>
                  </a:solidFill>
                </a:uFill>
                <a:latin typeface="Arial"/>
              </a:rPr>
              <a:t>		  IT Systems</a:t>
            </a:r>
            <a:endParaRPr lang="en-US" sz="2000" b="0" strike="noStrike" spc="-1" dirty="0">
              <a:solidFill>
                <a:srgbClr val="000000"/>
              </a:solidFill>
              <a:uFill>
                <a:solidFill>
                  <a:srgbClr val="FFFFFF"/>
                </a:solidFill>
              </a:uFill>
              <a:latin typeface="Arial"/>
            </a:endParaRPr>
          </a:p>
          <a:p>
            <a:pPr>
              <a:lnSpc>
                <a:spcPct val="100000"/>
              </a:lnSpc>
            </a:pPr>
            <a:endParaRPr lang="en-US" sz="2000" b="0" strike="noStrike" spc="-1" dirty="0">
              <a:solidFill>
                <a:srgbClr val="000000"/>
              </a:solidFill>
              <a:uFill>
                <a:solidFill>
                  <a:srgbClr val="FFFFFF"/>
                </a:solidFill>
              </a:uFill>
              <a:latin typeface="Arial"/>
            </a:endParaRPr>
          </a:p>
          <a:p>
            <a:pPr>
              <a:lnSpc>
                <a:spcPct val="100000"/>
              </a:lnSpc>
            </a:pPr>
            <a:endParaRPr lang="en-US" sz="2000" b="0" strike="noStrike" spc="-1" dirty="0">
              <a:solidFill>
                <a:srgbClr val="000000"/>
              </a:solidFill>
              <a:uFill>
                <a:solidFill>
                  <a:srgbClr val="FFFFFF"/>
                </a:solidFill>
              </a:uFill>
              <a:latin typeface="Arial"/>
            </a:endParaRPr>
          </a:p>
          <a:p>
            <a:pPr>
              <a:lnSpc>
                <a:spcPct val="100000"/>
              </a:lnSpc>
            </a:pPr>
            <a:endParaRPr lang="en-US" sz="2000" b="0" strike="noStrike" spc="-1" dirty="0">
              <a:solidFill>
                <a:srgbClr val="000000"/>
              </a:solidFill>
              <a:uFill>
                <a:solidFill>
                  <a:srgbClr val="FFFFFF"/>
                </a:solidFill>
              </a:uFill>
              <a:latin typeface="Arial"/>
            </a:endParaRPr>
          </a:p>
        </p:txBody>
      </p:sp>
      <p:pic>
        <p:nvPicPr>
          <p:cNvPr id="206" name="Picture 2"/>
          <p:cNvPicPr/>
          <p:nvPr/>
        </p:nvPicPr>
        <p:blipFill>
          <a:blip r:embed="rId3"/>
          <a:stretch/>
        </p:blipFill>
        <p:spPr>
          <a:xfrm>
            <a:off x="1547640" y="2058120"/>
            <a:ext cx="1114200" cy="1399680"/>
          </a:xfrm>
          <a:prstGeom prst="rect">
            <a:avLst/>
          </a:prstGeom>
          <a:ln>
            <a:noFill/>
          </a:ln>
        </p:spPr>
      </p:pic>
      <p:sp>
        <p:nvSpPr>
          <p:cNvPr id="207" name="CustomShape 4"/>
          <p:cNvSpPr/>
          <p:nvPr/>
        </p:nvSpPr>
        <p:spPr>
          <a:xfrm>
            <a:off x="155520" y="-144360"/>
            <a:ext cx="304560" cy="304560"/>
          </a:xfrm>
          <a:prstGeom prst="rect">
            <a:avLst/>
          </a:prstGeom>
          <a:noFill/>
          <a:ln>
            <a:noFill/>
          </a:ln>
        </p:spPr>
        <p:style>
          <a:lnRef idx="0">
            <a:scrgbClr r="0" g="0" b="0"/>
          </a:lnRef>
          <a:fillRef idx="0">
            <a:scrgbClr r="0" g="0" b="0"/>
          </a:fillRef>
          <a:effectRef idx="0">
            <a:scrgbClr r="0" g="0" b="0"/>
          </a:effectRef>
          <a:fontRef idx="minor"/>
        </p:style>
      </p:sp>
      <p:pic>
        <p:nvPicPr>
          <p:cNvPr id="208" name="Picture 5"/>
          <p:cNvPicPr/>
          <p:nvPr/>
        </p:nvPicPr>
        <p:blipFill>
          <a:blip r:embed="rId4"/>
          <a:stretch/>
        </p:blipFill>
        <p:spPr>
          <a:xfrm>
            <a:off x="1547640" y="3559680"/>
            <a:ext cx="1114200" cy="1390320"/>
          </a:xfrm>
          <a:prstGeom prst="rect">
            <a:avLst/>
          </a:prstGeom>
          <a:ln>
            <a:noFill/>
          </a:ln>
        </p:spPr>
      </p:pic>
      <p:pic>
        <p:nvPicPr>
          <p:cNvPr id="209" name="Picture 6"/>
          <p:cNvPicPr/>
          <p:nvPr/>
        </p:nvPicPr>
        <p:blipFill>
          <a:blip r:embed="rId5"/>
          <a:stretch/>
        </p:blipFill>
        <p:spPr>
          <a:xfrm>
            <a:off x="1609560" y="4962600"/>
            <a:ext cx="990360" cy="13903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TextShape 1"/>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211" name="CustomShape 2"/>
          <p:cNvSpPr/>
          <p:nvPr/>
        </p:nvSpPr>
        <p:spPr>
          <a:xfrm>
            <a:off x="8354472" y="382040"/>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A4866B10-631B-4898-8FB8-CCCF6DC031AD}" type="slidenum">
              <a:rPr lang="en-US" sz="3200" b="0" strike="noStrike" spc="-1">
                <a:solidFill>
                  <a:srgbClr val="FFFFFF"/>
                </a:solidFill>
                <a:uFill>
                  <a:solidFill>
                    <a:srgbClr val="FFFFFF"/>
                  </a:solidFill>
                </a:uFill>
                <a:latin typeface="Arial"/>
              </a:rPr>
              <a:t>6</a:t>
            </a:fld>
            <a:endParaRPr lang="en-US" sz="3200" b="0" strike="noStrike" spc="-1" dirty="0">
              <a:solidFill>
                <a:srgbClr val="000000"/>
              </a:solidFill>
              <a:uFill>
                <a:solidFill>
                  <a:srgbClr val="FFFFFF"/>
                </a:solidFill>
              </a:uFill>
              <a:latin typeface="Arial"/>
            </a:endParaRPr>
          </a:p>
        </p:txBody>
      </p:sp>
      <p:sp>
        <p:nvSpPr>
          <p:cNvPr id="212" name="CustomShape 3"/>
          <p:cNvSpPr/>
          <p:nvPr/>
        </p:nvSpPr>
        <p:spPr>
          <a:xfrm>
            <a:off x="745560" y="1554480"/>
            <a:ext cx="7549920" cy="3261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en-US" sz="2400" b="1" strike="noStrike" spc="-1">
                <a:solidFill>
                  <a:srgbClr val="112E50"/>
                </a:solidFill>
                <a:uFill>
                  <a:solidFill>
                    <a:srgbClr val="FFFFFF"/>
                  </a:solidFill>
                </a:uFill>
                <a:latin typeface="Arial"/>
              </a:rPr>
              <a:t>Tasks already performed since 2016</a:t>
            </a:r>
            <a:endParaRPr lang="en-US" sz="2400" b="0" strike="noStrike" spc="-1">
              <a:solidFill>
                <a:srgbClr val="000000"/>
              </a:solidFill>
              <a:uFill>
                <a:solidFill>
                  <a:srgbClr val="FFFFFF"/>
                </a:solidFill>
              </a:uFill>
              <a:latin typeface="Arial"/>
            </a:endParaRPr>
          </a:p>
          <a:p>
            <a:pPr>
              <a:lnSpc>
                <a:spcPct val="100000"/>
              </a:lnSpc>
            </a:pPr>
            <a:endParaRPr lang="en-US" sz="2400" b="0" strike="noStrike" spc="-1">
              <a:solidFill>
                <a:srgbClr val="000000"/>
              </a:solidFill>
              <a:uFill>
                <a:solidFill>
                  <a:srgbClr val="FFFFFF"/>
                </a:solidFill>
              </a:uFill>
              <a:latin typeface="Arial"/>
            </a:endParaRPr>
          </a:p>
          <a:p>
            <a:pPr marL="343080" indent="-342720">
              <a:lnSpc>
                <a:spcPct val="100000"/>
              </a:lnSpc>
              <a:buClr>
                <a:srgbClr val="000000"/>
              </a:buClr>
              <a:buFont typeface="Arial"/>
              <a:buChar char="•"/>
            </a:pPr>
            <a:r>
              <a:rPr lang="en-US" sz="2000" b="1" strike="noStrike" spc="-1">
                <a:solidFill>
                  <a:srgbClr val="000000"/>
                </a:solidFill>
                <a:uFill>
                  <a:solidFill>
                    <a:srgbClr val="FFFFFF"/>
                  </a:solidFill>
                </a:uFill>
                <a:latin typeface="Arial"/>
              </a:rPr>
              <a:t>Development of a checklist to enable remote Internet access to specific applications.</a:t>
            </a:r>
            <a:endParaRPr lang="en-US" sz="2000" b="0" strike="noStrike" spc="-1">
              <a:solidFill>
                <a:srgbClr val="000000"/>
              </a:solidFill>
              <a:uFill>
                <a:solidFill>
                  <a:srgbClr val="FFFFFF"/>
                </a:solidFill>
              </a:uFill>
              <a:latin typeface="Arial"/>
            </a:endParaRPr>
          </a:p>
          <a:p>
            <a:pPr>
              <a:lnSpc>
                <a:spcPct val="100000"/>
              </a:lnSpc>
            </a:pPr>
            <a:endParaRPr lang="en-US" sz="2000" b="0" strike="noStrike" spc="-1">
              <a:solidFill>
                <a:srgbClr val="000000"/>
              </a:solidFill>
              <a:uFill>
                <a:solidFill>
                  <a:srgbClr val="FFFFFF"/>
                </a:solidFill>
              </a:uFill>
              <a:latin typeface="Arial"/>
            </a:endParaRPr>
          </a:p>
          <a:p>
            <a:pPr marL="343080" indent="-342720">
              <a:lnSpc>
                <a:spcPct val="100000"/>
              </a:lnSpc>
              <a:buClr>
                <a:srgbClr val="000000"/>
              </a:buClr>
              <a:buFont typeface="Arial"/>
              <a:buChar char="•"/>
            </a:pPr>
            <a:r>
              <a:rPr lang="en-US" sz="2000" b="1" strike="noStrike" spc="-1">
                <a:solidFill>
                  <a:srgbClr val="000000"/>
                </a:solidFill>
                <a:uFill>
                  <a:solidFill>
                    <a:srgbClr val="FFFFFF"/>
                  </a:solidFill>
                </a:uFill>
                <a:latin typeface="Arial"/>
              </a:rPr>
              <a:t>Description of the main concerns and IT security risks for each section in Computing.</a:t>
            </a:r>
            <a:endParaRPr lang="en-US" sz="2000" b="0" strike="noStrike" spc="-1">
              <a:solidFill>
                <a:srgbClr val="000000"/>
              </a:solidFill>
              <a:uFill>
                <a:solidFill>
                  <a:srgbClr val="FFFFFF"/>
                </a:solidFill>
              </a:uFill>
              <a:latin typeface="Arial"/>
            </a:endParaRPr>
          </a:p>
          <a:p>
            <a:pPr>
              <a:lnSpc>
                <a:spcPct val="100000"/>
              </a:lnSpc>
            </a:pPr>
            <a:endParaRPr lang="en-US" sz="2000" b="0" strike="noStrike" spc="-1">
              <a:solidFill>
                <a:srgbClr val="000000"/>
              </a:solidFill>
              <a:uFill>
                <a:solidFill>
                  <a:srgbClr val="FFFFFF"/>
                </a:solidFill>
              </a:uFill>
              <a:latin typeface="Arial"/>
            </a:endParaRPr>
          </a:p>
          <a:p>
            <a:pPr marL="343080" indent="-342720">
              <a:lnSpc>
                <a:spcPct val="100000"/>
              </a:lnSpc>
              <a:buClr>
                <a:srgbClr val="000000"/>
              </a:buClr>
              <a:buFont typeface="Arial"/>
              <a:buChar char="•"/>
            </a:pPr>
            <a:r>
              <a:rPr lang="en-US" sz="2000" b="1" strike="noStrike" spc="-1">
                <a:solidFill>
                  <a:srgbClr val="000000"/>
                </a:solidFill>
                <a:uFill>
                  <a:solidFill>
                    <a:srgbClr val="FFFFFF"/>
                  </a:solidFill>
                </a:uFill>
                <a:latin typeface="Arial"/>
              </a:rPr>
              <a:t>Evaluation of different proposals of IT security audits. The chosen will be performed in the following weeks.</a:t>
            </a:r>
            <a:endParaRPr lang="en-US" sz="20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CustomShape 1"/>
          <p:cNvSpPr/>
          <p:nvPr/>
        </p:nvSpPr>
        <p:spPr>
          <a:xfrm>
            <a:off x="2296800" y="1469160"/>
            <a:ext cx="2742480" cy="2742480"/>
          </a:xfrm>
          <a:prstGeom prst="ellipse">
            <a:avLst/>
          </a:prstGeom>
          <a:solidFill>
            <a:srgbClr val="00FF00">
              <a:alpha val="50000"/>
            </a:srgbClr>
          </a:solidFill>
          <a:ln>
            <a:solidFill>
              <a:srgbClr val="3465A4"/>
            </a:solidFill>
          </a:ln>
        </p:spPr>
        <p:style>
          <a:lnRef idx="0">
            <a:scrgbClr r="0" g="0" b="0"/>
          </a:lnRef>
          <a:fillRef idx="0">
            <a:scrgbClr r="0" g="0" b="0"/>
          </a:fillRef>
          <a:effectRef idx="0">
            <a:scrgbClr r="0" g="0" b="0"/>
          </a:effectRef>
          <a:fontRef idx="minor"/>
        </p:style>
      </p:sp>
      <p:sp>
        <p:nvSpPr>
          <p:cNvPr id="214" name="CustomShape 2"/>
          <p:cNvSpPr/>
          <p:nvPr/>
        </p:nvSpPr>
        <p:spPr>
          <a:xfrm>
            <a:off x="4125600" y="1469160"/>
            <a:ext cx="2742480" cy="2742480"/>
          </a:xfrm>
          <a:prstGeom prst="ellipse">
            <a:avLst/>
          </a:prstGeom>
          <a:solidFill>
            <a:srgbClr val="0000FF">
              <a:alpha val="50000"/>
            </a:srgbClr>
          </a:solidFill>
          <a:ln>
            <a:solidFill>
              <a:srgbClr val="3465A4"/>
            </a:solidFill>
          </a:ln>
        </p:spPr>
        <p:style>
          <a:lnRef idx="0">
            <a:scrgbClr r="0" g="0" b="0"/>
          </a:lnRef>
          <a:fillRef idx="0">
            <a:scrgbClr r="0" g="0" b="0"/>
          </a:fillRef>
          <a:effectRef idx="0">
            <a:scrgbClr r="0" g="0" b="0"/>
          </a:effectRef>
          <a:fontRef idx="minor"/>
        </p:style>
      </p:sp>
      <p:sp>
        <p:nvSpPr>
          <p:cNvPr id="215" name="CustomShape 3"/>
          <p:cNvSpPr/>
          <p:nvPr/>
        </p:nvSpPr>
        <p:spPr>
          <a:xfrm>
            <a:off x="3211200" y="2840760"/>
            <a:ext cx="2742480" cy="2742480"/>
          </a:xfrm>
          <a:prstGeom prst="ellipse">
            <a:avLst/>
          </a:prstGeom>
          <a:solidFill>
            <a:srgbClr val="FF0000">
              <a:alpha val="50000"/>
            </a:srgbClr>
          </a:solidFill>
          <a:ln>
            <a:solidFill>
              <a:srgbClr val="3465A4"/>
            </a:solidFill>
          </a:ln>
        </p:spPr>
        <p:style>
          <a:lnRef idx="0">
            <a:scrgbClr r="0" g="0" b="0"/>
          </a:lnRef>
          <a:fillRef idx="0">
            <a:scrgbClr r="0" g="0" b="0"/>
          </a:fillRef>
          <a:effectRef idx="0">
            <a:scrgbClr r="0" g="0" b="0"/>
          </a:effectRef>
          <a:fontRef idx="minor"/>
        </p:style>
      </p:sp>
      <p:sp>
        <p:nvSpPr>
          <p:cNvPr id="216" name="CustomShape 4"/>
          <p:cNvSpPr/>
          <p:nvPr/>
        </p:nvSpPr>
        <p:spPr>
          <a:xfrm rot="2400000">
            <a:off x="5464080" y="18111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Controls</a:t>
            </a:r>
            <a:endParaRPr lang="en-US" sz="2400" b="0" strike="noStrike" spc="-1">
              <a:solidFill>
                <a:srgbClr val="000000"/>
              </a:solidFill>
              <a:uFill>
                <a:solidFill>
                  <a:srgbClr val="FFFFFF"/>
                </a:solidFill>
              </a:uFill>
              <a:latin typeface="Arial"/>
            </a:endParaRPr>
          </a:p>
        </p:txBody>
      </p:sp>
      <p:sp>
        <p:nvSpPr>
          <p:cNvPr id="217" name="CustomShape 5"/>
          <p:cNvSpPr/>
          <p:nvPr/>
        </p:nvSpPr>
        <p:spPr>
          <a:xfrm>
            <a:off x="3931920" y="50799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Systems</a:t>
            </a:r>
            <a:endParaRPr lang="en-US" sz="2400" b="0" strike="noStrike" spc="-1">
              <a:solidFill>
                <a:srgbClr val="000000"/>
              </a:solidFill>
              <a:uFill>
                <a:solidFill>
                  <a:srgbClr val="FFFFFF"/>
                </a:solidFill>
              </a:uFill>
              <a:latin typeface="Arial"/>
            </a:endParaRPr>
          </a:p>
        </p:txBody>
      </p:sp>
      <p:sp>
        <p:nvSpPr>
          <p:cNvPr id="218" name="TextShape 6"/>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219" name="CustomShape 7"/>
          <p:cNvSpPr/>
          <p:nvPr/>
        </p:nvSpPr>
        <p:spPr>
          <a:xfrm rot="18900000">
            <a:off x="2382840" y="152388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MIS</a:t>
            </a:r>
            <a:endParaRPr lang="en-US" sz="2400" b="0" strike="noStrike" spc="-1">
              <a:solidFill>
                <a:srgbClr val="000000"/>
              </a:solidFill>
              <a:uFill>
                <a:solidFill>
                  <a:srgbClr val="FFFFFF"/>
                </a:solidFill>
              </a:uFill>
              <a:latin typeface="Arial"/>
            </a:endParaRPr>
          </a:p>
        </p:txBody>
      </p:sp>
      <p:sp>
        <p:nvSpPr>
          <p:cNvPr id="9" name="CustomShape 2"/>
          <p:cNvSpPr/>
          <p:nvPr/>
        </p:nvSpPr>
        <p:spPr>
          <a:xfrm>
            <a:off x="8354472" y="382040"/>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A4866B10-631B-4898-8FB8-CCCF6DC031AD}" type="slidenum">
              <a:rPr lang="en-US" sz="3200" b="0" strike="noStrike" spc="-1">
                <a:solidFill>
                  <a:srgbClr val="FFFFFF"/>
                </a:solidFill>
                <a:uFill>
                  <a:solidFill>
                    <a:srgbClr val="FFFFFF"/>
                  </a:solidFill>
                </a:uFill>
                <a:latin typeface="Arial"/>
              </a:rPr>
              <a:t>7</a:t>
            </a:fld>
            <a:endParaRPr lang="en-US"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CustomShape 1"/>
          <p:cNvSpPr/>
          <p:nvPr/>
        </p:nvSpPr>
        <p:spPr>
          <a:xfrm>
            <a:off x="2296800" y="1469160"/>
            <a:ext cx="2742480" cy="2742480"/>
          </a:xfrm>
          <a:prstGeom prst="ellipse">
            <a:avLst/>
          </a:prstGeom>
          <a:solidFill>
            <a:srgbClr val="00FF00">
              <a:alpha val="50000"/>
            </a:srgbClr>
          </a:solidFill>
          <a:ln>
            <a:solidFill>
              <a:srgbClr val="3465A4"/>
            </a:solidFill>
          </a:ln>
        </p:spPr>
        <p:style>
          <a:lnRef idx="0">
            <a:scrgbClr r="0" g="0" b="0"/>
          </a:lnRef>
          <a:fillRef idx="0">
            <a:scrgbClr r="0" g="0" b="0"/>
          </a:fillRef>
          <a:effectRef idx="0">
            <a:scrgbClr r="0" g="0" b="0"/>
          </a:effectRef>
          <a:fontRef idx="minor"/>
        </p:style>
      </p:sp>
      <p:sp>
        <p:nvSpPr>
          <p:cNvPr id="221" name="CustomShape 2"/>
          <p:cNvSpPr/>
          <p:nvPr/>
        </p:nvSpPr>
        <p:spPr>
          <a:xfrm>
            <a:off x="4125600" y="1469160"/>
            <a:ext cx="2742480" cy="2742480"/>
          </a:xfrm>
          <a:prstGeom prst="ellipse">
            <a:avLst/>
          </a:prstGeom>
          <a:solidFill>
            <a:srgbClr val="0000FF">
              <a:alpha val="50000"/>
            </a:srgbClr>
          </a:solidFill>
          <a:ln>
            <a:solidFill>
              <a:srgbClr val="3465A4"/>
            </a:solidFill>
          </a:ln>
        </p:spPr>
        <p:style>
          <a:lnRef idx="0">
            <a:scrgbClr r="0" g="0" b="0"/>
          </a:lnRef>
          <a:fillRef idx="0">
            <a:scrgbClr r="0" g="0" b="0"/>
          </a:fillRef>
          <a:effectRef idx="0">
            <a:scrgbClr r="0" g="0" b="0"/>
          </a:effectRef>
          <a:fontRef idx="minor"/>
        </p:style>
      </p:sp>
      <p:sp>
        <p:nvSpPr>
          <p:cNvPr id="222" name="CustomShape 3"/>
          <p:cNvSpPr/>
          <p:nvPr/>
        </p:nvSpPr>
        <p:spPr>
          <a:xfrm>
            <a:off x="3211200" y="2840760"/>
            <a:ext cx="2742480" cy="2742480"/>
          </a:xfrm>
          <a:prstGeom prst="ellipse">
            <a:avLst/>
          </a:prstGeom>
          <a:solidFill>
            <a:srgbClr val="FF0000">
              <a:alpha val="50000"/>
            </a:srgbClr>
          </a:solidFill>
          <a:ln>
            <a:solidFill>
              <a:srgbClr val="3465A4"/>
            </a:solidFill>
          </a:ln>
        </p:spPr>
        <p:style>
          <a:lnRef idx="0">
            <a:scrgbClr r="0" g="0" b="0"/>
          </a:lnRef>
          <a:fillRef idx="0">
            <a:scrgbClr r="0" g="0" b="0"/>
          </a:fillRef>
          <a:effectRef idx="0">
            <a:scrgbClr r="0" g="0" b="0"/>
          </a:effectRef>
          <a:fontRef idx="minor"/>
        </p:style>
      </p:sp>
      <p:sp>
        <p:nvSpPr>
          <p:cNvPr id="223" name="CustomShape 4"/>
          <p:cNvSpPr/>
          <p:nvPr/>
        </p:nvSpPr>
        <p:spPr>
          <a:xfrm rot="2400000">
            <a:off x="5464080" y="18111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Controls</a:t>
            </a:r>
            <a:endParaRPr lang="en-US" sz="2400" b="0" strike="noStrike" spc="-1">
              <a:solidFill>
                <a:srgbClr val="000000"/>
              </a:solidFill>
              <a:uFill>
                <a:solidFill>
                  <a:srgbClr val="FFFFFF"/>
                </a:solidFill>
              </a:uFill>
              <a:latin typeface="Arial"/>
            </a:endParaRPr>
          </a:p>
        </p:txBody>
      </p:sp>
      <p:sp>
        <p:nvSpPr>
          <p:cNvPr id="224" name="CustomShape 5"/>
          <p:cNvSpPr/>
          <p:nvPr/>
        </p:nvSpPr>
        <p:spPr>
          <a:xfrm>
            <a:off x="3931920" y="50799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Systems</a:t>
            </a:r>
            <a:endParaRPr lang="en-US" sz="2400" b="0" strike="noStrike" spc="-1">
              <a:solidFill>
                <a:srgbClr val="000000"/>
              </a:solidFill>
              <a:uFill>
                <a:solidFill>
                  <a:srgbClr val="FFFFFF"/>
                </a:solidFill>
              </a:uFill>
              <a:latin typeface="Arial"/>
            </a:endParaRPr>
          </a:p>
        </p:txBody>
      </p:sp>
      <p:pic>
        <p:nvPicPr>
          <p:cNvPr id="225" name="Picture 224"/>
          <p:cNvPicPr/>
          <p:nvPr/>
        </p:nvPicPr>
        <p:blipFill>
          <a:blip r:embed="rId2"/>
          <a:stretch/>
        </p:blipFill>
        <p:spPr>
          <a:xfrm>
            <a:off x="2742840" y="2172960"/>
            <a:ext cx="1371240" cy="758520"/>
          </a:xfrm>
          <a:prstGeom prst="rect">
            <a:avLst/>
          </a:prstGeom>
          <a:ln>
            <a:noFill/>
          </a:ln>
        </p:spPr>
      </p:pic>
      <p:sp>
        <p:nvSpPr>
          <p:cNvPr id="226" name="TextShape 6"/>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227" name="CustomShape 7"/>
          <p:cNvSpPr/>
          <p:nvPr/>
        </p:nvSpPr>
        <p:spPr>
          <a:xfrm rot="18900000">
            <a:off x="2382840" y="152388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MIS</a:t>
            </a:r>
            <a:endParaRPr lang="en-US" sz="2400" b="0" strike="noStrike" spc="-1">
              <a:solidFill>
                <a:srgbClr val="000000"/>
              </a:solidFill>
              <a:uFill>
                <a:solidFill>
                  <a:srgbClr val="FFFFFF"/>
                </a:solidFill>
              </a:uFill>
              <a:latin typeface="Arial"/>
            </a:endParaRPr>
          </a:p>
        </p:txBody>
      </p:sp>
      <p:sp>
        <p:nvSpPr>
          <p:cNvPr id="10" name="CustomShape 2"/>
          <p:cNvSpPr/>
          <p:nvPr/>
        </p:nvSpPr>
        <p:spPr>
          <a:xfrm>
            <a:off x="8354472" y="382040"/>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A4866B10-631B-4898-8FB8-CCCF6DC031AD}" type="slidenum">
              <a:rPr lang="en-US" sz="3200" b="0" strike="noStrike" spc="-1">
                <a:solidFill>
                  <a:srgbClr val="FFFFFF"/>
                </a:solidFill>
                <a:uFill>
                  <a:solidFill>
                    <a:srgbClr val="FFFFFF"/>
                  </a:solidFill>
                </a:uFill>
                <a:latin typeface="Arial"/>
              </a:rPr>
              <a:t>8</a:t>
            </a:fld>
            <a:endParaRPr lang="en-US"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CustomShape 1"/>
          <p:cNvSpPr/>
          <p:nvPr/>
        </p:nvSpPr>
        <p:spPr>
          <a:xfrm>
            <a:off x="2296800" y="1469160"/>
            <a:ext cx="2742480" cy="2742480"/>
          </a:xfrm>
          <a:prstGeom prst="ellipse">
            <a:avLst/>
          </a:prstGeom>
          <a:solidFill>
            <a:srgbClr val="00FF00">
              <a:alpha val="50000"/>
            </a:srgbClr>
          </a:solidFill>
          <a:ln>
            <a:solidFill>
              <a:srgbClr val="3465A4"/>
            </a:solidFill>
          </a:ln>
        </p:spPr>
        <p:style>
          <a:lnRef idx="0">
            <a:scrgbClr r="0" g="0" b="0"/>
          </a:lnRef>
          <a:fillRef idx="0">
            <a:scrgbClr r="0" g="0" b="0"/>
          </a:fillRef>
          <a:effectRef idx="0">
            <a:scrgbClr r="0" g="0" b="0"/>
          </a:effectRef>
          <a:fontRef idx="minor"/>
        </p:style>
      </p:sp>
      <p:sp>
        <p:nvSpPr>
          <p:cNvPr id="229" name="CustomShape 2"/>
          <p:cNvSpPr/>
          <p:nvPr/>
        </p:nvSpPr>
        <p:spPr>
          <a:xfrm>
            <a:off x="4125600" y="1469160"/>
            <a:ext cx="2742480" cy="2742480"/>
          </a:xfrm>
          <a:prstGeom prst="ellipse">
            <a:avLst/>
          </a:prstGeom>
          <a:solidFill>
            <a:srgbClr val="0000FF">
              <a:alpha val="50000"/>
            </a:srgbClr>
          </a:solidFill>
          <a:ln>
            <a:solidFill>
              <a:srgbClr val="3465A4"/>
            </a:solidFill>
          </a:ln>
        </p:spPr>
        <p:style>
          <a:lnRef idx="0">
            <a:scrgbClr r="0" g="0" b="0"/>
          </a:lnRef>
          <a:fillRef idx="0">
            <a:scrgbClr r="0" g="0" b="0"/>
          </a:fillRef>
          <a:effectRef idx="0">
            <a:scrgbClr r="0" g="0" b="0"/>
          </a:effectRef>
          <a:fontRef idx="minor"/>
        </p:style>
      </p:sp>
      <p:sp>
        <p:nvSpPr>
          <p:cNvPr id="230" name="CustomShape 3"/>
          <p:cNvSpPr/>
          <p:nvPr/>
        </p:nvSpPr>
        <p:spPr>
          <a:xfrm>
            <a:off x="3211200" y="2840760"/>
            <a:ext cx="2742480" cy="2742480"/>
          </a:xfrm>
          <a:prstGeom prst="ellipse">
            <a:avLst/>
          </a:prstGeom>
          <a:solidFill>
            <a:srgbClr val="FF0000">
              <a:alpha val="50000"/>
            </a:srgbClr>
          </a:solidFill>
          <a:ln>
            <a:solidFill>
              <a:srgbClr val="3465A4"/>
            </a:solidFill>
          </a:ln>
        </p:spPr>
        <p:style>
          <a:lnRef idx="0">
            <a:scrgbClr r="0" g="0" b="0"/>
          </a:lnRef>
          <a:fillRef idx="0">
            <a:scrgbClr r="0" g="0" b="0"/>
          </a:fillRef>
          <a:effectRef idx="0">
            <a:scrgbClr r="0" g="0" b="0"/>
          </a:effectRef>
          <a:fontRef idx="minor"/>
        </p:style>
      </p:sp>
      <p:sp>
        <p:nvSpPr>
          <p:cNvPr id="231" name="CustomShape 4"/>
          <p:cNvSpPr/>
          <p:nvPr/>
        </p:nvSpPr>
        <p:spPr>
          <a:xfrm rot="2400000">
            <a:off x="5464080" y="18111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Controls</a:t>
            </a:r>
            <a:endParaRPr lang="en-US" sz="2400" b="0" strike="noStrike" spc="-1">
              <a:solidFill>
                <a:srgbClr val="000000"/>
              </a:solidFill>
              <a:uFill>
                <a:solidFill>
                  <a:srgbClr val="FFFFFF"/>
                </a:solidFill>
              </a:uFill>
              <a:latin typeface="Arial"/>
            </a:endParaRPr>
          </a:p>
        </p:txBody>
      </p:sp>
      <p:sp>
        <p:nvSpPr>
          <p:cNvPr id="232" name="CustomShape 5"/>
          <p:cNvSpPr/>
          <p:nvPr/>
        </p:nvSpPr>
        <p:spPr>
          <a:xfrm>
            <a:off x="3931920" y="507996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Systems</a:t>
            </a:r>
            <a:endParaRPr lang="en-US" sz="2400" b="0" strike="noStrike" spc="-1">
              <a:solidFill>
                <a:srgbClr val="000000"/>
              </a:solidFill>
              <a:uFill>
                <a:solidFill>
                  <a:srgbClr val="FFFFFF"/>
                </a:solidFill>
              </a:uFill>
              <a:latin typeface="Arial"/>
            </a:endParaRPr>
          </a:p>
        </p:txBody>
      </p:sp>
      <p:pic>
        <p:nvPicPr>
          <p:cNvPr id="233" name="Picture 232"/>
          <p:cNvPicPr/>
          <p:nvPr/>
        </p:nvPicPr>
        <p:blipFill>
          <a:blip r:embed="rId2"/>
          <a:stretch/>
        </p:blipFill>
        <p:spPr>
          <a:xfrm>
            <a:off x="2742840" y="2172960"/>
            <a:ext cx="1371240" cy="758520"/>
          </a:xfrm>
          <a:prstGeom prst="rect">
            <a:avLst/>
          </a:prstGeom>
          <a:ln>
            <a:noFill/>
          </a:ln>
        </p:spPr>
      </p:pic>
      <p:pic>
        <p:nvPicPr>
          <p:cNvPr id="234" name="Picture 233"/>
          <p:cNvPicPr/>
          <p:nvPr/>
        </p:nvPicPr>
        <p:blipFill>
          <a:blip r:embed="rId3"/>
          <a:stretch/>
        </p:blipFill>
        <p:spPr>
          <a:xfrm>
            <a:off x="5055120" y="2043360"/>
            <a:ext cx="914040" cy="914040"/>
          </a:xfrm>
          <a:prstGeom prst="rect">
            <a:avLst/>
          </a:prstGeom>
          <a:ln>
            <a:noFill/>
          </a:ln>
        </p:spPr>
      </p:pic>
      <p:sp>
        <p:nvSpPr>
          <p:cNvPr id="235" name="TextShape 6"/>
          <p:cNvSpPr txBox="1"/>
          <p:nvPr/>
        </p:nvSpPr>
        <p:spPr>
          <a:xfrm>
            <a:off x="1828800" y="304920"/>
            <a:ext cx="6552720" cy="1169280"/>
          </a:xfrm>
          <a:prstGeom prst="rect">
            <a:avLst/>
          </a:prstGeom>
          <a:noFill/>
          <a:ln>
            <a:noFill/>
          </a:ln>
        </p:spPr>
        <p:txBody>
          <a:bodyPr lIns="90000" tIns="45000" rIns="90000" bIns="45000"/>
          <a:lstStyle/>
          <a:p>
            <a:pPr>
              <a:lnSpc>
                <a:spcPct val="100000"/>
              </a:lnSpc>
            </a:pPr>
            <a:r>
              <a:rPr lang="en-US" sz="3500" b="1" strike="noStrike" spc="-1">
                <a:solidFill>
                  <a:srgbClr val="112E50"/>
                </a:solidFill>
                <a:uFill>
                  <a:solidFill>
                    <a:srgbClr val="FFFFFF"/>
                  </a:solidFill>
                </a:uFill>
                <a:latin typeface="Arial"/>
              </a:rPr>
              <a:t>IT security coordination group</a:t>
            </a:r>
            <a:endParaRPr lang="en-US" sz="3500" b="0" strike="noStrike" spc="-1">
              <a:solidFill>
                <a:srgbClr val="000000"/>
              </a:solidFill>
              <a:uFill>
                <a:solidFill>
                  <a:srgbClr val="FFFFFF"/>
                </a:solidFill>
              </a:uFill>
              <a:latin typeface="Calibri"/>
            </a:endParaRPr>
          </a:p>
        </p:txBody>
      </p:sp>
      <p:sp>
        <p:nvSpPr>
          <p:cNvPr id="236" name="CustomShape 7"/>
          <p:cNvSpPr/>
          <p:nvPr/>
        </p:nvSpPr>
        <p:spPr>
          <a:xfrm rot="18900000">
            <a:off x="2382840" y="1523880"/>
            <a:ext cx="1462320" cy="406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lstStyle/>
          <a:p>
            <a:pPr>
              <a:lnSpc>
                <a:spcPct val="100000"/>
              </a:lnSpc>
              <a:spcBef>
                <a:spcPts val="479"/>
              </a:spcBef>
            </a:pPr>
            <a:r>
              <a:rPr lang="en-US" sz="2400" b="1" strike="noStrike" spc="-1">
                <a:solidFill>
                  <a:srgbClr val="000000"/>
                </a:solidFill>
                <a:uFill>
                  <a:solidFill>
                    <a:srgbClr val="FFFFFF"/>
                  </a:solidFill>
                </a:uFill>
                <a:latin typeface="Arial"/>
                <a:ea typeface="DejaVu Sans"/>
              </a:rPr>
              <a:t>MIS</a:t>
            </a:r>
            <a:endParaRPr lang="en-US" sz="2400" b="0" strike="noStrike" spc="-1">
              <a:solidFill>
                <a:srgbClr val="000000"/>
              </a:solidFill>
              <a:uFill>
                <a:solidFill>
                  <a:srgbClr val="FFFFFF"/>
                </a:solidFill>
              </a:uFill>
              <a:latin typeface="Arial"/>
            </a:endParaRPr>
          </a:p>
        </p:txBody>
      </p:sp>
      <p:sp>
        <p:nvSpPr>
          <p:cNvPr id="11" name="CustomShape 2"/>
          <p:cNvSpPr/>
          <p:nvPr/>
        </p:nvSpPr>
        <p:spPr>
          <a:xfrm>
            <a:off x="8354472" y="382040"/>
            <a:ext cx="609120" cy="307440"/>
          </a:xfrm>
          <a:prstGeom prst="rect">
            <a:avLst/>
          </a:prstGeom>
          <a:noFill/>
          <a:ln>
            <a:noFill/>
          </a:ln>
        </p:spPr>
        <p:style>
          <a:lnRef idx="0">
            <a:scrgbClr r="0" g="0" b="0"/>
          </a:lnRef>
          <a:fillRef idx="0">
            <a:scrgbClr r="0" g="0" b="0"/>
          </a:fillRef>
          <a:effectRef idx="0">
            <a:scrgbClr r="0" g="0" b="0"/>
          </a:effectRef>
          <a:fontRef idx="minor"/>
        </p:style>
        <p:txBody>
          <a:bodyPr>
            <a:normAutofit fontScale="47500" lnSpcReduction="20000"/>
          </a:bodyPr>
          <a:lstStyle/>
          <a:p>
            <a:pPr algn="r">
              <a:lnSpc>
                <a:spcPct val="100000"/>
              </a:lnSpc>
              <a:spcBef>
                <a:spcPts val="641"/>
              </a:spcBef>
            </a:pPr>
            <a:fld id="{A4866B10-631B-4898-8FB8-CCCF6DC031AD}" type="slidenum">
              <a:rPr lang="en-US" sz="3200" b="0" strike="noStrike" spc="-1">
                <a:solidFill>
                  <a:srgbClr val="FFFFFF"/>
                </a:solidFill>
                <a:uFill>
                  <a:solidFill>
                    <a:srgbClr val="FFFFFF"/>
                  </a:solidFill>
                </a:uFill>
                <a:latin typeface="Arial"/>
              </a:rPr>
              <a:t>9</a:t>
            </a:fld>
            <a:endParaRPr lang="en-US" sz="32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ALBA Powerpoint</Template>
  <TotalTime>1676</TotalTime>
  <Words>530</Words>
  <Application>Microsoft Office PowerPoint</Application>
  <PresentationFormat>On-screen Show (4:3)</PresentationFormat>
  <Paragraphs>145</Paragraphs>
  <Slides>17</Slides>
  <Notes>2</Notes>
  <HiddenSlides>0</HiddenSlides>
  <MMClips>0</MMClips>
  <ScaleCrop>false</ScaleCrop>
  <HeadingPairs>
    <vt:vector size="4" baseType="variant">
      <vt:variant>
        <vt:lpstr>Theme</vt:lpstr>
      </vt:variant>
      <vt:variant>
        <vt:i4>4</vt:i4>
      </vt:variant>
      <vt:variant>
        <vt:lpstr>Slide Titles</vt:lpstr>
      </vt:variant>
      <vt:variant>
        <vt:i4>17</vt:i4>
      </vt:variant>
    </vt:vector>
  </HeadingPairs>
  <TitlesOfParts>
    <vt:vector size="21" baseType="lpstr">
      <vt:lpstr>Office Theme</vt:lpstr>
      <vt:lpstr>Office Theme</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CELLS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subject/>
  <dc:creator>Sergio Vicente Molina</dc:creator>
  <dc:description/>
  <cp:lastModifiedBy>Sergio Vicente Molina</cp:lastModifiedBy>
  <cp:revision>31</cp:revision>
  <cp:lastPrinted>2017-10-06T14:20:33Z</cp:lastPrinted>
  <dcterms:created xsi:type="dcterms:W3CDTF">2017-10-03T10:37:54Z</dcterms:created>
  <dcterms:modified xsi:type="dcterms:W3CDTF">2017-10-06T14:22:44Z</dcterms:modified>
  <dc:language>en-US</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Company">
    <vt:lpwstr>CELLS</vt:lpwstr>
  </property>
  <property fmtid="{D5CDD505-2E9C-101B-9397-08002B2CF9AE}" pid="4" name="HiddenSlides">
    <vt:i4>0</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2</vt:i4>
  </property>
  <property fmtid="{D5CDD505-2E9C-101B-9397-08002B2CF9AE}" pid="9" name="PresentationFormat">
    <vt:lpwstr>On-screen Show (4:3)</vt:lpwstr>
  </property>
  <property fmtid="{D5CDD505-2E9C-101B-9397-08002B2CF9AE}" pid="10" name="ScaleCrop">
    <vt:bool>false</vt:bool>
  </property>
  <property fmtid="{D5CDD505-2E9C-101B-9397-08002B2CF9AE}" pid="11" name="ShareDoc">
    <vt:bool>false</vt:bool>
  </property>
  <property fmtid="{D5CDD505-2E9C-101B-9397-08002B2CF9AE}" pid="12" name="Slides">
    <vt:i4>7</vt:i4>
  </property>
</Properties>
</file>