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60" r:id="rId2"/>
    <p:sldId id="315" r:id="rId3"/>
    <p:sldId id="318" r:id="rId4"/>
    <p:sldId id="317" r:id="rId5"/>
    <p:sldId id="320" r:id="rId6"/>
    <p:sldId id="322" r:id="rId7"/>
    <p:sldId id="332" r:id="rId8"/>
    <p:sldId id="323" r:id="rId9"/>
    <p:sldId id="340" r:id="rId10"/>
    <p:sldId id="334" r:id="rId11"/>
    <p:sldId id="335" r:id="rId12"/>
    <p:sldId id="343" r:id="rId13"/>
    <p:sldId id="342" r:id="rId14"/>
    <p:sldId id="33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AA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2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632" y="3230972"/>
            <a:ext cx="2438009" cy="536871"/>
          </a:xfrm>
        </p:spPr>
        <p:txBody>
          <a:bodyPr>
            <a:normAutofit/>
          </a:bodyPr>
          <a:lstStyle/>
          <a:p>
            <a:pPr algn="ctr"/>
            <a:r>
              <a:rPr lang="fr-FR" sz="3100" dirty="0" err="1" smtClean="0"/>
              <a:t>Weeks</a:t>
            </a:r>
            <a:r>
              <a:rPr lang="fr-FR" sz="3100" dirty="0" smtClean="0"/>
              <a:t> </a:t>
            </a:r>
            <a:r>
              <a:rPr lang="fr-FR" sz="3100" dirty="0" smtClean="0"/>
              <a:t>04/08</a:t>
            </a:r>
            <a:endParaRPr lang="en-GB" sz="31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17129" y="879125"/>
            <a:ext cx="2986650" cy="1901397"/>
          </a:xfrm>
        </p:spPr>
        <p:txBody>
          <a:bodyPr>
            <a:normAutofit fontScale="92500" lnSpcReduction="20000"/>
          </a:bodyPr>
          <a:lstStyle/>
          <a:p>
            <a:endParaRPr lang="en-GB" dirty="0" smtClean="0"/>
          </a:p>
          <a:p>
            <a:pPr algn="ctr"/>
            <a:r>
              <a:rPr lang="fr-FR" sz="2800" b="1" dirty="0" smtClean="0"/>
              <a:t>CPNL Meeting</a:t>
            </a:r>
          </a:p>
          <a:p>
            <a:pPr algn="ctr"/>
            <a:endParaRPr lang="en-GB" sz="2800" b="1" dirty="0"/>
          </a:p>
          <a:p>
            <a:pPr algn="ctr"/>
            <a:r>
              <a:rPr lang="en-GB" sz="2800" b="1" dirty="0" smtClean="0"/>
              <a:t>CRG-ML </a:t>
            </a:r>
          </a:p>
          <a:p>
            <a:pPr algn="ctr"/>
            <a:r>
              <a:rPr lang="en-GB" sz="2800" b="1" dirty="0" err="1" smtClean="0"/>
              <a:t>Février</a:t>
            </a:r>
            <a:r>
              <a:rPr lang="en-GB" sz="2800" b="1" dirty="0" smtClean="0"/>
              <a:t> 2017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353D12-6D71-EA48-94D4-F90E3FF291D2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82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BA4 (</a:t>
            </a:r>
            <a:r>
              <a:rPr lang="fr-FR" sz="2400" dirty="0" err="1"/>
              <a:t>C</a:t>
            </a:r>
            <a:r>
              <a:rPr lang="fr-FR" sz="2400" dirty="0" err="1" smtClean="0"/>
              <a:t>oldex</a:t>
            </a:r>
            <a:r>
              <a:rPr lang="fr-FR" sz="2400" dirty="0" smtClean="0"/>
              <a:t>)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10756" y="807400"/>
            <a:ext cx="8076044" cy="160043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RAS: A l’arrêt </a:t>
            </a:r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Cryo </a:t>
            </a:r>
            <a:r>
              <a:rPr lang="fr-CH" sz="1400" dirty="0" err="1"/>
              <a:t>Ready</a:t>
            </a:r>
            <a:r>
              <a:rPr lang="fr-CH" sz="1400" dirty="0"/>
              <a:t> </a:t>
            </a:r>
            <a:r>
              <a:rPr lang="fr-CH" sz="1400" dirty="0" smtClean="0"/>
              <a:t>(27 Mars Sem 13/14)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400" dirty="0"/>
              <a:t>A prévoir (A planifier):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400" dirty="0"/>
              <a:t>Migration CPC6 </a:t>
            </a:r>
            <a:r>
              <a:rPr lang="fr-CH" sz="1400" dirty="0" smtClean="0"/>
              <a:t>(2018)</a:t>
            </a:r>
            <a:endParaRPr lang="fr-CH" sz="1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400" dirty="0"/>
              <a:t>Maintenance </a:t>
            </a:r>
            <a:r>
              <a:rPr lang="fr-CH" sz="1400" dirty="0" smtClean="0"/>
              <a:t>(Quand et quel </a:t>
            </a:r>
            <a:r>
              <a:rPr lang="fr-CH" sz="1400" dirty="0"/>
              <a:t>programme de maintenance prévu </a:t>
            </a:r>
            <a:r>
              <a:rPr lang="fr-CH" sz="1400" dirty="0" smtClean="0"/>
              <a:t>?)</a:t>
            </a:r>
            <a:endParaRPr lang="fr-CH" sz="1400" dirty="0"/>
          </a:p>
        </p:txBody>
      </p:sp>
      <p:sp>
        <p:nvSpPr>
          <p:cNvPr id="7" name="Rectangle 6"/>
          <p:cNvSpPr/>
          <p:nvPr/>
        </p:nvSpPr>
        <p:spPr>
          <a:xfrm>
            <a:off x="610756" y="5017895"/>
            <a:ext cx="8076044" cy="95410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Rappel: </a:t>
            </a:r>
          </a:p>
          <a:p>
            <a:pPr>
              <a:spcAft>
                <a:spcPts val="0"/>
              </a:spcAft>
            </a:pPr>
            <a:endParaRPr lang="fr-FR" sz="1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FR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Question: Quand est prévu le transfert « Projet /Opération » ?</a:t>
            </a:r>
          </a:p>
          <a:p>
            <a:pPr>
              <a:spcAft>
                <a:spcPts val="0"/>
              </a:spcAft>
            </a:pPr>
            <a:endParaRPr lang="fr-FR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82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CAST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81484" y="5292228"/>
            <a:ext cx="8076044" cy="30777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Rappel: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2212" y="771064"/>
            <a:ext cx="8209896" cy="2031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Réchauffage Aimant (</a:t>
            </a:r>
            <a:r>
              <a:rPr lang="fr-CH" sz="1400" dirty="0" smtClean="0"/>
              <a:t>MFB): date limite de réchauffage (8 Mars 2017)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Remontée du vide à la PA prévue le 27/02/17.</a:t>
            </a:r>
            <a:r>
              <a:rPr lang="fr-CH" sz="1400" dirty="0" smtClean="0"/>
              <a:t>  </a:t>
            </a:r>
            <a:endParaRPr lang="fr-CH" sz="1400" dirty="0" smtClean="0"/>
          </a:p>
          <a:p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Cryo </a:t>
            </a:r>
            <a:r>
              <a:rPr lang="fr-CH" sz="1400" dirty="0" err="1" smtClean="0"/>
              <a:t>Ready</a:t>
            </a:r>
            <a:r>
              <a:rPr lang="fr-CH" sz="1400" dirty="0" smtClean="0"/>
              <a:t> </a:t>
            </a:r>
            <a:r>
              <a:rPr lang="fr-CH" sz="1400" dirty="0" smtClean="0"/>
              <a:t>demandé pour Juillet</a:t>
            </a:r>
            <a:endParaRPr lang="fr-CH" sz="1400" dirty="0" smtClean="0"/>
          </a:p>
          <a:p>
            <a:endParaRPr lang="fr-CH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400" dirty="0"/>
              <a:t>A prévoir (A planifier</a:t>
            </a:r>
            <a:r>
              <a:rPr lang="fr-CH" sz="1400" dirty="0" smtClean="0"/>
              <a:t>):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400" dirty="0" smtClean="0"/>
              <a:t>Migration CPC6 (Boite froide: Mars 17)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400" dirty="0"/>
              <a:t>Migration CPC6 </a:t>
            </a:r>
            <a:r>
              <a:rPr lang="fr-CH" sz="1400" dirty="0" smtClean="0"/>
              <a:t>(Client: Avril 17)</a:t>
            </a:r>
            <a:endParaRPr lang="fr-CH" sz="1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400" dirty="0" smtClean="0"/>
              <a:t>Maintenance</a:t>
            </a:r>
          </a:p>
        </p:txBody>
      </p:sp>
    </p:spTree>
    <p:extLst>
      <p:ext uri="{BB962C8B-B14F-4D97-AF65-F5344CB8AC3E}">
        <p14:creationId xmlns:p14="http://schemas.microsoft.com/office/powerpoint/2010/main" val="102817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ISOLDE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81484" y="5292228"/>
            <a:ext cx="8076044" cy="30777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Rappel: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2212" y="771064"/>
            <a:ext cx="8209896" cy="22467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Démarrage de la station de compression 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Planning: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Mise en froid CB prévue semaine 9 (cette semaine)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Purge des circuits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Tests des interlocks Soft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Démarrage du vide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Mise en froid pour tests du </a:t>
            </a:r>
            <a:r>
              <a:rPr lang="fr-CH" sz="1400" dirty="0" err="1" smtClean="0"/>
              <a:t>process</a:t>
            </a:r>
            <a:endParaRPr lang="fr-CH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CH" sz="1400" dirty="0" smtClean="0"/>
          </a:p>
          <a:p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Refroidissement Cryo Modules prévus pour le 20/03/17</a:t>
            </a: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189902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345" y="126751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Migration CPC6 (synthèse)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389350"/>
              </p:ext>
            </p:extLst>
          </p:nvPr>
        </p:nvGraphicFramePr>
        <p:xfrm>
          <a:off x="443345" y="939468"/>
          <a:ext cx="8374083" cy="489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5251"/>
                <a:gridCol w="811763"/>
                <a:gridCol w="1670180"/>
                <a:gridCol w="1567166"/>
                <a:gridCol w="2239723"/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Installation</a:t>
                      </a:r>
                      <a:endParaRPr lang="en-GB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Priorité</a:t>
                      </a:r>
                      <a:endParaRPr lang="en-GB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Date Migration</a:t>
                      </a:r>
                      <a:endParaRPr lang="en-GB" sz="14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Cryo </a:t>
                      </a:r>
                      <a:r>
                        <a:rPr lang="fr-CH" sz="14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Ready</a:t>
                      </a:r>
                      <a:r>
                        <a:rPr lang="fr-CH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Demandé</a:t>
                      </a:r>
                      <a:endParaRPr lang="en-GB" sz="14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Maintenance</a:t>
                      </a:r>
                      <a:r>
                        <a:rPr lang="fr-CH" sz="14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prévue</a:t>
                      </a:r>
                      <a:endParaRPr lang="en-GB" sz="14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B243/253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En </a:t>
                      </a:r>
                      <a:r>
                        <a:rPr lang="fr-CH" sz="1400" dirty="0" err="1" smtClean="0"/>
                        <a:t>Run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Du</a:t>
                      </a:r>
                      <a:r>
                        <a:rPr lang="fr-CH" sz="1400" baseline="0" dirty="0" smtClean="0"/>
                        <a:t> 27/03 au 07/04/17</a:t>
                      </a:r>
                      <a:endParaRPr lang="en-GB" sz="14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B163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2018</a:t>
                      </a:r>
                      <a:endParaRPr lang="en-GB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En </a:t>
                      </a:r>
                      <a:r>
                        <a:rPr lang="fr-CH" sz="1400" dirty="0" err="1" smtClean="0"/>
                        <a:t>Run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Du</a:t>
                      </a:r>
                      <a:r>
                        <a:rPr lang="fr-CH" sz="1400" baseline="0" dirty="0" smtClean="0"/>
                        <a:t> 27/03 au 07/04/17</a:t>
                      </a:r>
                      <a:endParaRPr lang="en-GB" sz="14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B165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2018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En </a:t>
                      </a:r>
                      <a:r>
                        <a:rPr lang="fr-CH" sz="1400" dirty="0" err="1" smtClean="0"/>
                        <a:t>Run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Du</a:t>
                      </a:r>
                      <a:r>
                        <a:rPr lang="fr-CH" sz="1400" baseline="0" dirty="0" smtClean="0"/>
                        <a:t> 27/03 au 07/04/17</a:t>
                      </a:r>
                      <a:endParaRPr lang="en-GB" sz="14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NA61.1 /NA61.2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S12 / S18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08/06/2017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ATLAS H8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???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RD5 (Client)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1.4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Septembre 17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Sem</a:t>
                      </a:r>
                      <a:r>
                        <a:rPr lang="fr-CH" sz="1400" baseline="0" dirty="0" smtClean="0"/>
                        <a:t> 17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Infra ZN </a:t>
                      </a:r>
                    </a:p>
                    <a:p>
                      <a:r>
                        <a:rPr lang="fr-CH" sz="1400" b="1" dirty="0" smtClean="0"/>
                        <a:t>(Dont</a:t>
                      </a:r>
                      <a:r>
                        <a:rPr lang="fr-CH" sz="1400" b="1" baseline="0" dirty="0" smtClean="0"/>
                        <a:t> </a:t>
                      </a:r>
                      <a:r>
                        <a:rPr lang="fr-CH" sz="1400" b="1" dirty="0" smtClean="0"/>
                        <a:t>Compresseurs)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En </a:t>
                      </a:r>
                      <a:r>
                        <a:rPr lang="fr-CH" sz="1400" dirty="0" err="1" smtClean="0"/>
                        <a:t>Run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err="1" smtClean="0"/>
                        <a:t>Compass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2018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2018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NA62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Sept / </a:t>
                      </a:r>
                      <a:r>
                        <a:rPr lang="fr-CH" sz="1400" dirty="0" err="1" smtClean="0"/>
                        <a:t>Oct</a:t>
                      </a:r>
                      <a:r>
                        <a:rPr lang="fr-CH" sz="1400" dirty="0" smtClean="0"/>
                        <a:t> 17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En </a:t>
                      </a:r>
                      <a:r>
                        <a:rPr lang="fr-CH" sz="1400" dirty="0" err="1" smtClean="0"/>
                        <a:t>Run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CAST Boite froide/ Clients / WPU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1.1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Juillet 17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err="1" smtClean="0"/>
                        <a:t>Coldex</a:t>
                      </a:r>
                      <a:r>
                        <a:rPr lang="fr-CH" sz="1400" b="1" dirty="0" smtClean="0"/>
                        <a:t> (BA4)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2018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Sem 15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360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Divers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2212" y="796957"/>
            <a:ext cx="8334588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Projet </a:t>
            </a:r>
            <a:r>
              <a:rPr lang="fr-CH" sz="1400" dirty="0" smtClean="0"/>
              <a:t>B190: Test en courant réalisé avec succès, En attente pour le transport vers Isolde</a:t>
            </a:r>
            <a:endParaRPr lang="fr-CH" sz="14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31" y="1322126"/>
            <a:ext cx="5565451" cy="3512983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740525" y="3274032"/>
            <a:ext cx="466164" cy="4929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206689" y="3520506"/>
            <a:ext cx="97606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304308" y="3274032"/>
            <a:ext cx="108530" cy="9429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03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909" y="-140580"/>
            <a:ext cx="8700655" cy="940443"/>
          </a:xfrm>
        </p:spPr>
        <p:txBody>
          <a:bodyPr>
            <a:noAutofit/>
          </a:bodyPr>
          <a:lstStyle/>
          <a:p>
            <a:r>
              <a:rPr lang="fr-FR" sz="2400" dirty="0" smtClean="0"/>
              <a:t>‘’</a:t>
            </a:r>
            <a:r>
              <a:rPr lang="fr-FR" sz="2400" i="1" dirty="0" smtClean="0"/>
              <a:t>CRYOLAB</a:t>
            </a:r>
            <a:r>
              <a:rPr lang="fr-FR" sz="2400" dirty="0" smtClean="0"/>
              <a:t>’’ : Bâtiment 243/253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7909" y="5548881"/>
            <a:ext cx="810677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1"/>
            <a:r>
              <a:rPr lang="fr-CH" sz="1400" u="sng" dirty="0" smtClean="0"/>
              <a:t>Rappel: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2211" y="767974"/>
            <a:ext cx="8334588" cy="31085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En </a:t>
            </a:r>
            <a:r>
              <a:rPr lang="fr-CH" sz="1400" dirty="0" err="1" smtClean="0"/>
              <a:t>Run</a:t>
            </a:r>
            <a:endParaRPr lang="fr-CH" sz="1400" dirty="0" smtClean="0"/>
          </a:p>
          <a:p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RAS</a:t>
            </a:r>
            <a:r>
              <a:rPr lang="fr-CH" sz="1400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/>
              <a:t>Maintenance planifiée du (</a:t>
            </a:r>
            <a:r>
              <a:rPr lang="fr-CH" sz="1400" dirty="0" smtClean="0"/>
              <a:t>23/03 </a:t>
            </a:r>
            <a:r>
              <a:rPr lang="fr-CH" sz="1400" dirty="0"/>
              <a:t>au </a:t>
            </a:r>
            <a:r>
              <a:rPr lang="fr-CH" sz="1400" dirty="0" smtClean="0"/>
              <a:t>11/04/17)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Tâches principales: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Mise en place Analyseur Gruter et marchand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Envoi Moteur K1 </a:t>
            </a:r>
            <a:r>
              <a:rPr lang="fr-CH" sz="1400" dirty="0" smtClean="0">
                <a:solidFill>
                  <a:srgbClr val="FF0000"/>
                </a:solidFill>
              </a:rPr>
              <a:t>(Report à Juillet 2017)</a:t>
            </a:r>
            <a:endParaRPr lang="fr-CH" sz="1400" dirty="0" smtClean="0">
              <a:solidFill>
                <a:srgbClr val="FF0000"/>
              </a:solidFill>
            </a:endParaRPr>
          </a:p>
          <a:p>
            <a:pPr lvl="3"/>
            <a:endParaRPr lang="fr-CH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A prévoir (A planifier):</a:t>
            </a:r>
          </a:p>
          <a:p>
            <a:pPr lvl="1"/>
            <a:endParaRPr lang="fr-CH" sz="1400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Migration CPC6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Remplacement parc batteries </a:t>
            </a:r>
            <a:r>
              <a:rPr lang="fr-CH" sz="1400" dirty="0"/>
              <a:t>H</a:t>
            </a:r>
            <a:r>
              <a:rPr lang="fr-CH" sz="1400" dirty="0" smtClean="0"/>
              <a:t>e  / (Jumbos) (ME,ML)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fr-CH" sz="1400" dirty="0" smtClean="0"/>
          </a:p>
          <a:p>
            <a:endParaRPr lang="fr-CH" sz="1400" dirty="0" smtClean="0"/>
          </a:p>
        </p:txBody>
      </p:sp>
    </p:spTree>
    <p:extLst>
      <p:ext uri="{BB962C8B-B14F-4D97-AF65-F5344CB8AC3E}">
        <p14:creationId xmlns:p14="http://schemas.microsoft.com/office/powerpoint/2010/main" val="252483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3135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‘’</a:t>
            </a:r>
            <a:r>
              <a:rPr lang="fr-FR" sz="2400" i="1" dirty="0" smtClean="0"/>
              <a:t>CRYOLAB</a:t>
            </a:r>
            <a:r>
              <a:rPr lang="fr-FR" sz="2400" dirty="0" smtClean="0"/>
              <a:t>’’ </a:t>
            </a:r>
            <a:r>
              <a:rPr lang="fr-FR" sz="2400" dirty="0"/>
              <a:t> </a:t>
            </a:r>
            <a:r>
              <a:rPr lang="fr-FR" sz="2400" dirty="0" smtClean="0"/>
              <a:t>Bâtiment 163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2212" y="1031029"/>
            <a:ext cx="8106770" cy="24622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En </a:t>
            </a:r>
            <a:r>
              <a:rPr lang="fr-CH" sz="1400" dirty="0" err="1"/>
              <a:t>R</a:t>
            </a:r>
            <a:r>
              <a:rPr lang="fr-CH" sz="1400" dirty="0" err="1" smtClean="0"/>
              <a:t>un</a:t>
            </a:r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RAS</a:t>
            </a:r>
            <a:r>
              <a:rPr lang="fr-CH" sz="1400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/>
              <a:t>Maintenance planifiée du (</a:t>
            </a:r>
            <a:r>
              <a:rPr lang="fr-CH" sz="1400" dirty="0" smtClean="0"/>
              <a:t>27/03 </a:t>
            </a:r>
            <a:r>
              <a:rPr lang="fr-CH" sz="1400" dirty="0"/>
              <a:t>au </a:t>
            </a:r>
            <a:r>
              <a:rPr lang="fr-CH" sz="1400" dirty="0" smtClean="0"/>
              <a:t>07/04/17)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/>
              <a:t>Perte du Cryo Ok prévu du (24/03 au 12/04/17</a:t>
            </a:r>
            <a:r>
              <a:rPr lang="fr-CH" sz="1400" dirty="0" smtClean="0"/>
              <a:t>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/>
              <a:t>Tâches principales: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Finalisation du vide boite froide (CE,ML)</a:t>
            </a:r>
            <a:endParaRPr lang="fr-CH" sz="1400" dirty="0"/>
          </a:p>
          <a:p>
            <a:pPr lvl="3"/>
            <a:endParaRPr lang="fr-CH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/>
              <a:t>A prévoir (A planifier):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/>
              <a:t>Migration </a:t>
            </a:r>
            <a:r>
              <a:rPr lang="fr-CH" sz="1400" dirty="0" smtClean="0"/>
              <a:t>CPC6 (2018)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Projet </a:t>
            </a:r>
            <a:r>
              <a:rPr lang="fr-CH" sz="1400" dirty="0" err="1" smtClean="0"/>
              <a:t>Fresca</a:t>
            </a:r>
            <a:r>
              <a:rPr lang="fr-CH" sz="1400" dirty="0" smtClean="0"/>
              <a:t> 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0030" y="5622839"/>
            <a:ext cx="810677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u="sng" dirty="0" smtClean="0"/>
              <a:t>Rappel:</a:t>
            </a:r>
            <a:endParaRPr lang="fr-CH" sz="1400" u="sng" dirty="0"/>
          </a:p>
        </p:txBody>
      </p:sp>
    </p:spTree>
    <p:extLst>
      <p:ext uri="{BB962C8B-B14F-4D97-AF65-F5344CB8AC3E}">
        <p14:creationId xmlns:p14="http://schemas.microsoft.com/office/powerpoint/2010/main" val="325733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-74839"/>
            <a:ext cx="8700655" cy="940443"/>
          </a:xfrm>
        </p:spPr>
        <p:txBody>
          <a:bodyPr>
            <a:noAutofit/>
          </a:bodyPr>
          <a:lstStyle/>
          <a:p>
            <a:r>
              <a:rPr lang="fr-FR" sz="2400" dirty="0" smtClean="0"/>
              <a:t>‘’</a:t>
            </a:r>
            <a:r>
              <a:rPr lang="fr-FR" sz="2400" i="1" dirty="0" smtClean="0"/>
              <a:t>CRYOLAB</a:t>
            </a:r>
            <a:r>
              <a:rPr lang="fr-FR" sz="2400" dirty="0" smtClean="0"/>
              <a:t>’’ </a:t>
            </a:r>
            <a:r>
              <a:rPr lang="fr-FR" sz="2400" dirty="0"/>
              <a:t> </a:t>
            </a:r>
            <a:r>
              <a:rPr lang="fr-FR" sz="2400" dirty="0" smtClean="0"/>
              <a:t>Bâtiment165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0029" y="5221622"/>
            <a:ext cx="8106770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u="sng" dirty="0" smtClean="0"/>
              <a:t>Rappel:</a:t>
            </a:r>
            <a:endParaRPr lang="fr-CH" sz="14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Réception 3 </a:t>
            </a:r>
            <a:r>
              <a:rPr lang="fr-CH" sz="1400" dirty="0" err="1"/>
              <a:t>Dewars</a:t>
            </a:r>
            <a:r>
              <a:rPr lang="fr-CH" sz="1400" dirty="0"/>
              <a:t> 500 l en commande (En </a:t>
            </a:r>
            <a:r>
              <a:rPr lang="fr-CH" sz="1400" dirty="0" err="1"/>
              <a:t>commissionning</a:t>
            </a:r>
            <a:r>
              <a:rPr lang="fr-CH" sz="1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Liste des </a:t>
            </a:r>
            <a:r>
              <a:rPr lang="fr-CH" sz="1400" dirty="0" err="1" smtClean="0"/>
              <a:t>dewars</a:t>
            </a:r>
            <a:r>
              <a:rPr lang="fr-CH" sz="1400" dirty="0" smtClean="0"/>
              <a:t> anciens: </a:t>
            </a:r>
            <a:r>
              <a:rPr lang="en-GB" sz="1400" dirty="0"/>
              <a:t>502- </a:t>
            </a:r>
            <a:r>
              <a:rPr lang="en-GB" sz="1400" dirty="0" smtClean="0">
                <a:solidFill>
                  <a:srgbClr val="FF0000"/>
                </a:solidFill>
              </a:rPr>
              <a:t>509*</a:t>
            </a:r>
            <a:r>
              <a:rPr lang="en-GB" sz="1400" dirty="0" smtClean="0"/>
              <a:t>-</a:t>
            </a:r>
            <a:r>
              <a:rPr lang="en-GB" sz="1400" dirty="0"/>
              <a:t>513 -520 -</a:t>
            </a:r>
            <a:r>
              <a:rPr lang="en-GB" sz="1400" dirty="0" smtClean="0"/>
              <a:t>521 (* A </a:t>
            </a:r>
            <a:r>
              <a:rPr lang="en-GB" sz="1400" dirty="0" err="1" smtClean="0"/>
              <a:t>remplacer</a:t>
            </a:r>
            <a:r>
              <a:rPr lang="en-GB" sz="1400" dirty="0" smtClean="0"/>
              <a:t> </a:t>
            </a:r>
            <a:r>
              <a:rPr lang="en-GB" sz="1400" dirty="0" err="1" smtClean="0"/>
              <a:t>en</a:t>
            </a:r>
            <a:r>
              <a:rPr lang="en-GB" sz="1400" dirty="0" smtClean="0"/>
              <a:t> </a:t>
            </a:r>
            <a:r>
              <a:rPr lang="en-GB" sz="1400" dirty="0" err="1" smtClean="0"/>
              <a:t>priorité</a:t>
            </a:r>
            <a:r>
              <a:rPr lang="en-GB" sz="1400" dirty="0" smtClean="0"/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2211" y="802026"/>
            <a:ext cx="8334588" cy="31085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En </a:t>
            </a:r>
            <a:r>
              <a:rPr lang="fr-CH" sz="1400" dirty="0" err="1" smtClean="0"/>
              <a:t>run</a:t>
            </a:r>
            <a:endParaRPr lang="fr-CH" sz="1400" dirty="0" smtClean="0"/>
          </a:p>
          <a:p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RAS: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Maintenance planifiée du (23/03 au 11/04/17)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/>
              <a:t>Perte du Cryo Ok prévu </a:t>
            </a:r>
            <a:r>
              <a:rPr lang="fr-CH" sz="1400" dirty="0" smtClean="0"/>
              <a:t>du </a:t>
            </a:r>
            <a:r>
              <a:rPr lang="fr-CH" sz="1400" dirty="0"/>
              <a:t>(24/03 au 12/04/17) </a:t>
            </a:r>
            <a:endParaRPr lang="fr-CH" sz="1400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/>
              <a:t>Tâches principales: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Mise en place Turbo Pompe en lieu et place PAD (ME,CE,ML)</a:t>
            </a:r>
          </a:p>
          <a:p>
            <a:pPr lvl="1"/>
            <a:endParaRPr lang="fr-CH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CH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/>
              <a:t>A prévoir (A planifier):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/>
              <a:t>Migration CPC6 </a:t>
            </a:r>
            <a:r>
              <a:rPr lang="fr-CH" sz="1400" dirty="0" smtClean="0"/>
              <a:t> (2018)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/>
              <a:t>Dewar 20000 </a:t>
            </a:r>
            <a:r>
              <a:rPr lang="fr-CH" sz="1400" dirty="0" smtClean="0"/>
              <a:t>litres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Cryo Line (Hall AD)  </a:t>
            </a:r>
            <a:endParaRPr lang="fr-CH" sz="1400" dirty="0"/>
          </a:p>
          <a:p>
            <a:pPr lvl="2"/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61619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NA61.1 / 2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11312" y="4755478"/>
            <a:ext cx="8334588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u="sng" dirty="0" smtClean="0"/>
              <a:t>Rappels:</a:t>
            </a:r>
          </a:p>
          <a:p>
            <a:endParaRPr lang="fr-CH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Gestion </a:t>
            </a:r>
            <a:r>
              <a:rPr lang="fr-CH" sz="1400" dirty="0"/>
              <a:t>Arrêt d’urgence: Action sur boite </a:t>
            </a:r>
            <a:r>
              <a:rPr lang="fr-CH" sz="1400" dirty="0" smtClean="0"/>
              <a:t>froide.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Reprise </a:t>
            </a:r>
            <a:r>
              <a:rPr lang="fr-CH" sz="1400" dirty="0"/>
              <a:t>appel </a:t>
            </a:r>
            <a:r>
              <a:rPr lang="fr-CH" sz="1400" dirty="0" err="1"/>
              <a:t>beep</a:t>
            </a:r>
            <a:r>
              <a:rPr lang="fr-CH" sz="1400" dirty="0"/>
              <a:t> sur niveau bas </a:t>
            </a:r>
            <a:r>
              <a:rPr lang="fr-CH" sz="1400" dirty="0" smtClean="0"/>
              <a:t>LT270 à programmer.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2211" y="767974"/>
            <a:ext cx="8334588" cy="18158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RAS: Fin du </a:t>
            </a:r>
            <a:r>
              <a:rPr lang="fr-CH" sz="1400" dirty="0" err="1"/>
              <a:t>r</a:t>
            </a:r>
            <a:r>
              <a:rPr lang="fr-CH" sz="1400" dirty="0" err="1" smtClean="0"/>
              <a:t>un</a:t>
            </a:r>
            <a:r>
              <a:rPr lang="fr-CH" sz="1400" dirty="0" smtClean="0"/>
              <a:t> depuis le 12/12/16 à 11h00</a:t>
            </a:r>
            <a:endParaRPr lang="fr-CH" sz="1400" dirty="0"/>
          </a:p>
          <a:p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Cryo </a:t>
            </a:r>
            <a:r>
              <a:rPr lang="fr-CH" sz="1400" dirty="0" err="1" smtClean="0"/>
              <a:t>Ready</a:t>
            </a:r>
            <a:r>
              <a:rPr lang="fr-CH" sz="1400" dirty="0" smtClean="0"/>
              <a:t> demandé pour le 08/06/17</a:t>
            </a:r>
          </a:p>
          <a:p>
            <a:pPr marL="342900" indent="-342900">
              <a:buFont typeface="+mj-lt"/>
              <a:buAutoNum type="arabicPeriod"/>
            </a:pPr>
            <a:endParaRPr lang="fr-CH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400" dirty="0"/>
              <a:t>A prévoir (A planifier</a:t>
            </a:r>
            <a:r>
              <a:rPr lang="fr-CH" sz="1400" dirty="0" smtClean="0"/>
              <a:t>):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400" dirty="0"/>
              <a:t>Maintenance </a:t>
            </a:r>
            <a:endParaRPr lang="fr-CH" sz="1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400" dirty="0" smtClean="0"/>
              <a:t>Migration CPC6 (du 20/03 au 15/05/17 ???)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400" dirty="0" smtClean="0"/>
              <a:t>Demande de budget pour remplacement des pompes Primaires Aimant (post LS2)</a:t>
            </a: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411586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RD5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52212" y="771064"/>
            <a:ext cx="8209896" cy="30777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RAS: A l’arrêt</a:t>
            </a:r>
          </a:p>
          <a:p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Cryo </a:t>
            </a:r>
            <a:r>
              <a:rPr lang="fr-CH" sz="1400" dirty="0" err="1" smtClean="0"/>
              <a:t>Ready</a:t>
            </a:r>
            <a:r>
              <a:rPr lang="fr-CH" sz="1400" dirty="0" smtClean="0"/>
              <a:t> demandé pour fin Avril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400" dirty="0"/>
              <a:t>A prévoir (A planifier):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400" dirty="0"/>
              <a:t>Maintenance </a:t>
            </a:r>
            <a:endParaRPr lang="fr-CH" sz="1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400" dirty="0" smtClean="0"/>
              <a:t>Prise en charge </a:t>
            </a:r>
            <a:r>
              <a:rPr lang="fr-CH" sz="1400" dirty="0" err="1" smtClean="0"/>
              <a:t>Process</a:t>
            </a:r>
            <a:r>
              <a:rPr lang="fr-CH" sz="1400" dirty="0" smtClean="0"/>
              <a:t> Control vannes M1 </a:t>
            </a:r>
            <a:r>
              <a:rPr lang="fr-CH" sz="1400" dirty="0" smtClean="0"/>
              <a:t>(Pas pour le 2017)</a:t>
            </a:r>
            <a:endParaRPr lang="fr-CH" sz="1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CH" sz="1400" dirty="0"/>
          </a:p>
          <a:p>
            <a:endParaRPr lang="fr-CH" sz="1400" dirty="0"/>
          </a:p>
          <a:p>
            <a:pPr lvl="1"/>
            <a:endParaRPr lang="fr-CH" sz="1400" u="sng" dirty="0"/>
          </a:p>
          <a:p>
            <a:pPr lvl="1"/>
            <a:endParaRPr lang="fr-CH" sz="1400" u="sng" dirty="0" smtClean="0"/>
          </a:p>
          <a:p>
            <a:pPr lvl="1"/>
            <a:endParaRPr lang="fr-CH" sz="1200" dirty="0" smtClean="0"/>
          </a:p>
          <a:p>
            <a:pPr lvl="3"/>
            <a:r>
              <a:rPr lang="fr-CH" sz="1400" dirty="0" smtClean="0"/>
              <a:t>		</a:t>
            </a:r>
            <a:endParaRPr lang="fr-CH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CH" sz="1400" u="sng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78420" y="4919615"/>
            <a:ext cx="8106770" cy="11695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u="sng" dirty="0" smtClean="0"/>
              <a:t>Rappel:</a:t>
            </a:r>
          </a:p>
          <a:p>
            <a:endParaRPr lang="fr-CH" sz="1400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Prise en charge du contrôle des vannes «</a:t>
            </a:r>
            <a:r>
              <a:rPr lang="fr-CH" sz="1400" dirty="0" smtClean="0"/>
              <a:t>utilisateurs</a:t>
            </a:r>
            <a:r>
              <a:rPr lang="fr-CH" sz="1400" dirty="0"/>
              <a:t>» hors amenées de courant. (OK) </a:t>
            </a:r>
            <a:endParaRPr lang="fr-CH" sz="1400" dirty="0" smtClean="0"/>
          </a:p>
          <a:p>
            <a:r>
              <a:rPr lang="fr-CH" sz="1400" dirty="0" smtClean="0"/>
              <a:t>      (Automne </a:t>
            </a:r>
            <a:r>
              <a:rPr lang="fr-CH" sz="1400" dirty="0"/>
              <a:t>2017).</a:t>
            </a:r>
          </a:p>
          <a:p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170631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52211" y="197431"/>
            <a:ext cx="8700655" cy="5712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 smtClean="0"/>
              <a:t>ATLAS H8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2212" y="5211802"/>
            <a:ext cx="8334588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u="sng" dirty="0" smtClean="0"/>
              <a:t>Rappel: </a:t>
            </a:r>
          </a:p>
          <a:p>
            <a:endParaRPr lang="fr-CH" sz="1400" u="sng" dirty="0" smtClean="0"/>
          </a:p>
          <a:p>
            <a:r>
              <a:rPr lang="fr-CH" sz="1400" dirty="0" smtClean="0"/>
              <a:t>Chantier en stand by</a:t>
            </a:r>
            <a:endParaRPr lang="fr-CH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52211" y="802138"/>
            <a:ext cx="8334588" cy="16004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RAS: A l’arrêt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Cryo </a:t>
            </a:r>
            <a:r>
              <a:rPr lang="fr-CH" sz="1400" dirty="0" err="1"/>
              <a:t>Ready</a:t>
            </a:r>
            <a:r>
              <a:rPr lang="fr-CH" sz="1400" dirty="0"/>
              <a:t> demandé pour </a:t>
            </a:r>
            <a:r>
              <a:rPr lang="fr-CH" sz="1400" dirty="0" smtClean="0"/>
              <a:t>le ????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400" dirty="0"/>
              <a:t>A prévoir (A planifier</a:t>
            </a:r>
            <a:r>
              <a:rPr lang="fr-CH" sz="1400" dirty="0" smtClean="0"/>
              <a:t>):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400" dirty="0" smtClean="0"/>
              <a:t>Fin Migration CPC6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400" dirty="0" smtClean="0"/>
              <a:t>Maintenance </a:t>
            </a: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62481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COMPASS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5245" y="5540667"/>
            <a:ext cx="8334588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u="sng" dirty="0" smtClean="0"/>
              <a:t>Rappel:</a:t>
            </a:r>
            <a:endParaRPr lang="fr-CH" sz="1400" dirty="0"/>
          </a:p>
          <a:p>
            <a:endParaRPr lang="fr-CH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2211" y="802138"/>
            <a:ext cx="8334588" cy="16004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RAS:A </a:t>
            </a:r>
            <a:r>
              <a:rPr lang="fr-CH" sz="1400" dirty="0"/>
              <a:t>l</a:t>
            </a:r>
            <a:r>
              <a:rPr lang="fr-CH" sz="1400" dirty="0" smtClean="0"/>
              <a:t>’Arrêt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Prochain </a:t>
            </a:r>
            <a:r>
              <a:rPr lang="fr-CH" sz="1400" dirty="0" err="1" smtClean="0"/>
              <a:t>Run</a:t>
            </a:r>
            <a:r>
              <a:rPr lang="fr-CH" sz="1400" dirty="0" smtClean="0"/>
              <a:t>: 2018</a:t>
            </a:r>
          </a:p>
          <a:p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A prévoir (A planifier</a:t>
            </a:r>
            <a:r>
              <a:rPr lang="fr-CH" sz="1400" dirty="0" smtClean="0"/>
              <a:t>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Migration CPC6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Test </a:t>
            </a:r>
            <a:r>
              <a:rPr lang="fr-CH" sz="1400" dirty="0"/>
              <a:t>de fuite boite </a:t>
            </a:r>
            <a:r>
              <a:rPr lang="fr-CH" sz="1400" dirty="0" smtClean="0"/>
              <a:t>froide.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Déplacement </a:t>
            </a:r>
            <a:r>
              <a:rPr lang="fr-CH" sz="1400" dirty="0"/>
              <a:t>de la </a:t>
            </a:r>
            <a:r>
              <a:rPr lang="fr-CH" sz="1400" dirty="0" smtClean="0"/>
              <a:t>CPU</a:t>
            </a:r>
          </a:p>
        </p:txBody>
      </p:sp>
    </p:spTree>
    <p:extLst>
      <p:ext uri="{BB962C8B-B14F-4D97-AF65-F5344CB8AC3E}">
        <p14:creationId xmlns:p14="http://schemas.microsoft.com/office/powerpoint/2010/main" val="2205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NA62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5245" y="711652"/>
            <a:ext cx="8334588" cy="16004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Perte de Krypton (~190 litres  depuis 2009</a:t>
            </a:r>
            <a:r>
              <a:rPr lang="fr-CH" sz="1400" dirty="0" smtClean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dirty="0"/>
              <a:t>R</a:t>
            </a:r>
            <a:r>
              <a:rPr lang="fr-CH" sz="1400" dirty="0" smtClean="0"/>
              <a:t>emplacement batteries UPS </a:t>
            </a:r>
            <a:r>
              <a:rPr lang="fr-CH" sz="1400" dirty="0"/>
              <a:t>(En </a:t>
            </a:r>
            <a:r>
              <a:rPr lang="fr-CH" sz="1400" dirty="0" smtClean="0"/>
              <a:t>cours: Test de charge à réaliser)</a:t>
            </a:r>
            <a:endParaRPr lang="fr-CH" sz="1400" dirty="0"/>
          </a:p>
          <a:p>
            <a:endParaRPr lang="fr-CH" sz="1400" dirty="0" smtClean="0"/>
          </a:p>
          <a:p>
            <a:pPr marL="342900" indent="-342900">
              <a:buFont typeface="+mj-lt"/>
              <a:buAutoNum type="arabicPeriod"/>
            </a:pPr>
            <a:endParaRPr lang="fr-CH" sz="14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A prévoir (A planifier):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/>
              <a:t>Migration </a:t>
            </a:r>
            <a:r>
              <a:rPr lang="fr-CH" sz="1400" dirty="0" smtClean="0"/>
              <a:t>CPC6 (septembre / Octobre 2017 ??)</a:t>
            </a:r>
            <a:endParaRPr lang="fr-CH" sz="1400" dirty="0"/>
          </a:p>
          <a:p>
            <a:endParaRPr lang="fr-CH" sz="1400" u="sng" dirty="0"/>
          </a:p>
        </p:txBody>
      </p:sp>
      <p:sp>
        <p:nvSpPr>
          <p:cNvPr id="13" name="TextBox 12"/>
          <p:cNvSpPr txBox="1"/>
          <p:nvPr/>
        </p:nvSpPr>
        <p:spPr>
          <a:xfrm>
            <a:off x="352212" y="5038862"/>
            <a:ext cx="8334588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u="sng" dirty="0" smtClean="0"/>
              <a:t>Rappel:</a:t>
            </a:r>
          </a:p>
          <a:p>
            <a:endParaRPr lang="fr-CH" sz="1400" u="sng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Travaux </a:t>
            </a:r>
            <a:r>
              <a:rPr lang="fr-CH" sz="1400" dirty="0"/>
              <a:t>sur ligne back up LN2: Reste test de mise en froid </a:t>
            </a:r>
          </a:p>
        </p:txBody>
      </p:sp>
    </p:spTree>
    <p:extLst>
      <p:ext uri="{BB962C8B-B14F-4D97-AF65-F5344CB8AC3E}">
        <p14:creationId xmlns:p14="http://schemas.microsoft.com/office/powerpoint/2010/main" val="151140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3185</TotalTime>
  <Words>769</Words>
  <Application>Microsoft Office PowerPoint</Application>
  <PresentationFormat>On-screen Show (4:3)</PresentationFormat>
  <Paragraphs>238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CERNCorporate4-3</vt:lpstr>
      <vt:lpstr>Weeks 04/08</vt:lpstr>
      <vt:lpstr>‘’CRYOLAB’’ : Bâtiment 243/253</vt:lpstr>
      <vt:lpstr>‘’CRYOLAB’’  Bâtiment 163</vt:lpstr>
      <vt:lpstr>‘’CRYOLAB’’  Bâtiment165</vt:lpstr>
      <vt:lpstr>NA61.1 / 2</vt:lpstr>
      <vt:lpstr>RD5</vt:lpstr>
      <vt:lpstr>PowerPoint Presentation</vt:lpstr>
      <vt:lpstr>COMPASS</vt:lpstr>
      <vt:lpstr>NA62</vt:lpstr>
      <vt:lpstr>BA4 (Coldex)</vt:lpstr>
      <vt:lpstr>CAST</vt:lpstr>
      <vt:lpstr>ISOLDE</vt:lpstr>
      <vt:lpstr>Migration CPC6 (synthèse)</vt:lpstr>
      <vt:lpstr>Divers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PPM Partial Pressure Dew point</dc:title>
  <dc:creator>Udo Wagner</dc:creator>
  <cp:lastModifiedBy>Thierry Dupont</cp:lastModifiedBy>
  <cp:revision>277</cp:revision>
  <dcterms:created xsi:type="dcterms:W3CDTF">2013-07-16T09:25:17Z</dcterms:created>
  <dcterms:modified xsi:type="dcterms:W3CDTF">2017-02-27T12:43:23Z</dcterms:modified>
</cp:coreProperties>
</file>