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.xml" ContentType="application/vnd.openxmlformats-officedocument.drawingml.chart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63" r:id="rId2"/>
    <p:sldId id="296" r:id="rId3"/>
    <p:sldId id="360" r:id="rId4"/>
    <p:sldId id="354" r:id="rId5"/>
    <p:sldId id="358" r:id="rId6"/>
    <p:sldId id="337" r:id="rId7"/>
    <p:sldId id="338" r:id="rId8"/>
    <p:sldId id="339" r:id="rId9"/>
    <p:sldId id="387" r:id="rId10"/>
    <p:sldId id="386" r:id="rId11"/>
    <p:sldId id="393" r:id="rId12"/>
    <p:sldId id="375" r:id="rId13"/>
    <p:sldId id="394" r:id="rId14"/>
    <p:sldId id="395" r:id="rId15"/>
    <p:sldId id="396" r:id="rId16"/>
    <p:sldId id="397" r:id="rId17"/>
    <p:sldId id="398" r:id="rId18"/>
    <p:sldId id="399" r:id="rId19"/>
    <p:sldId id="400" r:id="rId20"/>
    <p:sldId id="406" r:id="rId21"/>
    <p:sldId id="414" r:id="rId22"/>
    <p:sldId id="405" r:id="rId23"/>
    <p:sldId id="410" r:id="rId24"/>
    <p:sldId id="343" r:id="rId25"/>
    <p:sldId id="412" r:id="rId26"/>
    <p:sldId id="320" r:id="rId27"/>
    <p:sldId id="351" r:id="rId28"/>
    <p:sldId id="404" r:id="rId29"/>
    <p:sldId id="266" r:id="rId3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vin Develle" initials="KD" lastIdx="33" clrIdx="0">
    <p:extLst/>
  </p:cmAuthor>
  <p:cmAuthor id="2" name="Morgane Cabon" initials="MC" lastIdx="3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F2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64073" autoAdjust="0"/>
  </p:normalViewPr>
  <p:slideViewPr>
    <p:cSldViewPr snapToObjects="1" showGuides="1">
      <p:cViewPr varScale="1">
        <p:scale>
          <a:sx n="105" d="100"/>
          <a:sy n="105" d="100"/>
        </p:scale>
        <p:origin x="-31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commentAuthors" Target="commentAuthors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EN\Groups\MME\Sections%20and%20Activities\MechanicalMeasurement\Data\2015\EDMS_1549343\DATA\ANALYSIS\Validation%20Stations\Noise_Level_Bilan.xlsx" TargetMode="External"/><Relationship Id="rId2" Type="http://schemas.microsoft.com/office/2011/relationships/chartStyle" Target="style1.xml"/><Relationship Id="rId3" Type="http://schemas.microsoft.com/office/2011/relationships/chartColorStyle" Target="colors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7432731333348"/>
          <c:y val="0.0216937508863388"/>
          <c:w val="0.791190205203562"/>
          <c:h val="0.821150182935778"/>
        </c:manualLayout>
      </c:layout>
      <c:scatterChart>
        <c:scatterStyle val="smoothMarker"/>
        <c:varyColors val="0"/>
        <c:ser>
          <c:idx val="5"/>
          <c:order val="0"/>
          <c:tx>
            <c:v>Noise Level 6T</c:v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Data!$A$4:$A$6400</c:f>
              <c:numCache>
                <c:formatCode>0.00E+00</c:formatCode>
                <c:ptCount val="6397"/>
                <c:pt idx="0">
                  <c:v>0.03125</c:v>
                </c:pt>
                <c:pt idx="1">
                  <c:v>0.046875</c:v>
                </c:pt>
                <c:pt idx="2">
                  <c:v>0.0625</c:v>
                </c:pt>
                <c:pt idx="3">
                  <c:v>0.078125</c:v>
                </c:pt>
                <c:pt idx="4">
                  <c:v>0.09375</c:v>
                </c:pt>
                <c:pt idx="5">
                  <c:v>0.109375</c:v>
                </c:pt>
                <c:pt idx="6">
                  <c:v>0.125</c:v>
                </c:pt>
                <c:pt idx="7">
                  <c:v>0.140625</c:v>
                </c:pt>
                <c:pt idx="8">
                  <c:v>0.15625</c:v>
                </c:pt>
                <c:pt idx="9">
                  <c:v>0.171875</c:v>
                </c:pt>
                <c:pt idx="10">
                  <c:v>0.1875</c:v>
                </c:pt>
                <c:pt idx="11">
                  <c:v>0.203125</c:v>
                </c:pt>
                <c:pt idx="12">
                  <c:v>0.21875</c:v>
                </c:pt>
                <c:pt idx="13">
                  <c:v>0.234375</c:v>
                </c:pt>
                <c:pt idx="14">
                  <c:v>0.25</c:v>
                </c:pt>
                <c:pt idx="15">
                  <c:v>0.265625</c:v>
                </c:pt>
                <c:pt idx="16">
                  <c:v>0.28125</c:v>
                </c:pt>
                <c:pt idx="17">
                  <c:v>0.296875</c:v>
                </c:pt>
                <c:pt idx="18">
                  <c:v>0.3125</c:v>
                </c:pt>
                <c:pt idx="19">
                  <c:v>0.328125</c:v>
                </c:pt>
                <c:pt idx="20">
                  <c:v>0.34375</c:v>
                </c:pt>
                <c:pt idx="21">
                  <c:v>0.359375</c:v>
                </c:pt>
                <c:pt idx="22">
                  <c:v>0.375</c:v>
                </c:pt>
                <c:pt idx="23">
                  <c:v>0.390625</c:v>
                </c:pt>
                <c:pt idx="24">
                  <c:v>0.40625</c:v>
                </c:pt>
                <c:pt idx="25">
                  <c:v>0.421875</c:v>
                </c:pt>
                <c:pt idx="26">
                  <c:v>0.4375</c:v>
                </c:pt>
                <c:pt idx="27">
                  <c:v>0.453125</c:v>
                </c:pt>
                <c:pt idx="28">
                  <c:v>0.46875</c:v>
                </c:pt>
                <c:pt idx="29">
                  <c:v>0.484375</c:v>
                </c:pt>
                <c:pt idx="30">
                  <c:v>0.5</c:v>
                </c:pt>
                <c:pt idx="31">
                  <c:v>0.515625</c:v>
                </c:pt>
                <c:pt idx="32">
                  <c:v>0.53125</c:v>
                </c:pt>
                <c:pt idx="33">
                  <c:v>0.546875</c:v>
                </c:pt>
                <c:pt idx="34">
                  <c:v>0.5625</c:v>
                </c:pt>
                <c:pt idx="35">
                  <c:v>0.578125</c:v>
                </c:pt>
                <c:pt idx="36">
                  <c:v>0.59375</c:v>
                </c:pt>
                <c:pt idx="37">
                  <c:v>0.609375</c:v>
                </c:pt>
                <c:pt idx="38">
                  <c:v>0.625</c:v>
                </c:pt>
                <c:pt idx="39">
                  <c:v>0.640625</c:v>
                </c:pt>
                <c:pt idx="40">
                  <c:v>0.65625</c:v>
                </c:pt>
                <c:pt idx="41">
                  <c:v>0.671875</c:v>
                </c:pt>
                <c:pt idx="42">
                  <c:v>0.6875</c:v>
                </c:pt>
                <c:pt idx="43">
                  <c:v>0.703125</c:v>
                </c:pt>
                <c:pt idx="44">
                  <c:v>0.71875</c:v>
                </c:pt>
                <c:pt idx="45">
                  <c:v>0.734375</c:v>
                </c:pt>
                <c:pt idx="46">
                  <c:v>0.75</c:v>
                </c:pt>
                <c:pt idx="47">
                  <c:v>0.765625</c:v>
                </c:pt>
                <c:pt idx="48">
                  <c:v>0.78125</c:v>
                </c:pt>
                <c:pt idx="49">
                  <c:v>0.796875</c:v>
                </c:pt>
                <c:pt idx="50">
                  <c:v>0.8125</c:v>
                </c:pt>
                <c:pt idx="51">
                  <c:v>0.828125</c:v>
                </c:pt>
                <c:pt idx="52">
                  <c:v>0.84375</c:v>
                </c:pt>
                <c:pt idx="53">
                  <c:v>0.859375</c:v>
                </c:pt>
                <c:pt idx="54">
                  <c:v>0.875</c:v>
                </c:pt>
                <c:pt idx="55">
                  <c:v>0.890625</c:v>
                </c:pt>
                <c:pt idx="56">
                  <c:v>0.90625</c:v>
                </c:pt>
                <c:pt idx="57">
                  <c:v>0.921875</c:v>
                </c:pt>
                <c:pt idx="58">
                  <c:v>0.9375</c:v>
                </c:pt>
                <c:pt idx="59">
                  <c:v>0.953125</c:v>
                </c:pt>
                <c:pt idx="60">
                  <c:v>0.96875</c:v>
                </c:pt>
                <c:pt idx="61">
                  <c:v>0.984375</c:v>
                </c:pt>
                <c:pt idx="62">
                  <c:v>1.0</c:v>
                </c:pt>
                <c:pt idx="63">
                  <c:v>1.01563</c:v>
                </c:pt>
                <c:pt idx="64">
                  <c:v>1.03125</c:v>
                </c:pt>
                <c:pt idx="65">
                  <c:v>1.04688</c:v>
                </c:pt>
                <c:pt idx="66">
                  <c:v>1.0625</c:v>
                </c:pt>
                <c:pt idx="67">
                  <c:v>1.07813</c:v>
                </c:pt>
                <c:pt idx="68">
                  <c:v>1.09375</c:v>
                </c:pt>
                <c:pt idx="69">
                  <c:v>1.10938</c:v>
                </c:pt>
                <c:pt idx="70">
                  <c:v>1.125</c:v>
                </c:pt>
                <c:pt idx="71">
                  <c:v>1.14063</c:v>
                </c:pt>
                <c:pt idx="72">
                  <c:v>1.15625</c:v>
                </c:pt>
                <c:pt idx="73">
                  <c:v>1.17188</c:v>
                </c:pt>
                <c:pt idx="74">
                  <c:v>1.1875</c:v>
                </c:pt>
                <c:pt idx="75">
                  <c:v>1.20313</c:v>
                </c:pt>
                <c:pt idx="76">
                  <c:v>1.21875</c:v>
                </c:pt>
                <c:pt idx="77">
                  <c:v>1.23438</c:v>
                </c:pt>
                <c:pt idx="78">
                  <c:v>1.25</c:v>
                </c:pt>
                <c:pt idx="79">
                  <c:v>1.26563</c:v>
                </c:pt>
                <c:pt idx="80">
                  <c:v>1.28125</c:v>
                </c:pt>
                <c:pt idx="81">
                  <c:v>1.29688</c:v>
                </c:pt>
                <c:pt idx="82">
                  <c:v>1.3125</c:v>
                </c:pt>
                <c:pt idx="83">
                  <c:v>1.32813</c:v>
                </c:pt>
                <c:pt idx="84">
                  <c:v>1.34375</c:v>
                </c:pt>
                <c:pt idx="85">
                  <c:v>1.35938</c:v>
                </c:pt>
                <c:pt idx="86">
                  <c:v>1.375</c:v>
                </c:pt>
                <c:pt idx="87">
                  <c:v>1.39063</c:v>
                </c:pt>
                <c:pt idx="88">
                  <c:v>1.40625</c:v>
                </c:pt>
                <c:pt idx="89">
                  <c:v>1.42188</c:v>
                </c:pt>
                <c:pt idx="90">
                  <c:v>1.4375</c:v>
                </c:pt>
                <c:pt idx="91">
                  <c:v>1.45313</c:v>
                </c:pt>
                <c:pt idx="92">
                  <c:v>1.46875</c:v>
                </c:pt>
                <c:pt idx="93">
                  <c:v>1.48438</c:v>
                </c:pt>
                <c:pt idx="94">
                  <c:v>1.5</c:v>
                </c:pt>
                <c:pt idx="95">
                  <c:v>1.51563</c:v>
                </c:pt>
                <c:pt idx="96">
                  <c:v>1.53125</c:v>
                </c:pt>
                <c:pt idx="97">
                  <c:v>1.54688</c:v>
                </c:pt>
                <c:pt idx="98">
                  <c:v>1.5625</c:v>
                </c:pt>
                <c:pt idx="99">
                  <c:v>1.57813</c:v>
                </c:pt>
                <c:pt idx="100">
                  <c:v>1.59375</c:v>
                </c:pt>
                <c:pt idx="101">
                  <c:v>1.60938</c:v>
                </c:pt>
                <c:pt idx="102">
                  <c:v>1.625</c:v>
                </c:pt>
                <c:pt idx="103">
                  <c:v>1.64063</c:v>
                </c:pt>
                <c:pt idx="104">
                  <c:v>1.65625</c:v>
                </c:pt>
                <c:pt idx="105">
                  <c:v>1.67188</c:v>
                </c:pt>
                <c:pt idx="106">
                  <c:v>1.6875</c:v>
                </c:pt>
                <c:pt idx="107">
                  <c:v>1.70313</c:v>
                </c:pt>
                <c:pt idx="108">
                  <c:v>1.71875</c:v>
                </c:pt>
                <c:pt idx="109">
                  <c:v>1.73438</c:v>
                </c:pt>
                <c:pt idx="110">
                  <c:v>1.75</c:v>
                </c:pt>
                <c:pt idx="111">
                  <c:v>1.76563</c:v>
                </c:pt>
                <c:pt idx="112">
                  <c:v>1.78125</c:v>
                </c:pt>
                <c:pt idx="113">
                  <c:v>1.79688</c:v>
                </c:pt>
                <c:pt idx="114">
                  <c:v>1.8125</c:v>
                </c:pt>
                <c:pt idx="115">
                  <c:v>1.82813</c:v>
                </c:pt>
                <c:pt idx="116">
                  <c:v>1.84375</c:v>
                </c:pt>
                <c:pt idx="117">
                  <c:v>1.85938</c:v>
                </c:pt>
                <c:pt idx="118">
                  <c:v>1.875</c:v>
                </c:pt>
                <c:pt idx="119">
                  <c:v>1.89063</c:v>
                </c:pt>
                <c:pt idx="120">
                  <c:v>1.90625</c:v>
                </c:pt>
                <c:pt idx="121">
                  <c:v>1.92188</c:v>
                </c:pt>
                <c:pt idx="122">
                  <c:v>1.9375</c:v>
                </c:pt>
                <c:pt idx="123">
                  <c:v>1.95313</c:v>
                </c:pt>
                <c:pt idx="124">
                  <c:v>1.96875</c:v>
                </c:pt>
                <c:pt idx="125">
                  <c:v>1.98438</c:v>
                </c:pt>
                <c:pt idx="126">
                  <c:v>2.0</c:v>
                </c:pt>
                <c:pt idx="127">
                  <c:v>2.015629999999998</c:v>
                </c:pt>
                <c:pt idx="128">
                  <c:v>2.03125</c:v>
                </c:pt>
                <c:pt idx="129">
                  <c:v>2.046879999999998</c:v>
                </c:pt>
                <c:pt idx="130">
                  <c:v>2.0625</c:v>
                </c:pt>
                <c:pt idx="131">
                  <c:v>2.07813</c:v>
                </c:pt>
                <c:pt idx="132">
                  <c:v>2.09375</c:v>
                </c:pt>
                <c:pt idx="133">
                  <c:v>2.10938</c:v>
                </c:pt>
                <c:pt idx="134">
                  <c:v>2.125</c:v>
                </c:pt>
                <c:pt idx="135">
                  <c:v>2.14063</c:v>
                </c:pt>
                <c:pt idx="136">
                  <c:v>2.15625</c:v>
                </c:pt>
                <c:pt idx="137">
                  <c:v>2.171879999999998</c:v>
                </c:pt>
                <c:pt idx="138">
                  <c:v>2.1875</c:v>
                </c:pt>
                <c:pt idx="139">
                  <c:v>2.20313</c:v>
                </c:pt>
                <c:pt idx="140">
                  <c:v>2.21875</c:v>
                </c:pt>
                <c:pt idx="141">
                  <c:v>2.23438</c:v>
                </c:pt>
                <c:pt idx="142">
                  <c:v>2.25</c:v>
                </c:pt>
                <c:pt idx="143">
                  <c:v>2.26563</c:v>
                </c:pt>
                <c:pt idx="144">
                  <c:v>2.28125</c:v>
                </c:pt>
                <c:pt idx="145">
                  <c:v>2.296879999999998</c:v>
                </c:pt>
                <c:pt idx="146">
                  <c:v>2.3125</c:v>
                </c:pt>
                <c:pt idx="147">
                  <c:v>2.32813</c:v>
                </c:pt>
                <c:pt idx="148">
                  <c:v>2.34375</c:v>
                </c:pt>
                <c:pt idx="149">
                  <c:v>2.359379999999998</c:v>
                </c:pt>
                <c:pt idx="150">
                  <c:v>2.375</c:v>
                </c:pt>
                <c:pt idx="151">
                  <c:v>2.390629999999998</c:v>
                </c:pt>
                <c:pt idx="152">
                  <c:v>2.40625</c:v>
                </c:pt>
                <c:pt idx="153">
                  <c:v>2.421879999999998</c:v>
                </c:pt>
                <c:pt idx="154">
                  <c:v>2.4375</c:v>
                </c:pt>
                <c:pt idx="155">
                  <c:v>2.45313</c:v>
                </c:pt>
                <c:pt idx="156">
                  <c:v>2.46875</c:v>
                </c:pt>
                <c:pt idx="157">
                  <c:v>2.48438</c:v>
                </c:pt>
                <c:pt idx="158">
                  <c:v>2.5</c:v>
                </c:pt>
                <c:pt idx="159">
                  <c:v>2.515629999999998</c:v>
                </c:pt>
                <c:pt idx="160">
                  <c:v>2.53125</c:v>
                </c:pt>
                <c:pt idx="161">
                  <c:v>2.546879999999998</c:v>
                </c:pt>
                <c:pt idx="162">
                  <c:v>2.5625</c:v>
                </c:pt>
                <c:pt idx="163">
                  <c:v>2.57813</c:v>
                </c:pt>
                <c:pt idx="164">
                  <c:v>2.59375</c:v>
                </c:pt>
                <c:pt idx="165">
                  <c:v>2.60938</c:v>
                </c:pt>
                <c:pt idx="166">
                  <c:v>2.625</c:v>
                </c:pt>
                <c:pt idx="167">
                  <c:v>2.64063</c:v>
                </c:pt>
                <c:pt idx="168">
                  <c:v>2.656249999999997</c:v>
                </c:pt>
                <c:pt idx="169">
                  <c:v>2.671879999999997</c:v>
                </c:pt>
                <c:pt idx="170">
                  <c:v>2.6875</c:v>
                </c:pt>
                <c:pt idx="171">
                  <c:v>2.70313</c:v>
                </c:pt>
                <c:pt idx="172">
                  <c:v>2.71875</c:v>
                </c:pt>
                <c:pt idx="173">
                  <c:v>2.73438</c:v>
                </c:pt>
                <c:pt idx="174">
                  <c:v>2.75</c:v>
                </c:pt>
                <c:pt idx="175">
                  <c:v>2.76563</c:v>
                </c:pt>
                <c:pt idx="176">
                  <c:v>2.78125</c:v>
                </c:pt>
                <c:pt idx="177">
                  <c:v>2.796879999999997</c:v>
                </c:pt>
                <c:pt idx="178">
                  <c:v>2.8125</c:v>
                </c:pt>
                <c:pt idx="179">
                  <c:v>2.82813</c:v>
                </c:pt>
                <c:pt idx="180">
                  <c:v>2.84375</c:v>
                </c:pt>
                <c:pt idx="181">
                  <c:v>2.859379999999998</c:v>
                </c:pt>
                <c:pt idx="182">
                  <c:v>2.875</c:v>
                </c:pt>
                <c:pt idx="183">
                  <c:v>2.890629999999998</c:v>
                </c:pt>
                <c:pt idx="184">
                  <c:v>2.90625</c:v>
                </c:pt>
                <c:pt idx="185">
                  <c:v>2.921879999999998</c:v>
                </c:pt>
                <c:pt idx="186">
                  <c:v>2.9375</c:v>
                </c:pt>
                <c:pt idx="187">
                  <c:v>2.95313</c:v>
                </c:pt>
                <c:pt idx="188">
                  <c:v>2.96875</c:v>
                </c:pt>
                <c:pt idx="189">
                  <c:v>2.98438</c:v>
                </c:pt>
                <c:pt idx="190">
                  <c:v>3.0</c:v>
                </c:pt>
                <c:pt idx="191">
                  <c:v>3.015629999999998</c:v>
                </c:pt>
                <c:pt idx="192">
                  <c:v>3.03125</c:v>
                </c:pt>
                <c:pt idx="193">
                  <c:v>3.046879999999998</c:v>
                </c:pt>
                <c:pt idx="194">
                  <c:v>3.0625</c:v>
                </c:pt>
                <c:pt idx="195">
                  <c:v>3.07813</c:v>
                </c:pt>
                <c:pt idx="196">
                  <c:v>3.09375</c:v>
                </c:pt>
                <c:pt idx="197">
                  <c:v>3.10938</c:v>
                </c:pt>
                <c:pt idx="198">
                  <c:v>3.125</c:v>
                </c:pt>
                <c:pt idx="199">
                  <c:v>3.14063</c:v>
                </c:pt>
                <c:pt idx="200">
                  <c:v>3.15625</c:v>
                </c:pt>
                <c:pt idx="201">
                  <c:v>3.171879999999998</c:v>
                </c:pt>
                <c:pt idx="202">
                  <c:v>3.1875</c:v>
                </c:pt>
                <c:pt idx="203">
                  <c:v>3.20313</c:v>
                </c:pt>
                <c:pt idx="204">
                  <c:v>3.21875</c:v>
                </c:pt>
                <c:pt idx="205">
                  <c:v>3.23438</c:v>
                </c:pt>
                <c:pt idx="206">
                  <c:v>3.25</c:v>
                </c:pt>
                <c:pt idx="207">
                  <c:v>3.26563</c:v>
                </c:pt>
                <c:pt idx="208">
                  <c:v>3.28125</c:v>
                </c:pt>
                <c:pt idx="209">
                  <c:v>3.296879999999998</c:v>
                </c:pt>
                <c:pt idx="210">
                  <c:v>3.3125</c:v>
                </c:pt>
                <c:pt idx="211">
                  <c:v>3.32813</c:v>
                </c:pt>
                <c:pt idx="212">
                  <c:v>3.34375</c:v>
                </c:pt>
                <c:pt idx="213">
                  <c:v>3.359379999999998</c:v>
                </c:pt>
                <c:pt idx="214">
                  <c:v>3.375</c:v>
                </c:pt>
                <c:pt idx="215">
                  <c:v>3.390629999999998</c:v>
                </c:pt>
                <c:pt idx="216">
                  <c:v>3.40625</c:v>
                </c:pt>
                <c:pt idx="217">
                  <c:v>3.421879999999998</c:v>
                </c:pt>
                <c:pt idx="218">
                  <c:v>3.4375</c:v>
                </c:pt>
                <c:pt idx="219">
                  <c:v>3.45313</c:v>
                </c:pt>
                <c:pt idx="220">
                  <c:v>3.46875</c:v>
                </c:pt>
                <c:pt idx="221">
                  <c:v>3.48438</c:v>
                </c:pt>
                <c:pt idx="222">
                  <c:v>3.5</c:v>
                </c:pt>
                <c:pt idx="223">
                  <c:v>3.515629999999998</c:v>
                </c:pt>
                <c:pt idx="224">
                  <c:v>3.53125</c:v>
                </c:pt>
                <c:pt idx="225">
                  <c:v>3.546879999999998</c:v>
                </c:pt>
                <c:pt idx="226">
                  <c:v>3.5625</c:v>
                </c:pt>
                <c:pt idx="227">
                  <c:v>3.57813</c:v>
                </c:pt>
                <c:pt idx="228">
                  <c:v>3.59375</c:v>
                </c:pt>
                <c:pt idx="229">
                  <c:v>3.60938</c:v>
                </c:pt>
                <c:pt idx="230">
                  <c:v>3.625</c:v>
                </c:pt>
                <c:pt idx="231">
                  <c:v>3.64063</c:v>
                </c:pt>
                <c:pt idx="232">
                  <c:v>3.656249999999997</c:v>
                </c:pt>
                <c:pt idx="233">
                  <c:v>3.671879999999997</c:v>
                </c:pt>
                <c:pt idx="234">
                  <c:v>3.6875</c:v>
                </c:pt>
                <c:pt idx="235">
                  <c:v>3.70313</c:v>
                </c:pt>
                <c:pt idx="236">
                  <c:v>3.71875</c:v>
                </c:pt>
                <c:pt idx="237">
                  <c:v>3.73438</c:v>
                </c:pt>
                <c:pt idx="238">
                  <c:v>3.75</c:v>
                </c:pt>
                <c:pt idx="239">
                  <c:v>3.76563</c:v>
                </c:pt>
                <c:pt idx="240">
                  <c:v>3.78125</c:v>
                </c:pt>
                <c:pt idx="241">
                  <c:v>3.796879999999997</c:v>
                </c:pt>
                <c:pt idx="242">
                  <c:v>3.8125</c:v>
                </c:pt>
                <c:pt idx="243">
                  <c:v>3.82813</c:v>
                </c:pt>
                <c:pt idx="244">
                  <c:v>3.84375</c:v>
                </c:pt>
                <c:pt idx="245">
                  <c:v>3.859379999999998</c:v>
                </c:pt>
                <c:pt idx="246">
                  <c:v>3.875</c:v>
                </c:pt>
                <c:pt idx="247">
                  <c:v>3.890629999999998</c:v>
                </c:pt>
                <c:pt idx="248">
                  <c:v>3.90625</c:v>
                </c:pt>
                <c:pt idx="249">
                  <c:v>3.921879999999998</c:v>
                </c:pt>
                <c:pt idx="250">
                  <c:v>3.9375</c:v>
                </c:pt>
                <c:pt idx="251">
                  <c:v>3.95313</c:v>
                </c:pt>
                <c:pt idx="252">
                  <c:v>3.96875</c:v>
                </c:pt>
                <c:pt idx="253">
                  <c:v>3.98438</c:v>
                </c:pt>
                <c:pt idx="254">
                  <c:v>4.0</c:v>
                </c:pt>
                <c:pt idx="255">
                  <c:v>4.01563</c:v>
                </c:pt>
                <c:pt idx="256">
                  <c:v>4.03125</c:v>
                </c:pt>
                <c:pt idx="257">
                  <c:v>4.04688</c:v>
                </c:pt>
                <c:pt idx="258">
                  <c:v>4.062499999999997</c:v>
                </c:pt>
                <c:pt idx="259">
                  <c:v>4.07813</c:v>
                </c:pt>
                <c:pt idx="260">
                  <c:v>4.09375</c:v>
                </c:pt>
                <c:pt idx="261">
                  <c:v>4.10938</c:v>
                </c:pt>
                <c:pt idx="262">
                  <c:v>4.124999999999996</c:v>
                </c:pt>
                <c:pt idx="263">
                  <c:v>4.14063</c:v>
                </c:pt>
                <c:pt idx="264">
                  <c:v>4.15625</c:v>
                </c:pt>
                <c:pt idx="265">
                  <c:v>4.17188</c:v>
                </c:pt>
                <c:pt idx="266">
                  <c:v>4.187499999999997</c:v>
                </c:pt>
                <c:pt idx="267">
                  <c:v>4.20313</c:v>
                </c:pt>
                <c:pt idx="268">
                  <c:v>4.21875</c:v>
                </c:pt>
                <c:pt idx="269">
                  <c:v>4.23438</c:v>
                </c:pt>
                <c:pt idx="270">
                  <c:v>4.25</c:v>
                </c:pt>
                <c:pt idx="271">
                  <c:v>4.26563</c:v>
                </c:pt>
                <c:pt idx="272">
                  <c:v>4.28125</c:v>
                </c:pt>
                <c:pt idx="273">
                  <c:v>4.29688</c:v>
                </c:pt>
                <c:pt idx="274">
                  <c:v>4.312499999999997</c:v>
                </c:pt>
                <c:pt idx="275">
                  <c:v>4.328129999999997</c:v>
                </c:pt>
                <c:pt idx="276">
                  <c:v>4.34375</c:v>
                </c:pt>
                <c:pt idx="277">
                  <c:v>4.35938</c:v>
                </c:pt>
                <c:pt idx="278">
                  <c:v>4.375</c:v>
                </c:pt>
                <c:pt idx="279">
                  <c:v>4.39063</c:v>
                </c:pt>
                <c:pt idx="280">
                  <c:v>4.40625</c:v>
                </c:pt>
                <c:pt idx="281">
                  <c:v>4.42188</c:v>
                </c:pt>
                <c:pt idx="282">
                  <c:v>4.4375</c:v>
                </c:pt>
                <c:pt idx="283">
                  <c:v>4.45313</c:v>
                </c:pt>
                <c:pt idx="284">
                  <c:v>4.46875</c:v>
                </c:pt>
                <c:pt idx="285">
                  <c:v>4.48438</c:v>
                </c:pt>
                <c:pt idx="286">
                  <c:v>4.5</c:v>
                </c:pt>
                <c:pt idx="287">
                  <c:v>4.51563</c:v>
                </c:pt>
                <c:pt idx="288">
                  <c:v>4.53125</c:v>
                </c:pt>
                <c:pt idx="289">
                  <c:v>4.54688</c:v>
                </c:pt>
                <c:pt idx="290">
                  <c:v>4.562499999999997</c:v>
                </c:pt>
                <c:pt idx="291">
                  <c:v>4.57813</c:v>
                </c:pt>
                <c:pt idx="292">
                  <c:v>4.59375</c:v>
                </c:pt>
                <c:pt idx="293">
                  <c:v>4.60938</c:v>
                </c:pt>
                <c:pt idx="294">
                  <c:v>4.624999999999995</c:v>
                </c:pt>
                <c:pt idx="295">
                  <c:v>4.64063</c:v>
                </c:pt>
                <c:pt idx="296">
                  <c:v>4.65625</c:v>
                </c:pt>
                <c:pt idx="297">
                  <c:v>4.67188</c:v>
                </c:pt>
                <c:pt idx="298">
                  <c:v>4.687499999999997</c:v>
                </c:pt>
                <c:pt idx="299">
                  <c:v>4.70313</c:v>
                </c:pt>
                <c:pt idx="300">
                  <c:v>4.71875</c:v>
                </c:pt>
                <c:pt idx="301">
                  <c:v>4.73438</c:v>
                </c:pt>
                <c:pt idx="302">
                  <c:v>4.75</c:v>
                </c:pt>
                <c:pt idx="303">
                  <c:v>4.76563</c:v>
                </c:pt>
                <c:pt idx="304">
                  <c:v>4.78125</c:v>
                </c:pt>
                <c:pt idx="305">
                  <c:v>4.79688</c:v>
                </c:pt>
                <c:pt idx="306">
                  <c:v>4.812499999999997</c:v>
                </c:pt>
                <c:pt idx="307">
                  <c:v>4.828129999999997</c:v>
                </c:pt>
                <c:pt idx="308">
                  <c:v>4.84375</c:v>
                </c:pt>
                <c:pt idx="309">
                  <c:v>4.85938</c:v>
                </c:pt>
                <c:pt idx="310">
                  <c:v>4.875</c:v>
                </c:pt>
                <c:pt idx="311">
                  <c:v>4.89063</c:v>
                </c:pt>
                <c:pt idx="312">
                  <c:v>4.90625</c:v>
                </c:pt>
                <c:pt idx="313">
                  <c:v>4.92188</c:v>
                </c:pt>
                <c:pt idx="314">
                  <c:v>4.9375</c:v>
                </c:pt>
                <c:pt idx="315">
                  <c:v>4.95313</c:v>
                </c:pt>
                <c:pt idx="316">
                  <c:v>4.96875</c:v>
                </c:pt>
                <c:pt idx="317">
                  <c:v>4.98438</c:v>
                </c:pt>
                <c:pt idx="318">
                  <c:v>5.0</c:v>
                </c:pt>
                <c:pt idx="319">
                  <c:v>5.01563</c:v>
                </c:pt>
                <c:pt idx="320">
                  <c:v>5.03125</c:v>
                </c:pt>
                <c:pt idx="321">
                  <c:v>5.04688</c:v>
                </c:pt>
                <c:pt idx="322">
                  <c:v>5.062499999999997</c:v>
                </c:pt>
                <c:pt idx="323">
                  <c:v>5.07813</c:v>
                </c:pt>
                <c:pt idx="324">
                  <c:v>5.09375</c:v>
                </c:pt>
                <c:pt idx="325">
                  <c:v>5.10938</c:v>
                </c:pt>
                <c:pt idx="326">
                  <c:v>5.124999999999996</c:v>
                </c:pt>
                <c:pt idx="327">
                  <c:v>5.14063</c:v>
                </c:pt>
                <c:pt idx="328">
                  <c:v>5.15625</c:v>
                </c:pt>
                <c:pt idx="329">
                  <c:v>5.17188</c:v>
                </c:pt>
                <c:pt idx="330">
                  <c:v>5.187499999999997</c:v>
                </c:pt>
                <c:pt idx="331">
                  <c:v>5.20313</c:v>
                </c:pt>
                <c:pt idx="332">
                  <c:v>5.21875</c:v>
                </c:pt>
                <c:pt idx="333">
                  <c:v>5.23438</c:v>
                </c:pt>
                <c:pt idx="334">
                  <c:v>5.25</c:v>
                </c:pt>
                <c:pt idx="335">
                  <c:v>5.26563</c:v>
                </c:pt>
                <c:pt idx="336">
                  <c:v>5.28125</c:v>
                </c:pt>
                <c:pt idx="337">
                  <c:v>5.29688</c:v>
                </c:pt>
                <c:pt idx="338">
                  <c:v>5.312499999999997</c:v>
                </c:pt>
                <c:pt idx="339">
                  <c:v>5.328129999999997</c:v>
                </c:pt>
                <c:pt idx="340">
                  <c:v>5.34375</c:v>
                </c:pt>
                <c:pt idx="341">
                  <c:v>5.35938</c:v>
                </c:pt>
                <c:pt idx="342">
                  <c:v>5.375</c:v>
                </c:pt>
                <c:pt idx="343">
                  <c:v>5.39063</c:v>
                </c:pt>
                <c:pt idx="344">
                  <c:v>5.40625</c:v>
                </c:pt>
                <c:pt idx="345">
                  <c:v>5.42188</c:v>
                </c:pt>
                <c:pt idx="346">
                  <c:v>5.4375</c:v>
                </c:pt>
                <c:pt idx="347">
                  <c:v>5.45313</c:v>
                </c:pt>
                <c:pt idx="348">
                  <c:v>5.46875</c:v>
                </c:pt>
                <c:pt idx="349">
                  <c:v>5.48438</c:v>
                </c:pt>
                <c:pt idx="350">
                  <c:v>5.5</c:v>
                </c:pt>
                <c:pt idx="351">
                  <c:v>5.51563</c:v>
                </c:pt>
                <c:pt idx="352">
                  <c:v>5.53125</c:v>
                </c:pt>
                <c:pt idx="353">
                  <c:v>5.54688</c:v>
                </c:pt>
                <c:pt idx="354">
                  <c:v>5.562499999999997</c:v>
                </c:pt>
                <c:pt idx="355">
                  <c:v>5.57813</c:v>
                </c:pt>
                <c:pt idx="356">
                  <c:v>5.59375</c:v>
                </c:pt>
                <c:pt idx="357">
                  <c:v>5.60938</c:v>
                </c:pt>
                <c:pt idx="358">
                  <c:v>5.624999999999995</c:v>
                </c:pt>
                <c:pt idx="359">
                  <c:v>5.64063</c:v>
                </c:pt>
                <c:pt idx="360">
                  <c:v>5.65625</c:v>
                </c:pt>
                <c:pt idx="361">
                  <c:v>5.67188</c:v>
                </c:pt>
                <c:pt idx="362">
                  <c:v>5.687499999999997</c:v>
                </c:pt>
                <c:pt idx="363">
                  <c:v>5.70313</c:v>
                </c:pt>
                <c:pt idx="364">
                  <c:v>5.71875</c:v>
                </c:pt>
                <c:pt idx="365">
                  <c:v>5.73438</c:v>
                </c:pt>
                <c:pt idx="366">
                  <c:v>5.75</c:v>
                </c:pt>
                <c:pt idx="367">
                  <c:v>5.76563</c:v>
                </c:pt>
                <c:pt idx="368">
                  <c:v>5.78125</c:v>
                </c:pt>
                <c:pt idx="369">
                  <c:v>5.79688</c:v>
                </c:pt>
                <c:pt idx="370">
                  <c:v>5.812499999999997</c:v>
                </c:pt>
                <c:pt idx="371">
                  <c:v>5.828129999999997</c:v>
                </c:pt>
                <c:pt idx="372">
                  <c:v>5.84375</c:v>
                </c:pt>
                <c:pt idx="373">
                  <c:v>5.85938</c:v>
                </c:pt>
                <c:pt idx="374">
                  <c:v>5.875</c:v>
                </c:pt>
                <c:pt idx="375">
                  <c:v>5.89063</c:v>
                </c:pt>
                <c:pt idx="376">
                  <c:v>5.90625</c:v>
                </c:pt>
                <c:pt idx="377">
                  <c:v>5.92188</c:v>
                </c:pt>
                <c:pt idx="378">
                  <c:v>5.9375</c:v>
                </c:pt>
                <c:pt idx="379">
                  <c:v>5.95313</c:v>
                </c:pt>
                <c:pt idx="380">
                  <c:v>5.96875</c:v>
                </c:pt>
                <c:pt idx="381">
                  <c:v>5.98438</c:v>
                </c:pt>
                <c:pt idx="382">
                  <c:v>6.0</c:v>
                </c:pt>
                <c:pt idx="383">
                  <c:v>6.01563</c:v>
                </c:pt>
                <c:pt idx="384">
                  <c:v>6.03125</c:v>
                </c:pt>
                <c:pt idx="385">
                  <c:v>6.04688</c:v>
                </c:pt>
                <c:pt idx="386">
                  <c:v>6.062499999999997</c:v>
                </c:pt>
                <c:pt idx="387">
                  <c:v>6.07813</c:v>
                </c:pt>
                <c:pt idx="388">
                  <c:v>6.09375</c:v>
                </c:pt>
                <c:pt idx="389">
                  <c:v>6.10938</c:v>
                </c:pt>
                <c:pt idx="390">
                  <c:v>6.124999999999996</c:v>
                </c:pt>
                <c:pt idx="391">
                  <c:v>6.14063</c:v>
                </c:pt>
                <c:pt idx="392">
                  <c:v>6.15625</c:v>
                </c:pt>
                <c:pt idx="393">
                  <c:v>6.17188</c:v>
                </c:pt>
                <c:pt idx="394">
                  <c:v>6.187499999999997</c:v>
                </c:pt>
                <c:pt idx="395">
                  <c:v>6.20313</c:v>
                </c:pt>
                <c:pt idx="396">
                  <c:v>6.21875</c:v>
                </c:pt>
                <c:pt idx="397">
                  <c:v>6.23438</c:v>
                </c:pt>
                <c:pt idx="398">
                  <c:v>6.25</c:v>
                </c:pt>
                <c:pt idx="399">
                  <c:v>6.26563</c:v>
                </c:pt>
                <c:pt idx="400">
                  <c:v>6.28125</c:v>
                </c:pt>
                <c:pt idx="401">
                  <c:v>6.29688</c:v>
                </c:pt>
                <c:pt idx="402">
                  <c:v>6.312499999999997</c:v>
                </c:pt>
                <c:pt idx="403">
                  <c:v>6.328129999999997</c:v>
                </c:pt>
                <c:pt idx="404">
                  <c:v>6.34375</c:v>
                </c:pt>
                <c:pt idx="405">
                  <c:v>6.35938</c:v>
                </c:pt>
                <c:pt idx="406">
                  <c:v>6.375</c:v>
                </c:pt>
                <c:pt idx="407">
                  <c:v>6.39063</c:v>
                </c:pt>
                <c:pt idx="408">
                  <c:v>6.40625</c:v>
                </c:pt>
                <c:pt idx="409">
                  <c:v>6.42188</c:v>
                </c:pt>
                <c:pt idx="410">
                  <c:v>6.4375</c:v>
                </c:pt>
                <c:pt idx="411">
                  <c:v>6.45313</c:v>
                </c:pt>
                <c:pt idx="412">
                  <c:v>6.46875</c:v>
                </c:pt>
                <c:pt idx="413">
                  <c:v>6.48438</c:v>
                </c:pt>
                <c:pt idx="414">
                  <c:v>6.5</c:v>
                </c:pt>
                <c:pt idx="415">
                  <c:v>6.51563</c:v>
                </c:pt>
                <c:pt idx="416">
                  <c:v>6.53125</c:v>
                </c:pt>
                <c:pt idx="417">
                  <c:v>6.54688</c:v>
                </c:pt>
                <c:pt idx="418">
                  <c:v>6.562499999999997</c:v>
                </c:pt>
                <c:pt idx="419">
                  <c:v>6.57813</c:v>
                </c:pt>
                <c:pt idx="420">
                  <c:v>6.59375</c:v>
                </c:pt>
                <c:pt idx="421">
                  <c:v>6.60938</c:v>
                </c:pt>
                <c:pt idx="422">
                  <c:v>6.624999999999995</c:v>
                </c:pt>
                <c:pt idx="423">
                  <c:v>6.64063</c:v>
                </c:pt>
                <c:pt idx="424">
                  <c:v>6.65625</c:v>
                </c:pt>
                <c:pt idx="425">
                  <c:v>6.67188</c:v>
                </c:pt>
                <c:pt idx="426">
                  <c:v>6.687499999999997</c:v>
                </c:pt>
                <c:pt idx="427">
                  <c:v>6.70313</c:v>
                </c:pt>
                <c:pt idx="428">
                  <c:v>6.71875</c:v>
                </c:pt>
                <c:pt idx="429">
                  <c:v>6.73438</c:v>
                </c:pt>
                <c:pt idx="430">
                  <c:v>6.75</c:v>
                </c:pt>
                <c:pt idx="431">
                  <c:v>6.76563</c:v>
                </c:pt>
                <c:pt idx="432">
                  <c:v>6.78125</c:v>
                </c:pt>
                <c:pt idx="433">
                  <c:v>6.79688</c:v>
                </c:pt>
                <c:pt idx="434">
                  <c:v>6.812499999999997</c:v>
                </c:pt>
                <c:pt idx="435">
                  <c:v>6.828129999999997</c:v>
                </c:pt>
                <c:pt idx="436">
                  <c:v>6.84375</c:v>
                </c:pt>
                <c:pt idx="437">
                  <c:v>6.85938</c:v>
                </c:pt>
                <c:pt idx="438">
                  <c:v>6.875</c:v>
                </c:pt>
                <c:pt idx="439">
                  <c:v>6.89063</c:v>
                </c:pt>
                <c:pt idx="440">
                  <c:v>6.90625</c:v>
                </c:pt>
                <c:pt idx="441">
                  <c:v>6.92188</c:v>
                </c:pt>
                <c:pt idx="442">
                  <c:v>6.9375</c:v>
                </c:pt>
                <c:pt idx="443">
                  <c:v>6.95313</c:v>
                </c:pt>
                <c:pt idx="444">
                  <c:v>6.96875</c:v>
                </c:pt>
                <c:pt idx="445">
                  <c:v>6.98438</c:v>
                </c:pt>
                <c:pt idx="446">
                  <c:v>7.0</c:v>
                </c:pt>
                <c:pt idx="447">
                  <c:v>7.01563</c:v>
                </c:pt>
                <c:pt idx="448">
                  <c:v>7.03125</c:v>
                </c:pt>
                <c:pt idx="449">
                  <c:v>7.04688</c:v>
                </c:pt>
                <c:pt idx="450">
                  <c:v>7.062499999999997</c:v>
                </c:pt>
                <c:pt idx="451">
                  <c:v>7.07813</c:v>
                </c:pt>
                <c:pt idx="452">
                  <c:v>7.09375</c:v>
                </c:pt>
                <c:pt idx="453">
                  <c:v>7.10938</c:v>
                </c:pt>
                <c:pt idx="454">
                  <c:v>7.124999999999996</c:v>
                </c:pt>
                <c:pt idx="455">
                  <c:v>7.14063</c:v>
                </c:pt>
                <c:pt idx="456">
                  <c:v>7.15625</c:v>
                </c:pt>
                <c:pt idx="457">
                  <c:v>7.17188</c:v>
                </c:pt>
                <c:pt idx="458">
                  <c:v>7.187499999999997</c:v>
                </c:pt>
                <c:pt idx="459">
                  <c:v>7.20313</c:v>
                </c:pt>
                <c:pt idx="460">
                  <c:v>7.21875</c:v>
                </c:pt>
                <c:pt idx="461">
                  <c:v>7.23438</c:v>
                </c:pt>
                <c:pt idx="462">
                  <c:v>7.25</c:v>
                </c:pt>
                <c:pt idx="463">
                  <c:v>7.26563</c:v>
                </c:pt>
                <c:pt idx="464">
                  <c:v>7.28125</c:v>
                </c:pt>
                <c:pt idx="465">
                  <c:v>7.29688</c:v>
                </c:pt>
                <c:pt idx="466">
                  <c:v>7.312499999999997</c:v>
                </c:pt>
                <c:pt idx="467">
                  <c:v>7.328129999999997</c:v>
                </c:pt>
                <c:pt idx="468">
                  <c:v>7.34375</c:v>
                </c:pt>
                <c:pt idx="469">
                  <c:v>7.35938</c:v>
                </c:pt>
                <c:pt idx="470">
                  <c:v>7.375</c:v>
                </c:pt>
                <c:pt idx="471">
                  <c:v>7.39063</c:v>
                </c:pt>
                <c:pt idx="472">
                  <c:v>7.40625</c:v>
                </c:pt>
                <c:pt idx="473">
                  <c:v>7.42188</c:v>
                </c:pt>
                <c:pt idx="474">
                  <c:v>7.4375</c:v>
                </c:pt>
                <c:pt idx="475">
                  <c:v>7.45313</c:v>
                </c:pt>
                <c:pt idx="476">
                  <c:v>7.46875</c:v>
                </c:pt>
                <c:pt idx="477">
                  <c:v>7.48438</c:v>
                </c:pt>
                <c:pt idx="478">
                  <c:v>7.5</c:v>
                </c:pt>
                <c:pt idx="479">
                  <c:v>7.51563</c:v>
                </c:pt>
                <c:pt idx="480">
                  <c:v>7.53125</c:v>
                </c:pt>
                <c:pt idx="481">
                  <c:v>7.54688</c:v>
                </c:pt>
                <c:pt idx="482">
                  <c:v>7.562499999999997</c:v>
                </c:pt>
                <c:pt idx="483">
                  <c:v>7.57813</c:v>
                </c:pt>
                <c:pt idx="484">
                  <c:v>7.59375</c:v>
                </c:pt>
                <c:pt idx="485">
                  <c:v>7.60938</c:v>
                </c:pt>
                <c:pt idx="486">
                  <c:v>7.624999999999995</c:v>
                </c:pt>
                <c:pt idx="487">
                  <c:v>7.64063</c:v>
                </c:pt>
                <c:pt idx="488">
                  <c:v>7.65625</c:v>
                </c:pt>
                <c:pt idx="489">
                  <c:v>7.67188</c:v>
                </c:pt>
                <c:pt idx="490">
                  <c:v>7.687499999999997</c:v>
                </c:pt>
                <c:pt idx="491">
                  <c:v>7.70313</c:v>
                </c:pt>
                <c:pt idx="492">
                  <c:v>7.71875</c:v>
                </c:pt>
                <c:pt idx="493">
                  <c:v>7.73438</c:v>
                </c:pt>
                <c:pt idx="494">
                  <c:v>7.75</c:v>
                </c:pt>
                <c:pt idx="495">
                  <c:v>7.76563</c:v>
                </c:pt>
                <c:pt idx="496">
                  <c:v>7.78125</c:v>
                </c:pt>
                <c:pt idx="497">
                  <c:v>7.79688</c:v>
                </c:pt>
                <c:pt idx="498">
                  <c:v>7.812499999999997</c:v>
                </c:pt>
                <c:pt idx="499">
                  <c:v>7.828129999999997</c:v>
                </c:pt>
                <c:pt idx="500">
                  <c:v>7.84375</c:v>
                </c:pt>
                <c:pt idx="501">
                  <c:v>7.85938</c:v>
                </c:pt>
                <c:pt idx="502">
                  <c:v>7.875</c:v>
                </c:pt>
                <c:pt idx="503">
                  <c:v>7.89063</c:v>
                </c:pt>
                <c:pt idx="504">
                  <c:v>7.90625</c:v>
                </c:pt>
                <c:pt idx="505">
                  <c:v>7.92188</c:v>
                </c:pt>
                <c:pt idx="506">
                  <c:v>7.9375</c:v>
                </c:pt>
                <c:pt idx="507">
                  <c:v>7.95313</c:v>
                </c:pt>
                <c:pt idx="508">
                  <c:v>7.96875</c:v>
                </c:pt>
                <c:pt idx="509">
                  <c:v>7.98438</c:v>
                </c:pt>
                <c:pt idx="510">
                  <c:v>8.0</c:v>
                </c:pt>
                <c:pt idx="511">
                  <c:v>8.01563</c:v>
                </c:pt>
                <c:pt idx="512">
                  <c:v>8.031249999999998</c:v>
                </c:pt>
                <c:pt idx="513">
                  <c:v>8.04688</c:v>
                </c:pt>
                <c:pt idx="514">
                  <c:v>8.0625</c:v>
                </c:pt>
                <c:pt idx="515">
                  <c:v>8.07813</c:v>
                </c:pt>
                <c:pt idx="516">
                  <c:v>8.09375</c:v>
                </c:pt>
                <c:pt idx="517">
                  <c:v>8.10938</c:v>
                </c:pt>
                <c:pt idx="518">
                  <c:v>8.125</c:v>
                </c:pt>
                <c:pt idx="519">
                  <c:v>8.14063</c:v>
                </c:pt>
                <c:pt idx="520">
                  <c:v>8.15625</c:v>
                </c:pt>
                <c:pt idx="521">
                  <c:v>8.17188</c:v>
                </c:pt>
                <c:pt idx="522">
                  <c:v>8.1875</c:v>
                </c:pt>
                <c:pt idx="523">
                  <c:v>8.20313</c:v>
                </c:pt>
                <c:pt idx="524">
                  <c:v>8.218749999999998</c:v>
                </c:pt>
                <c:pt idx="525">
                  <c:v>8.234379999999998</c:v>
                </c:pt>
                <c:pt idx="526">
                  <c:v>8.25</c:v>
                </c:pt>
                <c:pt idx="527">
                  <c:v>8.26563</c:v>
                </c:pt>
                <c:pt idx="528">
                  <c:v>8.281249999999998</c:v>
                </c:pt>
                <c:pt idx="529">
                  <c:v>8.29688</c:v>
                </c:pt>
                <c:pt idx="530">
                  <c:v>8.3125</c:v>
                </c:pt>
                <c:pt idx="531">
                  <c:v>8.32813</c:v>
                </c:pt>
                <c:pt idx="532">
                  <c:v>8.34375</c:v>
                </c:pt>
                <c:pt idx="533">
                  <c:v>8.35938</c:v>
                </c:pt>
                <c:pt idx="534">
                  <c:v>8.375</c:v>
                </c:pt>
                <c:pt idx="535">
                  <c:v>8.39063</c:v>
                </c:pt>
                <c:pt idx="536">
                  <c:v>8.40625</c:v>
                </c:pt>
                <c:pt idx="537">
                  <c:v>8.42188</c:v>
                </c:pt>
                <c:pt idx="538">
                  <c:v>8.4375</c:v>
                </c:pt>
                <c:pt idx="539">
                  <c:v>8.45313</c:v>
                </c:pt>
                <c:pt idx="540">
                  <c:v>8.46875</c:v>
                </c:pt>
                <c:pt idx="541">
                  <c:v>8.48438</c:v>
                </c:pt>
                <c:pt idx="542">
                  <c:v>8.5</c:v>
                </c:pt>
                <c:pt idx="543">
                  <c:v>8.51563</c:v>
                </c:pt>
                <c:pt idx="544">
                  <c:v>8.531249999999998</c:v>
                </c:pt>
                <c:pt idx="545">
                  <c:v>8.54688</c:v>
                </c:pt>
                <c:pt idx="546">
                  <c:v>8.5625</c:v>
                </c:pt>
                <c:pt idx="547">
                  <c:v>8.57813</c:v>
                </c:pt>
                <c:pt idx="548">
                  <c:v>8.59375</c:v>
                </c:pt>
                <c:pt idx="549">
                  <c:v>8.60938</c:v>
                </c:pt>
                <c:pt idx="550">
                  <c:v>8.625</c:v>
                </c:pt>
                <c:pt idx="551">
                  <c:v>8.64063</c:v>
                </c:pt>
                <c:pt idx="552">
                  <c:v>8.65625</c:v>
                </c:pt>
                <c:pt idx="553">
                  <c:v>8.67188</c:v>
                </c:pt>
                <c:pt idx="554">
                  <c:v>8.6875</c:v>
                </c:pt>
                <c:pt idx="555">
                  <c:v>8.70313</c:v>
                </c:pt>
                <c:pt idx="556">
                  <c:v>8.718749999999998</c:v>
                </c:pt>
                <c:pt idx="557">
                  <c:v>8.734379999999998</c:v>
                </c:pt>
                <c:pt idx="558">
                  <c:v>8.75</c:v>
                </c:pt>
                <c:pt idx="559">
                  <c:v>8.76563</c:v>
                </c:pt>
                <c:pt idx="560">
                  <c:v>8.781249999999998</c:v>
                </c:pt>
                <c:pt idx="561">
                  <c:v>8.79688</c:v>
                </c:pt>
                <c:pt idx="562">
                  <c:v>8.8125</c:v>
                </c:pt>
                <c:pt idx="563">
                  <c:v>8.82813</c:v>
                </c:pt>
                <c:pt idx="564">
                  <c:v>8.84375</c:v>
                </c:pt>
                <c:pt idx="565">
                  <c:v>8.85938</c:v>
                </c:pt>
                <c:pt idx="566">
                  <c:v>8.875</c:v>
                </c:pt>
                <c:pt idx="567">
                  <c:v>8.89063</c:v>
                </c:pt>
                <c:pt idx="568">
                  <c:v>8.90625</c:v>
                </c:pt>
                <c:pt idx="569">
                  <c:v>8.92188</c:v>
                </c:pt>
                <c:pt idx="570">
                  <c:v>8.9375</c:v>
                </c:pt>
                <c:pt idx="571">
                  <c:v>8.95313</c:v>
                </c:pt>
                <c:pt idx="572">
                  <c:v>8.96875</c:v>
                </c:pt>
                <c:pt idx="573">
                  <c:v>8.98438</c:v>
                </c:pt>
                <c:pt idx="574">
                  <c:v>9.0</c:v>
                </c:pt>
                <c:pt idx="575">
                  <c:v>9.01563</c:v>
                </c:pt>
                <c:pt idx="576">
                  <c:v>9.031249999999998</c:v>
                </c:pt>
                <c:pt idx="577">
                  <c:v>9.04688</c:v>
                </c:pt>
                <c:pt idx="578">
                  <c:v>9.0625</c:v>
                </c:pt>
                <c:pt idx="579">
                  <c:v>9.07813</c:v>
                </c:pt>
                <c:pt idx="580">
                  <c:v>9.09375</c:v>
                </c:pt>
                <c:pt idx="581">
                  <c:v>9.10938</c:v>
                </c:pt>
                <c:pt idx="582">
                  <c:v>9.125</c:v>
                </c:pt>
                <c:pt idx="583">
                  <c:v>9.14063</c:v>
                </c:pt>
                <c:pt idx="584">
                  <c:v>9.15625</c:v>
                </c:pt>
                <c:pt idx="585">
                  <c:v>9.17188</c:v>
                </c:pt>
                <c:pt idx="586">
                  <c:v>9.1875</c:v>
                </c:pt>
                <c:pt idx="587">
                  <c:v>9.20313</c:v>
                </c:pt>
                <c:pt idx="588">
                  <c:v>9.218749999999998</c:v>
                </c:pt>
                <c:pt idx="589">
                  <c:v>9.234379999999998</c:v>
                </c:pt>
                <c:pt idx="590">
                  <c:v>9.25</c:v>
                </c:pt>
                <c:pt idx="591">
                  <c:v>9.26563</c:v>
                </c:pt>
                <c:pt idx="592">
                  <c:v>9.281249999999998</c:v>
                </c:pt>
                <c:pt idx="593">
                  <c:v>9.29688</c:v>
                </c:pt>
                <c:pt idx="594">
                  <c:v>9.3125</c:v>
                </c:pt>
                <c:pt idx="595">
                  <c:v>9.32813</c:v>
                </c:pt>
                <c:pt idx="596">
                  <c:v>9.34375</c:v>
                </c:pt>
                <c:pt idx="597">
                  <c:v>9.35938</c:v>
                </c:pt>
                <c:pt idx="598">
                  <c:v>9.375</c:v>
                </c:pt>
                <c:pt idx="599">
                  <c:v>9.39063</c:v>
                </c:pt>
                <c:pt idx="600">
                  <c:v>9.40625</c:v>
                </c:pt>
                <c:pt idx="601">
                  <c:v>9.42188</c:v>
                </c:pt>
                <c:pt idx="602">
                  <c:v>9.4375</c:v>
                </c:pt>
                <c:pt idx="603">
                  <c:v>9.45313</c:v>
                </c:pt>
                <c:pt idx="604">
                  <c:v>9.46875</c:v>
                </c:pt>
                <c:pt idx="605">
                  <c:v>9.48438</c:v>
                </c:pt>
                <c:pt idx="606">
                  <c:v>9.5</c:v>
                </c:pt>
                <c:pt idx="607">
                  <c:v>9.51563</c:v>
                </c:pt>
                <c:pt idx="608">
                  <c:v>9.531249999999998</c:v>
                </c:pt>
                <c:pt idx="609">
                  <c:v>9.54688</c:v>
                </c:pt>
                <c:pt idx="610">
                  <c:v>9.5625</c:v>
                </c:pt>
                <c:pt idx="611">
                  <c:v>9.57813</c:v>
                </c:pt>
                <c:pt idx="612">
                  <c:v>9.59375</c:v>
                </c:pt>
                <c:pt idx="613">
                  <c:v>9.60938</c:v>
                </c:pt>
                <c:pt idx="614">
                  <c:v>9.625</c:v>
                </c:pt>
                <c:pt idx="615">
                  <c:v>9.64063</c:v>
                </c:pt>
                <c:pt idx="616">
                  <c:v>9.65625</c:v>
                </c:pt>
                <c:pt idx="617">
                  <c:v>9.67188</c:v>
                </c:pt>
                <c:pt idx="618">
                  <c:v>9.6875</c:v>
                </c:pt>
                <c:pt idx="619">
                  <c:v>9.70313</c:v>
                </c:pt>
                <c:pt idx="620">
                  <c:v>9.718749999999998</c:v>
                </c:pt>
                <c:pt idx="621">
                  <c:v>9.734379999999998</c:v>
                </c:pt>
                <c:pt idx="622">
                  <c:v>9.75</c:v>
                </c:pt>
                <c:pt idx="623">
                  <c:v>9.76563</c:v>
                </c:pt>
                <c:pt idx="624">
                  <c:v>9.781249999999998</c:v>
                </c:pt>
                <c:pt idx="625">
                  <c:v>9.79688</c:v>
                </c:pt>
                <c:pt idx="626">
                  <c:v>9.8125</c:v>
                </c:pt>
                <c:pt idx="627">
                  <c:v>9.82813</c:v>
                </c:pt>
                <c:pt idx="628">
                  <c:v>9.84375</c:v>
                </c:pt>
                <c:pt idx="629">
                  <c:v>9.85938</c:v>
                </c:pt>
                <c:pt idx="630">
                  <c:v>9.875</c:v>
                </c:pt>
                <c:pt idx="631">
                  <c:v>9.89063</c:v>
                </c:pt>
                <c:pt idx="632">
                  <c:v>9.90625</c:v>
                </c:pt>
                <c:pt idx="633">
                  <c:v>9.92188</c:v>
                </c:pt>
                <c:pt idx="634">
                  <c:v>9.9375</c:v>
                </c:pt>
                <c:pt idx="635">
                  <c:v>9.95313</c:v>
                </c:pt>
                <c:pt idx="636">
                  <c:v>9.96875</c:v>
                </c:pt>
                <c:pt idx="637">
                  <c:v>9.98438</c:v>
                </c:pt>
                <c:pt idx="638">
                  <c:v>10.0</c:v>
                </c:pt>
                <c:pt idx="639">
                  <c:v>10.0156</c:v>
                </c:pt>
                <c:pt idx="640">
                  <c:v>10.0313</c:v>
                </c:pt>
                <c:pt idx="641">
                  <c:v>10.0469</c:v>
                </c:pt>
                <c:pt idx="642">
                  <c:v>10.0625</c:v>
                </c:pt>
                <c:pt idx="643">
                  <c:v>10.0781</c:v>
                </c:pt>
                <c:pt idx="644">
                  <c:v>10.0938</c:v>
                </c:pt>
                <c:pt idx="645">
                  <c:v>10.1094</c:v>
                </c:pt>
                <c:pt idx="646">
                  <c:v>10.125</c:v>
                </c:pt>
                <c:pt idx="647">
                  <c:v>10.1406</c:v>
                </c:pt>
                <c:pt idx="648">
                  <c:v>10.1563</c:v>
                </c:pt>
                <c:pt idx="649">
                  <c:v>10.1719</c:v>
                </c:pt>
                <c:pt idx="650">
                  <c:v>10.1875</c:v>
                </c:pt>
                <c:pt idx="651">
                  <c:v>10.2031</c:v>
                </c:pt>
                <c:pt idx="652">
                  <c:v>10.2188</c:v>
                </c:pt>
                <c:pt idx="653">
                  <c:v>10.2344</c:v>
                </c:pt>
                <c:pt idx="654">
                  <c:v>10.25</c:v>
                </c:pt>
                <c:pt idx="655">
                  <c:v>10.2656</c:v>
                </c:pt>
                <c:pt idx="656">
                  <c:v>10.2813</c:v>
                </c:pt>
                <c:pt idx="657">
                  <c:v>10.2969</c:v>
                </c:pt>
                <c:pt idx="658">
                  <c:v>10.3125</c:v>
                </c:pt>
                <c:pt idx="659">
                  <c:v>10.3281</c:v>
                </c:pt>
                <c:pt idx="660">
                  <c:v>10.3438</c:v>
                </c:pt>
                <c:pt idx="661">
                  <c:v>10.3594</c:v>
                </c:pt>
                <c:pt idx="662">
                  <c:v>10.375</c:v>
                </c:pt>
                <c:pt idx="663">
                  <c:v>10.3906</c:v>
                </c:pt>
                <c:pt idx="664">
                  <c:v>10.4063</c:v>
                </c:pt>
                <c:pt idx="665">
                  <c:v>10.4219</c:v>
                </c:pt>
                <c:pt idx="666">
                  <c:v>10.4375</c:v>
                </c:pt>
                <c:pt idx="667">
                  <c:v>10.4531</c:v>
                </c:pt>
                <c:pt idx="668">
                  <c:v>10.4688</c:v>
                </c:pt>
                <c:pt idx="669">
                  <c:v>10.4844</c:v>
                </c:pt>
                <c:pt idx="670">
                  <c:v>10.5</c:v>
                </c:pt>
                <c:pt idx="671">
                  <c:v>10.5156</c:v>
                </c:pt>
                <c:pt idx="672">
                  <c:v>10.5313</c:v>
                </c:pt>
                <c:pt idx="673">
                  <c:v>10.5469</c:v>
                </c:pt>
                <c:pt idx="674">
                  <c:v>10.5625</c:v>
                </c:pt>
                <c:pt idx="675">
                  <c:v>10.5781</c:v>
                </c:pt>
                <c:pt idx="676">
                  <c:v>10.5938</c:v>
                </c:pt>
                <c:pt idx="677">
                  <c:v>10.6094</c:v>
                </c:pt>
                <c:pt idx="678">
                  <c:v>10.625</c:v>
                </c:pt>
                <c:pt idx="679">
                  <c:v>10.6406</c:v>
                </c:pt>
                <c:pt idx="680">
                  <c:v>10.6563</c:v>
                </c:pt>
                <c:pt idx="681">
                  <c:v>10.6719</c:v>
                </c:pt>
                <c:pt idx="682">
                  <c:v>10.6875</c:v>
                </c:pt>
                <c:pt idx="683">
                  <c:v>10.7031</c:v>
                </c:pt>
                <c:pt idx="684">
                  <c:v>10.7188</c:v>
                </c:pt>
                <c:pt idx="685">
                  <c:v>10.7344</c:v>
                </c:pt>
                <c:pt idx="686">
                  <c:v>10.75</c:v>
                </c:pt>
                <c:pt idx="687">
                  <c:v>10.7656</c:v>
                </c:pt>
                <c:pt idx="688">
                  <c:v>10.7813</c:v>
                </c:pt>
                <c:pt idx="689">
                  <c:v>10.7969</c:v>
                </c:pt>
                <c:pt idx="690">
                  <c:v>10.8125</c:v>
                </c:pt>
                <c:pt idx="691">
                  <c:v>10.8281</c:v>
                </c:pt>
                <c:pt idx="692">
                  <c:v>10.8438</c:v>
                </c:pt>
                <c:pt idx="693">
                  <c:v>10.8594</c:v>
                </c:pt>
                <c:pt idx="694">
                  <c:v>10.875</c:v>
                </c:pt>
                <c:pt idx="695">
                  <c:v>10.8906</c:v>
                </c:pt>
                <c:pt idx="696">
                  <c:v>10.9063</c:v>
                </c:pt>
                <c:pt idx="697">
                  <c:v>10.9219</c:v>
                </c:pt>
                <c:pt idx="698">
                  <c:v>10.9375</c:v>
                </c:pt>
                <c:pt idx="699">
                  <c:v>10.9531</c:v>
                </c:pt>
                <c:pt idx="700">
                  <c:v>10.9688</c:v>
                </c:pt>
                <c:pt idx="701">
                  <c:v>10.9844</c:v>
                </c:pt>
                <c:pt idx="702">
                  <c:v>11.0</c:v>
                </c:pt>
                <c:pt idx="703">
                  <c:v>11.0156</c:v>
                </c:pt>
                <c:pt idx="704">
                  <c:v>11.0313</c:v>
                </c:pt>
                <c:pt idx="705">
                  <c:v>11.0469</c:v>
                </c:pt>
                <c:pt idx="706">
                  <c:v>11.0625</c:v>
                </c:pt>
                <c:pt idx="707">
                  <c:v>11.0781</c:v>
                </c:pt>
                <c:pt idx="708">
                  <c:v>11.0938</c:v>
                </c:pt>
                <c:pt idx="709">
                  <c:v>11.1094</c:v>
                </c:pt>
                <c:pt idx="710">
                  <c:v>11.125</c:v>
                </c:pt>
                <c:pt idx="711">
                  <c:v>11.1406</c:v>
                </c:pt>
                <c:pt idx="712">
                  <c:v>11.1563</c:v>
                </c:pt>
                <c:pt idx="713">
                  <c:v>11.1719</c:v>
                </c:pt>
                <c:pt idx="714">
                  <c:v>11.1875</c:v>
                </c:pt>
                <c:pt idx="715">
                  <c:v>11.2031</c:v>
                </c:pt>
                <c:pt idx="716">
                  <c:v>11.2188</c:v>
                </c:pt>
                <c:pt idx="717">
                  <c:v>11.2344</c:v>
                </c:pt>
                <c:pt idx="718">
                  <c:v>11.25</c:v>
                </c:pt>
                <c:pt idx="719">
                  <c:v>11.2656</c:v>
                </c:pt>
                <c:pt idx="720">
                  <c:v>11.2813</c:v>
                </c:pt>
                <c:pt idx="721">
                  <c:v>11.2969</c:v>
                </c:pt>
                <c:pt idx="722">
                  <c:v>11.3125</c:v>
                </c:pt>
                <c:pt idx="723">
                  <c:v>11.3281</c:v>
                </c:pt>
                <c:pt idx="724">
                  <c:v>11.3438</c:v>
                </c:pt>
                <c:pt idx="725">
                  <c:v>11.3594</c:v>
                </c:pt>
                <c:pt idx="726">
                  <c:v>11.375</c:v>
                </c:pt>
                <c:pt idx="727">
                  <c:v>11.3906</c:v>
                </c:pt>
                <c:pt idx="728">
                  <c:v>11.4063</c:v>
                </c:pt>
                <c:pt idx="729">
                  <c:v>11.4219</c:v>
                </c:pt>
                <c:pt idx="730">
                  <c:v>11.4375</c:v>
                </c:pt>
                <c:pt idx="731">
                  <c:v>11.4531</c:v>
                </c:pt>
                <c:pt idx="732">
                  <c:v>11.4688</c:v>
                </c:pt>
                <c:pt idx="733">
                  <c:v>11.4844</c:v>
                </c:pt>
                <c:pt idx="734">
                  <c:v>11.5</c:v>
                </c:pt>
                <c:pt idx="735">
                  <c:v>11.5156</c:v>
                </c:pt>
                <c:pt idx="736">
                  <c:v>11.5313</c:v>
                </c:pt>
                <c:pt idx="737">
                  <c:v>11.5469</c:v>
                </c:pt>
                <c:pt idx="738">
                  <c:v>11.5625</c:v>
                </c:pt>
                <c:pt idx="739">
                  <c:v>11.5781</c:v>
                </c:pt>
                <c:pt idx="740">
                  <c:v>11.5938</c:v>
                </c:pt>
                <c:pt idx="741">
                  <c:v>11.6094</c:v>
                </c:pt>
                <c:pt idx="742">
                  <c:v>11.625</c:v>
                </c:pt>
                <c:pt idx="743">
                  <c:v>11.6406</c:v>
                </c:pt>
                <c:pt idx="744">
                  <c:v>11.6563</c:v>
                </c:pt>
                <c:pt idx="745">
                  <c:v>11.6719</c:v>
                </c:pt>
                <c:pt idx="746">
                  <c:v>11.6875</c:v>
                </c:pt>
                <c:pt idx="747">
                  <c:v>11.7031</c:v>
                </c:pt>
                <c:pt idx="748">
                  <c:v>11.7188</c:v>
                </c:pt>
                <c:pt idx="749">
                  <c:v>11.7344</c:v>
                </c:pt>
                <c:pt idx="750">
                  <c:v>11.75</c:v>
                </c:pt>
                <c:pt idx="751">
                  <c:v>11.7656</c:v>
                </c:pt>
                <c:pt idx="752">
                  <c:v>11.7813</c:v>
                </c:pt>
                <c:pt idx="753">
                  <c:v>11.7969</c:v>
                </c:pt>
                <c:pt idx="754">
                  <c:v>11.8125</c:v>
                </c:pt>
                <c:pt idx="755">
                  <c:v>11.8281</c:v>
                </c:pt>
                <c:pt idx="756">
                  <c:v>11.8438</c:v>
                </c:pt>
                <c:pt idx="757">
                  <c:v>11.8594</c:v>
                </c:pt>
                <c:pt idx="758">
                  <c:v>11.875</c:v>
                </c:pt>
                <c:pt idx="759">
                  <c:v>11.8906</c:v>
                </c:pt>
                <c:pt idx="760">
                  <c:v>11.9063</c:v>
                </c:pt>
                <c:pt idx="761">
                  <c:v>11.9219</c:v>
                </c:pt>
                <c:pt idx="762">
                  <c:v>11.9375</c:v>
                </c:pt>
                <c:pt idx="763">
                  <c:v>11.9531</c:v>
                </c:pt>
                <c:pt idx="764">
                  <c:v>11.9688</c:v>
                </c:pt>
                <c:pt idx="765">
                  <c:v>11.9844</c:v>
                </c:pt>
                <c:pt idx="766">
                  <c:v>12.0</c:v>
                </c:pt>
                <c:pt idx="767">
                  <c:v>12.0156</c:v>
                </c:pt>
                <c:pt idx="768">
                  <c:v>12.0313</c:v>
                </c:pt>
                <c:pt idx="769">
                  <c:v>12.0469</c:v>
                </c:pt>
                <c:pt idx="770">
                  <c:v>12.0625</c:v>
                </c:pt>
                <c:pt idx="771">
                  <c:v>12.0781</c:v>
                </c:pt>
                <c:pt idx="772">
                  <c:v>12.0938</c:v>
                </c:pt>
                <c:pt idx="773">
                  <c:v>12.1094</c:v>
                </c:pt>
                <c:pt idx="774">
                  <c:v>12.125</c:v>
                </c:pt>
                <c:pt idx="775">
                  <c:v>12.1406</c:v>
                </c:pt>
                <c:pt idx="776">
                  <c:v>12.1563</c:v>
                </c:pt>
                <c:pt idx="777">
                  <c:v>12.1719</c:v>
                </c:pt>
                <c:pt idx="778">
                  <c:v>12.1875</c:v>
                </c:pt>
                <c:pt idx="779">
                  <c:v>12.2031</c:v>
                </c:pt>
                <c:pt idx="780">
                  <c:v>12.2188</c:v>
                </c:pt>
                <c:pt idx="781">
                  <c:v>12.2344</c:v>
                </c:pt>
                <c:pt idx="782">
                  <c:v>12.25</c:v>
                </c:pt>
                <c:pt idx="783">
                  <c:v>12.2656</c:v>
                </c:pt>
                <c:pt idx="784">
                  <c:v>12.2813</c:v>
                </c:pt>
                <c:pt idx="785">
                  <c:v>12.2969</c:v>
                </c:pt>
                <c:pt idx="786">
                  <c:v>12.3125</c:v>
                </c:pt>
                <c:pt idx="787">
                  <c:v>12.3281</c:v>
                </c:pt>
                <c:pt idx="788">
                  <c:v>12.3438</c:v>
                </c:pt>
                <c:pt idx="789">
                  <c:v>12.3594</c:v>
                </c:pt>
                <c:pt idx="790">
                  <c:v>12.375</c:v>
                </c:pt>
                <c:pt idx="791">
                  <c:v>12.3906</c:v>
                </c:pt>
                <c:pt idx="792">
                  <c:v>12.4063</c:v>
                </c:pt>
                <c:pt idx="793">
                  <c:v>12.4219</c:v>
                </c:pt>
                <c:pt idx="794">
                  <c:v>12.4375</c:v>
                </c:pt>
                <c:pt idx="795">
                  <c:v>12.4531</c:v>
                </c:pt>
                <c:pt idx="796">
                  <c:v>12.4688</c:v>
                </c:pt>
                <c:pt idx="797">
                  <c:v>12.4844</c:v>
                </c:pt>
                <c:pt idx="798">
                  <c:v>12.5</c:v>
                </c:pt>
                <c:pt idx="799">
                  <c:v>12.5156</c:v>
                </c:pt>
                <c:pt idx="800">
                  <c:v>12.5313</c:v>
                </c:pt>
                <c:pt idx="801">
                  <c:v>12.5469</c:v>
                </c:pt>
                <c:pt idx="802">
                  <c:v>12.5625</c:v>
                </c:pt>
                <c:pt idx="803">
                  <c:v>12.5781</c:v>
                </c:pt>
                <c:pt idx="804">
                  <c:v>12.5938</c:v>
                </c:pt>
                <c:pt idx="805">
                  <c:v>12.6094</c:v>
                </c:pt>
                <c:pt idx="806">
                  <c:v>12.625</c:v>
                </c:pt>
                <c:pt idx="807">
                  <c:v>12.6406</c:v>
                </c:pt>
                <c:pt idx="808">
                  <c:v>12.6563</c:v>
                </c:pt>
                <c:pt idx="809">
                  <c:v>12.6719</c:v>
                </c:pt>
                <c:pt idx="810">
                  <c:v>12.6875</c:v>
                </c:pt>
                <c:pt idx="811">
                  <c:v>12.7031</c:v>
                </c:pt>
                <c:pt idx="812">
                  <c:v>12.7188</c:v>
                </c:pt>
                <c:pt idx="813">
                  <c:v>12.7344</c:v>
                </c:pt>
                <c:pt idx="814">
                  <c:v>12.75</c:v>
                </c:pt>
                <c:pt idx="815">
                  <c:v>12.7656</c:v>
                </c:pt>
                <c:pt idx="816">
                  <c:v>12.7813</c:v>
                </c:pt>
                <c:pt idx="817">
                  <c:v>12.7969</c:v>
                </c:pt>
                <c:pt idx="818">
                  <c:v>12.8125</c:v>
                </c:pt>
                <c:pt idx="819">
                  <c:v>12.8281</c:v>
                </c:pt>
                <c:pt idx="820">
                  <c:v>12.8438</c:v>
                </c:pt>
                <c:pt idx="821">
                  <c:v>12.8594</c:v>
                </c:pt>
                <c:pt idx="822">
                  <c:v>12.875</c:v>
                </c:pt>
                <c:pt idx="823">
                  <c:v>12.8906</c:v>
                </c:pt>
                <c:pt idx="824">
                  <c:v>12.9063</c:v>
                </c:pt>
                <c:pt idx="825">
                  <c:v>12.9219</c:v>
                </c:pt>
                <c:pt idx="826">
                  <c:v>12.9375</c:v>
                </c:pt>
                <c:pt idx="827">
                  <c:v>12.9531</c:v>
                </c:pt>
                <c:pt idx="828">
                  <c:v>12.9688</c:v>
                </c:pt>
                <c:pt idx="829">
                  <c:v>12.9844</c:v>
                </c:pt>
                <c:pt idx="830">
                  <c:v>13.0</c:v>
                </c:pt>
                <c:pt idx="831">
                  <c:v>13.0156</c:v>
                </c:pt>
                <c:pt idx="832">
                  <c:v>13.0313</c:v>
                </c:pt>
                <c:pt idx="833">
                  <c:v>13.0469</c:v>
                </c:pt>
                <c:pt idx="834">
                  <c:v>13.0625</c:v>
                </c:pt>
                <c:pt idx="835">
                  <c:v>13.0781</c:v>
                </c:pt>
                <c:pt idx="836">
                  <c:v>13.0938</c:v>
                </c:pt>
                <c:pt idx="837">
                  <c:v>13.1094</c:v>
                </c:pt>
                <c:pt idx="838">
                  <c:v>13.125</c:v>
                </c:pt>
                <c:pt idx="839">
                  <c:v>13.1406</c:v>
                </c:pt>
                <c:pt idx="840">
                  <c:v>13.1563</c:v>
                </c:pt>
                <c:pt idx="841">
                  <c:v>13.1719</c:v>
                </c:pt>
                <c:pt idx="842">
                  <c:v>13.1875</c:v>
                </c:pt>
                <c:pt idx="843">
                  <c:v>13.2031</c:v>
                </c:pt>
                <c:pt idx="844">
                  <c:v>13.2188</c:v>
                </c:pt>
                <c:pt idx="845">
                  <c:v>13.2344</c:v>
                </c:pt>
                <c:pt idx="846">
                  <c:v>13.25</c:v>
                </c:pt>
                <c:pt idx="847">
                  <c:v>13.2656</c:v>
                </c:pt>
                <c:pt idx="848">
                  <c:v>13.2813</c:v>
                </c:pt>
                <c:pt idx="849">
                  <c:v>13.2969</c:v>
                </c:pt>
                <c:pt idx="850">
                  <c:v>13.3125</c:v>
                </c:pt>
                <c:pt idx="851">
                  <c:v>13.3281</c:v>
                </c:pt>
                <c:pt idx="852">
                  <c:v>13.3438</c:v>
                </c:pt>
                <c:pt idx="853">
                  <c:v>13.3594</c:v>
                </c:pt>
                <c:pt idx="854">
                  <c:v>13.375</c:v>
                </c:pt>
                <c:pt idx="855">
                  <c:v>13.3906</c:v>
                </c:pt>
                <c:pt idx="856">
                  <c:v>13.4063</c:v>
                </c:pt>
                <c:pt idx="857">
                  <c:v>13.4219</c:v>
                </c:pt>
                <c:pt idx="858">
                  <c:v>13.4375</c:v>
                </c:pt>
                <c:pt idx="859">
                  <c:v>13.4531</c:v>
                </c:pt>
                <c:pt idx="860">
                  <c:v>13.4688</c:v>
                </c:pt>
                <c:pt idx="861">
                  <c:v>13.4844</c:v>
                </c:pt>
                <c:pt idx="862">
                  <c:v>13.5</c:v>
                </c:pt>
                <c:pt idx="863">
                  <c:v>13.5156</c:v>
                </c:pt>
                <c:pt idx="864">
                  <c:v>13.5313</c:v>
                </c:pt>
                <c:pt idx="865">
                  <c:v>13.5469</c:v>
                </c:pt>
                <c:pt idx="866">
                  <c:v>13.5625</c:v>
                </c:pt>
                <c:pt idx="867">
                  <c:v>13.5781</c:v>
                </c:pt>
                <c:pt idx="868">
                  <c:v>13.5938</c:v>
                </c:pt>
                <c:pt idx="869">
                  <c:v>13.6094</c:v>
                </c:pt>
                <c:pt idx="870">
                  <c:v>13.625</c:v>
                </c:pt>
                <c:pt idx="871">
                  <c:v>13.6406</c:v>
                </c:pt>
                <c:pt idx="872">
                  <c:v>13.6563</c:v>
                </c:pt>
                <c:pt idx="873">
                  <c:v>13.6719</c:v>
                </c:pt>
                <c:pt idx="874">
                  <c:v>13.6875</c:v>
                </c:pt>
                <c:pt idx="875">
                  <c:v>13.7031</c:v>
                </c:pt>
                <c:pt idx="876">
                  <c:v>13.7188</c:v>
                </c:pt>
                <c:pt idx="877">
                  <c:v>13.7344</c:v>
                </c:pt>
                <c:pt idx="878">
                  <c:v>13.75</c:v>
                </c:pt>
                <c:pt idx="879">
                  <c:v>13.7656</c:v>
                </c:pt>
                <c:pt idx="880">
                  <c:v>13.7813</c:v>
                </c:pt>
                <c:pt idx="881">
                  <c:v>13.7969</c:v>
                </c:pt>
                <c:pt idx="882">
                  <c:v>13.8125</c:v>
                </c:pt>
                <c:pt idx="883">
                  <c:v>13.8281</c:v>
                </c:pt>
                <c:pt idx="884">
                  <c:v>13.8438</c:v>
                </c:pt>
                <c:pt idx="885">
                  <c:v>13.8594</c:v>
                </c:pt>
                <c:pt idx="886">
                  <c:v>13.875</c:v>
                </c:pt>
                <c:pt idx="887">
                  <c:v>13.8906</c:v>
                </c:pt>
                <c:pt idx="888">
                  <c:v>13.9063</c:v>
                </c:pt>
                <c:pt idx="889">
                  <c:v>13.9219</c:v>
                </c:pt>
                <c:pt idx="890">
                  <c:v>13.9375</c:v>
                </c:pt>
                <c:pt idx="891">
                  <c:v>13.9531</c:v>
                </c:pt>
                <c:pt idx="892">
                  <c:v>13.9688</c:v>
                </c:pt>
                <c:pt idx="893">
                  <c:v>13.9844</c:v>
                </c:pt>
                <c:pt idx="894">
                  <c:v>14.0</c:v>
                </c:pt>
                <c:pt idx="895">
                  <c:v>14.0156</c:v>
                </c:pt>
                <c:pt idx="896">
                  <c:v>14.0313</c:v>
                </c:pt>
                <c:pt idx="897">
                  <c:v>14.0469</c:v>
                </c:pt>
                <c:pt idx="898">
                  <c:v>14.0625</c:v>
                </c:pt>
                <c:pt idx="899">
                  <c:v>14.0781</c:v>
                </c:pt>
                <c:pt idx="900">
                  <c:v>14.0938</c:v>
                </c:pt>
                <c:pt idx="901">
                  <c:v>14.1094</c:v>
                </c:pt>
                <c:pt idx="902">
                  <c:v>14.125</c:v>
                </c:pt>
                <c:pt idx="903">
                  <c:v>14.1406</c:v>
                </c:pt>
                <c:pt idx="904">
                  <c:v>14.1563</c:v>
                </c:pt>
                <c:pt idx="905">
                  <c:v>14.1719</c:v>
                </c:pt>
                <c:pt idx="906">
                  <c:v>14.1875</c:v>
                </c:pt>
                <c:pt idx="907">
                  <c:v>14.2031</c:v>
                </c:pt>
                <c:pt idx="908">
                  <c:v>14.2188</c:v>
                </c:pt>
                <c:pt idx="909">
                  <c:v>14.2344</c:v>
                </c:pt>
                <c:pt idx="910">
                  <c:v>14.25</c:v>
                </c:pt>
                <c:pt idx="911">
                  <c:v>14.2656</c:v>
                </c:pt>
                <c:pt idx="912">
                  <c:v>14.2813</c:v>
                </c:pt>
                <c:pt idx="913">
                  <c:v>14.2969</c:v>
                </c:pt>
                <c:pt idx="914">
                  <c:v>14.3125</c:v>
                </c:pt>
                <c:pt idx="915">
                  <c:v>14.3281</c:v>
                </c:pt>
                <c:pt idx="916">
                  <c:v>14.3438</c:v>
                </c:pt>
                <c:pt idx="917">
                  <c:v>14.3594</c:v>
                </c:pt>
                <c:pt idx="918">
                  <c:v>14.375</c:v>
                </c:pt>
                <c:pt idx="919">
                  <c:v>14.3906</c:v>
                </c:pt>
                <c:pt idx="920">
                  <c:v>14.4063</c:v>
                </c:pt>
                <c:pt idx="921">
                  <c:v>14.4219</c:v>
                </c:pt>
                <c:pt idx="922">
                  <c:v>14.4375</c:v>
                </c:pt>
                <c:pt idx="923">
                  <c:v>14.4531</c:v>
                </c:pt>
                <c:pt idx="924">
                  <c:v>14.4688</c:v>
                </c:pt>
                <c:pt idx="925">
                  <c:v>14.4844</c:v>
                </c:pt>
                <c:pt idx="926">
                  <c:v>14.5</c:v>
                </c:pt>
                <c:pt idx="927">
                  <c:v>14.5156</c:v>
                </c:pt>
                <c:pt idx="928">
                  <c:v>14.5313</c:v>
                </c:pt>
                <c:pt idx="929">
                  <c:v>14.5469</c:v>
                </c:pt>
                <c:pt idx="930">
                  <c:v>14.5625</c:v>
                </c:pt>
                <c:pt idx="931">
                  <c:v>14.5781</c:v>
                </c:pt>
                <c:pt idx="932">
                  <c:v>14.5938</c:v>
                </c:pt>
                <c:pt idx="933">
                  <c:v>14.6094</c:v>
                </c:pt>
                <c:pt idx="934">
                  <c:v>14.625</c:v>
                </c:pt>
                <c:pt idx="935">
                  <c:v>14.6406</c:v>
                </c:pt>
                <c:pt idx="936">
                  <c:v>14.6563</c:v>
                </c:pt>
                <c:pt idx="937">
                  <c:v>14.6719</c:v>
                </c:pt>
                <c:pt idx="938">
                  <c:v>14.6875</c:v>
                </c:pt>
                <c:pt idx="939">
                  <c:v>14.7031</c:v>
                </c:pt>
                <c:pt idx="940">
                  <c:v>14.7188</c:v>
                </c:pt>
                <c:pt idx="941">
                  <c:v>14.7344</c:v>
                </c:pt>
                <c:pt idx="942">
                  <c:v>14.75</c:v>
                </c:pt>
                <c:pt idx="943">
                  <c:v>14.7656</c:v>
                </c:pt>
                <c:pt idx="944">
                  <c:v>14.7813</c:v>
                </c:pt>
                <c:pt idx="945">
                  <c:v>14.7969</c:v>
                </c:pt>
                <c:pt idx="946">
                  <c:v>14.8125</c:v>
                </c:pt>
                <c:pt idx="947">
                  <c:v>14.8281</c:v>
                </c:pt>
                <c:pt idx="948">
                  <c:v>14.8438</c:v>
                </c:pt>
                <c:pt idx="949">
                  <c:v>14.8594</c:v>
                </c:pt>
                <c:pt idx="950">
                  <c:v>14.875</c:v>
                </c:pt>
                <c:pt idx="951">
                  <c:v>14.8906</c:v>
                </c:pt>
                <c:pt idx="952">
                  <c:v>14.9063</c:v>
                </c:pt>
                <c:pt idx="953">
                  <c:v>14.9219</c:v>
                </c:pt>
                <c:pt idx="954">
                  <c:v>14.9375</c:v>
                </c:pt>
                <c:pt idx="955">
                  <c:v>14.9531</c:v>
                </c:pt>
                <c:pt idx="956">
                  <c:v>14.9688</c:v>
                </c:pt>
                <c:pt idx="957">
                  <c:v>14.9844</c:v>
                </c:pt>
                <c:pt idx="958">
                  <c:v>15.0</c:v>
                </c:pt>
                <c:pt idx="959">
                  <c:v>15.0156</c:v>
                </c:pt>
                <c:pt idx="960">
                  <c:v>15.0313</c:v>
                </c:pt>
                <c:pt idx="961">
                  <c:v>15.0469</c:v>
                </c:pt>
                <c:pt idx="962">
                  <c:v>15.0625</c:v>
                </c:pt>
                <c:pt idx="963">
                  <c:v>15.0781</c:v>
                </c:pt>
                <c:pt idx="964">
                  <c:v>15.0938</c:v>
                </c:pt>
                <c:pt idx="965">
                  <c:v>15.1094</c:v>
                </c:pt>
                <c:pt idx="966">
                  <c:v>15.125</c:v>
                </c:pt>
                <c:pt idx="967">
                  <c:v>15.1406</c:v>
                </c:pt>
                <c:pt idx="968">
                  <c:v>15.1563</c:v>
                </c:pt>
                <c:pt idx="969">
                  <c:v>15.1719</c:v>
                </c:pt>
                <c:pt idx="970">
                  <c:v>15.1875</c:v>
                </c:pt>
                <c:pt idx="971">
                  <c:v>15.2031</c:v>
                </c:pt>
                <c:pt idx="972">
                  <c:v>15.2188</c:v>
                </c:pt>
                <c:pt idx="973">
                  <c:v>15.2344</c:v>
                </c:pt>
                <c:pt idx="974">
                  <c:v>15.25</c:v>
                </c:pt>
                <c:pt idx="975">
                  <c:v>15.2656</c:v>
                </c:pt>
                <c:pt idx="976">
                  <c:v>15.2813</c:v>
                </c:pt>
                <c:pt idx="977">
                  <c:v>15.2969</c:v>
                </c:pt>
                <c:pt idx="978">
                  <c:v>15.3125</c:v>
                </c:pt>
                <c:pt idx="979">
                  <c:v>15.3281</c:v>
                </c:pt>
                <c:pt idx="980">
                  <c:v>15.3438</c:v>
                </c:pt>
                <c:pt idx="981">
                  <c:v>15.3594</c:v>
                </c:pt>
                <c:pt idx="982">
                  <c:v>15.375</c:v>
                </c:pt>
                <c:pt idx="983">
                  <c:v>15.3906</c:v>
                </c:pt>
                <c:pt idx="984">
                  <c:v>15.4063</c:v>
                </c:pt>
                <c:pt idx="985">
                  <c:v>15.4219</c:v>
                </c:pt>
                <c:pt idx="986">
                  <c:v>15.4375</c:v>
                </c:pt>
                <c:pt idx="987">
                  <c:v>15.4531</c:v>
                </c:pt>
                <c:pt idx="988">
                  <c:v>15.4688</c:v>
                </c:pt>
                <c:pt idx="989">
                  <c:v>15.4844</c:v>
                </c:pt>
                <c:pt idx="990">
                  <c:v>15.5</c:v>
                </c:pt>
                <c:pt idx="991">
                  <c:v>15.5156</c:v>
                </c:pt>
                <c:pt idx="992">
                  <c:v>15.5313</c:v>
                </c:pt>
                <c:pt idx="993">
                  <c:v>15.5469</c:v>
                </c:pt>
                <c:pt idx="994">
                  <c:v>15.5625</c:v>
                </c:pt>
                <c:pt idx="995">
                  <c:v>15.5781</c:v>
                </c:pt>
                <c:pt idx="996">
                  <c:v>15.5938</c:v>
                </c:pt>
                <c:pt idx="997">
                  <c:v>15.6094</c:v>
                </c:pt>
                <c:pt idx="998">
                  <c:v>15.625</c:v>
                </c:pt>
                <c:pt idx="999">
                  <c:v>15.6406</c:v>
                </c:pt>
                <c:pt idx="1000">
                  <c:v>15.6563</c:v>
                </c:pt>
                <c:pt idx="1001">
                  <c:v>15.6719</c:v>
                </c:pt>
                <c:pt idx="1002">
                  <c:v>15.6875</c:v>
                </c:pt>
                <c:pt idx="1003">
                  <c:v>15.7031</c:v>
                </c:pt>
                <c:pt idx="1004">
                  <c:v>15.7188</c:v>
                </c:pt>
                <c:pt idx="1005">
                  <c:v>15.7344</c:v>
                </c:pt>
                <c:pt idx="1006">
                  <c:v>15.75</c:v>
                </c:pt>
                <c:pt idx="1007">
                  <c:v>15.7656</c:v>
                </c:pt>
                <c:pt idx="1008">
                  <c:v>15.7813</c:v>
                </c:pt>
                <c:pt idx="1009">
                  <c:v>15.7969</c:v>
                </c:pt>
                <c:pt idx="1010">
                  <c:v>15.8125</c:v>
                </c:pt>
                <c:pt idx="1011">
                  <c:v>15.8281</c:v>
                </c:pt>
                <c:pt idx="1012">
                  <c:v>15.8438</c:v>
                </c:pt>
                <c:pt idx="1013">
                  <c:v>15.8594</c:v>
                </c:pt>
                <c:pt idx="1014">
                  <c:v>15.875</c:v>
                </c:pt>
                <c:pt idx="1015">
                  <c:v>15.8906</c:v>
                </c:pt>
                <c:pt idx="1016">
                  <c:v>15.9063</c:v>
                </c:pt>
                <c:pt idx="1017">
                  <c:v>15.9219</c:v>
                </c:pt>
                <c:pt idx="1018">
                  <c:v>15.9375</c:v>
                </c:pt>
                <c:pt idx="1019">
                  <c:v>15.9531</c:v>
                </c:pt>
                <c:pt idx="1020">
                  <c:v>15.9688</c:v>
                </c:pt>
                <c:pt idx="1021">
                  <c:v>15.9844</c:v>
                </c:pt>
                <c:pt idx="1022">
                  <c:v>16.0</c:v>
                </c:pt>
                <c:pt idx="1023">
                  <c:v>16.0156</c:v>
                </c:pt>
                <c:pt idx="1024">
                  <c:v>16.03130000000001</c:v>
                </c:pt>
                <c:pt idx="1025">
                  <c:v>16.0469</c:v>
                </c:pt>
                <c:pt idx="1026">
                  <c:v>16.0625</c:v>
                </c:pt>
                <c:pt idx="1027">
                  <c:v>16.0781</c:v>
                </c:pt>
                <c:pt idx="1028">
                  <c:v>16.09380000000001</c:v>
                </c:pt>
                <c:pt idx="1029">
                  <c:v>16.1094</c:v>
                </c:pt>
                <c:pt idx="1030">
                  <c:v>16.125</c:v>
                </c:pt>
                <c:pt idx="1031">
                  <c:v>16.1406</c:v>
                </c:pt>
                <c:pt idx="1032">
                  <c:v>16.15630000000001</c:v>
                </c:pt>
                <c:pt idx="1033">
                  <c:v>16.1719</c:v>
                </c:pt>
                <c:pt idx="1034">
                  <c:v>16.1875</c:v>
                </c:pt>
                <c:pt idx="1035">
                  <c:v>16.2031</c:v>
                </c:pt>
                <c:pt idx="1036">
                  <c:v>16.21880000000001</c:v>
                </c:pt>
                <c:pt idx="1037">
                  <c:v>16.2344</c:v>
                </c:pt>
                <c:pt idx="1038">
                  <c:v>16.25</c:v>
                </c:pt>
                <c:pt idx="1039">
                  <c:v>16.26559999999997</c:v>
                </c:pt>
                <c:pt idx="1040">
                  <c:v>16.2813</c:v>
                </c:pt>
                <c:pt idx="1041">
                  <c:v>16.2969</c:v>
                </c:pt>
                <c:pt idx="1042">
                  <c:v>16.3125</c:v>
                </c:pt>
                <c:pt idx="1043">
                  <c:v>16.3281</c:v>
                </c:pt>
                <c:pt idx="1044">
                  <c:v>16.34380000000001</c:v>
                </c:pt>
                <c:pt idx="1045">
                  <c:v>16.3594</c:v>
                </c:pt>
                <c:pt idx="1046">
                  <c:v>16.375</c:v>
                </c:pt>
                <c:pt idx="1047">
                  <c:v>16.3906</c:v>
                </c:pt>
                <c:pt idx="1048">
                  <c:v>16.4063</c:v>
                </c:pt>
                <c:pt idx="1049">
                  <c:v>16.4219</c:v>
                </c:pt>
                <c:pt idx="1050">
                  <c:v>16.4375</c:v>
                </c:pt>
                <c:pt idx="1051">
                  <c:v>16.4531</c:v>
                </c:pt>
                <c:pt idx="1052">
                  <c:v>16.4688</c:v>
                </c:pt>
                <c:pt idx="1053">
                  <c:v>16.4844</c:v>
                </c:pt>
                <c:pt idx="1054">
                  <c:v>16.5</c:v>
                </c:pt>
                <c:pt idx="1055">
                  <c:v>16.5156</c:v>
                </c:pt>
                <c:pt idx="1056">
                  <c:v>16.53130000000001</c:v>
                </c:pt>
                <c:pt idx="1057">
                  <c:v>16.5469</c:v>
                </c:pt>
                <c:pt idx="1058">
                  <c:v>16.5625</c:v>
                </c:pt>
                <c:pt idx="1059">
                  <c:v>16.5781</c:v>
                </c:pt>
                <c:pt idx="1060">
                  <c:v>16.59380000000001</c:v>
                </c:pt>
                <c:pt idx="1061">
                  <c:v>16.6094</c:v>
                </c:pt>
                <c:pt idx="1062">
                  <c:v>16.625</c:v>
                </c:pt>
                <c:pt idx="1063">
                  <c:v>16.6406</c:v>
                </c:pt>
                <c:pt idx="1064">
                  <c:v>16.65630000000001</c:v>
                </c:pt>
                <c:pt idx="1065">
                  <c:v>16.6719</c:v>
                </c:pt>
                <c:pt idx="1066">
                  <c:v>16.6875</c:v>
                </c:pt>
                <c:pt idx="1067">
                  <c:v>16.7031</c:v>
                </c:pt>
                <c:pt idx="1068">
                  <c:v>16.71880000000001</c:v>
                </c:pt>
                <c:pt idx="1069">
                  <c:v>16.7344</c:v>
                </c:pt>
                <c:pt idx="1070">
                  <c:v>16.75</c:v>
                </c:pt>
                <c:pt idx="1071">
                  <c:v>16.76559999999997</c:v>
                </c:pt>
                <c:pt idx="1072">
                  <c:v>16.7813</c:v>
                </c:pt>
                <c:pt idx="1073">
                  <c:v>16.7969</c:v>
                </c:pt>
                <c:pt idx="1074">
                  <c:v>16.8125</c:v>
                </c:pt>
                <c:pt idx="1075">
                  <c:v>16.8281</c:v>
                </c:pt>
                <c:pt idx="1076">
                  <c:v>16.84380000000001</c:v>
                </c:pt>
                <c:pt idx="1077">
                  <c:v>16.8594</c:v>
                </c:pt>
                <c:pt idx="1078">
                  <c:v>16.875</c:v>
                </c:pt>
                <c:pt idx="1079">
                  <c:v>16.8906</c:v>
                </c:pt>
                <c:pt idx="1080">
                  <c:v>16.9063</c:v>
                </c:pt>
                <c:pt idx="1081">
                  <c:v>16.9219</c:v>
                </c:pt>
                <c:pt idx="1082">
                  <c:v>16.9375</c:v>
                </c:pt>
                <c:pt idx="1083">
                  <c:v>16.9531</c:v>
                </c:pt>
                <c:pt idx="1084">
                  <c:v>16.9688</c:v>
                </c:pt>
                <c:pt idx="1085">
                  <c:v>16.9844</c:v>
                </c:pt>
                <c:pt idx="1086">
                  <c:v>17.0</c:v>
                </c:pt>
                <c:pt idx="1087">
                  <c:v>17.0156</c:v>
                </c:pt>
                <c:pt idx="1088">
                  <c:v>17.03130000000001</c:v>
                </c:pt>
                <c:pt idx="1089">
                  <c:v>17.0469</c:v>
                </c:pt>
                <c:pt idx="1090">
                  <c:v>17.0625</c:v>
                </c:pt>
                <c:pt idx="1091">
                  <c:v>17.0781</c:v>
                </c:pt>
                <c:pt idx="1092">
                  <c:v>17.09380000000001</c:v>
                </c:pt>
                <c:pt idx="1093">
                  <c:v>17.1094</c:v>
                </c:pt>
                <c:pt idx="1094">
                  <c:v>17.125</c:v>
                </c:pt>
                <c:pt idx="1095">
                  <c:v>17.1406</c:v>
                </c:pt>
                <c:pt idx="1096">
                  <c:v>17.15630000000001</c:v>
                </c:pt>
                <c:pt idx="1097">
                  <c:v>17.1719</c:v>
                </c:pt>
                <c:pt idx="1098">
                  <c:v>17.1875</c:v>
                </c:pt>
                <c:pt idx="1099">
                  <c:v>17.2031</c:v>
                </c:pt>
                <c:pt idx="1100">
                  <c:v>17.21880000000001</c:v>
                </c:pt>
                <c:pt idx="1101">
                  <c:v>17.2344</c:v>
                </c:pt>
                <c:pt idx="1102">
                  <c:v>17.25</c:v>
                </c:pt>
                <c:pt idx="1103">
                  <c:v>17.26559999999997</c:v>
                </c:pt>
                <c:pt idx="1104">
                  <c:v>17.2813</c:v>
                </c:pt>
                <c:pt idx="1105">
                  <c:v>17.2969</c:v>
                </c:pt>
                <c:pt idx="1106">
                  <c:v>17.3125</c:v>
                </c:pt>
                <c:pt idx="1107">
                  <c:v>17.3281</c:v>
                </c:pt>
                <c:pt idx="1108">
                  <c:v>17.34380000000001</c:v>
                </c:pt>
                <c:pt idx="1109">
                  <c:v>17.3594</c:v>
                </c:pt>
                <c:pt idx="1110">
                  <c:v>17.375</c:v>
                </c:pt>
                <c:pt idx="1111">
                  <c:v>17.3906</c:v>
                </c:pt>
                <c:pt idx="1112">
                  <c:v>17.4063</c:v>
                </c:pt>
                <c:pt idx="1113">
                  <c:v>17.4219</c:v>
                </c:pt>
                <c:pt idx="1114">
                  <c:v>17.4375</c:v>
                </c:pt>
                <c:pt idx="1115">
                  <c:v>17.4531</c:v>
                </c:pt>
                <c:pt idx="1116">
                  <c:v>17.4688</c:v>
                </c:pt>
                <c:pt idx="1117">
                  <c:v>17.4844</c:v>
                </c:pt>
                <c:pt idx="1118">
                  <c:v>17.5</c:v>
                </c:pt>
                <c:pt idx="1119">
                  <c:v>17.5156</c:v>
                </c:pt>
                <c:pt idx="1120">
                  <c:v>17.53130000000001</c:v>
                </c:pt>
                <c:pt idx="1121">
                  <c:v>17.5469</c:v>
                </c:pt>
                <c:pt idx="1122">
                  <c:v>17.5625</c:v>
                </c:pt>
                <c:pt idx="1123">
                  <c:v>17.5781</c:v>
                </c:pt>
                <c:pt idx="1124">
                  <c:v>17.59380000000001</c:v>
                </c:pt>
                <c:pt idx="1125">
                  <c:v>17.6094</c:v>
                </c:pt>
                <c:pt idx="1126">
                  <c:v>17.625</c:v>
                </c:pt>
                <c:pt idx="1127">
                  <c:v>17.6406</c:v>
                </c:pt>
                <c:pt idx="1128">
                  <c:v>17.65630000000001</c:v>
                </c:pt>
                <c:pt idx="1129">
                  <c:v>17.6719</c:v>
                </c:pt>
                <c:pt idx="1130">
                  <c:v>17.6875</c:v>
                </c:pt>
                <c:pt idx="1131">
                  <c:v>17.7031</c:v>
                </c:pt>
                <c:pt idx="1132">
                  <c:v>17.71880000000001</c:v>
                </c:pt>
                <c:pt idx="1133">
                  <c:v>17.7344</c:v>
                </c:pt>
                <c:pt idx="1134">
                  <c:v>17.75</c:v>
                </c:pt>
                <c:pt idx="1135">
                  <c:v>17.76559999999997</c:v>
                </c:pt>
                <c:pt idx="1136">
                  <c:v>17.7813</c:v>
                </c:pt>
                <c:pt idx="1137">
                  <c:v>17.7969</c:v>
                </c:pt>
                <c:pt idx="1138">
                  <c:v>17.8125</c:v>
                </c:pt>
                <c:pt idx="1139">
                  <c:v>17.8281</c:v>
                </c:pt>
                <c:pt idx="1140">
                  <c:v>17.84380000000001</c:v>
                </c:pt>
                <c:pt idx="1141">
                  <c:v>17.8594</c:v>
                </c:pt>
                <c:pt idx="1142">
                  <c:v>17.875</c:v>
                </c:pt>
                <c:pt idx="1143">
                  <c:v>17.8906</c:v>
                </c:pt>
                <c:pt idx="1144">
                  <c:v>17.9063</c:v>
                </c:pt>
                <c:pt idx="1145">
                  <c:v>17.9219</c:v>
                </c:pt>
                <c:pt idx="1146">
                  <c:v>17.9375</c:v>
                </c:pt>
                <c:pt idx="1147">
                  <c:v>17.9531</c:v>
                </c:pt>
                <c:pt idx="1148">
                  <c:v>17.9688</c:v>
                </c:pt>
                <c:pt idx="1149">
                  <c:v>17.9844</c:v>
                </c:pt>
                <c:pt idx="1150">
                  <c:v>18.0</c:v>
                </c:pt>
                <c:pt idx="1151">
                  <c:v>18.0156</c:v>
                </c:pt>
                <c:pt idx="1152">
                  <c:v>18.03130000000001</c:v>
                </c:pt>
                <c:pt idx="1153">
                  <c:v>18.0469</c:v>
                </c:pt>
                <c:pt idx="1154">
                  <c:v>18.0625</c:v>
                </c:pt>
                <c:pt idx="1155">
                  <c:v>18.0781</c:v>
                </c:pt>
                <c:pt idx="1156">
                  <c:v>18.09380000000001</c:v>
                </c:pt>
                <c:pt idx="1157">
                  <c:v>18.1094</c:v>
                </c:pt>
                <c:pt idx="1158">
                  <c:v>18.125</c:v>
                </c:pt>
                <c:pt idx="1159">
                  <c:v>18.1406</c:v>
                </c:pt>
                <c:pt idx="1160">
                  <c:v>18.15630000000001</c:v>
                </c:pt>
                <c:pt idx="1161">
                  <c:v>18.1719</c:v>
                </c:pt>
                <c:pt idx="1162">
                  <c:v>18.1875</c:v>
                </c:pt>
                <c:pt idx="1163">
                  <c:v>18.2031</c:v>
                </c:pt>
                <c:pt idx="1164">
                  <c:v>18.21880000000001</c:v>
                </c:pt>
                <c:pt idx="1165">
                  <c:v>18.2344</c:v>
                </c:pt>
                <c:pt idx="1166">
                  <c:v>18.25</c:v>
                </c:pt>
                <c:pt idx="1167">
                  <c:v>18.26559999999997</c:v>
                </c:pt>
                <c:pt idx="1168">
                  <c:v>18.2813</c:v>
                </c:pt>
                <c:pt idx="1169">
                  <c:v>18.2969</c:v>
                </c:pt>
                <c:pt idx="1170">
                  <c:v>18.3125</c:v>
                </c:pt>
                <c:pt idx="1171">
                  <c:v>18.3281</c:v>
                </c:pt>
                <c:pt idx="1172">
                  <c:v>18.34380000000001</c:v>
                </c:pt>
                <c:pt idx="1173">
                  <c:v>18.3594</c:v>
                </c:pt>
                <c:pt idx="1174">
                  <c:v>18.375</c:v>
                </c:pt>
                <c:pt idx="1175">
                  <c:v>18.3906</c:v>
                </c:pt>
                <c:pt idx="1176">
                  <c:v>18.4063</c:v>
                </c:pt>
                <c:pt idx="1177">
                  <c:v>18.4219</c:v>
                </c:pt>
                <c:pt idx="1178">
                  <c:v>18.4375</c:v>
                </c:pt>
                <c:pt idx="1179">
                  <c:v>18.4531</c:v>
                </c:pt>
                <c:pt idx="1180">
                  <c:v>18.4688</c:v>
                </c:pt>
                <c:pt idx="1181">
                  <c:v>18.4844</c:v>
                </c:pt>
                <c:pt idx="1182">
                  <c:v>18.5</c:v>
                </c:pt>
                <c:pt idx="1183">
                  <c:v>18.5156</c:v>
                </c:pt>
                <c:pt idx="1184">
                  <c:v>18.53130000000001</c:v>
                </c:pt>
                <c:pt idx="1185">
                  <c:v>18.5469</c:v>
                </c:pt>
                <c:pt idx="1186">
                  <c:v>18.5625</c:v>
                </c:pt>
                <c:pt idx="1187">
                  <c:v>18.5781</c:v>
                </c:pt>
                <c:pt idx="1188">
                  <c:v>18.59380000000001</c:v>
                </c:pt>
                <c:pt idx="1189">
                  <c:v>18.6094</c:v>
                </c:pt>
                <c:pt idx="1190">
                  <c:v>18.625</c:v>
                </c:pt>
                <c:pt idx="1191">
                  <c:v>18.6406</c:v>
                </c:pt>
                <c:pt idx="1192">
                  <c:v>18.65630000000001</c:v>
                </c:pt>
                <c:pt idx="1193">
                  <c:v>18.6719</c:v>
                </c:pt>
                <c:pt idx="1194">
                  <c:v>18.6875</c:v>
                </c:pt>
                <c:pt idx="1195">
                  <c:v>18.7031</c:v>
                </c:pt>
                <c:pt idx="1196">
                  <c:v>18.71880000000001</c:v>
                </c:pt>
                <c:pt idx="1197">
                  <c:v>18.7344</c:v>
                </c:pt>
                <c:pt idx="1198">
                  <c:v>18.75</c:v>
                </c:pt>
                <c:pt idx="1199">
                  <c:v>18.76559999999997</c:v>
                </c:pt>
                <c:pt idx="1200">
                  <c:v>18.7813</c:v>
                </c:pt>
                <c:pt idx="1201">
                  <c:v>18.7969</c:v>
                </c:pt>
                <c:pt idx="1202">
                  <c:v>18.8125</c:v>
                </c:pt>
                <c:pt idx="1203">
                  <c:v>18.8281</c:v>
                </c:pt>
                <c:pt idx="1204">
                  <c:v>18.84380000000001</c:v>
                </c:pt>
                <c:pt idx="1205">
                  <c:v>18.8594</c:v>
                </c:pt>
                <c:pt idx="1206">
                  <c:v>18.875</c:v>
                </c:pt>
                <c:pt idx="1207">
                  <c:v>18.8906</c:v>
                </c:pt>
                <c:pt idx="1208">
                  <c:v>18.9063</c:v>
                </c:pt>
                <c:pt idx="1209">
                  <c:v>18.9219</c:v>
                </c:pt>
                <c:pt idx="1210">
                  <c:v>18.9375</c:v>
                </c:pt>
                <c:pt idx="1211">
                  <c:v>18.9531</c:v>
                </c:pt>
                <c:pt idx="1212">
                  <c:v>18.9688</c:v>
                </c:pt>
                <c:pt idx="1213">
                  <c:v>18.9844</c:v>
                </c:pt>
                <c:pt idx="1214">
                  <c:v>19.0</c:v>
                </c:pt>
                <c:pt idx="1215">
                  <c:v>19.0156</c:v>
                </c:pt>
                <c:pt idx="1216">
                  <c:v>19.03130000000001</c:v>
                </c:pt>
                <c:pt idx="1217">
                  <c:v>19.0469</c:v>
                </c:pt>
                <c:pt idx="1218">
                  <c:v>19.0625</c:v>
                </c:pt>
                <c:pt idx="1219">
                  <c:v>19.0781</c:v>
                </c:pt>
                <c:pt idx="1220">
                  <c:v>19.09380000000001</c:v>
                </c:pt>
                <c:pt idx="1221">
                  <c:v>19.1094</c:v>
                </c:pt>
                <c:pt idx="1222">
                  <c:v>19.125</c:v>
                </c:pt>
                <c:pt idx="1223">
                  <c:v>19.1406</c:v>
                </c:pt>
                <c:pt idx="1224">
                  <c:v>19.15630000000001</c:v>
                </c:pt>
                <c:pt idx="1225">
                  <c:v>19.1719</c:v>
                </c:pt>
                <c:pt idx="1226">
                  <c:v>19.1875</c:v>
                </c:pt>
                <c:pt idx="1227">
                  <c:v>19.2031</c:v>
                </c:pt>
                <c:pt idx="1228">
                  <c:v>19.21880000000001</c:v>
                </c:pt>
                <c:pt idx="1229">
                  <c:v>19.2344</c:v>
                </c:pt>
                <c:pt idx="1230">
                  <c:v>19.25</c:v>
                </c:pt>
                <c:pt idx="1231">
                  <c:v>19.26559999999997</c:v>
                </c:pt>
                <c:pt idx="1232">
                  <c:v>19.2813</c:v>
                </c:pt>
                <c:pt idx="1233">
                  <c:v>19.2969</c:v>
                </c:pt>
                <c:pt idx="1234">
                  <c:v>19.3125</c:v>
                </c:pt>
                <c:pt idx="1235">
                  <c:v>19.3281</c:v>
                </c:pt>
                <c:pt idx="1236">
                  <c:v>19.34380000000001</c:v>
                </c:pt>
                <c:pt idx="1237">
                  <c:v>19.3594</c:v>
                </c:pt>
                <c:pt idx="1238">
                  <c:v>19.375</c:v>
                </c:pt>
                <c:pt idx="1239">
                  <c:v>19.3906</c:v>
                </c:pt>
                <c:pt idx="1240">
                  <c:v>19.4063</c:v>
                </c:pt>
                <c:pt idx="1241">
                  <c:v>19.4219</c:v>
                </c:pt>
                <c:pt idx="1242">
                  <c:v>19.4375</c:v>
                </c:pt>
                <c:pt idx="1243">
                  <c:v>19.4531</c:v>
                </c:pt>
                <c:pt idx="1244">
                  <c:v>19.4688</c:v>
                </c:pt>
                <c:pt idx="1245">
                  <c:v>19.4844</c:v>
                </c:pt>
                <c:pt idx="1246">
                  <c:v>19.5</c:v>
                </c:pt>
                <c:pt idx="1247">
                  <c:v>19.5156</c:v>
                </c:pt>
                <c:pt idx="1248">
                  <c:v>19.53130000000001</c:v>
                </c:pt>
                <c:pt idx="1249">
                  <c:v>19.5469</c:v>
                </c:pt>
                <c:pt idx="1250">
                  <c:v>19.5625</c:v>
                </c:pt>
                <c:pt idx="1251">
                  <c:v>19.5781</c:v>
                </c:pt>
                <c:pt idx="1252">
                  <c:v>19.59380000000001</c:v>
                </c:pt>
                <c:pt idx="1253">
                  <c:v>19.6094</c:v>
                </c:pt>
                <c:pt idx="1254">
                  <c:v>19.625</c:v>
                </c:pt>
                <c:pt idx="1255">
                  <c:v>19.6406</c:v>
                </c:pt>
                <c:pt idx="1256">
                  <c:v>19.65630000000001</c:v>
                </c:pt>
                <c:pt idx="1257">
                  <c:v>19.6719</c:v>
                </c:pt>
                <c:pt idx="1258">
                  <c:v>19.6875</c:v>
                </c:pt>
                <c:pt idx="1259">
                  <c:v>19.7031</c:v>
                </c:pt>
                <c:pt idx="1260">
                  <c:v>19.71880000000001</c:v>
                </c:pt>
                <c:pt idx="1261">
                  <c:v>19.7344</c:v>
                </c:pt>
                <c:pt idx="1262">
                  <c:v>19.75</c:v>
                </c:pt>
                <c:pt idx="1263">
                  <c:v>19.76559999999997</c:v>
                </c:pt>
                <c:pt idx="1264">
                  <c:v>19.7813</c:v>
                </c:pt>
                <c:pt idx="1265">
                  <c:v>19.7969</c:v>
                </c:pt>
                <c:pt idx="1266">
                  <c:v>19.8125</c:v>
                </c:pt>
                <c:pt idx="1267">
                  <c:v>19.8281</c:v>
                </c:pt>
                <c:pt idx="1268">
                  <c:v>19.84380000000001</c:v>
                </c:pt>
                <c:pt idx="1269">
                  <c:v>19.8594</c:v>
                </c:pt>
                <c:pt idx="1270">
                  <c:v>19.875</c:v>
                </c:pt>
                <c:pt idx="1271">
                  <c:v>19.8906</c:v>
                </c:pt>
                <c:pt idx="1272">
                  <c:v>19.9063</c:v>
                </c:pt>
                <c:pt idx="1273">
                  <c:v>19.9219</c:v>
                </c:pt>
                <c:pt idx="1274">
                  <c:v>19.9375</c:v>
                </c:pt>
                <c:pt idx="1275">
                  <c:v>19.9531</c:v>
                </c:pt>
                <c:pt idx="1276">
                  <c:v>19.9688</c:v>
                </c:pt>
                <c:pt idx="1277">
                  <c:v>19.9844</c:v>
                </c:pt>
                <c:pt idx="1278">
                  <c:v>20.0</c:v>
                </c:pt>
                <c:pt idx="1279">
                  <c:v>20.0156</c:v>
                </c:pt>
                <c:pt idx="1280">
                  <c:v>20.03130000000001</c:v>
                </c:pt>
                <c:pt idx="1281">
                  <c:v>20.0469</c:v>
                </c:pt>
                <c:pt idx="1282">
                  <c:v>20.0625</c:v>
                </c:pt>
                <c:pt idx="1283">
                  <c:v>20.0781</c:v>
                </c:pt>
                <c:pt idx="1284">
                  <c:v>20.09380000000001</c:v>
                </c:pt>
                <c:pt idx="1285">
                  <c:v>20.1094</c:v>
                </c:pt>
                <c:pt idx="1286">
                  <c:v>20.125</c:v>
                </c:pt>
                <c:pt idx="1287">
                  <c:v>20.1406</c:v>
                </c:pt>
                <c:pt idx="1288">
                  <c:v>20.15630000000001</c:v>
                </c:pt>
                <c:pt idx="1289">
                  <c:v>20.1719</c:v>
                </c:pt>
                <c:pt idx="1290">
                  <c:v>20.1875</c:v>
                </c:pt>
                <c:pt idx="1291">
                  <c:v>20.2031</c:v>
                </c:pt>
                <c:pt idx="1292">
                  <c:v>20.21880000000001</c:v>
                </c:pt>
                <c:pt idx="1293">
                  <c:v>20.2344</c:v>
                </c:pt>
                <c:pt idx="1294">
                  <c:v>20.25</c:v>
                </c:pt>
                <c:pt idx="1295">
                  <c:v>20.26559999999997</c:v>
                </c:pt>
                <c:pt idx="1296">
                  <c:v>20.2813</c:v>
                </c:pt>
                <c:pt idx="1297">
                  <c:v>20.2969</c:v>
                </c:pt>
                <c:pt idx="1298">
                  <c:v>20.3125</c:v>
                </c:pt>
                <c:pt idx="1299">
                  <c:v>20.3281</c:v>
                </c:pt>
                <c:pt idx="1300">
                  <c:v>20.34380000000001</c:v>
                </c:pt>
                <c:pt idx="1301">
                  <c:v>20.3594</c:v>
                </c:pt>
                <c:pt idx="1302">
                  <c:v>20.375</c:v>
                </c:pt>
                <c:pt idx="1303">
                  <c:v>20.3906</c:v>
                </c:pt>
                <c:pt idx="1304">
                  <c:v>20.4063</c:v>
                </c:pt>
                <c:pt idx="1305">
                  <c:v>20.4219</c:v>
                </c:pt>
                <c:pt idx="1306">
                  <c:v>20.4375</c:v>
                </c:pt>
                <c:pt idx="1307">
                  <c:v>20.4531</c:v>
                </c:pt>
                <c:pt idx="1308">
                  <c:v>20.4688</c:v>
                </c:pt>
                <c:pt idx="1309">
                  <c:v>20.4844</c:v>
                </c:pt>
                <c:pt idx="1310">
                  <c:v>20.5</c:v>
                </c:pt>
                <c:pt idx="1311">
                  <c:v>20.5156</c:v>
                </c:pt>
                <c:pt idx="1312">
                  <c:v>20.53130000000001</c:v>
                </c:pt>
                <c:pt idx="1313">
                  <c:v>20.5469</c:v>
                </c:pt>
                <c:pt idx="1314">
                  <c:v>20.5625</c:v>
                </c:pt>
                <c:pt idx="1315">
                  <c:v>20.5781</c:v>
                </c:pt>
                <c:pt idx="1316">
                  <c:v>20.59380000000001</c:v>
                </c:pt>
                <c:pt idx="1317">
                  <c:v>20.6094</c:v>
                </c:pt>
                <c:pt idx="1318">
                  <c:v>20.625</c:v>
                </c:pt>
                <c:pt idx="1319">
                  <c:v>20.6406</c:v>
                </c:pt>
                <c:pt idx="1320">
                  <c:v>20.65630000000001</c:v>
                </c:pt>
                <c:pt idx="1321">
                  <c:v>20.6719</c:v>
                </c:pt>
                <c:pt idx="1322">
                  <c:v>20.6875</c:v>
                </c:pt>
                <c:pt idx="1323">
                  <c:v>20.7031</c:v>
                </c:pt>
                <c:pt idx="1324">
                  <c:v>20.71880000000001</c:v>
                </c:pt>
                <c:pt idx="1325">
                  <c:v>20.7344</c:v>
                </c:pt>
                <c:pt idx="1326">
                  <c:v>20.75</c:v>
                </c:pt>
                <c:pt idx="1327">
                  <c:v>20.76559999999997</c:v>
                </c:pt>
                <c:pt idx="1328">
                  <c:v>20.7813</c:v>
                </c:pt>
                <c:pt idx="1329">
                  <c:v>20.7969</c:v>
                </c:pt>
                <c:pt idx="1330">
                  <c:v>20.8125</c:v>
                </c:pt>
                <c:pt idx="1331">
                  <c:v>20.8281</c:v>
                </c:pt>
                <c:pt idx="1332">
                  <c:v>20.84380000000001</c:v>
                </c:pt>
                <c:pt idx="1333">
                  <c:v>20.8594</c:v>
                </c:pt>
                <c:pt idx="1334">
                  <c:v>20.875</c:v>
                </c:pt>
                <c:pt idx="1335">
                  <c:v>20.8906</c:v>
                </c:pt>
                <c:pt idx="1336">
                  <c:v>20.9063</c:v>
                </c:pt>
                <c:pt idx="1337">
                  <c:v>20.9219</c:v>
                </c:pt>
                <c:pt idx="1338">
                  <c:v>20.9375</c:v>
                </c:pt>
                <c:pt idx="1339">
                  <c:v>20.9531</c:v>
                </c:pt>
                <c:pt idx="1340">
                  <c:v>20.9688</c:v>
                </c:pt>
                <c:pt idx="1341">
                  <c:v>20.9844</c:v>
                </c:pt>
                <c:pt idx="1342">
                  <c:v>21.0</c:v>
                </c:pt>
                <c:pt idx="1343">
                  <c:v>21.0156</c:v>
                </c:pt>
                <c:pt idx="1344">
                  <c:v>21.03130000000001</c:v>
                </c:pt>
                <c:pt idx="1345">
                  <c:v>21.0469</c:v>
                </c:pt>
                <c:pt idx="1346">
                  <c:v>21.0625</c:v>
                </c:pt>
                <c:pt idx="1347">
                  <c:v>21.0781</c:v>
                </c:pt>
                <c:pt idx="1348">
                  <c:v>21.09380000000001</c:v>
                </c:pt>
                <c:pt idx="1349">
                  <c:v>21.1094</c:v>
                </c:pt>
                <c:pt idx="1350">
                  <c:v>21.125</c:v>
                </c:pt>
                <c:pt idx="1351">
                  <c:v>21.1406</c:v>
                </c:pt>
                <c:pt idx="1352">
                  <c:v>21.15630000000001</c:v>
                </c:pt>
                <c:pt idx="1353">
                  <c:v>21.1719</c:v>
                </c:pt>
                <c:pt idx="1354">
                  <c:v>21.1875</c:v>
                </c:pt>
                <c:pt idx="1355">
                  <c:v>21.2031</c:v>
                </c:pt>
                <c:pt idx="1356">
                  <c:v>21.21880000000001</c:v>
                </c:pt>
                <c:pt idx="1357">
                  <c:v>21.2344</c:v>
                </c:pt>
                <c:pt idx="1358">
                  <c:v>21.25</c:v>
                </c:pt>
                <c:pt idx="1359">
                  <c:v>21.26559999999997</c:v>
                </c:pt>
                <c:pt idx="1360">
                  <c:v>21.2813</c:v>
                </c:pt>
                <c:pt idx="1361">
                  <c:v>21.2969</c:v>
                </c:pt>
                <c:pt idx="1362">
                  <c:v>21.3125</c:v>
                </c:pt>
                <c:pt idx="1363">
                  <c:v>21.3281</c:v>
                </c:pt>
                <c:pt idx="1364">
                  <c:v>21.34380000000001</c:v>
                </c:pt>
                <c:pt idx="1365">
                  <c:v>21.3594</c:v>
                </c:pt>
                <c:pt idx="1366">
                  <c:v>21.375</c:v>
                </c:pt>
                <c:pt idx="1367">
                  <c:v>21.3906</c:v>
                </c:pt>
                <c:pt idx="1368">
                  <c:v>21.4063</c:v>
                </c:pt>
                <c:pt idx="1369">
                  <c:v>21.4219</c:v>
                </c:pt>
                <c:pt idx="1370">
                  <c:v>21.4375</c:v>
                </c:pt>
                <c:pt idx="1371">
                  <c:v>21.4531</c:v>
                </c:pt>
                <c:pt idx="1372">
                  <c:v>21.4688</c:v>
                </c:pt>
                <c:pt idx="1373">
                  <c:v>21.4844</c:v>
                </c:pt>
                <c:pt idx="1374">
                  <c:v>21.5</c:v>
                </c:pt>
                <c:pt idx="1375">
                  <c:v>21.5156</c:v>
                </c:pt>
                <c:pt idx="1376">
                  <c:v>21.53130000000001</c:v>
                </c:pt>
                <c:pt idx="1377">
                  <c:v>21.5469</c:v>
                </c:pt>
                <c:pt idx="1378">
                  <c:v>21.5625</c:v>
                </c:pt>
                <c:pt idx="1379">
                  <c:v>21.5781</c:v>
                </c:pt>
                <c:pt idx="1380">
                  <c:v>21.59380000000001</c:v>
                </c:pt>
                <c:pt idx="1381">
                  <c:v>21.6094</c:v>
                </c:pt>
                <c:pt idx="1382">
                  <c:v>21.625</c:v>
                </c:pt>
                <c:pt idx="1383">
                  <c:v>21.6406</c:v>
                </c:pt>
                <c:pt idx="1384">
                  <c:v>21.65630000000001</c:v>
                </c:pt>
                <c:pt idx="1385">
                  <c:v>21.6719</c:v>
                </c:pt>
                <c:pt idx="1386">
                  <c:v>21.6875</c:v>
                </c:pt>
                <c:pt idx="1387">
                  <c:v>21.7031</c:v>
                </c:pt>
                <c:pt idx="1388">
                  <c:v>21.71880000000001</c:v>
                </c:pt>
                <c:pt idx="1389">
                  <c:v>21.7344</c:v>
                </c:pt>
                <c:pt idx="1390">
                  <c:v>21.75</c:v>
                </c:pt>
                <c:pt idx="1391">
                  <c:v>21.76559999999997</c:v>
                </c:pt>
                <c:pt idx="1392">
                  <c:v>21.7813</c:v>
                </c:pt>
                <c:pt idx="1393">
                  <c:v>21.7969</c:v>
                </c:pt>
                <c:pt idx="1394">
                  <c:v>21.8125</c:v>
                </c:pt>
                <c:pt idx="1395">
                  <c:v>21.8281</c:v>
                </c:pt>
                <c:pt idx="1396">
                  <c:v>21.84380000000001</c:v>
                </c:pt>
                <c:pt idx="1397">
                  <c:v>21.8594</c:v>
                </c:pt>
                <c:pt idx="1398">
                  <c:v>21.875</c:v>
                </c:pt>
                <c:pt idx="1399">
                  <c:v>21.8906</c:v>
                </c:pt>
                <c:pt idx="1400">
                  <c:v>21.9063</c:v>
                </c:pt>
                <c:pt idx="1401">
                  <c:v>21.9219</c:v>
                </c:pt>
                <c:pt idx="1402">
                  <c:v>21.9375</c:v>
                </c:pt>
                <c:pt idx="1403">
                  <c:v>21.9531</c:v>
                </c:pt>
                <c:pt idx="1404">
                  <c:v>21.9688</c:v>
                </c:pt>
                <c:pt idx="1405">
                  <c:v>21.9844</c:v>
                </c:pt>
                <c:pt idx="1406">
                  <c:v>22.0</c:v>
                </c:pt>
                <c:pt idx="1407">
                  <c:v>22.0156</c:v>
                </c:pt>
                <c:pt idx="1408">
                  <c:v>22.03130000000001</c:v>
                </c:pt>
                <c:pt idx="1409">
                  <c:v>22.0469</c:v>
                </c:pt>
                <c:pt idx="1410">
                  <c:v>22.0625</c:v>
                </c:pt>
                <c:pt idx="1411">
                  <c:v>22.0781</c:v>
                </c:pt>
                <c:pt idx="1412">
                  <c:v>22.09380000000001</c:v>
                </c:pt>
                <c:pt idx="1413">
                  <c:v>22.1094</c:v>
                </c:pt>
                <c:pt idx="1414">
                  <c:v>22.125</c:v>
                </c:pt>
                <c:pt idx="1415">
                  <c:v>22.1406</c:v>
                </c:pt>
                <c:pt idx="1416">
                  <c:v>22.15630000000001</c:v>
                </c:pt>
                <c:pt idx="1417">
                  <c:v>22.1719</c:v>
                </c:pt>
                <c:pt idx="1418">
                  <c:v>22.1875</c:v>
                </c:pt>
                <c:pt idx="1419">
                  <c:v>22.2031</c:v>
                </c:pt>
                <c:pt idx="1420">
                  <c:v>22.21880000000001</c:v>
                </c:pt>
                <c:pt idx="1421">
                  <c:v>22.2344</c:v>
                </c:pt>
                <c:pt idx="1422">
                  <c:v>22.25</c:v>
                </c:pt>
                <c:pt idx="1423">
                  <c:v>22.26559999999997</c:v>
                </c:pt>
                <c:pt idx="1424">
                  <c:v>22.2813</c:v>
                </c:pt>
                <c:pt idx="1425">
                  <c:v>22.2969</c:v>
                </c:pt>
                <c:pt idx="1426">
                  <c:v>22.3125</c:v>
                </c:pt>
                <c:pt idx="1427">
                  <c:v>22.3281</c:v>
                </c:pt>
                <c:pt idx="1428">
                  <c:v>22.34380000000001</c:v>
                </c:pt>
                <c:pt idx="1429">
                  <c:v>22.3594</c:v>
                </c:pt>
                <c:pt idx="1430">
                  <c:v>22.375</c:v>
                </c:pt>
                <c:pt idx="1431">
                  <c:v>22.3906</c:v>
                </c:pt>
                <c:pt idx="1432">
                  <c:v>22.4063</c:v>
                </c:pt>
                <c:pt idx="1433">
                  <c:v>22.4219</c:v>
                </c:pt>
                <c:pt idx="1434">
                  <c:v>22.4375</c:v>
                </c:pt>
                <c:pt idx="1435">
                  <c:v>22.4531</c:v>
                </c:pt>
                <c:pt idx="1436">
                  <c:v>22.4688</c:v>
                </c:pt>
                <c:pt idx="1437">
                  <c:v>22.4844</c:v>
                </c:pt>
                <c:pt idx="1438">
                  <c:v>22.5</c:v>
                </c:pt>
                <c:pt idx="1439">
                  <c:v>22.5156</c:v>
                </c:pt>
                <c:pt idx="1440">
                  <c:v>22.53130000000001</c:v>
                </c:pt>
                <c:pt idx="1441">
                  <c:v>22.5469</c:v>
                </c:pt>
                <c:pt idx="1442">
                  <c:v>22.5625</c:v>
                </c:pt>
                <c:pt idx="1443">
                  <c:v>22.5781</c:v>
                </c:pt>
                <c:pt idx="1444">
                  <c:v>22.59380000000001</c:v>
                </c:pt>
                <c:pt idx="1445">
                  <c:v>22.6094</c:v>
                </c:pt>
                <c:pt idx="1446">
                  <c:v>22.625</c:v>
                </c:pt>
                <c:pt idx="1447">
                  <c:v>22.6406</c:v>
                </c:pt>
                <c:pt idx="1448">
                  <c:v>22.65630000000001</c:v>
                </c:pt>
                <c:pt idx="1449">
                  <c:v>22.6719</c:v>
                </c:pt>
                <c:pt idx="1450">
                  <c:v>22.6875</c:v>
                </c:pt>
                <c:pt idx="1451">
                  <c:v>22.7031</c:v>
                </c:pt>
                <c:pt idx="1452">
                  <c:v>22.71880000000001</c:v>
                </c:pt>
                <c:pt idx="1453">
                  <c:v>22.7344</c:v>
                </c:pt>
                <c:pt idx="1454">
                  <c:v>22.75</c:v>
                </c:pt>
                <c:pt idx="1455">
                  <c:v>22.76559999999997</c:v>
                </c:pt>
                <c:pt idx="1456">
                  <c:v>22.7813</c:v>
                </c:pt>
                <c:pt idx="1457">
                  <c:v>22.7969</c:v>
                </c:pt>
                <c:pt idx="1458">
                  <c:v>22.8125</c:v>
                </c:pt>
                <c:pt idx="1459">
                  <c:v>22.8281</c:v>
                </c:pt>
                <c:pt idx="1460">
                  <c:v>22.84380000000001</c:v>
                </c:pt>
                <c:pt idx="1461">
                  <c:v>22.8594</c:v>
                </c:pt>
                <c:pt idx="1462">
                  <c:v>22.875</c:v>
                </c:pt>
                <c:pt idx="1463">
                  <c:v>22.8906</c:v>
                </c:pt>
                <c:pt idx="1464">
                  <c:v>22.9063</c:v>
                </c:pt>
                <c:pt idx="1465">
                  <c:v>22.9219</c:v>
                </c:pt>
                <c:pt idx="1466">
                  <c:v>22.9375</c:v>
                </c:pt>
                <c:pt idx="1467">
                  <c:v>22.9531</c:v>
                </c:pt>
                <c:pt idx="1468">
                  <c:v>22.9688</c:v>
                </c:pt>
                <c:pt idx="1469">
                  <c:v>22.9844</c:v>
                </c:pt>
                <c:pt idx="1470">
                  <c:v>23.0</c:v>
                </c:pt>
                <c:pt idx="1471">
                  <c:v>23.0156</c:v>
                </c:pt>
                <c:pt idx="1472">
                  <c:v>23.03130000000001</c:v>
                </c:pt>
                <c:pt idx="1473">
                  <c:v>23.0469</c:v>
                </c:pt>
                <c:pt idx="1474">
                  <c:v>23.0625</c:v>
                </c:pt>
                <c:pt idx="1475">
                  <c:v>23.0781</c:v>
                </c:pt>
                <c:pt idx="1476">
                  <c:v>23.09380000000001</c:v>
                </c:pt>
                <c:pt idx="1477">
                  <c:v>23.1094</c:v>
                </c:pt>
                <c:pt idx="1478">
                  <c:v>23.125</c:v>
                </c:pt>
                <c:pt idx="1479">
                  <c:v>23.1406</c:v>
                </c:pt>
                <c:pt idx="1480">
                  <c:v>23.15630000000001</c:v>
                </c:pt>
                <c:pt idx="1481">
                  <c:v>23.1719</c:v>
                </c:pt>
                <c:pt idx="1482">
                  <c:v>23.1875</c:v>
                </c:pt>
                <c:pt idx="1483">
                  <c:v>23.2031</c:v>
                </c:pt>
                <c:pt idx="1484">
                  <c:v>23.21880000000001</c:v>
                </c:pt>
                <c:pt idx="1485">
                  <c:v>23.2344</c:v>
                </c:pt>
                <c:pt idx="1486">
                  <c:v>23.25</c:v>
                </c:pt>
                <c:pt idx="1487">
                  <c:v>23.26559999999997</c:v>
                </c:pt>
                <c:pt idx="1488">
                  <c:v>23.2813</c:v>
                </c:pt>
                <c:pt idx="1489">
                  <c:v>23.2969</c:v>
                </c:pt>
                <c:pt idx="1490">
                  <c:v>23.3125</c:v>
                </c:pt>
                <c:pt idx="1491">
                  <c:v>23.3281</c:v>
                </c:pt>
                <c:pt idx="1492">
                  <c:v>23.34380000000001</c:v>
                </c:pt>
                <c:pt idx="1493">
                  <c:v>23.3594</c:v>
                </c:pt>
                <c:pt idx="1494">
                  <c:v>23.375</c:v>
                </c:pt>
                <c:pt idx="1495">
                  <c:v>23.3906</c:v>
                </c:pt>
                <c:pt idx="1496">
                  <c:v>23.4063</c:v>
                </c:pt>
                <c:pt idx="1497">
                  <c:v>23.4219</c:v>
                </c:pt>
                <c:pt idx="1498">
                  <c:v>23.4375</c:v>
                </c:pt>
                <c:pt idx="1499">
                  <c:v>23.4531</c:v>
                </c:pt>
                <c:pt idx="1500">
                  <c:v>23.4688</c:v>
                </c:pt>
                <c:pt idx="1501">
                  <c:v>23.4844</c:v>
                </c:pt>
                <c:pt idx="1502">
                  <c:v>23.5</c:v>
                </c:pt>
                <c:pt idx="1503">
                  <c:v>23.5156</c:v>
                </c:pt>
                <c:pt idx="1504">
                  <c:v>23.53130000000001</c:v>
                </c:pt>
                <c:pt idx="1505">
                  <c:v>23.5469</c:v>
                </c:pt>
                <c:pt idx="1506">
                  <c:v>23.5625</c:v>
                </c:pt>
                <c:pt idx="1507">
                  <c:v>23.5781</c:v>
                </c:pt>
                <c:pt idx="1508">
                  <c:v>23.59380000000001</c:v>
                </c:pt>
                <c:pt idx="1509">
                  <c:v>23.6094</c:v>
                </c:pt>
                <c:pt idx="1510">
                  <c:v>23.625</c:v>
                </c:pt>
                <c:pt idx="1511">
                  <c:v>23.6406</c:v>
                </c:pt>
                <c:pt idx="1512">
                  <c:v>23.65630000000001</c:v>
                </c:pt>
                <c:pt idx="1513">
                  <c:v>23.6719</c:v>
                </c:pt>
                <c:pt idx="1514">
                  <c:v>23.6875</c:v>
                </c:pt>
                <c:pt idx="1515">
                  <c:v>23.7031</c:v>
                </c:pt>
                <c:pt idx="1516">
                  <c:v>23.71880000000001</c:v>
                </c:pt>
                <c:pt idx="1517">
                  <c:v>23.7344</c:v>
                </c:pt>
                <c:pt idx="1518">
                  <c:v>23.75</c:v>
                </c:pt>
                <c:pt idx="1519">
                  <c:v>23.76559999999997</c:v>
                </c:pt>
                <c:pt idx="1520">
                  <c:v>23.7813</c:v>
                </c:pt>
                <c:pt idx="1521">
                  <c:v>23.7969</c:v>
                </c:pt>
                <c:pt idx="1522">
                  <c:v>23.8125</c:v>
                </c:pt>
                <c:pt idx="1523">
                  <c:v>23.8281</c:v>
                </c:pt>
                <c:pt idx="1524">
                  <c:v>23.84380000000001</c:v>
                </c:pt>
                <c:pt idx="1525">
                  <c:v>23.8594</c:v>
                </c:pt>
                <c:pt idx="1526">
                  <c:v>23.875</c:v>
                </c:pt>
                <c:pt idx="1527">
                  <c:v>23.8906</c:v>
                </c:pt>
                <c:pt idx="1528">
                  <c:v>23.9063</c:v>
                </c:pt>
                <c:pt idx="1529">
                  <c:v>23.9219</c:v>
                </c:pt>
                <c:pt idx="1530">
                  <c:v>23.9375</c:v>
                </c:pt>
                <c:pt idx="1531">
                  <c:v>23.9531</c:v>
                </c:pt>
                <c:pt idx="1532">
                  <c:v>23.9688</c:v>
                </c:pt>
                <c:pt idx="1533">
                  <c:v>23.9844</c:v>
                </c:pt>
                <c:pt idx="1534">
                  <c:v>24.0</c:v>
                </c:pt>
                <c:pt idx="1535">
                  <c:v>24.0156</c:v>
                </c:pt>
                <c:pt idx="1536">
                  <c:v>24.03130000000001</c:v>
                </c:pt>
                <c:pt idx="1537">
                  <c:v>24.0469</c:v>
                </c:pt>
                <c:pt idx="1538">
                  <c:v>24.0625</c:v>
                </c:pt>
                <c:pt idx="1539">
                  <c:v>24.0781</c:v>
                </c:pt>
                <c:pt idx="1540">
                  <c:v>24.09380000000001</c:v>
                </c:pt>
                <c:pt idx="1541">
                  <c:v>24.1094</c:v>
                </c:pt>
                <c:pt idx="1542">
                  <c:v>24.125</c:v>
                </c:pt>
                <c:pt idx="1543">
                  <c:v>24.1406</c:v>
                </c:pt>
                <c:pt idx="1544">
                  <c:v>24.15630000000001</c:v>
                </c:pt>
                <c:pt idx="1545">
                  <c:v>24.1719</c:v>
                </c:pt>
                <c:pt idx="1546">
                  <c:v>24.1875</c:v>
                </c:pt>
                <c:pt idx="1547">
                  <c:v>24.2031</c:v>
                </c:pt>
                <c:pt idx="1548">
                  <c:v>24.21880000000001</c:v>
                </c:pt>
                <c:pt idx="1549">
                  <c:v>24.2344</c:v>
                </c:pt>
                <c:pt idx="1550">
                  <c:v>24.25</c:v>
                </c:pt>
                <c:pt idx="1551">
                  <c:v>24.26559999999997</c:v>
                </c:pt>
                <c:pt idx="1552">
                  <c:v>24.2813</c:v>
                </c:pt>
                <c:pt idx="1553">
                  <c:v>24.2969</c:v>
                </c:pt>
                <c:pt idx="1554">
                  <c:v>24.3125</c:v>
                </c:pt>
                <c:pt idx="1555">
                  <c:v>24.3281</c:v>
                </c:pt>
                <c:pt idx="1556">
                  <c:v>24.34380000000001</c:v>
                </c:pt>
                <c:pt idx="1557">
                  <c:v>24.3594</c:v>
                </c:pt>
                <c:pt idx="1558">
                  <c:v>24.375</c:v>
                </c:pt>
                <c:pt idx="1559">
                  <c:v>24.3906</c:v>
                </c:pt>
                <c:pt idx="1560">
                  <c:v>24.4063</c:v>
                </c:pt>
                <c:pt idx="1561">
                  <c:v>24.4219</c:v>
                </c:pt>
                <c:pt idx="1562">
                  <c:v>24.4375</c:v>
                </c:pt>
                <c:pt idx="1563">
                  <c:v>24.4531</c:v>
                </c:pt>
                <c:pt idx="1564">
                  <c:v>24.4688</c:v>
                </c:pt>
                <c:pt idx="1565">
                  <c:v>24.4844</c:v>
                </c:pt>
                <c:pt idx="1566">
                  <c:v>24.5</c:v>
                </c:pt>
                <c:pt idx="1567">
                  <c:v>24.5156</c:v>
                </c:pt>
                <c:pt idx="1568">
                  <c:v>24.53130000000001</c:v>
                </c:pt>
                <c:pt idx="1569">
                  <c:v>24.5469</c:v>
                </c:pt>
                <c:pt idx="1570">
                  <c:v>24.5625</c:v>
                </c:pt>
                <c:pt idx="1571">
                  <c:v>24.5781</c:v>
                </c:pt>
                <c:pt idx="1572">
                  <c:v>24.59380000000001</c:v>
                </c:pt>
                <c:pt idx="1573">
                  <c:v>24.6094</c:v>
                </c:pt>
                <c:pt idx="1574">
                  <c:v>24.625</c:v>
                </c:pt>
                <c:pt idx="1575">
                  <c:v>24.6406</c:v>
                </c:pt>
                <c:pt idx="1576">
                  <c:v>24.65630000000001</c:v>
                </c:pt>
                <c:pt idx="1577">
                  <c:v>24.6719</c:v>
                </c:pt>
                <c:pt idx="1578">
                  <c:v>24.6875</c:v>
                </c:pt>
                <c:pt idx="1579">
                  <c:v>24.7031</c:v>
                </c:pt>
                <c:pt idx="1580">
                  <c:v>24.71880000000001</c:v>
                </c:pt>
                <c:pt idx="1581">
                  <c:v>24.7344</c:v>
                </c:pt>
                <c:pt idx="1582">
                  <c:v>24.75</c:v>
                </c:pt>
                <c:pt idx="1583">
                  <c:v>24.76559999999997</c:v>
                </c:pt>
                <c:pt idx="1584">
                  <c:v>24.7813</c:v>
                </c:pt>
                <c:pt idx="1585">
                  <c:v>24.7969</c:v>
                </c:pt>
                <c:pt idx="1586">
                  <c:v>24.8125</c:v>
                </c:pt>
                <c:pt idx="1587">
                  <c:v>24.8281</c:v>
                </c:pt>
                <c:pt idx="1588">
                  <c:v>24.84380000000001</c:v>
                </c:pt>
                <c:pt idx="1589">
                  <c:v>24.8594</c:v>
                </c:pt>
                <c:pt idx="1590">
                  <c:v>24.875</c:v>
                </c:pt>
                <c:pt idx="1591">
                  <c:v>24.8906</c:v>
                </c:pt>
                <c:pt idx="1592">
                  <c:v>24.9063</c:v>
                </c:pt>
                <c:pt idx="1593">
                  <c:v>24.9219</c:v>
                </c:pt>
                <c:pt idx="1594">
                  <c:v>24.9375</c:v>
                </c:pt>
                <c:pt idx="1595">
                  <c:v>24.9531</c:v>
                </c:pt>
                <c:pt idx="1596">
                  <c:v>24.9688</c:v>
                </c:pt>
                <c:pt idx="1597">
                  <c:v>24.9844</c:v>
                </c:pt>
                <c:pt idx="1598">
                  <c:v>25.0</c:v>
                </c:pt>
                <c:pt idx="1599">
                  <c:v>25.0156</c:v>
                </c:pt>
                <c:pt idx="1600">
                  <c:v>25.03130000000001</c:v>
                </c:pt>
                <c:pt idx="1601">
                  <c:v>25.0469</c:v>
                </c:pt>
                <c:pt idx="1602">
                  <c:v>25.0625</c:v>
                </c:pt>
                <c:pt idx="1603">
                  <c:v>25.0781</c:v>
                </c:pt>
                <c:pt idx="1604">
                  <c:v>25.09380000000001</c:v>
                </c:pt>
                <c:pt idx="1605">
                  <c:v>25.1094</c:v>
                </c:pt>
                <c:pt idx="1606">
                  <c:v>25.125</c:v>
                </c:pt>
                <c:pt idx="1607">
                  <c:v>25.1406</c:v>
                </c:pt>
                <c:pt idx="1608">
                  <c:v>25.15630000000001</c:v>
                </c:pt>
                <c:pt idx="1609">
                  <c:v>25.1719</c:v>
                </c:pt>
                <c:pt idx="1610">
                  <c:v>25.1875</c:v>
                </c:pt>
                <c:pt idx="1611">
                  <c:v>25.2031</c:v>
                </c:pt>
                <c:pt idx="1612">
                  <c:v>25.21880000000001</c:v>
                </c:pt>
                <c:pt idx="1613">
                  <c:v>25.2344</c:v>
                </c:pt>
                <c:pt idx="1614">
                  <c:v>25.25</c:v>
                </c:pt>
                <c:pt idx="1615">
                  <c:v>25.26559999999997</c:v>
                </c:pt>
                <c:pt idx="1616">
                  <c:v>25.2813</c:v>
                </c:pt>
                <c:pt idx="1617">
                  <c:v>25.2969</c:v>
                </c:pt>
                <c:pt idx="1618">
                  <c:v>25.3125</c:v>
                </c:pt>
                <c:pt idx="1619">
                  <c:v>25.3281</c:v>
                </c:pt>
                <c:pt idx="1620">
                  <c:v>25.34380000000001</c:v>
                </c:pt>
                <c:pt idx="1621">
                  <c:v>25.3594</c:v>
                </c:pt>
                <c:pt idx="1622">
                  <c:v>25.375</c:v>
                </c:pt>
                <c:pt idx="1623">
                  <c:v>25.3906</c:v>
                </c:pt>
                <c:pt idx="1624">
                  <c:v>25.4063</c:v>
                </c:pt>
                <c:pt idx="1625">
                  <c:v>25.4219</c:v>
                </c:pt>
                <c:pt idx="1626">
                  <c:v>25.4375</c:v>
                </c:pt>
                <c:pt idx="1627">
                  <c:v>25.4531</c:v>
                </c:pt>
                <c:pt idx="1628">
                  <c:v>25.4688</c:v>
                </c:pt>
                <c:pt idx="1629">
                  <c:v>25.4844</c:v>
                </c:pt>
                <c:pt idx="1630">
                  <c:v>25.5</c:v>
                </c:pt>
                <c:pt idx="1631">
                  <c:v>25.5156</c:v>
                </c:pt>
                <c:pt idx="1632">
                  <c:v>25.53130000000001</c:v>
                </c:pt>
                <c:pt idx="1633">
                  <c:v>25.5469</c:v>
                </c:pt>
                <c:pt idx="1634">
                  <c:v>25.5625</c:v>
                </c:pt>
                <c:pt idx="1635">
                  <c:v>25.5781</c:v>
                </c:pt>
                <c:pt idx="1636">
                  <c:v>25.59380000000001</c:v>
                </c:pt>
                <c:pt idx="1637">
                  <c:v>25.6094</c:v>
                </c:pt>
                <c:pt idx="1638">
                  <c:v>25.625</c:v>
                </c:pt>
                <c:pt idx="1639">
                  <c:v>25.6406</c:v>
                </c:pt>
                <c:pt idx="1640">
                  <c:v>25.65630000000001</c:v>
                </c:pt>
                <c:pt idx="1641">
                  <c:v>25.6719</c:v>
                </c:pt>
                <c:pt idx="1642">
                  <c:v>25.6875</c:v>
                </c:pt>
                <c:pt idx="1643">
                  <c:v>25.7031</c:v>
                </c:pt>
                <c:pt idx="1644">
                  <c:v>25.71880000000001</c:v>
                </c:pt>
                <c:pt idx="1645">
                  <c:v>25.7344</c:v>
                </c:pt>
                <c:pt idx="1646">
                  <c:v>25.75</c:v>
                </c:pt>
                <c:pt idx="1647">
                  <c:v>25.76559999999997</c:v>
                </c:pt>
                <c:pt idx="1648">
                  <c:v>25.7813</c:v>
                </c:pt>
                <c:pt idx="1649">
                  <c:v>25.7969</c:v>
                </c:pt>
                <c:pt idx="1650">
                  <c:v>25.8125</c:v>
                </c:pt>
                <c:pt idx="1651">
                  <c:v>25.8281</c:v>
                </c:pt>
                <c:pt idx="1652">
                  <c:v>25.84380000000001</c:v>
                </c:pt>
                <c:pt idx="1653">
                  <c:v>25.8594</c:v>
                </c:pt>
                <c:pt idx="1654">
                  <c:v>25.875</c:v>
                </c:pt>
                <c:pt idx="1655">
                  <c:v>25.8906</c:v>
                </c:pt>
                <c:pt idx="1656">
                  <c:v>25.9063</c:v>
                </c:pt>
                <c:pt idx="1657">
                  <c:v>25.9219</c:v>
                </c:pt>
                <c:pt idx="1658">
                  <c:v>25.9375</c:v>
                </c:pt>
                <c:pt idx="1659">
                  <c:v>25.9531</c:v>
                </c:pt>
                <c:pt idx="1660">
                  <c:v>25.9688</c:v>
                </c:pt>
                <c:pt idx="1661">
                  <c:v>25.9844</c:v>
                </c:pt>
                <c:pt idx="1662">
                  <c:v>26.0</c:v>
                </c:pt>
                <c:pt idx="1663">
                  <c:v>26.0156</c:v>
                </c:pt>
                <c:pt idx="1664">
                  <c:v>26.03130000000001</c:v>
                </c:pt>
                <c:pt idx="1665">
                  <c:v>26.0469</c:v>
                </c:pt>
                <c:pt idx="1666">
                  <c:v>26.0625</c:v>
                </c:pt>
                <c:pt idx="1667">
                  <c:v>26.0781</c:v>
                </c:pt>
                <c:pt idx="1668">
                  <c:v>26.09380000000001</c:v>
                </c:pt>
                <c:pt idx="1669">
                  <c:v>26.1094</c:v>
                </c:pt>
                <c:pt idx="1670">
                  <c:v>26.125</c:v>
                </c:pt>
                <c:pt idx="1671">
                  <c:v>26.1406</c:v>
                </c:pt>
                <c:pt idx="1672">
                  <c:v>26.15630000000001</c:v>
                </c:pt>
                <c:pt idx="1673">
                  <c:v>26.1719</c:v>
                </c:pt>
                <c:pt idx="1674">
                  <c:v>26.1875</c:v>
                </c:pt>
                <c:pt idx="1675">
                  <c:v>26.2031</c:v>
                </c:pt>
                <c:pt idx="1676">
                  <c:v>26.21880000000001</c:v>
                </c:pt>
                <c:pt idx="1677">
                  <c:v>26.2344</c:v>
                </c:pt>
                <c:pt idx="1678">
                  <c:v>26.25</c:v>
                </c:pt>
                <c:pt idx="1679">
                  <c:v>26.26559999999997</c:v>
                </c:pt>
                <c:pt idx="1680">
                  <c:v>26.2813</c:v>
                </c:pt>
                <c:pt idx="1681">
                  <c:v>26.2969</c:v>
                </c:pt>
                <c:pt idx="1682">
                  <c:v>26.3125</c:v>
                </c:pt>
                <c:pt idx="1683">
                  <c:v>26.3281</c:v>
                </c:pt>
                <c:pt idx="1684">
                  <c:v>26.34380000000001</c:v>
                </c:pt>
                <c:pt idx="1685">
                  <c:v>26.3594</c:v>
                </c:pt>
                <c:pt idx="1686">
                  <c:v>26.375</c:v>
                </c:pt>
                <c:pt idx="1687">
                  <c:v>26.3906</c:v>
                </c:pt>
                <c:pt idx="1688">
                  <c:v>26.4063</c:v>
                </c:pt>
                <c:pt idx="1689">
                  <c:v>26.4219</c:v>
                </c:pt>
                <c:pt idx="1690">
                  <c:v>26.4375</c:v>
                </c:pt>
                <c:pt idx="1691">
                  <c:v>26.4531</c:v>
                </c:pt>
                <c:pt idx="1692">
                  <c:v>26.4688</c:v>
                </c:pt>
                <c:pt idx="1693">
                  <c:v>26.4844</c:v>
                </c:pt>
                <c:pt idx="1694">
                  <c:v>26.5</c:v>
                </c:pt>
                <c:pt idx="1695">
                  <c:v>26.5156</c:v>
                </c:pt>
                <c:pt idx="1696">
                  <c:v>26.53130000000001</c:v>
                </c:pt>
                <c:pt idx="1697">
                  <c:v>26.5469</c:v>
                </c:pt>
                <c:pt idx="1698">
                  <c:v>26.5625</c:v>
                </c:pt>
                <c:pt idx="1699">
                  <c:v>26.5781</c:v>
                </c:pt>
                <c:pt idx="1700">
                  <c:v>26.59380000000001</c:v>
                </c:pt>
                <c:pt idx="1701">
                  <c:v>26.6094</c:v>
                </c:pt>
                <c:pt idx="1702">
                  <c:v>26.625</c:v>
                </c:pt>
                <c:pt idx="1703">
                  <c:v>26.6406</c:v>
                </c:pt>
                <c:pt idx="1704">
                  <c:v>26.65630000000001</c:v>
                </c:pt>
                <c:pt idx="1705">
                  <c:v>26.6719</c:v>
                </c:pt>
                <c:pt idx="1706">
                  <c:v>26.6875</c:v>
                </c:pt>
                <c:pt idx="1707">
                  <c:v>26.7031</c:v>
                </c:pt>
                <c:pt idx="1708">
                  <c:v>26.71880000000001</c:v>
                </c:pt>
                <c:pt idx="1709">
                  <c:v>26.7344</c:v>
                </c:pt>
                <c:pt idx="1710">
                  <c:v>26.75</c:v>
                </c:pt>
                <c:pt idx="1711">
                  <c:v>26.76559999999997</c:v>
                </c:pt>
                <c:pt idx="1712">
                  <c:v>26.7813</c:v>
                </c:pt>
                <c:pt idx="1713">
                  <c:v>26.7969</c:v>
                </c:pt>
                <c:pt idx="1714">
                  <c:v>26.8125</c:v>
                </c:pt>
                <c:pt idx="1715">
                  <c:v>26.8281</c:v>
                </c:pt>
                <c:pt idx="1716">
                  <c:v>26.84380000000001</c:v>
                </c:pt>
                <c:pt idx="1717">
                  <c:v>26.8594</c:v>
                </c:pt>
                <c:pt idx="1718">
                  <c:v>26.875</c:v>
                </c:pt>
                <c:pt idx="1719">
                  <c:v>26.8906</c:v>
                </c:pt>
                <c:pt idx="1720">
                  <c:v>26.9063</c:v>
                </c:pt>
                <c:pt idx="1721">
                  <c:v>26.9219</c:v>
                </c:pt>
                <c:pt idx="1722">
                  <c:v>26.9375</c:v>
                </c:pt>
                <c:pt idx="1723">
                  <c:v>26.9531</c:v>
                </c:pt>
                <c:pt idx="1724">
                  <c:v>26.9688</c:v>
                </c:pt>
                <c:pt idx="1725">
                  <c:v>26.9844</c:v>
                </c:pt>
                <c:pt idx="1726">
                  <c:v>27.0</c:v>
                </c:pt>
                <c:pt idx="1727">
                  <c:v>27.0156</c:v>
                </c:pt>
                <c:pt idx="1728">
                  <c:v>27.03130000000001</c:v>
                </c:pt>
                <c:pt idx="1729">
                  <c:v>27.0469</c:v>
                </c:pt>
                <c:pt idx="1730">
                  <c:v>27.0625</c:v>
                </c:pt>
                <c:pt idx="1731">
                  <c:v>27.0781</c:v>
                </c:pt>
                <c:pt idx="1732">
                  <c:v>27.09380000000001</c:v>
                </c:pt>
                <c:pt idx="1733">
                  <c:v>27.1094</c:v>
                </c:pt>
                <c:pt idx="1734">
                  <c:v>27.125</c:v>
                </c:pt>
                <c:pt idx="1735">
                  <c:v>27.1406</c:v>
                </c:pt>
                <c:pt idx="1736">
                  <c:v>27.15630000000001</c:v>
                </c:pt>
                <c:pt idx="1737">
                  <c:v>27.1719</c:v>
                </c:pt>
                <c:pt idx="1738">
                  <c:v>27.1875</c:v>
                </c:pt>
                <c:pt idx="1739">
                  <c:v>27.2031</c:v>
                </c:pt>
                <c:pt idx="1740">
                  <c:v>27.21880000000001</c:v>
                </c:pt>
                <c:pt idx="1741">
                  <c:v>27.2344</c:v>
                </c:pt>
                <c:pt idx="1742">
                  <c:v>27.25</c:v>
                </c:pt>
                <c:pt idx="1743">
                  <c:v>27.26559999999997</c:v>
                </c:pt>
                <c:pt idx="1744">
                  <c:v>27.2813</c:v>
                </c:pt>
                <c:pt idx="1745">
                  <c:v>27.2969</c:v>
                </c:pt>
                <c:pt idx="1746">
                  <c:v>27.3125</c:v>
                </c:pt>
                <c:pt idx="1747">
                  <c:v>27.3281</c:v>
                </c:pt>
                <c:pt idx="1748">
                  <c:v>27.34380000000001</c:v>
                </c:pt>
                <c:pt idx="1749">
                  <c:v>27.3594</c:v>
                </c:pt>
                <c:pt idx="1750">
                  <c:v>27.375</c:v>
                </c:pt>
                <c:pt idx="1751">
                  <c:v>27.3906</c:v>
                </c:pt>
                <c:pt idx="1752">
                  <c:v>27.4063</c:v>
                </c:pt>
                <c:pt idx="1753">
                  <c:v>27.4219</c:v>
                </c:pt>
                <c:pt idx="1754">
                  <c:v>27.4375</c:v>
                </c:pt>
                <c:pt idx="1755">
                  <c:v>27.4531</c:v>
                </c:pt>
                <c:pt idx="1756">
                  <c:v>27.4688</c:v>
                </c:pt>
                <c:pt idx="1757">
                  <c:v>27.4844</c:v>
                </c:pt>
                <c:pt idx="1758">
                  <c:v>27.5</c:v>
                </c:pt>
                <c:pt idx="1759">
                  <c:v>27.5156</c:v>
                </c:pt>
                <c:pt idx="1760">
                  <c:v>27.53130000000001</c:v>
                </c:pt>
                <c:pt idx="1761">
                  <c:v>27.5469</c:v>
                </c:pt>
                <c:pt idx="1762">
                  <c:v>27.5625</c:v>
                </c:pt>
                <c:pt idx="1763">
                  <c:v>27.5781</c:v>
                </c:pt>
                <c:pt idx="1764">
                  <c:v>27.59380000000001</c:v>
                </c:pt>
                <c:pt idx="1765">
                  <c:v>27.6094</c:v>
                </c:pt>
                <c:pt idx="1766">
                  <c:v>27.625</c:v>
                </c:pt>
                <c:pt idx="1767">
                  <c:v>27.6406</c:v>
                </c:pt>
                <c:pt idx="1768">
                  <c:v>27.65630000000001</c:v>
                </c:pt>
                <c:pt idx="1769">
                  <c:v>27.6719</c:v>
                </c:pt>
                <c:pt idx="1770">
                  <c:v>27.6875</c:v>
                </c:pt>
                <c:pt idx="1771">
                  <c:v>27.7031</c:v>
                </c:pt>
                <c:pt idx="1772">
                  <c:v>27.71880000000001</c:v>
                </c:pt>
                <c:pt idx="1773">
                  <c:v>27.7344</c:v>
                </c:pt>
                <c:pt idx="1774">
                  <c:v>27.75</c:v>
                </c:pt>
                <c:pt idx="1775">
                  <c:v>27.76559999999997</c:v>
                </c:pt>
                <c:pt idx="1776">
                  <c:v>27.7813</c:v>
                </c:pt>
                <c:pt idx="1777">
                  <c:v>27.7969</c:v>
                </c:pt>
                <c:pt idx="1778">
                  <c:v>27.8125</c:v>
                </c:pt>
                <c:pt idx="1779">
                  <c:v>27.8281</c:v>
                </c:pt>
                <c:pt idx="1780">
                  <c:v>27.84380000000001</c:v>
                </c:pt>
                <c:pt idx="1781">
                  <c:v>27.8594</c:v>
                </c:pt>
                <c:pt idx="1782">
                  <c:v>27.875</c:v>
                </c:pt>
                <c:pt idx="1783">
                  <c:v>27.8906</c:v>
                </c:pt>
                <c:pt idx="1784">
                  <c:v>27.9063</c:v>
                </c:pt>
                <c:pt idx="1785">
                  <c:v>27.9219</c:v>
                </c:pt>
                <c:pt idx="1786">
                  <c:v>27.9375</c:v>
                </c:pt>
                <c:pt idx="1787">
                  <c:v>27.9531</c:v>
                </c:pt>
                <c:pt idx="1788">
                  <c:v>27.9688</c:v>
                </c:pt>
                <c:pt idx="1789">
                  <c:v>27.9844</c:v>
                </c:pt>
                <c:pt idx="1790">
                  <c:v>28.0</c:v>
                </c:pt>
                <c:pt idx="1791">
                  <c:v>28.0156</c:v>
                </c:pt>
                <c:pt idx="1792">
                  <c:v>28.03130000000001</c:v>
                </c:pt>
                <c:pt idx="1793">
                  <c:v>28.0469</c:v>
                </c:pt>
                <c:pt idx="1794">
                  <c:v>28.0625</c:v>
                </c:pt>
                <c:pt idx="1795">
                  <c:v>28.0781</c:v>
                </c:pt>
                <c:pt idx="1796">
                  <c:v>28.09380000000001</c:v>
                </c:pt>
                <c:pt idx="1797">
                  <c:v>28.1094</c:v>
                </c:pt>
                <c:pt idx="1798">
                  <c:v>28.125</c:v>
                </c:pt>
                <c:pt idx="1799">
                  <c:v>28.1406</c:v>
                </c:pt>
                <c:pt idx="1800">
                  <c:v>28.15630000000001</c:v>
                </c:pt>
                <c:pt idx="1801">
                  <c:v>28.1719</c:v>
                </c:pt>
                <c:pt idx="1802">
                  <c:v>28.1875</c:v>
                </c:pt>
                <c:pt idx="1803">
                  <c:v>28.2031</c:v>
                </c:pt>
                <c:pt idx="1804">
                  <c:v>28.21880000000001</c:v>
                </c:pt>
                <c:pt idx="1805">
                  <c:v>28.2344</c:v>
                </c:pt>
                <c:pt idx="1806">
                  <c:v>28.25</c:v>
                </c:pt>
                <c:pt idx="1807">
                  <c:v>28.26559999999997</c:v>
                </c:pt>
                <c:pt idx="1808">
                  <c:v>28.2813</c:v>
                </c:pt>
                <c:pt idx="1809">
                  <c:v>28.2969</c:v>
                </c:pt>
                <c:pt idx="1810">
                  <c:v>28.3125</c:v>
                </c:pt>
                <c:pt idx="1811">
                  <c:v>28.3281</c:v>
                </c:pt>
                <c:pt idx="1812">
                  <c:v>28.34380000000001</c:v>
                </c:pt>
                <c:pt idx="1813">
                  <c:v>28.3594</c:v>
                </c:pt>
                <c:pt idx="1814">
                  <c:v>28.375</c:v>
                </c:pt>
                <c:pt idx="1815">
                  <c:v>28.3906</c:v>
                </c:pt>
                <c:pt idx="1816">
                  <c:v>28.4063</c:v>
                </c:pt>
                <c:pt idx="1817">
                  <c:v>28.4219</c:v>
                </c:pt>
                <c:pt idx="1818">
                  <c:v>28.4375</c:v>
                </c:pt>
                <c:pt idx="1819">
                  <c:v>28.4531</c:v>
                </c:pt>
                <c:pt idx="1820">
                  <c:v>28.4688</c:v>
                </c:pt>
                <c:pt idx="1821">
                  <c:v>28.4844</c:v>
                </c:pt>
                <c:pt idx="1822">
                  <c:v>28.5</c:v>
                </c:pt>
                <c:pt idx="1823">
                  <c:v>28.5156</c:v>
                </c:pt>
                <c:pt idx="1824">
                  <c:v>28.53130000000001</c:v>
                </c:pt>
                <c:pt idx="1825">
                  <c:v>28.5469</c:v>
                </c:pt>
                <c:pt idx="1826">
                  <c:v>28.5625</c:v>
                </c:pt>
                <c:pt idx="1827">
                  <c:v>28.5781</c:v>
                </c:pt>
                <c:pt idx="1828">
                  <c:v>28.59380000000001</c:v>
                </c:pt>
                <c:pt idx="1829">
                  <c:v>28.6094</c:v>
                </c:pt>
                <c:pt idx="1830">
                  <c:v>28.625</c:v>
                </c:pt>
                <c:pt idx="1831">
                  <c:v>28.6406</c:v>
                </c:pt>
                <c:pt idx="1832">
                  <c:v>28.65630000000001</c:v>
                </c:pt>
                <c:pt idx="1833">
                  <c:v>28.6719</c:v>
                </c:pt>
                <c:pt idx="1834">
                  <c:v>28.6875</c:v>
                </c:pt>
                <c:pt idx="1835">
                  <c:v>28.7031</c:v>
                </c:pt>
                <c:pt idx="1836">
                  <c:v>28.71880000000001</c:v>
                </c:pt>
                <c:pt idx="1837">
                  <c:v>28.7344</c:v>
                </c:pt>
                <c:pt idx="1838">
                  <c:v>28.75</c:v>
                </c:pt>
                <c:pt idx="1839">
                  <c:v>28.76559999999997</c:v>
                </c:pt>
                <c:pt idx="1840">
                  <c:v>28.7813</c:v>
                </c:pt>
                <c:pt idx="1841">
                  <c:v>28.7969</c:v>
                </c:pt>
                <c:pt idx="1842">
                  <c:v>28.8125</c:v>
                </c:pt>
                <c:pt idx="1843">
                  <c:v>28.8281</c:v>
                </c:pt>
                <c:pt idx="1844">
                  <c:v>28.84380000000001</c:v>
                </c:pt>
                <c:pt idx="1845">
                  <c:v>28.8594</c:v>
                </c:pt>
                <c:pt idx="1846">
                  <c:v>28.875</c:v>
                </c:pt>
                <c:pt idx="1847">
                  <c:v>28.8906</c:v>
                </c:pt>
                <c:pt idx="1848">
                  <c:v>28.9063</c:v>
                </c:pt>
                <c:pt idx="1849">
                  <c:v>28.9219</c:v>
                </c:pt>
                <c:pt idx="1850">
                  <c:v>28.9375</c:v>
                </c:pt>
                <c:pt idx="1851">
                  <c:v>28.9531</c:v>
                </c:pt>
                <c:pt idx="1852">
                  <c:v>28.9688</c:v>
                </c:pt>
                <c:pt idx="1853">
                  <c:v>28.9844</c:v>
                </c:pt>
                <c:pt idx="1854">
                  <c:v>29.0</c:v>
                </c:pt>
                <c:pt idx="1855">
                  <c:v>29.0156</c:v>
                </c:pt>
                <c:pt idx="1856">
                  <c:v>29.03130000000001</c:v>
                </c:pt>
                <c:pt idx="1857">
                  <c:v>29.0469</c:v>
                </c:pt>
                <c:pt idx="1858">
                  <c:v>29.0625</c:v>
                </c:pt>
                <c:pt idx="1859">
                  <c:v>29.0781</c:v>
                </c:pt>
                <c:pt idx="1860">
                  <c:v>29.09380000000001</c:v>
                </c:pt>
                <c:pt idx="1861">
                  <c:v>29.1094</c:v>
                </c:pt>
                <c:pt idx="1862">
                  <c:v>29.125</c:v>
                </c:pt>
                <c:pt idx="1863">
                  <c:v>29.1406</c:v>
                </c:pt>
                <c:pt idx="1864">
                  <c:v>29.15630000000001</c:v>
                </c:pt>
                <c:pt idx="1865">
                  <c:v>29.1719</c:v>
                </c:pt>
                <c:pt idx="1866">
                  <c:v>29.1875</c:v>
                </c:pt>
                <c:pt idx="1867">
                  <c:v>29.2031</c:v>
                </c:pt>
                <c:pt idx="1868">
                  <c:v>29.21880000000001</c:v>
                </c:pt>
                <c:pt idx="1869">
                  <c:v>29.2344</c:v>
                </c:pt>
                <c:pt idx="1870">
                  <c:v>29.25</c:v>
                </c:pt>
                <c:pt idx="1871">
                  <c:v>29.26559999999997</c:v>
                </c:pt>
                <c:pt idx="1872">
                  <c:v>29.2813</c:v>
                </c:pt>
                <c:pt idx="1873">
                  <c:v>29.2969</c:v>
                </c:pt>
                <c:pt idx="1874">
                  <c:v>29.3125</c:v>
                </c:pt>
                <c:pt idx="1875">
                  <c:v>29.3281</c:v>
                </c:pt>
                <c:pt idx="1876">
                  <c:v>29.34380000000001</c:v>
                </c:pt>
                <c:pt idx="1877">
                  <c:v>29.3594</c:v>
                </c:pt>
                <c:pt idx="1878">
                  <c:v>29.375</c:v>
                </c:pt>
                <c:pt idx="1879">
                  <c:v>29.3906</c:v>
                </c:pt>
                <c:pt idx="1880">
                  <c:v>29.4063</c:v>
                </c:pt>
                <c:pt idx="1881">
                  <c:v>29.4219</c:v>
                </c:pt>
                <c:pt idx="1882">
                  <c:v>29.4375</c:v>
                </c:pt>
                <c:pt idx="1883">
                  <c:v>29.4531</c:v>
                </c:pt>
                <c:pt idx="1884">
                  <c:v>29.4688</c:v>
                </c:pt>
                <c:pt idx="1885">
                  <c:v>29.4844</c:v>
                </c:pt>
                <c:pt idx="1886">
                  <c:v>29.5</c:v>
                </c:pt>
                <c:pt idx="1887">
                  <c:v>29.5156</c:v>
                </c:pt>
                <c:pt idx="1888">
                  <c:v>29.53130000000001</c:v>
                </c:pt>
                <c:pt idx="1889">
                  <c:v>29.5469</c:v>
                </c:pt>
                <c:pt idx="1890">
                  <c:v>29.5625</c:v>
                </c:pt>
                <c:pt idx="1891">
                  <c:v>29.5781</c:v>
                </c:pt>
                <c:pt idx="1892">
                  <c:v>29.59380000000001</c:v>
                </c:pt>
                <c:pt idx="1893">
                  <c:v>29.6094</c:v>
                </c:pt>
                <c:pt idx="1894">
                  <c:v>29.625</c:v>
                </c:pt>
                <c:pt idx="1895">
                  <c:v>29.6406</c:v>
                </c:pt>
                <c:pt idx="1896">
                  <c:v>29.65630000000001</c:v>
                </c:pt>
                <c:pt idx="1897">
                  <c:v>29.6719</c:v>
                </c:pt>
                <c:pt idx="1898">
                  <c:v>29.6875</c:v>
                </c:pt>
                <c:pt idx="1899">
                  <c:v>29.7031</c:v>
                </c:pt>
                <c:pt idx="1900">
                  <c:v>29.71880000000001</c:v>
                </c:pt>
                <c:pt idx="1901">
                  <c:v>29.7344</c:v>
                </c:pt>
                <c:pt idx="1902">
                  <c:v>29.75</c:v>
                </c:pt>
                <c:pt idx="1903">
                  <c:v>29.76559999999997</c:v>
                </c:pt>
                <c:pt idx="1904">
                  <c:v>29.7813</c:v>
                </c:pt>
                <c:pt idx="1905">
                  <c:v>29.7969</c:v>
                </c:pt>
                <c:pt idx="1906">
                  <c:v>29.8125</c:v>
                </c:pt>
                <c:pt idx="1907">
                  <c:v>29.8281</c:v>
                </c:pt>
                <c:pt idx="1908">
                  <c:v>29.84380000000001</c:v>
                </c:pt>
                <c:pt idx="1909">
                  <c:v>29.8594</c:v>
                </c:pt>
                <c:pt idx="1910">
                  <c:v>29.875</c:v>
                </c:pt>
                <c:pt idx="1911">
                  <c:v>29.8906</c:v>
                </c:pt>
                <c:pt idx="1912">
                  <c:v>29.9063</c:v>
                </c:pt>
                <c:pt idx="1913">
                  <c:v>29.9219</c:v>
                </c:pt>
                <c:pt idx="1914">
                  <c:v>29.9375</c:v>
                </c:pt>
                <c:pt idx="1915">
                  <c:v>29.9531</c:v>
                </c:pt>
                <c:pt idx="1916">
                  <c:v>29.9688</c:v>
                </c:pt>
                <c:pt idx="1917">
                  <c:v>29.9844</c:v>
                </c:pt>
                <c:pt idx="1918">
                  <c:v>30.0</c:v>
                </c:pt>
                <c:pt idx="1919">
                  <c:v>30.0156</c:v>
                </c:pt>
                <c:pt idx="1920">
                  <c:v>30.03130000000001</c:v>
                </c:pt>
                <c:pt idx="1921">
                  <c:v>30.0469</c:v>
                </c:pt>
                <c:pt idx="1922">
                  <c:v>30.0625</c:v>
                </c:pt>
                <c:pt idx="1923">
                  <c:v>30.0781</c:v>
                </c:pt>
                <c:pt idx="1924">
                  <c:v>30.09380000000001</c:v>
                </c:pt>
                <c:pt idx="1925">
                  <c:v>30.1094</c:v>
                </c:pt>
                <c:pt idx="1926">
                  <c:v>30.125</c:v>
                </c:pt>
                <c:pt idx="1927">
                  <c:v>30.1406</c:v>
                </c:pt>
                <c:pt idx="1928">
                  <c:v>30.15630000000001</c:v>
                </c:pt>
                <c:pt idx="1929">
                  <c:v>30.1719</c:v>
                </c:pt>
                <c:pt idx="1930">
                  <c:v>30.1875</c:v>
                </c:pt>
                <c:pt idx="1931">
                  <c:v>30.2031</c:v>
                </c:pt>
                <c:pt idx="1932">
                  <c:v>30.21880000000001</c:v>
                </c:pt>
                <c:pt idx="1933">
                  <c:v>30.2344</c:v>
                </c:pt>
                <c:pt idx="1934">
                  <c:v>30.25</c:v>
                </c:pt>
                <c:pt idx="1935">
                  <c:v>30.26559999999997</c:v>
                </c:pt>
                <c:pt idx="1936">
                  <c:v>30.2813</c:v>
                </c:pt>
                <c:pt idx="1937">
                  <c:v>30.2969</c:v>
                </c:pt>
                <c:pt idx="1938">
                  <c:v>30.3125</c:v>
                </c:pt>
                <c:pt idx="1939">
                  <c:v>30.3281</c:v>
                </c:pt>
                <c:pt idx="1940">
                  <c:v>30.34380000000001</c:v>
                </c:pt>
                <c:pt idx="1941">
                  <c:v>30.3594</c:v>
                </c:pt>
                <c:pt idx="1942">
                  <c:v>30.375</c:v>
                </c:pt>
                <c:pt idx="1943">
                  <c:v>30.3906</c:v>
                </c:pt>
                <c:pt idx="1944">
                  <c:v>30.4063</c:v>
                </c:pt>
                <c:pt idx="1945">
                  <c:v>30.4219</c:v>
                </c:pt>
                <c:pt idx="1946">
                  <c:v>30.4375</c:v>
                </c:pt>
                <c:pt idx="1947">
                  <c:v>30.4531</c:v>
                </c:pt>
                <c:pt idx="1948">
                  <c:v>30.4688</c:v>
                </c:pt>
                <c:pt idx="1949">
                  <c:v>30.4844</c:v>
                </c:pt>
                <c:pt idx="1950">
                  <c:v>30.5</c:v>
                </c:pt>
                <c:pt idx="1951">
                  <c:v>30.5156</c:v>
                </c:pt>
                <c:pt idx="1952">
                  <c:v>30.53130000000001</c:v>
                </c:pt>
                <c:pt idx="1953">
                  <c:v>30.5469</c:v>
                </c:pt>
                <c:pt idx="1954">
                  <c:v>30.5625</c:v>
                </c:pt>
                <c:pt idx="1955">
                  <c:v>30.5781</c:v>
                </c:pt>
                <c:pt idx="1956">
                  <c:v>30.59380000000001</c:v>
                </c:pt>
                <c:pt idx="1957">
                  <c:v>30.6094</c:v>
                </c:pt>
                <c:pt idx="1958">
                  <c:v>30.625</c:v>
                </c:pt>
                <c:pt idx="1959">
                  <c:v>30.6406</c:v>
                </c:pt>
                <c:pt idx="1960">
                  <c:v>30.65630000000001</c:v>
                </c:pt>
                <c:pt idx="1961">
                  <c:v>30.6719</c:v>
                </c:pt>
                <c:pt idx="1962">
                  <c:v>30.6875</c:v>
                </c:pt>
                <c:pt idx="1963">
                  <c:v>30.7031</c:v>
                </c:pt>
                <c:pt idx="1964">
                  <c:v>30.71880000000001</c:v>
                </c:pt>
                <c:pt idx="1965">
                  <c:v>30.7344</c:v>
                </c:pt>
                <c:pt idx="1966">
                  <c:v>30.75</c:v>
                </c:pt>
                <c:pt idx="1967">
                  <c:v>30.76559999999997</c:v>
                </c:pt>
                <c:pt idx="1968">
                  <c:v>30.7813</c:v>
                </c:pt>
                <c:pt idx="1969">
                  <c:v>30.7969</c:v>
                </c:pt>
                <c:pt idx="1970">
                  <c:v>30.8125</c:v>
                </c:pt>
                <c:pt idx="1971">
                  <c:v>30.8281</c:v>
                </c:pt>
                <c:pt idx="1972">
                  <c:v>30.84380000000001</c:v>
                </c:pt>
                <c:pt idx="1973">
                  <c:v>30.8594</c:v>
                </c:pt>
                <c:pt idx="1974">
                  <c:v>30.875</c:v>
                </c:pt>
                <c:pt idx="1975">
                  <c:v>30.8906</c:v>
                </c:pt>
                <c:pt idx="1976">
                  <c:v>30.9063</c:v>
                </c:pt>
                <c:pt idx="1977">
                  <c:v>30.9219</c:v>
                </c:pt>
                <c:pt idx="1978">
                  <c:v>30.9375</c:v>
                </c:pt>
                <c:pt idx="1979">
                  <c:v>30.9531</c:v>
                </c:pt>
                <c:pt idx="1980">
                  <c:v>30.9688</c:v>
                </c:pt>
                <c:pt idx="1981">
                  <c:v>30.9844</c:v>
                </c:pt>
                <c:pt idx="1982">
                  <c:v>31.0</c:v>
                </c:pt>
                <c:pt idx="1983">
                  <c:v>31.0156</c:v>
                </c:pt>
                <c:pt idx="1984">
                  <c:v>31.03130000000001</c:v>
                </c:pt>
                <c:pt idx="1985">
                  <c:v>31.0469</c:v>
                </c:pt>
                <c:pt idx="1986">
                  <c:v>31.0625</c:v>
                </c:pt>
                <c:pt idx="1987">
                  <c:v>31.0781</c:v>
                </c:pt>
                <c:pt idx="1988">
                  <c:v>31.09380000000001</c:v>
                </c:pt>
                <c:pt idx="1989">
                  <c:v>31.1094</c:v>
                </c:pt>
                <c:pt idx="1990">
                  <c:v>31.125</c:v>
                </c:pt>
                <c:pt idx="1991">
                  <c:v>31.1406</c:v>
                </c:pt>
                <c:pt idx="1992">
                  <c:v>31.15630000000001</c:v>
                </c:pt>
                <c:pt idx="1993">
                  <c:v>31.1719</c:v>
                </c:pt>
                <c:pt idx="1994">
                  <c:v>31.1875</c:v>
                </c:pt>
                <c:pt idx="1995">
                  <c:v>31.2031</c:v>
                </c:pt>
                <c:pt idx="1996">
                  <c:v>31.21880000000001</c:v>
                </c:pt>
                <c:pt idx="1997">
                  <c:v>31.2344</c:v>
                </c:pt>
                <c:pt idx="1998">
                  <c:v>31.25</c:v>
                </c:pt>
                <c:pt idx="1999">
                  <c:v>31.26559999999997</c:v>
                </c:pt>
                <c:pt idx="2000">
                  <c:v>31.2813</c:v>
                </c:pt>
                <c:pt idx="2001">
                  <c:v>31.2969</c:v>
                </c:pt>
                <c:pt idx="2002">
                  <c:v>31.3125</c:v>
                </c:pt>
                <c:pt idx="2003">
                  <c:v>31.3281</c:v>
                </c:pt>
                <c:pt idx="2004">
                  <c:v>31.34380000000001</c:v>
                </c:pt>
                <c:pt idx="2005">
                  <c:v>31.3594</c:v>
                </c:pt>
                <c:pt idx="2006">
                  <c:v>31.375</c:v>
                </c:pt>
                <c:pt idx="2007">
                  <c:v>31.3906</c:v>
                </c:pt>
                <c:pt idx="2008">
                  <c:v>31.4063</c:v>
                </c:pt>
                <c:pt idx="2009">
                  <c:v>31.4219</c:v>
                </c:pt>
                <c:pt idx="2010">
                  <c:v>31.4375</c:v>
                </c:pt>
                <c:pt idx="2011">
                  <c:v>31.4531</c:v>
                </c:pt>
                <c:pt idx="2012">
                  <c:v>31.4688</c:v>
                </c:pt>
                <c:pt idx="2013">
                  <c:v>31.4844</c:v>
                </c:pt>
                <c:pt idx="2014">
                  <c:v>31.5</c:v>
                </c:pt>
                <c:pt idx="2015">
                  <c:v>31.5156</c:v>
                </c:pt>
                <c:pt idx="2016">
                  <c:v>31.53130000000001</c:v>
                </c:pt>
                <c:pt idx="2017">
                  <c:v>31.5469</c:v>
                </c:pt>
                <c:pt idx="2018">
                  <c:v>31.5625</c:v>
                </c:pt>
                <c:pt idx="2019">
                  <c:v>31.5781</c:v>
                </c:pt>
                <c:pt idx="2020">
                  <c:v>31.59380000000001</c:v>
                </c:pt>
                <c:pt idx="2021">
                  <c:v>31.6094</c:v>
                </c:pt>
                <c:pt idx="2022">
                  <c:v>31.625</c:v>
                </c:pt>
                <c:pt idx="2023">
                  <c:v>31.6406</c:v>
                </c:pt>
                <c:pt idx="2024">
                  <c:v>31.65630000000001</c:v>
                </c:pt>
                <c:pt idx="2025">
                  <c:v>31.6719</c:v>
                </c:pt>
                <c:pt idx="2026">
                  <c:v>31.6875</c:v>
                </c:pt>
                <c:pt idx="2027">
                  <c:v>31.7031</c:v>
                </c:pt>
                <c:pt idx="2028">
                  <c:v>31.71880000000001</c:v>
                </c:pt>
                <c:pt idx="2029">
                  <c:v>31.7344</c:v>
                </c:pt>
                <c:pt idx="2030">
                  <c:v>31.75</c:v>
                </c:pt>
                <c:pt idx="2031">
                  <c:v>31.76559999999997</c:v>
                </c:pt>
                <c:pt idx="2032">
                  <c:v>31.7813</c:v>
                </c:pt>
                <c:pt idx="2033">
                  <c:v>31.7969</c:v>
                </c:pt>
                <c:pt idx="2034">
                  <c:v>31.8125</c:v>
                </c:pt>
                <c:pt idx="2035">
                  <c:v>31.8281</c:v>
                </c:pt>
                <c:pt idx="2036">
                  <c:v>31.84380000000001</c:v>
                </c:pt>
                <c:pt idx="2037">
                  <c:v>31.8594</c:v>
                </c:pt>
                <c:pt idx="2038">
                  <c:v>31.875</c:v>
                </c:pt>
                <c:pt idx="2039">
                  <c:v>31.8906</c:v>
                </c:pt>
                <c:pt idx="2040">
                  <c:v>31.9063</c:v>
                </c:pt>
                <c:pt idx="2041">
                  <c:v>31.9219</c:v>
                </c:pt>
                <c:pt idx="2042">
                  <c:v>31.9375</c:v>
                </c:pt>
                <c:pt idx="2043">
                  <c:v>31.9531</c:v>
                </c:pt>
                <c:pt idx="2044">
                  <c:v>31.9688</c:v>
                </c:pt>
                <c:pt idx="2045">
                  <c:v>31.9844</c:v>
                </c:pt>
                <c:pt idx="2046">
                  <c:v>32.0</c:v>
                </c:pt>
                <c:pt idx="2047">
                  <c:v>32.01560000000001</c:v>
                </c:pt>
                <c:pt idx="2048">
                  <c:v>32.0313</c:v>
                </c:pt>
                <c:pt idx="2049">
                  <c:v>32.0469</c:v>
                </c:pt>
                <c:pt idx="2050">
                  <c:v>32.0625</c:v>
                </c:pt>
                <c:pt idx="2051">
                  <c:v>32.0781</c:v>
                </c:pt>
                <c:pt idx="2052">
                  <c:v>32.0938</c:v>
                </c:pt>
                <c:pt idx="2053">
                  <c:v>32.1094</c:v>
                </c:pt>
                <c:pt idx="2054">
                  <c:v>32.125</c:v>
                </c:pt>
                <c:pt idx="2055">
                  <c:v>32.14060000000001</c:v>
                </c:pt>
                <c:pt idx="2056">
                  <c:v>32.1563</c:v>
                </c:pt>
                <c:pt idx="2057">
                  <c:v>32.1719</c:v>
                </c:pt>
                <c:pt idx="2058">
                  <c:v>32.1875</c:v>
                </c:pt>
                <c:pt idx="2059">
                  <c:v>32.2031</c:v>
                </c:pt>
                <c:pt idx="2060">
                  <c:v>32.2188</c:v>
                </c:pt>
                <c:pt idx="2061">
                  <c:v>32.2344</c:v>
                </c:pt>
                <c:pt idx="2062">
                  <c:v>32.25</c:v>
                </c:pt>
                <c:pt idx="2063">
                  <c:v>32.26560000000001</c:v>
                </c:pt>
                <c:pt idx="2064">
                  <c:v>32.2813</c:v>
                </c:pt>
                <c:pt idx="2065">
                  <c:v>32.2969</c:v>
                </c:pt>
                <c:pt idx="2066">
                  <c:v>32.3125</c:v>
                </c:pt>
                <c:pt idx="2067">
                  <c:v>32.3281</c:v>
                </c:pt>
                <c:pt idx="2068">
                  <c:v>32.3438</c:v>
                </c:pt>
                <c:pt idx="2069">
                  <c:v>32.3594</c:v>
                </c:pt>
                <c:pt idx="2070">
                  <c:v>32.375</c:v>
                </c:pt>
                <c:pt idx="2071">
                  <c:v>32.39060000000001</c:v>
                </c:pt>
                <c:pt idx="2072">
                  <c:v>32.4063</c:v>
                </c:pt>
                <c:pt idx="2073">
                  <c:v>32.4219</c:v>
                </c:pt>
                <c:pt idx="2074">
                  <c:v>32.4375</c:v>
                </c:pt>
                <c:pt idx="2075">
                  <c:v>32.4531</c:v>
                </c:pt>
                <c:pt idx="2076">
                  <c:v>32.4688</c:v>
                </c:pt>
                <c:pt idx="2077">
                  <c:v>32.4844</c:v>
                </c:pt>
                <c:pt idx="2078">
                  <c:v>32.5</c:v>
                </c:pt>
                <c:pt idx="2079">
                  <c:v>32.51560000000001</c:v>
                </c:pt>
                <c:pt idx="2080">
                  <c:v>32.5313</c:v>
                </c:pt>
                <c:pt idx="2081">
                  <c:v>32.5469</c:v>
                </c:pt>
                <c:pt idx="2082">
                  <c:v>32.5625</c:v>
                </c:pt>
                <c:pt idx="2083">
                  <c:v>32.5781</c:v>
                </c:pt>
                <c:pt idx="2084">
                  <c:v>32.5938</c:v>
                </c:pt>
                <c:pt idx="2085">
                  <c:v>32.6094</c:v>
                </c:pt>
                <c:pt idx="2086">
                  <c:v>32.625</c:v>
                </c:pt>
                <c:pt idx="2087">
                  <c:v>32.64060000000001</c:v>
                </c:pt>
                <c:pt idx="2088">
                  <c:v>32.6563</c:v>
                </c:pt>
                <c:pt idx="2089">
                  <c:v>32.6719</c:v>
                </c:pt>
                <c:pt idx="2090">
                  <c:v>32.6875</c:v>
                </c:pt>
                <c:pt idx="2091">
                  <c:v>32.7031</c:v>
                </c:pt>
                <c:pt idx="2092">
                  <c:v>32.7188</c:v>
                </c:pt>
                <c:pt idx="2093">
                  <c:v>32.7344</c:v>
                </c:pt>
                <c:pt idx="2094">
                  <c:v>32.75</c:v>
                </c:pt>
                <c:pt idx="2095">
                  <c:v>32.76560000000001</c:v>
                </c:pt>
                <c:pt idx="2096">
                  <c:v>32.7813</c:v>
                </c:pt>
                <c:pt idx="2097">
                  <c:v>32.7969</c:v>
                </c:pt>
                <c:pt idx="2098">
                  <c:v>32.8125</c:v>
                </c:pt>
                <c:pt idx="2099">
                  <c:v>32.8281</c:v>
                </c:pt>
                <c:pt idx="2100">
                  <c:v>32.8438</c:v>
                </c:pt>
                <c:pt idx="2101">
                  <c:v>32.8594</c:v>
                </c:pt>
                <c:pt idx="2102">
                  <c:v>32.875</c:v>
                </c:pt>
                <c:pt idx="2103">
                  <c:v>32.89060000000001</c:v>
                </c:pt>
                <c:pt idx="2104">
                  <c:v>32.9063</c:v>
                </c:pt>
                <c:pt idx="2105">
                  <c:v>32.9219</c:v>
                </c:pt>
                <c:pt idx="2106">
                  <c:v>32.9375</c:v>
                </c:pt>
                <c:pt idx="2107">
                  <c:v>32.9531</c:v>
                </c:pt>
                <c:pt idx="2108">
                  <c:v>32.9688</c:v>
                </c:pt>
                <c:pt idx="2109">
                  <c:v>32.9844</c:v>
                </c:pt>
                <c:pt idx="2110">
                  <c:v>33.0</c:v>
                </c:pt>
                <c:pt idx="2111">
                  <c:v>33.01560000000001</c:v>
                </c:pt>
                <c:pt idx="2112">
                  <c:v>33.0313</c:v>
                </c:pt>
                <c:pt idx="2113">
                  <c:v>33.0469</c:v>
                </c:pt>
                <c:pt idx="2114">
                  <c:v>33.0625</c:v>
                </c:pt>
                <c:pt idx="2115">
                  <c:v>33.0781</c:v>
                </c:pt>
                <c:pt idx="2116">
                  <c:v>33.0938</c:v>
                </c:pt>
                <c:pt idx="2117">
                  <c:v>33.1094</c:v>
                </c:pt>
                <c:pt idx="2118">
                  <c:v>33.125</c:v>
                </c:pt>
                <c:pt idx="2119">
                  <c:v>33.14060000000001</c:v>
                </c:pt>
                <c:pt idx="2120">
                  <c:v>33.1563</c:v>
                </c:pt>
                <c:pt idx="2121">
                  <c:v>33.1719</c:v>
                </c:pt>
                <c:pt idx="2122">
                  <c:v>33.1875</c:v>
                </c:pt>
                <c:pt idx="2123">
                  <c:v>33.2031</c:v>
                </c:pt>
                <c:pt idx="2124">
                  <c:v>33.2188</c:v>
                </c:pt>
                <c:pt idx="2125">
                  <c:v>33.2344</c:v>
                </c:pt>
                <c:pt idx="2126">
                  <c:v>33.25</c:v>
                </c:pt>
                <c:pt idx="2127">
                  <c:v>33.26560000000001</c:v>
                </c:pt>
                <c:pt idx="2128">
                  <c:v>33.2813</c:v>
                </c:pt>
                <c:pt idx="2129">
                  <c:v>33.2969</c:v>
                </c:pt>
                <c:pt idx="2130">
                  <c:v>33.3125</c:v>
                </c:pt>
                <c:pt idx="2131">
                  <c:v>33.3281</c:v>
                </c:pt>
                <c:pt idx="2132">
                  <c:v>33.3438</c:v>
                </c:pt>
                <c:pt idx="2133">
                  <c:v>33.3594</c:v>
                </c:pt>
                <c:pt idx="2134">
                  <c:v>33.375</c:v>
                </c:pt>
                <c:pt idx="2135">
                  <c:v>33.39060000000001</c:v>
                </c:pt>
                <c:pt idx="2136">
                  <c:v>33.4063</c:v>
                </c:pt>
                <c:pt idx="2137">
                  <c:v>33.4219</c:v>
                </c:pt>
                <c:pt idx="2138">
                  <c:v>33.4375</c:v>
                </c:pt>
                <c:pt idx="2139">
                  <c:v>33.4531</c:v>
                </c:pt>
                <c:pt idx="2140">
                  <c:v>33.4688</c:v>
                </c:pt>
                <c:pt idx="2141">
                  <c:v>33.4844</c:v>
                </c:pt>
                <c:pt idx="2142">
                  <c:v>33.5</c:v>
                </c:pt>
                <c:pt idx="2143">
                  <c:v>33.51560000000001</c:v>
                </c:pt>
                <c:pt idx="2144">
                  <c:v>33.5313</c:v>
                </c:pt>
                <c:pt idx="2145">
                  <c:v>33.5469</c:v>
                </c:pt>
                <c:pt idx="2146">
                  <c:v>33.5625</c:v>
                </c:pt>
                <c:pt idx="2147">
                  <c:v>33.5781</c:v>
                </c:pt>
                <c:pt idx="2148">
                  <c:v>33.5938</c:v>
                </c:pt>
                <c:pt idx="2149">
                  <c:v>33.6094</c:v>
                </c:pt>
                <c:pt idx="2150">
                  <c:v>33.625</c:v>
                </c:pt>
                <c:pt idx="2151">
                  <c:v>33.64060000000001</c:v>
                </c:pt>
                <c:pt idx="2152">
                  <c:v>33.6563</c:v>
                </c:pt>
                <c:pt idx="2153">
                  <c:v>33.6719</c:v>
                </c:pt>
                <c:pt idx="2154">
                  <c:v>33.6875</c:v>
                </c:pt>
                <c:pt idx="2155">
                  <c:v>33.7031</c:v>
                </c:pt>
                <c:pt idx="2156">
                  <c:v>33.7188</c:v>
                </c:pt>
                <c:pt idx="2157">
                  <c:v>33.7344</c:v>
                </c:pt>
                <c:pt idx="2158">
                  <c:v>33.75</c:v>
                </c:pt>
                <c:pt idx="2159">
                  <c:v>33.76560000000001</c:v>
                </c:pt>
                <c:pt idx="2160">
                  <c:v>33.7813</c:v>
                </c:pt>
                <c:pt idx="2161">
                  <c:v>33.7969</c:v>
                </c:pt>
                <c:pt idx="2162">
                  <c:v>33.8125</c:v>
                </c:pt>
                <c:pt idx="2163">
                  <c:v>33.8281</c:v>
                </c:pt>
                <c:pt idx="2164">
                  <c:v>33.8438</c:v>
                </c:pt>
                <c:pt idx="2165">
                  <c:v>33.8594</c:v>
                </c:pt>
                <c:pt idx="2166">
                  <c:v>33.875</c:v>
                </c:pt>
                <c:pt idx="2167">
                  <c:v>33.89060000000001</c:v>
                </c:pt>
                <c:pt idx="2168">
                  <c:v>33.9063</c:v>
                </c:pt>
                <c:pt idx="2169">
                  <c:v>33.9219</c:v>
                </c:pt>
                <c:pt idx="2170">
                  <c:v>33.9375</c:v>
                </c:pt>
                <c:pt idx="2171">
                  <c:v>33.9531</c:v>
                </c:pt>
                <c:pt idx="2172">
                  <c:v>33.9688</c:v>
                </c:pt>
                <c:pt idx="2173">
                  <c:v>33.9844</c:v>
                </c:pt>
                <c:pt idx="2174">
                  <c:v>34.0</c:v>
                </c:pt>
                <c:pt idx="2175">
                  <c:v>34.01560000000001</c:v>
                </c:pt>
                <c:pt idx="2176">
                  <c:v>34.0313</c:v>
                </c:pt>
                <c:pt idx="2177">
                  <c:v>34.0469</c:v>
                </c:pt>
                <c:pt idx="2178">
                  <c:v>34.0625</c:v>
                </c:pt>
                <c:pt idx="2179">
                  <c:v>34.0781</c:v>
                </c:pt>
                <c:pt idx="2180">
                  <c:v>34.0938</c:v>
                </c:pt>
                <c:pt idx="2181">
                  <c:v>34.1094</c:v>
                </c:pt>
                <c:pt idx="2182">
                  <c:v>34.125</c:v>
                </c:pt>
                <c:pt idx="2183">
                  <c:v>34.14060000000001</c:v>
                </c:pt>
                <c:pt idx="2184">
                  <c:v>34.1563</c:v>
                </c:pt>
                <c:pt idx="2185">
                  <c:v>34.1719</c:v>
                </c:pt>
                <c:pt idx="2186">
                  <c:v>34.1875</c:v>
                </c:pt>
                <c:pt idx="2187">
                  <c:v>34.2031</c:v>
                </c:pt>
                <c:pt idx="2188">
                  <c:v>34.2188</c:v>
                </c:pt>
                <c:pt idx="2189">
                  <c:v>34.2344</c:v>
                </c:pt>
                <c:pt idx="2190">
                  <c:v>34.25</c:v>
                </c:pt>
                <c:pt idx="2191">
                  <c:v>34.26560000000001</c:v>
                </c:pt>
                <c:pt idx="2192">
                  <c:v>34.2813</c:v>
                </c:pt>
                <c:pt idx="2193">
                  <c:v>34.2969</c:v>
                </c:pt>
                <c:pt idx="2194">
                  <c:v>34.3125</c:v>
                </c:pt>
                <c:pt idx="2195">
                  <c:v>34.3281</c:v>
                </c:pt>
                <c:pt idx="2196">
                  <c:v>34.3438</c:v>
                </c:pt>
                <c:pt idx="2197">
                  <c:v>34.3594</c:v>
                </c:pt>
                <c:pt idx="2198">
                  <c:v>34.375</c:v>
                </c:pt>
                <c:pt idx="2199">
                  <c:v>34.39060000000001</c:v>
                </c:pt>
                <c:pt idx="2200">
                  <c:v>34.4063</c:v>
                </c:pt>
                <c:pt idx="2201">
                  <c:v>34.4219</c:v>
                </c:pt>
                <c:pt idx="2202">
                  <c:v>34.4375</c:v>
                </c:pt>
                <c:pt idx="2203">
                  <c:v>34.4531</c:v>
                </c:pt>
                <c:pt idx="2204">
                  <c:v>34.4688</c:v>
                </c:pt>
                <c:pt idx="2205">
                  <c:v>34.4844</c:v>
                </c:pt>
                <c:pt idx="2206">
                  <c:v>34.5</c:v>
                </c:pt>
                <c:pt idx="2207">
                  <c:v>34.51560000000001</c:v>
                </c:pt>
                <c:pt idx="2208">
                  <c:v>34.5313</c:v>
                </c:pt>
                <c:pt idx="2209">
                  <c:v>34.5469</c:v>
                </c:pt>
                <c:pt idx="2210">
                  <c:v>34.5625</c:v>
                </c:pt>
                <c:pt idx="2211">
                  <c:v>34.5781</c:v>
                </c:pt>
                <c:pt idx="2212">
                  <c:v>34.5938</c:v>
                </c:pt>
                <c:pt idx="2213">
                  <c:v>34.6094</c:v>
                </c:pt>
                <c:pt idx="2214">
                  <c:v>34.625</c:v>
                </c:pt>
                <c:pt idx="2215">
                  <c:v>34.64060000000001</c:v>
                </c:pt>
                <c:pt idx="2216">
                  <c:v>34.6563</c:v>
                </c:pt>
                <c:pt idx="2217">
                  <c:v>34.6719</c:v>
                </c:pt>
                <c:pt idx="2218">
                  <c:v>34.6875</c:v>
                </c:pt>
                <c:pt idx="2219">
                  <c:v>34.7031</c:v>
                </c:pt>
                <c:pt idx="2220">
                  <c:v>34.7188</c:v>
                </c:pt>
                <c:pt idx="2221">
                  <c:v>34.7344</c:v>
                </c:pt>
                <c:pt idx="2222">
                  <c:v>34.75</c:v>
                </c:pt>
                <c:pt idx="2223">
                  <c:v>34.76560000000001</c:v>
                </c:pt>
                <c:pt idx="2224">
                  <c:v>34.7813</c:v>
                </c:pt>
                <c:pt idx="2225">
                  <c:v>34.7969</c:v>
                </c:pt>
                <c:pt idx="2226">
                  <c:v>34.8125</c:v>
                </c:pt>
                <c:pt idx="2227">
                  <c:v>34.8281</c:v>
                </c:pt>
                <c:pt idx="2228">
                  <c:v>34.8438</c:v>
                </c:pt>
                <c:pt idx="2229">
                  <c:v>34.8594</c:v>
                </c:pt>
                <c:pt idx="2230">
                  <c:v>34.875</c:v>
                </c:pt>
                <c:pt idx="2231">
                  <c:v>34.89060000000001</c:v>
                </c:pt>
                <c:pt idx="2232">
                  <c:v>34.9063</c:v>
                </c:pt>
                <c:pt idx="2233">
                  <c:v>34.9219</c:v>
                </c:pt>
                <c:pt idx="2234">
                  <c:v>34.9375</c:v>
                </c:pt>
                <c:pt idx="2235">
                  <c:v>34.9531</c:v>
                </c:pt>
                <c:pt idx="2236">
                  <c:v>34.9688</c:v>
                </c:pt>
                <c:pt idx="2237">
                  <c:v>34.9844</c:v>
                </c:pt>
                <c:pt idx="2238">
                  <c:v>35.0</c:v>
                </c:pt>
                <c:pt idx="2239">
                  <c:v>35.01560000000001</c:v>
                </c:pt>
                <c:pt idx="2240">
                  <c:v>35.0313</c:v>
                </c:pt>
                <c:pt idx="2241">
                  <c:v>35.0469</c:v>
                </c:pt>
                <c:pt idx="2242">
                  <c:v>35.0625</c:v>
                </c:pt>
                <c:pt idx="2243">
                  <c:v>35.0781</c:v>
                </c:pt>
                <c:pt idx="2244">
                  <c:v>35.0938</c:v>
                </c:pt>
                <c:pt idx="2245">
                  <c:v>35.1094</c:v>
                </c:pt>
                <c:pt idx="2246">
                  <c:v>35.125</c:v>
                </c:pt>
                <c:pt idx="2247">
                  <c:v>35.14060000000001</c:v>
                </c:pt>
                <c:pt idx="2248">
                  <c:v>35.1563</c:v>
                </c:pt>
                <c:pt idx="2249">
                  <c:v>35.1719</c:v>
                </c:pt>
                <c:pt idx="2250">
                  <c:v>35.1875</c:v>
                </c:pt>
                <c:pt idx="2251">
                  <c:v>35.2031</c:v>
                </c:pt>
                <c:pt idx="2252">
                  <c:v>35.2188</c:v>
                </c:pt>
                <c:pt idx="2253">
                  <c:v>35.2344</c:v>
                </c:pt>
                <c:pt idx="2254">
                  <c:v>35.25</c:v>
                </c:pt>
                <c:pt idx="2255">
                  <c:v>35.26560000000001</c:v>
                </c:pt>
                <c:pt idx="2256">
                  <c:v>35.2813</c:v>
                </c:pt>
                <c:pt idx="2257">
                  <c:v>35.2969</c:v>
                </c:pt>
                <c:pt idx="2258">
                  <c:v>35.3125</c:v>
                </c:pt>
                <c:pt idx="2259">
                  <c:v>35.3281</c:v>
                </c:pt>
                <c:pt idx="2260">
                  <c:v>35.3438</c:v>
                </c:pt>
                <c:pt idx="2261">
                  <c:v>35.3594</c:v>
                </c:pt>
                <c:pt idx="2262">
                  <c:v>35.375</c:v>
                </c:pt>
                <c:pt idx="2263">
                  <c:v>35.39060000000001</c:v>
                </c:pt>
                <c:pt idx="2264">
                  <c:v>35.4063</c:v>
                </c:pt>
                <c:pt idx="2265">
                  <c:v>35.4219</c:v>
                </c:pt>
                <c:pt idx="2266">
                  <c:v>35.4375</c:v>
                </c:pt>
                <c:pt idx="2267">
                  <c:v>35.4531</c:v>
                </c:pt>
                <c:pt idx="2268">
                  <c:v>35.4688</c:v>
                </c:pt>
                <c:pt idx="2269">
                  <c:v>35.4844</c:v>
                </c:pt>
                <c:pt idx="2270">
                  <c:v>35.5</c:v>
                </c:pt>
                <c:pt idx="2271">
                  <c:v>35.51560000000001</c:v>
                </c:pt>
                <c:pt idx="2272">
                  <c:v>35.5313</c:v>
                </c:pt>
                <c:pt idx="2273">
                  <c:v>35.5469</c:v>
                </c:pt>
                <c:pt idx="2274">
                  <c:v>35.5625</c:v>
                </c:pt>
                <c:pt idx="2275">
                  <c:v>35.5781</c:v>
                </c:pt>
                <c:pt idx="2276">
                  <c:v>35.5938</c:v>
                </c:pt>
                <c:pt idx="2277">
                  <c:v>35.6094</c:v>
                </c:pt>
                <c:pt idx="2278">
                  <c:v>35.625</c:v>
                </c:pt>
                <c:pt idx="2279">
                  <c:v>35.64060000000001</c:v>
                </c:pt>
                <c:pt idx="2280">
                  <c:v>35.6563</c:v>
                </c:pt>
                <c:pt idx="2281">
                  <c:v>35.6719</c:v>
                </c:pt>
                <c:pt idx="2282">
                  <c:v>35.6875</c:v>
                </c:pt>
                <c:pt idx="2283">
                  <c:v>35.7031</c:v>
                </c:pt>
                <c:pt idx="2284">
                  <c:v>35.7188</c:v>
                </c:pt>
                <c:pt idx="2285">
                  <c:v>35.7344</c:v>
                </c:pt>
                <c:pt idx="2286">
                  <c:v>35.75</c:v>
                </c:pt>
                <c:pt idx="2287">
                  <c:v>35.76560000000001</c:v>
                </c:pt>
                <c:pt idx="2288">
                  <c:v>35.7813</c:v>
                </c:pt>
                <c:pt idx="2289">
                  <c:v>35.7969</c:v>
                </c:pt>
                <c:pt idx="2290">
                  <c:v>35.8125</c:v>
                </c:pt>
                <c:pt idx="2291">
                  <c:v>35.8281</c:v>
                </c:pt>
                <c:pt idx="2292">
                  <c:v>35.8438</c:v>
                </c:pt>
                <c:pt idx="2293">
                  <c:v>35.8594</c:v>
                </c:pt>
                <c:pt idx="2294">
                  <c:v>35.875</c:v>
                </c:pt>
                <c:pt idx="2295">
                  <c:v>35.89060000000001</c:v>
                </c:pt>
                <c:pt idx="2296">
                  <c:v>35.9063</c:v>
                </c:pt>
                <c:pt idx="2297">
                  <c:v>35.9219</c:v>
                </c:pt>
                <c:pt idx="2298">
                  <c:v>35.9375</c:v>
                </c:pt>
                <c:pt idx="2299">
                  <c:v>35.9531</c:v>
                </c:pt>
                <c:pt idx="2300">
                  <c:v>35.9688</c:v>
                </c:pt>
                <c:pt idx="2301">
                  <c:v>35.9844</c:v>
                </c:pt>
                <c:pt idx="2302">
                  <c:v>36.0</c:v>
                </c:pt>
                <c:pt idx="2303">
                  <c:v>36.01560000000001</c:v>
                </c:pt>
                <c:pt idx="2304">
                  <c:v>36.0313</c:v>
                </c:pt>
                <c:pt idx="2305">
                  <c:v>36.0469</c:v>
                </c:pt>
                <c:pt idx="2306">
                  <c:v>36.0625</c:v>
                </c:pt>
                <c:pt idx="2307">
                  <c:v>36.0781</c:v>
                </c:pt>
                <c:pt idx="2308">
                  <c:v>36.0938</c:v>
                </c:pt>
                <c:pt idx="2309">
                  <c:v>36.1094</c:v>
                </c:pt>
                <c:pt idx="2310">
                  <c:v>36.125</c:v>
                </c:pt>
                <c:pt idx="2311">
                  <c:v>36.14060000000001</c:v>
                </c:pt>
                <c:pt idx="2312">
                  <c:v>36.1563</c:v>
                </c:pt>
                <c:pt idx="2313">
                  <c:v>36.1719</c:v>
                </c:pt>
                <c:pt idx="2314">
                  <c:v>36.1875</c:v>
                </c:pt>
                <c:pt idx="2315">
                  <c:v>36.2031</c:v>
                </c:pt>
                <c:pt idx="2316">
                  <c:v>36.2188</c:v>
                </c:pt>
                <c:pt idx="2317">
                  <c:v>36.2344</c:v>
                </c:pt>
                <c:pt idx="2318">
                  <c:v>36.25</c:v>
                </c:pt>
                <c:pt idx="2319">
                  <c:v>36.26560000000001</c:v>
                </c:pt>
                <c:pt idx="2320">
                  <c:v>36.2813</c:v>
                </c:pt>
                <c:pt idx="2321">
                  <c:v>36.2969</c:v>
                </c:pt>
                <c:pt idx="2322">
                  <c:v>36.3125</c:v>
                </c:pt>
                <c:pt idx="2323">
                  <c:v>36.3281</c:v>
                </c:pt>
                <c:pt idx="2324">
                  <c:v>36.3438</c:v>
                </c:pt>
                <c:pt idx="2325">
                  <c:v>36.3594</c:v>
                </c:pt>
                <c:pt idx="2326">
                  <c:v>36.375</c:v>
                </c:pt>
                <c:pt idx="2327">
                  <c:v>36.39060000000001</c:v>
                </c:pt>
                <c:pt idx="2328">
                  <c:v>36.4063</c:v>
                </c:pt>
                <c:pt idx="2329">
                  <c:v>36.4219</c:v>
                </c:pt>
                <c:pt idx="2330">
                  <c:v>36.4375</c:v>
                </c:pt>
                <c:pt idx="2331">
                  <c:v>36.4531</c:v>
                </c:pt>
                <c:pt idx="2332">
                  <c:v>36.4688</c:v>
                </c:pt>
                <c:pt idx="2333">
                  <c:v>36.4844</c:v>
                </c:pt>
                <c:pt idx="2334">
                  <c:v>36.5</c:v>
                </c:pt>
                <c:pt idx="2335">
                  <c:v>36.51560000000001</c:v>
                </c:pt>
                <c:pt idx="2336">
                  <c:v>36.5313</c:v>
                </c:pt>
                <c:pt idx="2337">
                  <c:v>36.5469</c:v>
                </c:pt>
                <c:pt idx="2338">
                  <c:v>36.5625</c:v>
                </c:pt>
                <c:pt idx="2339">
                  <c:v>36.5781</c:v>
                </c:pt>
                <c:pt idx="2340">
                  <c:v>36.5938</c:v>
                </c:pt>
                <c:pt idx="2341">
                  <c:v>36.6094</c:v>
                </c:pt>
                <c:pt idx="2342">
                  <c:v>36.625</c:v>
                </c:pt>
                <c:pt idx="2343">
                  <c:v>36.64060000000001</c:v>
                </c:pt>
                <c:pt idx="2344">
                  <c:v>36.6563</c:v>
                </c:pt>
                <c:pt idx="2345">
                  <c:v>36.6719</c:v>
                </c:pt>
                <c:pt idx="2346">
                  <c:v>36.6875</c:v>
                </c:pt>
                <c:pt idx="2347">
                  <c:v>36.7031</c:v>
                </c:pt>
                <c:pt idx="2348">
                  <c:v>36.7188</c:v>
                </c:pt>
                <c:pt idx="2349">
                  <c:v>36.7344</c:v>
                </c:pt>
                <c:pt idx="2350">
                  <c:v>36.75</c:v>
                </c:pt>
                <c:pt idx="2351">
                  <c:v>36.76560000000001</c:v>
                </c:pt>
                <c:pt idx="2352">
                  <c:v>36.7813</c:v>
                </c:pt>
                <c:pt idx="2353">
                  <c:v>36.7969</c:v>
                </c:pt>
                <c:pt idx="2354">
                  <c:v>36.8125</c:v>
                </c:pt>
                <c:pt idx="2355">
                  <c:v>36.8281</c:v>
                </c:pt>
                <c:pt idx="2356">
                  <c:v>36.8438</c:v>
                </c:pt>
                <c:pt idx="2357">
                  <c:v>36.8594</c:v>
                </c:pt>
                <c:pt idx="2358">
                  <c:v>36.875</c:v>
                </c:pt>
                <c:pt idx="2359">
                  <c:v>36.89060000000001</c:v>
                </c:pt>
                <c:pt idx="2360">
                  <c:v>36.9063</c:v>
                </c:pt>
                <c:pt idx="2361">
                  <c:v>36.9219</c:v>
                </c:pt>
                <c:pt idx="2362">
                  <c:v>36.9375</c:v>
                </c:pt>
                <c:pt idx="2363">
                  <c:v>36.9531</c:v>
                </c:pt>
                <c:pt idx="2364">
                  <c:v>36.9688</c:v>
                </c:pt>
                <c:pt idx="2365">
                  <c:v>36.9844</c:v>
                </c:pt>
                <c:pt idx="2366">
                  <c:v>37.0</c:v>
                </c:pt>
                <c:pt idx="2367">
                  <c:v>37.01560000000001</c:v>
                </c:pt>
                <c:pt idx="2368">
                  <c:v>37.0313</c:v>
                </c:pt>
                <c:pt idx="2369">
                  <c:v>37.0469</c:v>
                </c:pt>
                <c:pt idx="2370">
                  <c:v>37.0625</c:v>
                </c:pt>
                <c:pt idx="2371">
                  <c:v>37.0781</c:v>
                </c:pt>
                <c:pt idx="2372">
                  <c:v>37.0938</c:v>
                </c:pt>
                <c:pt idx="2373">
                  <c:v>37.1094</c:v>
                </c:pt>
                <c:pt idx="2374">
                  <c:v>37.125</c:v>
                </c:pt>
                <c:pt idx="2375">
                  <c:v>37.14060000000001</c:v>
                </c:pt>
                <c:pt idx="2376">
                  <c:v>37.1563</c:v>
                </c:pt>
                <c:pt idx="2377">
                  <c:v>37.1719</c:v>
                </c:pt>
                <c:pt idx="2378">
                  <c:v>37.1875</c:v>
                </c:pt>
                <c:pt idx="2379">
                  <c:v>37.2031</c:v>
                </c:pt>
                <c:pt idx="2380">
                  <c:v>37.2188</c:v>
                </c:pt>
                <c:pt idx="2381">
                  <c:v>37.2344</c:v>
                </c:pt>
                <c:pt idx="2382">
                  <c:v>37.25</c:v>
                </c:pt>
                <c:pt idx="2383">
                  <c:v>37.26560000000001</c:v>
                </c:pt>
                <c:pt idx="2384">
                  <c:v>37.2813</c:v>
                </c:pt>
                <c:pt idx="2385">
                  <c:v>37.2969</c:v>
                </c:pt>
                <c:pt idx="2386">
                  <c:v>37.3125</c:v>
                </c:pt>
                <c:pt idx="2387">
                  <c:v>37.3281</c:v>
                </c:pt>
                <c:pt idx="2388">
                  <c:v>37.3438</c:v>
                </c:pt>
                <c:pt idx="2389">
                  <c:v>37.3594</c:v>
                </c:pt>
                <c:pt idx="2390">
                  <c:v>37.375</c:v>
                </c:pt>
                <c:pt idx="2391">
                  <c:v>37.39060000000001</c:v>
                </c:pt>
                <c:pt idx="2392">
                  <c:v>37.4063</c:v>
                </c:pt>
                <c:pt idx="2393">
                  <c:v>37.4219</c:v>
                </c:pt>
                <c:pt idx="2394">
                  <c:v>37.4375</c:v>
                </c:pt>
                <c:pt idx="2395">
                  <c:v>37.4531</c:v>
                </c:pt>
                <c:pt idx="2396">
                  <c:v>37.4688</c:v>
                </c:pt>
                <c:pt idx="2397">
                  <c:v>37.4844</c:v>
                </c:pt>
                <c:pt idx="2398">
                  <c:v>37.5</c:v>
                </c:pt>
                <c:pt idx="2399">
                  <c:v>37.51560000000001</c:v>
                </c:pt>
                <c:pt idx="2400">
                  <c:v>37.5313</c:v>
                </c:pt>
                <c:pt idx="2401">
                  <c:v>37.5469</c:v>
                </c:pt>
                <c:pt idx="2402">
                  <c:v>37.5625</c:v>
                </c:pt>
                <c:pt idx="2403">
                  <c:v>37.5781</c:v>
                </c:pt>
                <c:pt idx="2404">
                  <c:v>37.5938</c:v>
                </c:pt>
                <c:pt idx="2405">
                  <c:v>37.6094</c:v>
                </c:pt>
                <c:pt idx="2406">
                  <c:v>37.625</c:v>
                </c:pt>
                <c:pt idx="2407">
                  <c:v>37.64060000000001</c:v>
                </c:pt>
                <c:pt idx="2408">
                  <c:v>37.6563</c:v>
                </c:pt>
                <c:pt idx="2409">
                  <c:v>37.6719</c:v>
                </c:pt>
                <c:pt idx="2410">
                  <c:v>37.6875</c:v>
                </c:pt>
                <c:pt idx="2411">
                  <c:v>37.7031</c:v>
                </c:pt>
                <c:pt idx="2412">
                  <c:v>37.7188</c:v>
                </c:pt>
                <c:pt idx="2413">
                  <c:v>37.7344</c:v>
                </c:pt>
                <c:pt idx="2414">
                  <c:v>37.75</c:v>
                </c:pt>
                <c:pt idx="2415">
                  <c:v>37.76560000000001</c:v>
                </c:pt>
                <c:pt idx="2416">
                  <c:v>37.7813</c:v>
                </c:pt>
                <c:pt idx="2417">
                  <c:v>37.7969</c:v>
                </c:pt>
                <c:pt idx="2418">
                  <c:v>37.8125</c:v>
                </c:pt>
                <c:pt idx="2419">
                  <c:v>37.8281</c:v>
                </c:pt>
                <c:pt idx="2420">
                  <c:v>37.8438</c:v>
                </c:pt>
                <c:pt idx="2421">
                  <c:v>37.8594</c:v>
                </c:pt>
                <c:pt idx="2422">
                  <c:v>37.875</c:v>
                </c:pt>
                <c:pt idx="2423">
                  <c:v>37.89060000000001</c:v>
                </c:pt>
                <c:pt idx="2424">
                  <c:v>37.9063</c:v>
                </c:pt>
                <c:pt idx="2425">
                  <c:v>37.9219</c:v>
                </c:pt>
                <c:pt idx="2426">
                  <c:v>37.9375</c:v>
                </c:pt>
                <c:pt idx="2427">
                  <c:v>37.9531</c:v>
                </c:pt>
                <c:pt idx="2428">
                  <c:v>37.9688</c:v>
                </c:pt>
                <c:pt idx="2429">
                  <c:v>37.9844</c:v>
                </c:pt>
                <c:pt idx="2430">
                  <c:v>38.0</c:v>
                </c:pt>
                <c:pt idx="2431">
                  <c:v>38.01560000000001</c:v>
                </c:pt>
                <c:pt idx="2432">
                  <c:v>38.0313</c:v>
                </c:pt>
                <c:pt idx="2433">
                  <c:v>38.0469</c:v>
                </c:pt>
                <c:pt idx="2434">
                  <c:v>38.0625</c:v>
                </c:pt>
                <c:pt idx="2435">
                  <c:v>38.0781</c:v>
                </c:pt>
                <c:pt idx="2436">
                  <c:v>38.0938</c:v>
                </c:pt>
                <c:pt idx="2437">
                  <c:v>38.1094</c:v>
                </c:pt>
                <c:pt idx="2438">
                  <c:v>38.125</c:v>
                </c:pt>
                <c:pt idx="2439">
                  <c:v>38.14060000000001</c:v>
                </c:pt>
                <c:pt idx="2440">
                  <c:v>38.1563</c:v>
                </c:pt>
                <c:pt idx="2441">
                  <c:v>38.1719</c:v>
                </c:pt>
                <c:pt idx="2442">
                  <c:v>38.1875</c:v>
                </c:pt>
                <c:pt idx="2443">
                  <c:v>38.2031</c:v>
                </c:pt>
                <c:pt idx="2444">
                  <c:v>38.2188</c:v>
                </c:pt>
                <c:pt idx="2445">
                  <c:v>38.2344</c:v>
                </c:pt>
                <c:pt idx="2446">
                  <c:v>38.25</c:v>
                </c:pt>
                <c:pt idx="2447">
                  <c:v>38.26560000000001</c:v>
                </c:pt>
                <c:pt idx="2448">
                  <c:v>38.2813</c:v>
                </c:pt>
                <c:pt idx="2449">
                  <c:v>38.2969</c:v>
                </c:pt>
                <c:pt idx="2450">
                  <c:v>38.3125</c:v>
                </c:pt>
                <c:pt idx="2451">
                  <c:v>38.3281</c:v>
                </c:pt>
                <c:pt idx="2452">
                  <c:v>38.3438</c:v>
                </c:pt>
                <c:pt idx="2453">
                  <c:v>38.3594</c:v>
                </c:pt>
                <c:pt idx="2454">
                  <c:v>38.375</c:v>
                </c:pt>
                <c:pt idx="2455">
                  <c:v>38.39060000000001</c:v>
                </c:pt>
                <c:pt idx="2456">
                  <c:v>38.4063</c:v>
                </c:pt>
                <c:pt idx="2457">
                  <c:v>38.4219</c:v>
                </c:pt>
                <c:pt idx="2458">
                  <c:v>38.4375</c:v>
                </c:pt>
                <c:pt idx="2459">
                  <c:v>38.4531</c:v>
                </c:pt>
                <c:pt idx="2460">
                  <c:v>38.4688</c:v>
                </c:pt>
                <c:pt idx="2461">
                  <c:v>38.4844</c:v>
                </c:pt>
                <c:pt idx="2462">
                  <c:v>38.5</c:v>
                </c:pt>
                <c:pt idx="2463">
                  <c:v>38.51560000000001</c:v>
                </c:pt>
                <c:pt idx="2464">
                  <c:v>38.5313</c:v>
                </c:pt>
                <c:pt idx="2465">
                  <c:v>38.5469</c:v>
                </c:pt>
                <c:pt idx="2466">
                  <c:v>38.5625</c:v>
                </c:pt>
                <c:pt idx="2467">
                  <c:v>38.5781</c:v>
                </c:pt>
                <c:pt idx="2468">
                  <c:v>38.5938</c:v>
                </c:pt>
                <c:pt idx="2469">
                  <c:v>38.6094</c:v>
                </c:pt>
                <c:pt idx="2470">
                  <c:v>38.625</c:v>
                </c:pt>
                <c:pt idx="2471">
                  <c:v>38.64060000000001</c:v>
                </c:pt>
                <c:pt idx="2472">
                  <c:v>38.6563</c:v>
                </c:pt>
                <c:pt idx="2473">
                  <c:v>38.6719</c:v>
                </c:pt>
                <c:pt idx="2474">
                  <c:v>38.6875</c:v>
                </c:pt>
                <c:pt idx="2475">
                  <c:v>38.7031</c:v>
                </c:pt>
                <c:pt idx="2476">
                  <c:v>38.7188</c:v>
                </c:pt>
                <c:pt idx="2477">
                  <c:v>38.7344</c:v>
                </c:pt>
                <c:pt idx="2478">
                  <c:v>38.75</c:v>
                </c:pt>
                <c:pt idx="2479">
                  <c:v>38.76560000000001</c:v>
                </c:pt>
                <c:pt idx="2480">
                  <c:v>38.7813</c:v>
                </c:pt>
                <c:pt idx="2481">
                  <c:v>38.7969</c:v>
                </c:pt>
                <c:pt idx="2482">
                  <c:v>38.8125</c:v>
                </c:pt>
                <c:pt idx="2483">
                  <c:v>38.8281</c:v>
                </c:pt>
                <c:pt idx="2484">
                  <c:v>38.8438</c:v>
                </c:pt>
                <c:pt idx="2485">
                  <c:v>38.8594</c:v>
                </c:pt>
                <c:pt idx="2486">
                  <c:v>38.875</c:v>
                </c:pt>
                <c:pt idx="2487">
                  <c:v>38.89060000000001</c:v>
                </c:pt>
                <c:pt idx="2488">
                  <c:v>38.9063</c:v>
                </c:pt>
                <c:pt idx="2489">
                  <c:v>38.9219</c:v>
                </c:pt>
                <c:pt idx="2490">
                  <c:v>38.9375</c:v>
                </c:pt>
                <c:pt idx="2491">
                  <c:v>38.9531</c:v>
                </c:pt>
                <c:pt idx="2492">
                  <c:v>38.9688</c:v>
                </c:pt>
                <c:pt idx="2493">
                  <c:v>38.9844</c:v>
                </c:pt>
                <c:pt idx="2494">
                  <c:v>39.0</c:v>
                </c:pt>
                <c:pt idx="2495">
                  <c:v>39.01560000000001</c:v>
                </c:pt>
                <c:pt idx="2496">
                  <c:v>39.0313</c:v>
                </c:pt>
                <c:pt idx="2497">
                  <c:v>39.0469</c:v>
                </c:pt>
                <c:pt idx="2498">
                  <c:v>39.0625</c:v>
                </c:pt>
                <c:pt idx="2499">
                  <c:v>39.0781</c:v>
                </c:pt>
                <c:pt idx="2500">
                  <c:v>39.0938</c:v>
                </c:pt>
                <c:pt idx="2501">
                  <c:v>39.1094</c:v>
                </c:pt>
                <c:pt idx="2502">
                  <c:v>39.125</c:v>
                </c:pt>
                <c:pt idx="2503">
                  <c:v>39.14060000000001</c:v>
                </c:pt>
                <c:pt idx="2504">
                  <c:v>39.1563</c:v>
                </c:pt>
                <c:pt idx="2505">
                  <c:v>39.1719</c:v>
                </c:pt>
                <c:pt idx="2506">
                  <c:v>39.1875</c:v>
                </c:pt>
                <c:pt idx="2507">
                  <c:v>39.2031</c:v>
                </c:pt>
                <c:pt idx="2508">
                  <c:v>39.2188</c:v>
                </c:pt>
                <c:pt idx="2509">
                  <c:v>39.2344</c:v>
                </c:pt>
                <c:pt idx="2510">
                  <c:v>39.25</c:v>
                </c:pt>
                <c:pt idx="2511">
                  <c:v>39.26560000000001</c:v>
                </c:pt>
                <c:pt idx="2512">
                  <c:v>39.2813</c:v>
                </c:pt>
                <c:pt idx="2513">
                  <c:v>39.2969</c:v>
                </c:pt>
                <c:pt idx="2514">
                  <c:v>39.3125</c:v>
                </c:pt>
                <c:pt idx="2515">
                  <c:v>39.3281</c:v>
                </c:pt>
                <c:pt idx="2516">
                  <c:v>39.3438</c:v>
                </c:pt>
                <c:pt idx="2517">
                  <c:v>39.3594</c:v>
                </c:pt>
                <c:pt idx="2518">
                  <c:v>39.375</c:v>
                </c:pt>
                <c:pt idx="2519">
                  <c:v>39.39060000000001</c:v>
                </c:pt>
                <c:pt idx="2520">
                  <c:v>39.4063</c:v>
                </c:pt>
                <c:pt idx="2521">
                  <c:v>39.4219</c:v>
                </c:pt>
                <c:pt idx="2522">
                  <c:v>39.4375</c:v>
                </c:pt>
                <c:pt idx="2523">
                  <c:v>39.4531</c:v>
                </c:pt>
                <c:pt idx="2524">
                  <c:v>39.4688</c:v>
                </c:pt>
                <c:pt idx="2525">
                  <c:v>39.4844</c:v>
                </c:pt>
                <c:pt idx="2526">
                  <c:v>39.5</c:v>
                </c:pt>
                <c:pt idx="2527">
                  <c:v>39.51560000000001</c:v>
                </c:pt>
                <c:pt idx="2528">
                  <c:v>39.5313</c:v>
                </c:pt>
                <c:pt idx="2529">
                  <c:v>39.5469</c:v>
                </c:pt>
                <c:pt idx="2530">
                  <c:v>39.5625</c:v>
                </c:pt>
                <c:pt idx="2531">
                  <c:v>39.5781</c:v>
                </c:pt>
                <c:pt idx="2532">
                  <c:v>39.5938</c:v>
                </c:pt>
                <c:pt idx="2533">
                  <c:v>39.6094</c:v>
                </c:pt>
                <c:pt idx="2534">
                  <c:v>39.625</c:v>
                </c:pt>
                <c:pt idx="2535">
                  <c:v>39.64060000000001</c:v>
                </c:pt>
                <c:pt idx="2536">
                  <c:v>39.6563</c:v>
                </c:pt>
                <c:pt idx="2537">
                  <c:v>39.6719</c:v>
                </c:pt>
                <c:pt idx="2538">
                  <c:v>39.6875</c:v>
                </c:pt>
                <c:pt idx="2539">
                  <c:v>39.7031</c:v>
                </c:pt>
                <c:pt idx="2540">
                  <c:v>39.7188</c:v>
                </c:pt>
                <c:pt idx="2541">
                  <c:v>39.7344</c:v>
                </c:pt>
                <c:pt idx="2542">
                  <c:v>39.75</c:v>
                </c:pt>
                <c:pt idx="2543">
                  <c:v>39.76560000000001</c:v>
                </c:pt>
                <c:pt idx="2544">
                  <c:v>39.7813</c:v>
                </c:pt>
                <c:pt idx="2545">
                  <c:v>39.7969</c:v>
                </c:pt>
                <c:pt idx="2546">
                  <c:v>39.8125</c:v>
                </c:pt>
                <c:pt idx="2547">
                  <c:v>39.8281</c:v>
                </c:pt>
                <c:pt idx="2548">
                  <c:v>39.8438</c:v>
                </c:pt>
                <c:pt idx="2549">
                  <c:v>39.8594</c:v>
                </c:pt>
                <c:pt idx="2550">
                  <c:v>39.875</c:v>
                </c:pt>
                <c:pt idx="2551">
                  <c:v>39.89060000000001</c:v>
                </c:pt>
                <c:pt idx="2552">
                  <c:v>39.9063</c:v>
                </c:pt>
                <c:pt idx="2553">
                  <c:v>39.9219</c:v>
                </c:pt>
                <c:pt idx="2554">
                  <c:v>39.9375</c:v>
                </c:pt>
                <c:pt idx="2555">
                  <c:v>39.9531</c:v>
                </c:pt>
                <c:pt idx="2556">
                  <c:v>39.9688</c:v>
                </c:pt>
                <c:pt idx="2557">
                  <c:v>39.9844</c:v>
                </c:pt>
                <c:pt idx="2558">
                  <c:v>40.0</c:v>
                </c:pt>
                <c:pt idx="2559">
                  <c:v>40.01560000000001</c:v>
                </c:pt>
                <c:pt idx="2560">
                  <c:v>40.0313</c:v>
                </c:pt>
                <c:pt idx="2561">
                  <c:v>40.0469</c:v>
                </c:pt>
                <c:pt idx="2562">
                  <c:v>40.0625</c:v>
                </c:pt>
                <c:pt idx="2563">
                  <c:v>40.0781</c:v>
                </c:pt>
                <c:pt idx="2564">
                  <c:v>40.0938</c:v>
                </c:pt>
                <c:pt idx="2565">
                  <c:v>40.1094</c:v>
                </c:pt>
                <c:pt idx="2566">
                  <c:v>40.125</c:v>
                </c:pt>
                <c:pt idx="2567">
                  <c:v>40.14060000000001</c:v>
                </c:pt>
                <c:pt idx="2568">
                  <c:v>40.1563</c:v>
                </c:pt>
                <c:pt idx="2569">
                  <c:v>40.1719</c:v>
                </c:pt>
                <c:pt idx="2570">
                  <c:v>40.1875</c:v>
                </c:pt>
                <c:pt idx="2571">
                  <c:v>40.2031</c:v>
                </c:pt>
                <c:pt idx="2572">
                  <c:v>40.2188</c:v>
                </c:pt>
                <c:pt idx="2573">
                  <c:v>40.2344</c:v>
                </c:pt>
                <c:pt idx="2574">
                  <c:v>40.25</c:v>
                </c:pt>
                <c:pt idx="2575">
                  <c:v>40.26560000000001</c:v>
                </c:pt>
                <c:pt idx="2576">
                  <c:v>40.2813</c:v>
                </c:pt>
                <c:pt idx="2577">
                  <c:v>40.2969</c:v>
                </c:pt>
                <c:pt idx="2578">
                  <c:v>40.3125</c:v>
                </c:pt>
                <c:pt idx="2579">
                  <c:v>40.3281</c:v>
                </c:pt>
                <c:pt idx="2580">
                  <c:v>40.3438</c:v>
                </c:pt>
                <c:pt idx="2581">
                  <c:v>40.3594</c:v>
                </c:pt>
                <c:pt idx="2582">
                  <c:v>40.375</c:v>
                </c:pt>
                <c:pt idx="2583">
                  <c:v>40.39060000000001</c:v>
                </c:pt>
                <c:pt idx="2584">
                  <c:v>40.4063</c:v>
                </c:pt>
                <c:pt idx="2585">
                  <c:v>40.4219</c:v>
                </c:pt>
                <c:pt idx="2586">
                  <c:v>40.4375</c:v>
                </c:pt>
                <c:pt idx="2587">
                  <c:v>40.4531</c:v>
                </c:pt>
                <c:pt idx="2588">
                  <c:v>40.4688</c:v>
                </c:pt>
                <c:pt idx="2589">
                  <c:v>40.4844</c:v>
                </c:pt>
                <c:pt idx="2590">
                  <c:v>40.5</c:v>
                </c:pt>
                <c:pt idx="2591">
                  <c:v>40.51560000000001</c:v>
                </c:pt>
                <c:pt idx="2592">
                  <c:v>40.5313</c:v>
                </c:pt>
                <c:pt idx="2593">
                  <c:v>40.5469</c:v>
                </c:pt>
                <c:pt idx="2594">
                  <c:v>40.5625</c:v>
                </c:pt>
                <c:pt idx="2595">
                  <c:v>40.5781</c:v>
                </c:pt>
                <c:pt idx="2596">
                  <c:v>40.5938</c:v>
                </c:pt>
                <c:pt idx="2597">
                  <c:v>40.6094</c:v>
                </c:pt>
                <c:pt idx="2598">
                  <c:v>40.625</c:v>
                </c:pt>
                <c:pt idx="2599">
                  <c:v>40.64060000000001</c:v>
                </c:pt>
                <c:pt idx="2600">
                  <c:v>40.6563</c:v>
                </c:pt>
                <c:pt idx="2601">
                  <c:v>40.6719</c:v>
                </c:pt>
                <c:pt idx="2602">
                  <c:v>40.6875</c:v>
                </c:pt>
                <c:pt idx="2603">
                  <c:v>40.7031</c:v>
                </c:pt>
                <c:pt idx="2604">
                  <c:v>40.7188</c:v>
                </c:pt>
                <c:pt idx="2605">
                  <c:v>40.7344</c:v>
                </c:pt>
                <c:pt idx="2606">
                  <c:v>40.75</c:v>
                </c:pt>
                <c:pt idx="2607">
                  <c:v>40.76560000000001</c:v>
                </c:pt>
                <c:pt idx="2608">
                  <c:v>40.7813</c:v>
                </c:pt>
                <c:pt idx="2609">
                  <c:v>40.7969</c:v>
                </c:pt>
                <c:pt idx="2610">
                  <c:v>40.8125</c:v>
                </c:pt>
                <c:pt idx="2611">
                  <c:v>40.8281</c:v>
                </c:pt>
                <c:pt idx="2612">
                  <c:v>40.8438</c:v>
                </c:pt>
                <c:pt idx="2613">
                  <c:v>40.8594</c:v>
                </c:pt>
                <c:pt idx="2614">
                  <c:v>40.875</c:v>
                </c:pt>
                <c:pt idx="2615">
                  <c:v>40.89060000000001</c:v>
                </c:pt>
                <c:pt idx="2616">
                  <c:v>40.9063</c:v>
                </c:pt>
                <c:pt idx="2617">
                  <c:v>40.9219</c:v>
                </c:pt>
                <c:pt idx="2618">
                  <c:v>40.9375</c:v>
                </c:pt>
                <c:pt idx="2619">
                  <c:v>40.9531</c:v>
                </c:pt>
                <c:pt idx="2620">
                  <c:v>40.9688</c:v>
                </c:pt>
                <c:pt idx="2621">
                  <c:v>40.9844</c:v>
                </c:pt>
                <c:pt idx="2622">
                  <c:v>41.0</c:v>
                </c:pt>
                <c:pt idx="2623">
                  <c:v>41.01560000000001</c:v>
                </c:pt>
                <c:pt idx="2624">
                  <c:v>41.0313</c:v>
                </c:pt>
                <c:pt idx="2625">
                  <c:v>41.0469</c:v>
                </c:pt>
                <c:pt idx="2626">
                  <c:v>41.0625</c:v>
                </c:pt>
                <c:pt idx="2627">
                  <c:v>41.0781</c:v>
                </c:pt>
                <c:pt idx="2628">
                  <c:v>41.0938</c:v>
                </c:pt>
                <c:pt idx="2629">
                  <c:v>41.1094</c:v>
                </c:pt>
                <c:pt idx="2630">
                  <c:v>41.125</c:v>
                </c:pt>
                <c:pt idx="2631">
                  <c:v>41.14060000000001</c:v>
                </c:pt>
                <c:pt idx="2632">
                  <c:v>41.1563</c:v>
                </c:pt>
                <c:pt idx="2633">
                  <c:v>41.1719</c:v>
                </c:pt>
                <c:pt idx="2634">
                  <c:v>41.1875</c:v>
                </c:pt>
                <c:pt idx="2635">
                  <c:v>41.2031</c:v>
                </c:pt>
                <c:pt idx="2636">
                  <c:v>41.2188</c:v>
                </c:pt>
                <c:pt idx="2637">
                  <c:v>41.2344</c:v>
                </c:pt>
                <c:pt idx="2638">
                  <c:v>41.25</c:v>
                </c:pt>
                <c:pt idx="2639">
                  <c:v>41.26560000000001</c:v>
                </c:pt>
                <c:pt idx="2640">
                  <c:v>41.2813</c:v>
                </c:pt>
                <c:pt idx="2641">
                  <c:v>41.2969</c:v>
                </c:pt>
                <c:pt idx="2642">
                  <c:v>41.3125</c:v>
                </c:pt>
                <c:pt idx="2643">
                  <c:v>41.3281</c:v>
                </c:pt>
                <c:pt idx="2644">
                  <c:v>41.3438</c:v>
                </c:pt>
                <c:pt idx="2645">
                  <c:v>41.3594</c:v>
                </c:pt>
                <c:pt idx="2646">
                  <c:v>41.375</c:v>
                </c:pt>
                <c:pt idx="2647">
                  <c:v>41.39060000000001</c:v>
                </c:pt>
                <c:pt idx="2648">
                  <c:v>41.4063</c:v>
                </c:pt>
                <c:pt idx="2649">
                  <c:v>41.4219</c:v>
                </c:pt>
                <c:pt idx="2650">
                  <c:v>41.4375</c:v>
                </c:pt>
                <c:pt idx="2651">
                  <c:v>41.4531</c:v>
                </c:pt>
                <c:pt idx="2652">
                  <c:v>41.4688</c:v>
                </c:pt>
                <c:pt idx="2653">
                  <c:v>41.4844</c:v>
                </c:pt>
                <c:pt idx="2654">
                  <c:v>41.5</c:v>
                </c:pt>
                <c:pt idx="2655">
                  <c:v>41.51560000000001</c:v>
                </c:pt>
                <c:pt idx="2656">
                  <c:v>41.5313</c:v>
                </c:pt>
                <c:pt idx="2657">
                  <c:v>41.5469</c:v>
                </c:pt>
                <c:pt idx="2658">
                  <c:v>41.5625</c:v>
                </c:pt>
                <c:pt idx="2659">
                  <c:v>41.5781</c:v>
                </c:pt>
                <c:pt idx="2660">
                  <c:v>41.5938</c:v>
                </c:pt>
                <c:pt idx="2661">
                  <c:v>41.6094</c:v>
                </c:pt>
                <c:pt idx="2662">
                  <c:v>41.625</c:v>
                </c:pt>
                <c:pt idx="2663">
                  <c:v>41.64060000000001</c:v>
                </c:pt>
                <c:pt idx="2664">
                  <c:v>41.6563</c:v>
                </c:pt>
                <c:pt idx="2665">
                  <c:v>41.6719</c:v>
                </c:pt>
                <c:pt idx="2666">
                  <c:v>41.6875</c:v>
                </c:pt>
                <c:pt idx="2667">
                  <c:v>41.7031</c:v>
                </c:pt>
                <c:pt idx="2668">
                  <c:v>41.7188</c:v>
                </c:pt>
                <c:pt idx="2669">
                  <c:v>41.7344</c:v>
                </c:pt>
                <c:pt idx="2670">
                  <c:v>41.75</c:v>
                </c:pt>
                <c:pt idx="2671">
                  <c:v>41.76560000000001</c:v>
                </c:pt>
                <c:pt idx="2672">
                  <c:v>41.7813</c:v>
                </c:pt>
                <c:pt idx="2673">
                  <c:v>41.7969</c:v>
                </c:pt>
                <c:pt idx="2674">
                  <c:v>41.8125</c:v>
                </c:pt>
                <c:pt idx="2675">
                  <c:v>41.8281</c:v>
                </c:pt>
                <c:pt idx="2676">
                  <c:v>41.8438</c:v>
                </c:pt>
                <c:pt idx="2677">
                  <c:v>41.8594</c:v>
                </c:pt>
                <c:pt idx="2678">
                  <c:v>41.875</c:v>
                </c:pt>
                <c:pt idx="2679">
                  <c:v>41.89060000000001</c:v>
                </c:pt>
                <c:pt idx="2680">
                  <c:v>41.9063</c:v>
                </c:pt>
                <c:pt idx="2681">
                  <c:v>41.9219</c:v>
                </c:pt>
                <c:pt idx="2682">
                  <c:v>41.9375</c:v>
                </c:pt>
                <c:pt idx="2683">
                  <c:v>41.9531</c:v>
                </c:pt>
                <c:pt idx="2684">
                  <c:v>41.9688</c:v>
                </c:pt>
                <c:pt idx="2685">
                  <c:v>41.9844</c:v>
                </c:pt>
                <c:pt idx="2686">
                  <c:v>42.0</c:v>
                </c:pt>
                <c:pt idx="2687">
                  <c:v>42.01560000000001</c:v>
                </c:pt>
                <c:pt idx="2688">
                  <c:v>42.0313</c:v>
                </c:pt>
                <c:pt idx="2689">
                  <c:v>42.0469</c:v>
                </c:pt>
                <c:pt idx="2690">
                  <c:v>42.0625</c:v>
                </c:pt>
                <c:pt idx="2691">
                  <c:v>42.0781</c:v>
                </c:pt>
                <c:pt idx="2692">
                  <c:v>42.0938</c:v>
                </c:pt>
                <c:pt idx="2693">
                  <c:v>42.1094</c:v>
                </c:pt>
                <c:pt idx="2694">
                  <c:v>42.125</c:v>
                </c:pt>
                <c:pt idx="2695">
                  <c:v>42.14060000000001</c:v>
                </c:pt>
                <c:pt idx="2696">
                  <c:v>42.1563</c:v>
                </c:pt>
                <c:pt idx="2697">
                  <c:v>42.1719</c:v>
                </c:pt>
                <c:pt idx="2698">
                  <c:v>42.1875</c:v>
                </c:pt>
                <c:pt idx="2699">
                  <c:v>42.2031</c:v>
                </c:pt>
                <c:pt idx="2700">
                  <c:v>42.2188</c:v>
                </c:pt>
                <c:pt idx="2701">
                  <c:v>42.2344</c:v>
                </c:pt>
                <c:pt idx="2702">
                  <c:v>42.25</c:v>
                </c:pt>
                <c:pt idx="2703">
                  <c:v>42.26560000000001</c:v>
                </c:pt>
                <c:pt idx="2704">
                  <c:v>42.2813</c:v>
                </c:pt>
                <c:pt idx="2705">
                  <c:v>42.2969</c:v>
                </c:pt>
                <c:pt idx="2706">
                  <c:v>42.3125</c:v>
                </c:pt>
                <c:pt idx="2707">
                  <c:v>42.3281</c:v>
                </c:pt>
                <c:pt idx="2708">
                  <c:v>42.3438</c:v>
                </c:pt>
                <c:pt idx="2709">
                  <c:v>42.3594</c:v>
                </c:pt>
                <c:pt idx="2710">
                  <c:v>42.375</c:v>
                </c:pt>
                <c:pt idx="2711">
                  <c:v>42.39060000000001</c:v>
                </c:pt>
                <c:pt idx="2712">
                  <c:v>42.4063</c:v>
                </c:pt>
                <c:pt idx="2713">
                  <c:v>42.4219</c:v>
                </c:pt>
                <c:pt idx="2714">
                  <c:v>42.4375</c:v>
                </c:pt>
                <c:pt idx="2715">
                  <c:v>42.4531</c:v>
                </c:pt>
                <c:pt idx="2716">
                  <c:v>42.4688</c:v>
                </c:pt>
                <c:pt idx="2717">
                  <c:v>42.4844</c:v>
                </c:pt>
                <c:pt idx="2718">
                  <c:v>42.5</c:v>
                </c:pt>
                <c:pt idx="2719">
                  <c:v>42.51560000000001</c:v>
                </c:pt>
                <c:pt idx="2720">
                  <c:v>42.5313</c:v>
                </c:pt>
                <c:pt idx="2721">
                  <c:v>42.5469</c:v>
                </c:pt>
                <c:pt idx="2722">
                  <c:v>42.5625</c:v>
                </c:pt>
                <c:pt idx="2723">
                  <c:v>42.5781</c:v>
                </c:pt>
                <c:pt idx="2724">
                  <c:v>42.5938</c:v>
                </c:pt>
                <c:pt idx="2725">
                  <c:v>42.6094</c:v>
                </c:pt>
                <c:pt idx="2726">
                  <c:v>42.625</c:v>
                </c:pt>
                <c:pt idx="2727">
                  <c:v>42.64060000000001</c:v>
                </c:pt>
                <c:pt idx="2728">
                  <c:v>42.6563</c:v>
                </c:pt>
                <c:pt idx="2729">
                  <c:v>42.6719</c:v>
                </c:pt>
                <c:pt idx="2730">
                  <c:v>42.6875</c:v>
                </c:pt>
                <c:pt idx="2731">
                  <c:v>42.7031</c:v>
                </c:pt>
                <c:pt idx="2732">
                  <c:v>42.7188</c:v>
                </c:pt>
                <c:pt idx="2733">
                  <c:v>42.7344</c:v>
                </c:pt>
                <c:pt idx="2734">
                  <c:v>42.75</c:v>
                </c:pt>
                <c:pt idx="2735">
                  <c:v>42.76560000000001</c:v>
                </c:pt>
                <c:pt idx="2736">
                  <c:v>42.7813</c:v>
                </c:pt>
                <c:pt idx="2737">
                  <c:v>42.7969</c:v>
                </c:pt>
                <c:pt idx="2738">
                  <c:v>42.8125</c:v>
                </c:pt>
                <c:pt idx="2739">
                  <c:v>42.8281</c:v>
                </c:pt>
                <c:pt idx="2740">
                  <c:v>42.8438</c:v>
                </c:pt>
                <c:pt idx="2741">
                  <c:v>42.8594</c:v>
                </c:pt>
                <c:pt idx="2742">
                  <c:v>42.875</c:v>
                </c:pt>
                <c:pt idx="2743">
                  <c:v>42.89060000000001</c:v>
                </c:pt>
                <c:pt idx="2744">
                  <c:v>42.9063</c:v>
                </c:pt>
                <c:pt idx="2745">
                  <c:v>42.9219</c:v>
                </c:pt>
                <c:pt idx="2746">
                  <c:v>42.9375</c:v>
                </c:pt>
                <c:pt idx="2747">
                  <c:v>42.9531</c:v>
                </c:pt>
                <c:pt idx="2748">
                  <c:v>42.9688</c:v>
                </c:pt>
                <c:pt idx="2749">
                  <c:v>42.9844</c:v>
                </c:pt>
                <c:pt idx="2750">
                  <c:v>43.0</c:v>
                </c:pt>
                <c:pt idx="2751">
                  <c:v>43.01560000000001</c:v>
                </c:pt>
                <c:pt idx="2752">
                  <c:v>43.0313</c:v>
                </c:pt>
                <c:pt idx="2753">
                  <c:v>43.0469</c:v>
                </c:pt>
                <c:pt idx="2754">
                  <c:v>43.0625</c:v>
                </c:pt>
                <c:pt idx="2755">
                  <c:v>43.0781</c:v>
                </c:pt>
                <c:pt idx="2756">
                  <c:v>43.0938</c:v>
                </c:pt>
                <c:pt idx="2757">
                  <c:v>43.1094</c:v>
                </c:pt>
                <c:pt idx="2758">
                  <c:v>43.125</c:v>
                </c:pt>
                <c:pt idx="2759">
                  <c:v>43.14060000000001</c:v>
                </c:pt>
                <c:pt idx="2760">
                  <c:v>43.1563</c:v>
                </c:pt>
                <c:pt idx="2761">
                  <c:v>43.1719</c:v>
                </c:pt>
                <c:pt idx="2762">
                  <c:v>43.1875</c:v>
                </c:pt>
                <c:pt idx="2763">
                  <c:v>43.2031</c:v>
                </c:pt>
                <c:pt idx="2764">
                  <c:v>43.2188</c:v>
                </c:pt>
                <c:pt idx="2765">
                  <c:v>43.2344</c:v>
                </c:pt>
                <c:pt idx="2766">
                  <c:v>43.25</c:v>
                </c:pt>
                <c:pt idx="2767">
                  <c:v>43.26560000000001</c:v>
                </c:pt>
                <c:pt idx="2768">
                  <c:v>43.2813</c:v>
                </c:pt>
                <c:pt idx="2769">
                  <c:v>43.2969</c:v>
                </c:pt>
                <c:pt idx="2770">
                  <c:v>43.3125</c:v>
                </c:pt>
                <c:pt idx="2771">
                  <c:v>43.3281</c:v>
                </c:pt>
                <c:pt idx="2772">
                  <c:v>43.3438</c:v>
                </c:pt>
                <c:pt idx="2773">
                  <c:v>43.3594</c:v>
                </c:pt>
                <c:pt idx="2774">
                  <c:v>43.375</c:v>
                </c:pt>
                <c:pt idx="2775">
                  <c:v>43.39060000000001</c:v>
                </c:pt>
                <c:pt idx="2776">
                  <c:v>43.4063</c:v>
                </c:pt>
                <c:pt idx="2777">
                  <c:v>43.4219</c:v>
                </c:pt>
                <c:pt idx="2778">
                  <c:v>43.4375</c:v>
                </c:pt>
                <c:pt idx="2779">
                  <c:v>43.4531</c:v>
                </c:pt>
                <c:pt idx="2780">
                  <c:v>43.4688</c:v>
                </c:pt>
                <c:pt idx="2781">
                  <c:v>43.4844</c:v>
                </c:pt>
                <c:pt idx="2782">
                  <c:v>43.5</c:v>
                </c:pt>
                <c:pt idx="2783">
                  <c:v>43.51560000000001</c:v>
                </c:pt>
                <c:pt idx="2784">
                  <c:v>43.5313</c:v>
                </c:pt>
                <c:pt idx="2785">
                  <c:v>43.5469</c:v>
                </c:pt>
                <c:pt idx="2786">
                  <c:v>43.5625</c:v>
                </c:pt>
                <c:pt idx="2787">
                  <c:v>43.5781</c:v>
                </c:pt>
                <c:pt idx="2788">
                  <c:v>43.5938</c:v>
                </c:pt>
                <c:pt idx="2789">
                  <c:v>43.6094</c:v>
                </c:pt>
                <c:pt idx="2790">
                  <c:v>43.625</c:v>
                </c:pt>
                <c:pt idx="2791">
                  <c:v>43.64060000000001</c:v>
                </c:pt>
                <c:pt idx="2792">
                  <c:v>43.6563</c:v>
                </c:pt>
                <c:pt idx="2793">
                  <c:v>43.6719</c:v>
                </c:pt>
                <c:pt idx="2794">
                  <c:v>43.6875</c:v>
                </c:pt>
                <c:pt idx="2795">
                  <c:v>43.7031</c:v>
                </c:pt>
                <c:pt idx="2796">
                  <c:v>43.7188</c:v>
                </c:pt>
                <c:pt idx="2797">
                  <c:v>43.7344</c:v>
                </c:pt>
                <c:pt idx="2798">
                  <c:v>43.75</c:v>
                </c:pt>
                <c:pt idx="2799">
                  <c:v>43.76560000000001</c:v>
                </c:pt>
                <c:pt idx="2800">
                  <c:v>43.7813</c:v>
                </c:pt>
                <c:pt idx="2801">
                  <c:v>43.7969</c:v>
                </c:pt>
                <c:pt idx="2802">
                  <c:v>43.8125</c:v>
                </c:pt>
                <c:pt idx="2803">
                  <c:v>43.8281</c:v>
                </c:pt>
                <c:pt idx="2804">
                  <c:v>43.8438</c:v>
                </c:pt>
                <c:pt idx="2805">
                  <c:v>43.8594</c:v>
                </c:pt>
                <c:pt idx="2806">
                  <c:v>43.875</c:v>
                </c:pt>
                <c:pt idx="2807">
                  <c:v>43.89060000000001</c:v>
                </c:pt>
                <c:pt idx="2808">
                  <c:v>43.9063</c:v>
                </c:pt>
                <c:pt idx="2809">
                  <c:v>43.9219</c:v>
                </c:pt>
                <c:pt idx="2810">
                  <c:v>43.9375</c:v>
                </c:pt>
                <c:pt idx="2811">
                  <c:v>43.9531</c:v>
                </c:pt>
                <c:pt idx="2812">
                  <c:v>43.9688</c:v>
                </c:pt>
                <c:pt idx="2813">
                  <c:v>43.9844</c:v>
                </c:pt>
                <c:pt idx="2814">
                  <c:v>44.0</c:v>
                </c:pt>
                <c:pt idx="2815">
                  <c:v>44.01560000000001</c:v>
                </c:pt>
                <c:pt idx="2816">
                  <c:v>44.0313</c:v>
                </c:pt>
                <c:pt idx="2817">
                  <c:v>44.0469</c:v>
                </c:pt>
                <c:pt idx="2818">
                  <c:v>44.0625</c:v>
                </c:pt>
                <c:pt idx="2819">
                  <c:v>44.0781</c:v>
                </c:pt>
                <c:pt idx="2820">
                  <c:v>44.0938</c:v>
                </c:pt>
                <c:pt idx="2821">
                  <c:v>44.1094</c:v>
                </c:pt>
                <c:pt idx="2822">
                  <c:v>44.125</c:v>
                </c:pt>
                <c:pt idx="2823">
                  <c:v>44.14060000000001</c:v>
                </c:pt>
                <c:pt idx="2824">
                  <c:v>44.1563</c:v>
                </c:pt>
                <c:pt idx="2825">
                  <c:v>44.1719</c:v>
                </c:pt>
                <c:pt idx="2826">
                  <c:v>44.1875</c:v>
                </c:pt>
                <c:pt idx="2827">
                  <c:v>44.2031</c:v>
                </c:pt>
                <c:pt idx="2828">
                  <c:v>44.2188</c:v>
                </c:pt>
                <c:pt idx="2829">
                  <c:v>44.2344</c:v>
                </c:pt>
                <c:pt idx="2830">
                  <c:v>44.25</c:v>
                </c:pt>
                <c:pt idx="2831">
                  <c:v>44.26560000000001</c:v>
                </c:pt>
                <c:pt idx="2832">
                  <c:v>44.2813</c:v>
                </c:pt>
                <c:pt idx="2833">
                  <c:v>44.2969</c:v>
                </c:pt>
                <c:pt idx="2834">
                  <c:v>44.3125</c:v>
                </c:pt>
                <c:pt idx="2835">
                  <c:v>44.3281</c:v>
                </c:pt>
                <c:pt idx="2836">
                  <c:v>44.3438</c:v>
                </c:pt>
                <c:pt idx="2837">
                  <c:v>44.3594</c:v>
                </c:pt>
                <c:pt idx="2838">
                  <c:v>44.375</c:v>
                </c:pt>
                <c:pt idx="2839">
                  <c:v>44.39060000000001</c:v>
                </c:pt>
                <c:pt idx="2840">
                  <c:v>44.4063</c:v>
                </c:pt>
                <c:pt idx="2841">
                  <c:v>44.4219</c:v>
                </c:pt>
                <c:pt idx="2842">
                  <c:v>44.4375</c:v>
                </c:pt>
                <c:pt idx="2843">
                  <c:v>44.4531</c:v>
                </c:pt>
                <c:pt idx="2844">
                  <c:v>44.4688</c:v>
                </c:pt>
                <c:pt idx="2845">
                  <c:v>44.4844</c:v>
                </c:pt>
                <c:pt idx="2846">
                  <c:v>44.5</c:v>
                </c:pt>
                <c:pt idx="2847">
                  <c:v>44.51560000000001</c:v>
                </c:pt>
                <c:pt idx="2848">
                  <c:v>44.5313</c:v>
                </c:pt>
                <c:pt idx="2849">
                  <c:v>44.5469</c:v>
                </c:pt>
                <c:pt idx="2850">
                  <c:v>44.5625</c:v>
                </c:pt>
                <c:pt idx="2851">
                  <c:v>44.5781</c:v>
                </c:pt>
                <c:pt idx="2852">
                  <c:v>44.5938</c:v>
                </c:pt>
                <c:pt idx="2853">
                  <c:v>44.6094</c:v>
                </c:pt>
                <c:pt idx="2854">
                  <c:v>44.625</c:v>
                </c:pt>
                <c:pt idx="2855">
                  <c:v>44.64060000000001</c:v>
                </c:pt>
                <c:pt idx="2856">
                  <c:v>44.6563</c:v>
                </c:pt>
                <c:pt idx="2857">
                  <c:v>44.6719</c:v>
                </c:pt>
                <c:pt idx="2858">
                  <c:v>44.6875</c:v>
                </c:pt>
                <c:pt idx="2859">
                  <c:v>44.7031</c:v>
                </c:pt>
                <c:pt idx="2860">
                  <c:v>44.7188</c:v>
                </c:pt>
                <c:pt idx="2861">
                  <c:v>44.7344</c:v>
                </c:pt>
                <c:pt idx="2862">
                  <c:v>44.75</c:v>
                </c:pt>
                <c:pt idx="2863">
                  <c:v>44.76560000000001</c:v>
                </c:pt>
                <c:pt idx="2864">
                  <c:v>44.7813</c:v>
                </c:pt>
                <c:pt idx="2865">
                  <c:v>44.7969</c:v>
                </c:pt>
                <c:pt idx="2866">
                  <c:v>44.8125</c:v>
                </c:pt>
                <c:pt idx="2867">
                  <c:v>44.8281</c:v>
                </c:pt>
                <c:pt idx="2868">
                  <c:v>44.8438</c:v>
                </c:pt>
                <c:pt idx="2869">
                  <c:v>44.8594</c:v>
                </c:pt>
                <c:pt idx="2870">
                  <c:v>44.875</c:v>
                </c:pt>
                <c:pt idx="2871">
                  <c:v>44.89060000000001</c:v>
                </c:pt>
                <c:pt idx="2872">
                  <c:v>44.9063</c:v>
                </c:pt>
                <c:pt idx="2873">
                  <c:v>44.9219</c:v>
                </c:pt>
                <c:pt idx="2874">
                  <c:v>44.9375</c:v>
                </c:pt>
                <c:pt idx="2875">
                  <c:v>44.9531</c:v>
                </c:pt>
                <c:pt idx="2876">
                  <c:v>44.9688</c:v>
                </c:pt>
                <c:pt idx="2877">
                  <c:v>44.9844</c:v>
                </c:pt>
                <c:pt idx="2878">
                  <c:v>45.0</c:v>
                </c:pt>
                <c:pt idx="2879">
                  <c:v>45.01560000000001</c:v>
                </c:pt>
                <c:pt idx="2880">
                  <c:v>45.0313</c:v>
                </c:pt>
                <c:pt idx="2881">
                  <c:v>45.0469</c:v>
                </c:pt>
                <c:pt idx="2882">
                  <c:v>45.0625</c:v>
                </c:pt>
                <c:pt idx="2883">
                  <c:v>45.0781</c:v>
                </c:pt>
                <c:pt idx="2884">
                  <c:v>45.0938</c:v>
                </c:pt>
                <c:pt idx="2885">
                  <c:v>45.1094</c:v>
                </c:pt>
                <c:pt idx="2886">
                  <c:v>45.125</c:v>
                </c:pt>
                <c:pt idx="2887">
                  <c:v>45.14060000000001</c:v>
                </c:pt>
                <c:pt idx="2888">
                  <c:v>45.1563</c:v>
                </c:pt>
                <c:pt idx="2889">
                  <c:v>45.1719</c:v>
                </c:pt>
                <c:pt idx="2890">
                  <c:v>45.1875</c:v>
                </c:pt>
                <c:pt idx="2891">
                  <c:v>45.2031</c:v>
                </c:pt>
                <c:pt idx="2892">
                  <c:v>45.2188</c:v>
                </c:pt>
                <c:pt idx="2893">
                  <c:v>45.2344</c:v>
                </c:pt>
                <c:pt idx="2894">
                  <c:v>45.25</c:v>
                </c:pt>
                <c:pt idx="2895">
                  <c:v>45.26560000000001</c:v>
                </c:pt>
                <c:pt idx="2896">
                  <c:v>45.2813</c:v>
                </c:pt>
                <c:pt idx="2897">
                  <c:v>45.2969</c:v>
                </c:pt>
                <c:pt idx="2898">
                  <c:v>45.3125</c:v>
                </c:pt>
                <c:pt idx="2899">
                  <c:v>45.3281</c:v>
                </c:pt>
                <c:pt idx="2900">
                  <c:v>45.3438</c:v>
                </c:pt>
                <c:pt idx="2901">
                  <c:v>45.3594</c:v>
                </c:pt>
                <c:pt idx="2902">
                  <c:v>45.375</c:v>
                </c:pt>
                <c:pt idx="2903">
                  <c:v>45.39060000000001</c:v>
                </c:pt>
                <c:pt idx="2904">
                  <c:v>45.4063</c:v>
                </c:pt>
                <c:pt idx="2905">
                  <c:v>45.4219</c:v>
                </c:pt>
                <c:pt idx="2906">
                  <c:v>45.4375</c:v>
                </c:pt>
                <c:pt idx="2907">
                  <c:v>45.4531</c:v>
                </c:pt>
                <c:pt idx="2908">
                  <c:v>45.4688</c:v>
                </c:pt>
                <c:pt idx="2909">
                  <c:v>45.4844</c:v>
                </c:pt>
                <c:pt idx="2910">
                  <c:v>45.5</c:v>
                </c:pt>
                <c:pt idx="2911">
                  <c:v>45.51560000000001</c:v>
                </c:pt>
                <c:pt idx="2912">
                  <c:v>45.5313</c:v>
                </c:pt>
                <c:pt idx="2913">
                  <c:v>45.5469</c:v>
                </c:pt>
                <c:pt idx="2914">
                  <c:v>45.5625</c:v>
                </c:pt>
                <c:pt idx="2915">
                  <c:v>45.5781</c:v>
                </c:pt>
                <c:pt idx="2916">
                  <c:v>45.5938</c:v>
                </c:pt>
                <c:pt idx="2917">
                  <c:v>45.6094</c:v>
                </c:pt>
                <c:pt idx="2918">
                  <c:v>45.625</c:v>
                </c:pt>
                <c:pt idx="2919">
                  <c:v>45.64060000000001</c:v>
                </c:pt>
                <c:pt idx="2920">
                  <c:v>45.6563</c:v>
                </c:pt>
                <c:pt idx="2921">
                  <c:v>45.6719</c:v>
                </c:pt>
                <c:pt idx="2922">
                  <c:v>45.6875</c:v>
                </c:pt>
                <c:pt idx="2923">
                  <c:v>45.7031</c:v>
                </c:pt>
                <c:pt idx="2924">
                  <c:v>45.7188</c:v>
                </c:pt>
                <c:pt idx="2925">
                  <c:v>45.7344</c:v>
                </c:pt>
                <c:pt idx="2926">
                  <c:v>45.75</c:v>
                </c:pt>
                <c:pt idx="2927">
                  <c:v>45.76560000000001</c:v>
                </c:pt>
                <c:pt idx="2928">
                  <c:v>45.7813</c:v>
                </c:pt>
                <c:pt idx="2929">
                  <c:v>45.7969</c:v>
                </c:pt>
                <c:pt idx="2930">
                  <c:v>45.8125</c:v>
                </c:pt>
                <c:pt idx="2931">
                  <c:v>45.8281</c:v>
                </c:pt>
                <c:pt idx="2932">
                  <c:v>45.8438</c:v>
                </c:pt>
                <c:pt idx="2933">
                  <c:v>45.8594</c:v>
                </c:pt>
                <c:pt idx="2934">
                  <c:v>45.875</c:v>
                </c:pt>
                <c:pt idx="2935">
                  <c:v>45.89060000000001</c:v>
                </c:pt>
                <c:pt idx="2936">
                  <c:v>45.9063</c:v>
                </c:pt>
                <c:pt idx="2937">
                  <c:v>45.9219</c:v>
                </c:pt>
                <c:pt idx="2938">
                  <c:v>45.9375</c:v>
                </c:pt>
                <c:pt idx="2939">
                  <c:v>45.9531</c:v>
                </c:pt>
                <c:pt idx="2940">
                  <c:v>45.9688</c:v>
                </c:pt>
                <c:pt idx="2941">
                  <c:v>45.9844</c:v>
                </c:pt>
                <c:pt idx="2942">
                  <c:v>46.0</c:v>
                </c:pt>
                <c:pt idx="2943">
                  <c:v>46.01560000000001</c:v>
                </c:pt>
                <c:pt idx="2944">
                  <c:v>46.0313</c:v>
                </c:pt>
                <c:pt idx="2945">
                  <c:v>46.0469</c:v>
                </c:pt>
                <c:pt idx="2946">
                  <c:v>46.0625</c:v>
                </c:pt>
                <c:pt idx="2947">
                  <c:v>46.0781</c:v>
                </c:pt>
                <c:pt idx="2948">
                  <c:v>46.0938</c:v>
                </c:pt>
                <c:pt idx="2949">
                  <c:v>46.1094</c:v>
                </c:pt>
                <c:pt idx="2950">
                  <c:v>46.125</c:v>
                </c:pt>
                <c:pt idx="2951">
                  <c:v>46.14060000000001</c:v>
                </c:pt>
                <c:pt idx="2952">
                  <c:v>46.1563</c:v>
                </c:pt>
                <c:pt idx="2953">
                  <c:v>46.1719</c:v>
                </c:pt>
                <c:pt idx="2954">
                  <c:v>46.1875</c:v>
                </c:pt>
                <c:pt idx="2955">
                  <c:v>46.2031</c:v>
                </c:pt>
                <c:pt idx="2956">
                  <c:v>46.2188</c:v>
                </c:pt>
                <c:pt idx="2957">
                  <c:v>46.2344</c:v>
                </c:pt>
                <c:pt idx="2958">
                  <c:v>46.25</c:v>
                </c:pt>
                <c:pt idx="2959">
                  <c:v>46.26560000000001</c:v>
                </c:pt>
                <c:pt idx="2960">
                  <c:v>46.2813</c:v>
                </c:pt>
                <c:pt idx="2961">
                  <c:v>46.2969</c:v>
                </c:pt>
                <c:pt idx="2962">
                  <c:v>46.3125</c:v>
                </c:pt>
                <c:pt idx="2963">
                  <c:v>46.3281</c:v>
                </c:pt>
                <c:pt idx="2964">
                  <c:v>46.3438</c:v>
                </c:pt>
                <c:pt idx="2965">
                  <c:v>46.3594</c:v>
                </c:pt>
                <c:pt idx="2966">
                  <c:v>46.375</c:v>
                </c:pt>
                <c:pt idx="2967">
                  <c:v>46.39060000000001</c:v>
                </c:pt>
                <c:pt idx="2968">
                  <c:v>46.4063</c:v>
                </c:pt>
                <c:pt idx="2969">
                  <c:v>46.4219</c:v>
                </c:pt>
                <c:pt idx="2970">
                  <c:v>46.4375</c:v>
                </c:pt>
                <c:pt idx="2971">
                  <c:v>46.4531</c:v>
                </c:pt>
                <c:pt idx="2972">
                  <c:v>46.4688</c:v>
                </c:pt>
                <c:pt idx="2973">
                  <c:v>46.4844</c:v>
                </c:pt>
                <c:pt idx="2974">
                  <c:v>46.5</c:v>
                </c:pt>
                <c:pt idx="2975">
                  <c:v>46.51560000000001</c:v>
                </c:pt>
                <c:pt idx="2976">
                  <c:v>46.5313</c:v>
                </c:pt>
                <c:pt idx="2977">
                  <c:v>46.5469</c:v>
                </c:pt>
                <c:pt idx="2978">
                  <c:v>46.5625</c:v>
                </c:pt>
                <c:pt idx="2979">
                  <c:v>46.5781</c:v>
                </c:pt>
                <c:pt idx="2980">
                  <c:v>46.5938</c:v>
                </c:pt>
                <c:pt idx="2981">
                  <c:v>46.6094</c:v>
                </c:pt>
                <c:pt idx="2982">
                  <c:v>46.625</c:v>
                </c:pt>
                <c:pt idx="2983">
                  <c:v>46.64060000000001</c:v>
                </c:pt>
                <c:pt idx="2984">
                  <c:v>46.6563</c:v>
                </c:pt>
                <c:pt idx="2985">
                  <c:v>46.6719</c:v>
                </c:pt>
                <c:pt idx="2986">
                  <c:v>46.6875</c:v>
                </c:pt>
                <c:pt idx="2987">
                  <c:v>46.7031</c:v>
                </c:pt>
                <c:pt idx="2988">
                  <c:v>46.7188</c:v>
                </c:pt>
                <c:pt idx="2989">
                  <c:v>46.7344</c:v>
                </c:pt>
                <c:pt idx="2990">
                  <c:v>46.75</c:v>
                </c:pt>
                <c:pt idx="2991">
                  <c:v>46.76560000000001</c:v>
                </c:pt>
                <c:pt idx="2992">
                  <c:v>46.7813</c:v>
                </c:pt>
                <c:pt idx="2993">
                  <c:v>46.7969</c:v>
                </c:pt>
                <c:pt idx="2994">
                  <c:v>46.8125</c:v>
                </c:pt>
                <c:pt idx="2995">
                  <c:v>46.8281</c:v>
                </c:pt>
                <c:pt idx="2996">
                  <c:v>46.8438</c:v>
                </c:pt>
                <c:pt idx="2997">
                  <c:v>46.8594</c:v>
                </c:pt>
                <c:pt idx="2998">
                  <c:v>46.875</c:v>
                </c:pt>
                <c:pt idx="2999">
                  <c:v>46.89060000000001</c:v>
                </c:pt>
                <c:pt idx="3000">
                  <c:v>46.9063</c:v>
                </c:pt>
                <c:pt idx="3001">
                  <c:v>46.9219</c:v>
                </c:pt>
                <c:pt idx="3002">
                  <c:v>46.9375</c:v>
                </c:pt>
                <c:pt idx="3003">
                  <c:v>46.9531</c:v>
                </c:pt>
                <c:pt idx="3004">
                  <c:v>46.9688</c:v>
                </c:pt>
                <c:pt idx="3005">
                  <c:v>46.9844</c:v>
                </c:pt>
                <c:pt idx="3006">
                  <c:v>47.0</c:v>
                </c:pt>
                <c:pt idx="3007">
                  <c:v>47.01560000000001</c:v>
                </c:pt>
                <c:pt idx="3008">
                  <c:v>47.0313</c:v>
                </c:pt>
                <c:pt idx="3009">
                  <c:v>47.0469</c:v>
                </c:pt>
                <c:pt idx="3010">
                  <c:v>47.0625</c:v>
                </c:pt>
                <c:pt idx="3011">
                  <c:v>47.0781</c:v>
                </c:pt>
                <c:pt idx="3012">
                  <c:v>47.0938</c:v>
                </c:pt>
                <c:pt idx="3013">
                  <c:v>47.1094</c:v>
                </c:pt>
                <c:pt idx="3014">
                  <c:v>47.125</c:v>
                </c:pt>
                <c:pt idx="3015">
                  <c:v>47.14060000000001</c:v>
                </c:pt>
                <c:pt idx="3016">
                  <c:v>47.1563</c:v>
                </c:pt>
                <c:pt idx="3017">
                  <c:v>47.1719</c:v>
                </c:pt>
                <c:pt idx="3018">
                  <c:v>47.1875</c:v>
                </c:pt>
                <c:pt idx="3019">
                  <c:v>47.2031</c:v>
                </c:pt>
                <c:pt idx="3020">
                  <c:v>47.2188</c:v>
                </c:pt>
                <c:pt idx="3021">
                  <c:v>47.2344</c:v>
                </c:pt>
                <c:pt idx="3022">
                  <c:v>47.25</c:v>
                </c:pt>
                <c:pt idx="3023">
                  <c:v>47.26560000000001</c:v>
                </c:pt>
                <c:pt idx="3024">
                  <c:v>47.2813</c:v>
                </c:pt>
                <c:pt idx="3025">
                  <c:v>47.2969</c:v>
                </c:pt>
                <c:pt idx="3026">
                  <c:v>47.3125</c:v>
                </c:pt>
                <c:pt idx="3027">
                  <c:v>47.3281</c:v>
                </c:pt>
                <c:pt idx="3028">
                  <c:v>47.3438</c:v>
                </c:pt>
                <c:pt idx="3029">
                  <c:v>47.3594</c:v>
                </c:pt>
                <c:pt idx="3030">
                  <c:v>47.375</c:v>
                </c:pt>
                <c:pt idx="3031">
                  <c:v>47.39060000000001</c:v>
                </c:pt>
                <c:pt idx="3032">
                  <c:v>47.4063</c:v>
                </c:pt>
                <c:pt idx="3033">
                  <c:v>47.4219</c:v>
                </c:pt>
                <c:pt idx="3034">
                  <c:v>47.4375</c:v>
                </c:pt>
                <c:pt idx="3035">
                  <c:v>47.4531</c:v>
                </c:pt>
                <c:pt idx="3036">
                  <c:v>47.4688</c:v>
                </c:pt>
                <c:pt idx="3037">
                  <c:v>47.4844</c:v>
                </c:pt>
                <c:pt idx="3038">
                  <c:v>47.5</c:v>
                </c:pt>
                <c:pt idx="3039">
                  <c:v>47.51560000000001</c:v>
                </c:pt>
                <c:pt idx="3040">
                  <c:v>47.5313</c:v>
                </c:pt>
                <c:pt idx="3041">
                  <c:v>47.5469</c:v>
                </c:pt>
                <c:pt idx="3042">
                  <c:v>47.5625</c:v>
                </c:pt>
                <c:pt idx="3043">
                  <c:v>47.5781</c:v>
                </c:pt>
                <c:pt idx="3044">
                  <c:v>47.5938</c:v>
                </c:pt>
                <c:pt idx="3045">
                  <c:v>47.6094</c:v>
                </c:pt>
                <c:pt idx="3046">
                  <c:v>47.625</c:v>
                </c:pt>
                <c:pt idx="3047">
                  <c:v>47.64060000000001</c:v>
                </c:pt>
                <c:pt idx="3048">
                  <c:v>47.6563</c:v>
                </c:pt>
                <c:pt idx="3049">
                  <c:v>47.6719</c:v>
                </c:pt>
                <c:pt idx="3050">
                  <c:v>47.6875</c:v>
                </c:pt>
                <c:pt idx="3051">
                  <c:v>47.7031</c:v>
                </c:pt>
                <c:pt idx="3052">
                  <c:v>47.7188</c:v>
                </c:pt>
                <c:pt idx="3053">
                  <c:v>47.7344</c:v>
                </c:pt>
                <c:pt idx="3054">
                  <c:v>47.75</c:v>
                </c:pt>
                <c:pt idx="3055">
                  <c:v>47.76560000000001</c:v>
                </c:pt>
                <c:pt idx="3056">
                  <c:v>47.7813</c:v>
                </c:pt>
                <c:pt idx="3057">
                  <c:v>47.7969</c:v>
                </c:pt>
                <c:pt idx="3058">
                  <c:v>47.8125</c:v>
                </c:pt>
                <c:pt idx="3059">
                  <c:v>47.8281</c:v>
                </c:pt>
                <c:pt idx="3060">
                  <c:v>47.8438</c:v>
                </c:pt>
                <c:pt idx="3061">
                  <c:v>47.8594</c:v>
                </c:pt>
                <c:pt idx="3062">
                  <c:v>47.875</c:v>
                </c:pt>
                <c:pt idx="3063">
                  <c:v>47.89060000000001</c:v>
                </c:pt>
                <c:pt idx="3064">
                  <c:v>47.9063</c:v>
                </c:pt>
                <c:pt idx="3065">
                  <c:v>47.9219</c:v>
                </c:pt>
                <c:pt idx="3066">
                  <c:v>47.9375</c:v>
                </c:pt>
                <c:pt idx="3067">
                  <c:v>47.9531</c:v>
                </c:pt>
                <c:pt idx="3068">
                  <c:v>47.9688</c:v>
                </c:pt>
                <c:pt idx="3069">
                  <c:v>47.9844</c:v>
                </c:pt>
                <c:pt idx="3070">
                  <c:v>48.0</c:v>
                </c:pt>
                <c:pt idx="3071">
                  <c:v>48.01560000000001</c:v>
                </c:pt>
                <c:pt idx="3072">
                  <c:v>48.0313</c:v>
                </c:pt>
                <c:pt idx="3073">
                  <c:v>48.0469</c:v>
                </c:pt>
                <c:pt idx="3074">
                  <c:v>48.0625</c:v>
                </c:pt>
                <c:pt idx="3075">
                  <c:v>48.0781</c:v>
                </c:pt>
                <c:pt idx="3076">
                  <c:v>48.0938</c:v>
                </c:pt>
                <c:pt idx="3077">
                  <c:v>48.1094</c:v>
                </c:pt>
                <c:pt idx="3078">
                  <c:v>48.125</c:v>
                </c:pt>
                <c:pt idx="3079">
                  <c:v>48.14060000000001</c:v>
                </c:pt>
                <c:pt idx="3080">
                  <c:v>48.1563</c:v>
                </c:pt>
                <c:pt idx="3081">
                  <c:v>48.1719</c:v>
                </c:pt>
                <c:pt idx="3082">
                  <c:v>48.1875</c:v>
                </c:pt>
                <c:pt idx="3083">
                  <c:v>48.2031</c:v>
                </c:pt>
                <c:pt idx="3084">
                  <c:v>48.2188</c:v>
                </c:pt>
                <c:pt idx="3085">
                  <c:v>48.2344</c:v>
                </c:pt>
                <c:pt idx="3086">
                  <c:v>48.25</c:v>
                </c:pt>
                <c:pt idx="3087">
                  <c:v>48.26560000000001</c:v>
                </c:pt>
                <c:pt idx="3088">
                  <c:v>48.2813</c:v>
                </c:pt>
                <c:pt idx="3089">
                  <c:v>48.2969</c:v>
                </c:pt>
                <c:pt idx="3090">
                  <c:v>48.3125</c:v>
                </c:pt>
                <c:pt idx="3091">
                  <c:v>48.3281</c:v>
                </c:pt>
                <c:pt idx="3092">
                  <c:v>48.3438</c:v>
                </c:pt>
                <c:pt idx="3093">
                  <c:v>48.3594</c:v>
                </c:pt>
                <c:pt idx="3094">
                  <c:v>48.375</c:v>
                </c:pt>
                <c:pt idx="3095">
                  <c:v>48.39060000000001</c:v>
                </c:pt>
                <c:pt idx="3096">
                  <c:v>48.4063</c:v>
                </c:pt>
                <c:pt idx="3097">
                  <c:v>48.4219</c:v>
                </c:pt>
                <c:pt idx="3098">
                  <c:v>48.4375</c:v>
                </c:pt>
                <c:pt idx="3099">
                  <c:v>48.4531</c:v>
                </c:pt>
                <c:pt idx="3100">
                  <c:v>48.4688</c:v>
                </c:pt>
                <c:pt idx="3101">
                  <c:v>48.4844</c:v>
                </c:pt>
                <c:pt idx="3102">
                  <c:v>48.5</c:v>
                </c:pt>
                <c:pt idx="3103">
                  <c:v>48.51560000000001</c:v>
                </c:pt>
                <c:pt idx="3104">
                  <c:v>48.5313</c:v>
                </c:pt>
                <c:pt idx="3105">
                  <c:v>48.5469</c:v>
                </c:pt>
                <c:pt idx="3106">
                  <c:v>48.5625</c:v>
                </c:pt>
                <c:pt idx="3107">
                  <c:v>48.5781</c:v>
                </c:pt>
                <c:pt idx="3108">
                  <c:v>48.5938</c:v>
                </c:pt>
                <c:pt idx="3109">
                  <c:v>48.6094</c:v>
                </c:pt>
                <c:pt idx="3110">
                  <c:v>48.625</c:v>
                </c:pt>
                <c:pt idx="3111">
                  <c:v>48.64060000000001</c:v>
                </c:pt>
                <c:pt idx="3112">
                  <c:v>48.6563</c:v>
                </c:pt>
                <c:pt idx="3113">
                  <c:v>48.6719</c:v>
                </c:pt>
                <c:pt idx="3114">
                  <c:v>48.6875</c:v>
                </c:pt>
                <c:pt idx="3115">
                  <c:v>48.7031</c:v>
                </c:pt>
                <c:pt idx="3116">
                  <c:v>48.7188</c:v>
                </c:pt>
                <c:pt idx="3117">
                  <c:v>48.7344</c:v>
                </c:pt>
                <c:pt idx="3118">
                  <c:v>48.75</c:v>
                </c:pt>
                <c:pt idx="3119">
                  <c:v>48.76560000000001</c:v>
                </c:pt>
                <c:pt idx="3120">
                  <c:v>48.7813</c:v>
                </c:pt>
                <c:pt idx="3121">
                  <c:v>48.7969</c:v>
                </c:pt>
                <c:pt idx="3122">
                  <c:v>48.8125</c:v>
                </c:pt>
                <c:pt idx="3123">
                  <c:v>48.8281</c:v>
                </c:pt>
                <c:pt idx="3124">
                  <c:v>48.8438</c:v>
                </c:pt>
                <c:pt idx="3125">
                  <c:v>48.8594</c:v>
                </c:pt>
                <c:pt idx="3126">
                  <c:v>48.875</c:v>
                </c:pt>
                <c:pt idx="3127">
                  <c:v>48.89060000000001</c:v>
                </c:pt>
                <c:pt idx="3128">
                  <c:v>48.9063</c:v>
                </c:pt>
                <c:pt idx="3129">
                  <c:v>48.9219</c:v>
                </c:pt>
                <c:pt idx="3130">
                  <c:v>48.9375</c:v>
                </c:pt>
                <c:pt idx="3131">
                  <c:v>48.9531</c:v>
                </c:pt>
                <c:pt idx="3132">
                  <c:v>48.9688</c:v>
                </c:pt>
                <c:pt idx="3133">
                  <c:v>48.9844</c:v>
                </c:pt>
                <c:pt idx="3134">
                  <c:v>49.0</c:v>
                </c:pt>
                <c:pt idx="3135">
                  <c:v>49.01560000000001</c:v>
                </c:pt>
                <c:pt idx="3136">
                  <c:v>49.0313</c:v>
                </c:pt>
                <c:pt idx="3137">
                  <c:v>49.0469</c:v>
                </c:pt>
                <c:pt idx="3138">
                  <c:v>49.0625</c:v>
                </c:pt>
                <c:pt idx="3139">
                  <c:v>49.0781</c:v>
                </c:pt>
                <c:pt idx="3140">
                  <c:v>49.0938</c:v>
                </c:pt>
                <c:pt idx="3141">
                  <c:v>49.1094</c:v>
                </c:pt>
                <c:pt idx="3142">
                  <c:v>49.125</c:v>
                </c:pt>
                <c:pt idx="3143">
                  <c:v>49.14060000000001</c:v>
                </c:pt>
                <c:pt idx="3144">
                  <c:v>49.1563</c:v>
                </c:pt>
                <c:pt idx="3145">
                  <c:v>49.1719</c:v>
                </c:pt>
                <c:pt idx="3146">
                  <c:v>49.1875</c:v>
                </c:pt>
                <c:pt idx="3147">
                  <c:v>49.2031</c:v>
                </c:pt>
                <c:pt idx="3148">
                  <c:v>49.2188</c:v>
                </c:pt>
                <c:pt idx="3149">
                  <c:v>49.2344</c:v>
                </c:pt>
                <c:pt idx="3150">
                  <c:v>49.25</c:v>
                </c:pt>
                <c:pt idx="3151">
                  <c:v>49.26560000000001</c:v>
                </c:pt>
                <c:pt idx="3152">
                  <c:v>49.2813</c:v>
                </c:pt>
                <c:pt idx="3153">
                  <c:v>49.2969</c:v>
                </c:pt>
                <c:pt idx="3154">
                  <c:v>49.3125</c:v>
                </c:pt>
                <c:pt idx="3155">
                  <c:v>49.3281</c:v>
                </c:pt>
                <c:pt idx="3156">
                  <c:v>49.3438</c:v>
                </c:pt>
                <c:pt idx="3157">
                  <c:v>49.3594</c:v>
                </c:pt>
                <c:pt idx="3158">
                  <c:v>49.375</c:v>
                </c:pt>
                <c:pt idx="3159">
                  <c:v>49.39060000000001</c:v>
                </c:pt>
                <c:pt idx="3160">
                  <c:v>49.4063</c:v>
                </c:pt>
                <c:pt idx="3161">
                  <c:v>49.4219</c:v>
                </c:pt>
                <c:pt idx="3162">
                  <c:v>49.4375</c:v>
                </c:pt>
                <c:pt idx="3163">
                  <c:v>49.4531</c:v>
                </c:pt>
                <c:pt idx="3164">
                  <c:v>49.4688</c:v>
                </c:pt>
                <c:pt idx="3165">
                  <c:v>49.4844</c:v>
                </c:pt>
                <c:pt idx="3166">
                  <c:v>49.5</c:v>
                </c:pt>
                <c:pt idx="3167">
                  <c:v>49.51560000000001</c:v>
                </c:pt>
                <c:pt idx="3168">
                  <c:v>49.5313</c:v>
                </c:pt>
                <c:pt idx="3169">
                  <c:v>49.5469</c:v>
                </c:pt>
                <c:pt idx="3170">
                  <c:v>49.5625</c:v>
                </c:pt>
                <c:pt idx="3171">
                  <c:v>49.5781</c:v>
                </c:pt>
                <c:pt idx="3172">
                  <c:v>49.5938</c:v>
                </c:pt>
                <c:pt idx="3173">
                  <c:v>49.6094</c:v>
                </c:pt>
                <c:pt idx="3174">
                  <c:v>49.625</c:v>
                </c:pt>
                <c:pt idx="3175">
                  <c:v>49.64060000000001</c:v>
                </c:pt>
                <c:pt idx="3176">
                  <c:v>49.6563</c:v>
                </c:pt>
                <c:pt idx="3177">
                  <c:v>49.6719</c:v>
                </c:pt>
                <c:pt idx="3178">
                  <c:v>49.6875</c:v>
                </c:pt>
                <c:pt idx="3179">
                  <c:v>49.7031</c:v>
                </c:pt>
                <c:pt idx="3180">
                  <c:v>49.7188</c:v>
                </c:pt>
                <c:pt idx="3181">
                  <c:v>49.7344</c:v>
                </c:pt>
                <c:pt idx="3182">
                  <c:v>49.75</c:v>
                </c:pt>
                <c:pt idx="3183">
                  <c:v>49.76560000000001</c:v>
                </c:pt>
                <c:pt idx="3184">
                  <c:v>49.7813</c:v>
                </c:pt>
                <c:pt idx="3185">
                  <c:v>49.7969</c:v>
                </c:pt>
                <c:pt idx="3186">
                  <c:v>49.8125</c:v>
                </c:pt>
                <c:pt idx="3187">
                  <c:v>49.8281</c:v>
                </c:pt>
                <c:pt idx="3188">
                  <c:v>49.8438</c:v>
                </c:pt>
                <c:pt idx="3189">
                  <c:v>49.8594</c:v>
                </c:pt>
                <c:pt idx="3190">
                  <c:v>49.875</c:v>
                </c:pt>
                <c:pt idx="3191">
                  <c:v>49.89060000000001</c:v>
                </c:pt>
                <c:pt idx="3192">
                  <c:v>49.9063</c:v>
                </c:pt>
                <c:pt idx="3193">
                  <c:v>49.9219</c:v>
                </c:pt>
                <c:pt idx="3194">
                  <c:v>49.9375</c:v>
                </c:pt>
                <c:pt idx="3195">
                  <c:v>49.9531</c:v>
                </c:pt>
                <c:pt idx="3196">
                  <c:v>49.9688</c:v>
                </c:pt>
                <c:pt idx="3197">
                  <c:v>49.9844</c:v>
                </c:pt>
                <c:pt idx="3198">
                  <c:v>50.0</c:v>
                </c:pt>
                <c:pt idx="3199">
                  <c:v>50.01560000000001</c:v>
                </c:pt>
                <c:pt idx="3200">
                  <c:v>50.0313</c:v>
                </c:pt>
                <c:pt idx="3201">
                  <c:v>50.0469</c:v>
                </c:pt>
                <c:pt idx="3202">
                  <c:v>50.0625</c:v>
                </c:pt>
                <c:pt idx="3203">
                  <c:v>50.0781</c:v>
                </c:pt>
                <c:pt idx="3204">
                  <c:v>50.0938</c:v>
                </c:pt>
                <c:pt idx="3205">
                  <c:v>50.1094</c:v>
                </c:pt>
                <c:pt idx="3206">
                  <c:v>50.125</c:v>
                </c:pt>
                <c:pt idx="3207">
                  <c:v>50.14060000000001</c:v>
                </c:pt>
                <c:pt idx="3208">
                  <c:v>50.1563</c:v>
                </c:pt>
                <c:pt idx="3209">
                  <c:v>50.1719</c:v>
                </c:pt>
                <c:pt idx="3210">
                  <c:v>50.1875</c:v>
                </c:pt>
                <c:pt idx="3211">
                  <c:v>50.2031</c:v>
                </c:pt>
                <c:pt idx="3212">
                  <c:v>50.2188</c:v>
                </c:pt>
                <c:pt idx="3213">
                  <c:v>50.2344</c:v>
                </c:pt>
                <c:pt idx="3214">
                  <c:v>50.25</c:v>
                </c:pt>
                <c:pt idx="3215">
                  <c:v>50.26560000000001</c:v>
                </c:pt>
                <c:pt idx="3216">
                  <c:v>50.2813</c:v>
                </c:pt>
                <c:pt idx="3217">
                  <c:v>50.2969</c:v>
                </c:pt>
                <c:pt idx="3218">
                  <c:v>50.3125</c:v>
                </c:pt>
                <c:pt idx="3219">
                  <c:v>50.3281</c:v>
                </c:pt>
                <c:pt idx="3220">
                  <c:v>50.3438</c:v>
                </c:pt>
                <c:pt idx="3221">
                  <c:v>50.3594</c:v>
                </c:pt>
                <c:pt idx="3222">
                  <c:v>50.375</c:v>
                </c:pt>
                <c:pt idx="3223">
                  <c:v>50.39060000000001</c:v>
                </c:pt>
                <c:pt idx="3224">
                  <c:v>50.4063</c:v>
                </c:pt>
                <c:pt idx="3225">
                  <c:v>50.4219</c:v>
                </c:pt>
                <c:pt idx="3226">
                  <c:v>50.4375</c:v>
                </c:pt>
                <c:pt idx="3227">
                  <c:v>50.4531</c:v>
                </c:pt>
                <c:pt idx="3228">
                  <c:v>50.4688</c:v>
                </c:pt>
                <c:pt idx="3229">
                  <c:v>50.4844</c:v>
                </c:pt>
                <c:pt idx="3230">
                  <c:v>50.5</c:v>
                </c:pt>
                <c:pt idx="3231">
                  <c:v>50.51560000000001</c:v>
                </c:pt>
                <c:pt idx="3232">
                  <c:v>50.5313</c:v>
                </c:pt>
                <c:pt idx="3233">
                  <c:v>50.5469</c:v>
                </c:pt>
                <c:pt idx="3234">
                  <c:v>50.5625</c:v>
                </c:pt>
                <c:pt idx="3235">
                  <c:v>50.5781</c:v>
                </c:pt>
                <c:pt idx="3236">
                  <c:v>50.5938</c:v>
                </c:pt>
                <c:pt idx="3237">
                  <c:v>50.6094</c:v>
                </c:pt>
                <c:pt idx="3238">
                  <c:v>50.625</c:v>
                </c:pt>
                <c:pt idx="3239">
                  <c:v>50.64060000000001</c:v>
                </c:pt>
                <c:pt idx="3240">
                  <c:v>50.6563</c:v>
                </c:pt>
                <c:pt idx="3241">
                  <c:v>50.6719</c:v>
                </c:pt>
                <c:pt idx="3242">
                  <c:v>50.6875</c:v>
                </c:pt>
                <c:pt idx="3243">
                  <c:v>50.7031</c:v>
                </c:pt>
                <c:pt idx="3244">
                  <c:v>50.7188</c:v>
                </c:pt>
                <c:pt idx="3245">
                  <c:v>50.7344</c:v>
                </c:pt>
                <c:pt idx="3246">
                  <c:v>50.75</c:v>
                </c:pt>
                <c:pt idx="3247">
                  <c:v>50.76560000000001</c:v>
                </c:pt>
                <c:pt idx="3248">
                  <c:v>50.7813</c:v>
                </c:pt>
                <c:pt idx="3249">
                  <c:v>50.7969</c:v>
                </c:pt>
                <c:pt idx="3250">
                  <c:v>50.8125</c:v>
                </c:pt>
                <c:pt idx="3251">
                  <c:v>50.8281</c:v>
                </c:pt>
                <c:pt idx="3252">
                  <c:v>50.8438</c:v>
                </c:pt>
                <c:pt idx="3253">
                  <c:v>50.8594</c:v>
                </c:pt>
                <c:pt idx="3254">
                  <c:v>50.875</c:v>
                </c:pt>
                <c:pt idx="3255">
                  <c:v>50.89060000000001</c:v>
                </c:pt>
                <c:pt idx="3256">
                  <c:v>50.9063</c:v>
                </c:pt>
                <c:pt idx="3257">
                  <c:v>50.9219</c:v>
                </c:pt>
                <c:pt idx="3258">
                  <c:v>50.9375</c:v>
                </c:pt>
                <c:pt idx="3259">
                  <c:v>50.9531</c:v>
                </c:pt>
                <c:pt idx="3260">
                  <c:v>50.9688</c:v>
                </c:pt>
                <c:pt idx="3261">
                  <c:v>50.9844</c:v>
                </c:pt>
                <c:pt idx="3262">
                  <c:v>51.0</c:v>
                </c:pt>
                <c:pt idx="3263">
                  <c:v>51.01560000000001</c:v>
                </c:pt>
                <c:pt idx="3264">
                  <c:v>51.0313</c:v>
                </c:pt>
                <c:pt idx="3265">
                  <c:v>51.0469</c:v>
                </c:pt>
                <c:pt idx="3266">
                  <c:v>51.0625</c:v>
                </c:pt>
                <c:pt idx="3267">
                  <c:v>51.0781</c:v>
                </c:pt>
                <c:pt idx="3268">
                  <c:v>51.0938</c:v>
                </c:pt>
                <c:pt idx="3269">
                  <c:v>51.1094</c:v>
                </c:pt>
                <c:pt idx="3270">
                  <c:v>51.125</c:v>
                </c:pt>
                <c:pt idx="3271">
                  <c:v>51.14060000000001</c:v>
                </c:pt>
                <c:pt idx="3272">
                  <c:v>51.1563</c:v>
                </c:pt>
                <c:pt idx="3273">
                  <c:v>51.1719</c:v>
                </c:pt>
                <c:pt idx="3274">
                  <c:v>51.1875</c:v>
                </c:pt>
                <c:pt idx="3275">
                  <c:v>51.2031</c:v>
                </c:pt>
                <c:pt idx="3276">
                  <c:v>51.2188</c:v>
                </c:pt>
                <c:pt idx="3277">
                  <c:v>51.2344</c:v>
                </c:pt>
                <c:pt idx="3278">
                  <c:v>51.25</c:v>
                </c:pt>
                <c:pt idx="3279">
                  <c:v>51.26560000000001</c:v>
                </c:pt>
                <c:pt idx="3280">
                  <c:v>51.2813</c:v>
                </c:pt>
                <c:pt idx="3281">
                  <c:v>51.2969</c:v>
                </c:pt>
                <c:pt idx="3282">
                  <c:v>51.3125</c:v>
                </c:pt>
                <c:pt idx="3283">
                  <c:v>51.3281</c:v>
                </c:pt>
                <c:pt idx="3284">
                  <c:v>51.3438</c:v>
                </c:pt>
                <c:pt idx="3285">
                  <c:v>51.3594</c:v>
                </c:pt>
                <c:pt idx="3286">
                  <c:v>51.375</c:v>
                </c:pt>
                <c:pt idx="3287">
                  <c:v>51.39060000000001</c:v>
                </c:pt>
                <c:pt idx="3288">
                  <c:v>51.4063</c:v>
                </c:pt>
                <c:pt idx="3289">
                  <c:v>51.4219</c:v>
                </c:pt>
                <c:pt idx="3290">
                  <c:v>51.4375</c:v>
                </c:pt>
                <c:pt idx="3291">
                  <c:v>51.4531</c:v>
                </c:pt>
                <c:pt idx="3292">
                  <c:v>51.4688</c:v>
                </c:pt>
                <c:pt idx="3293">
                  <c:v>51.4844</c:v>
                </c:pt>
                <c:pt idx="3294">
                  <c:v>51.5</c:v>
                </c:pt>
                <c:pt idx="3295">
                  <c:v>51.51560000000001</c:v>
                </c:pt>
                <c:pt idx="3296">
                  <c:v>51.5313</c:v>
                </c:pt>
                <c:pt idx="3297">
                  <c:v>51.5469</c:v>
                </c:pt>
                <c:pt idx="3298">
                  <c:v>51.5625</c:v>
                </c:pt>
                <c:pt idx="3299">
                  <c:v>51.5781</c:v>
                </c:pt>
                <c:pt idx="3300">
                  <c:v>51.5938</c:v>
                </c:pt>
                <c:pt idx="3301">
                  <c:v>51.6094</c:v>
                </c:pt>
                <c:pt idx="3302">
                  <c:v>51.625</c:v>
                </c:pt>
                <c:pt idx="3303">
                  <c:v>51.64060000000001</c:v>
                </c:pt>
                <c:pt idx="3304">
                  <c:v>51.6563</c:v>
                </c:pt>
                <c:pt idx="3305">
                  <c:v>51.6719</c:v>
                </c:pt>
                <c:pt idx="3306">
                  <c:v>51.6875</c:v>
                </c:pt>
                <c:pt idx="3307">
                  <c:v>51.7031</c:v>
                </c:pt>
                <c:pt idx="3308">
                  <c:v>51.7188</c:v>
                </c:pt>
                <c:pt idx="3309">
                  <c:v>51.7344</c:v>
                </c:pt>
                <c:pt idx="3310">
                  <c:v>51.75</c:v>
                </c:pt>
                <c:pt idx="3311">
                  <c:v>51.76560000000001</c:v>
                </c:pt>
                <c:pt idx="3312">
                  <c:v>51.7813</c:v>
                </c:pt>
                <c:pt idx="3313">
                  <c:v>51.7969</c:v>
                </c:pt>
                <c:pt idx="3314">
                  <c:v>51.8125</c:v>
                </c:pt>
                <c:pt idx="3315">
                  <c:v>51.8281</c:v>
                </c:pt>
                <c:pt idx="3316">
                  <c:v>51.8438</c:v>
                </c:pt>
                <c:pt idx="3317">
                  <c:v>51.8594</c:v>
                </c:pt>
                <c:pt idx="3318">
                  <c:v>51.875</c:v>
                </c:pt>
                <c:pt idx="3319">
                  <c:v>51.89060000000001</c:v>
                </c:pt>
                <c:pt idx="3320">
                  <c:v>51.9063</c:v>
                </c:pt>
                <c:pt idx="3321">
                  <c:v>51.9219</c:v>
                </c:pt>
                <c:pt idx="3322">
                  <c:v>51.9375</c:v>
                </c:pt>
                <c:pt idx="3323">
                  <c:v>51.9531</c:v>
                </c:pt>
                <c:pt idx="3324">
                  <c:v>51.9688</c:v>
                </c:pt>
                <c:pt idx="3325">
                  <c:v>51.9844</c:v>
                </c:pt>
                <c:pt idx="3326">
                  <c:v>52.0</c:v>
                </c:pt>
                <c:pt idx="3327">
                  <c:v>52.01560000000001</c:v>
                </c:pt>
                <c:pt idx="3328">
                  <c:v>52.0313</c:v>
                </c:pt>
                <c:pt idx="3329">
                  <c:v>52.0469</c:v>
                </c:pt>
                <c:pt idx="3330">
                  <c:v>52.0625</c:v>
                </c:pt>
                <c:pt idx="3331">
                  <c:v>52.0781</c:v>
                </c:pt>
                <c:pt idx="3332">
                  <c:v>52.0938</c:v>
                </c:pt>
                <c:pt idx="3333">
                  <c:v>52.1094</c:v>
                </c:pt>
                <c:pt idx="3334">
                  <c:v>52.125</c:v>
                </c:pt>
                <c:pt idx="3335">
                  <c:v>52.14060000000001</c:v>
                </c:pt>
                <c:pt idx="3336">
                  <c:v>52.1563</c:v>
                </c:pt>
                <c:pt idx="3337">
                  <c:v>52.1719</c:v>
                </c:pt>
                <c:pt idx="3338">
                  <c:v>52.1875</c:v>
                </c:pt>
                <c:pt idx="3339">
                  <c:v>52.2031</c:v>
                </c:pt>
                <c:pt idx="3340">
                  <c:v>52.2188</c:v>
                </c:pt>
                <c:pt idx="3341">
                  <c:v>52.2344</c:v>
                </c:pt>
                <c:pt idx="3342">
                  <c:v>52.25</c:v>
                </c:pt>
                <c:pt idx="3343">
                  <c:v>52.26560000000001</c:v>
                </c:pt>
                <c:pt idx="3344">
                  <c:v>52.2813</c:v>
                </c:pt>
                <c:pt idx="3345">
                  <c:v>52.2969</c:v>
                </c:pt>
                <c:pt idx="3346">
                  <c:v>52.3125</c:v>
                </c:pt>
                <c:pt idx="3347">
                  <c:v>52.3281</c:v>
                </c:pt>
                <c:pt idx="3348">
                  <c:v>52.3438</c:v>
                </c:pt>
                <c:pt idx="3349">
                  <c:v>52.3594</c:v>
                </c:pt>
                <c:pt idx="3350">
                  <c:v>52.375</c:v>
                </c:pt>
                <c:pt idx="3351">
                  <c:v>52.39060000000001</c:v>
                </c:pt>
                <c:pt idx="3352">
                  <c:v>52.4063</c:v>
                </c:pt>
                <c:pt idx="3353">
                  <c:v>52.4219</c:v>
                </c:pt>
                <c:pt idx="3354">
                  <c:v>52.4375</c:v>
                </c:pt>
                <c:pt idx="3355">
                  <c:v>52.4531</c:v>
                </c:pt>
                <c:pt idx="3356">
                  <c:v>52.4688</c:v>
                </c:pt>
                <c:pt idx="3357">
                  <c:v>52.4844</c:v>
                </c:pt>
                <c:pt idx="3358">
                  <c:v>52.5</c:v>
                </c:pt>
                <c:pt idx="3359">
                  <c:v>52.51560000000001</c:v>
                </c:pt>
                <c:pt idx="3360">
                  <c:v>52.5313</c:v>
                </c:pt>
                <c:pt idx="3361">
                  <c:v>52.5469</c:v>
                </c:pt>
                <c:pt idx="3362">
                  <c:v>52.5625</c:v>
                </c:pt>
                <c:pt idx="3363">
                  <c:v>52.5781</c:v>
                </c:pt>
                <c:pt idx="3364">
                  <c:v>52.5938</c:v>
                </c:pt>
                <c:pt idx="3365">
                  <c:v>52.6094</c:v>
                </c:pt>
                <c:pt idx="3366">
                  <c:v>52.625</c:v>
                </c:pt>
                <c:pt idx="3367">
                  <c:v>52.64060000000001</c:v>
                </c:pt>
                <c:pt idx="3368">
                  <c:v>52.6563</c:v>
                </c:pt>
                <c:pt idx="3369">
                  <c:v>52.6719</c:v>
                </c:pt>
                <c:pt idx="3370">
                  <c:v>52.6875</c:v>
                </c:pt>
                <c:pt idx="3371">
                  <c:v>52.7031</c:v>
                </c:pt>
                <c:pt idx="3372">
                  <c:v>52.7188</c:v>
                </c:pt>
                <c:pt idx="3373">
                  <c:v>52.7344</c:v>
                </c:pt>
                <c:pt idx="3374">
                  <c:v>52.75</c:v>
                </c:pt>
                <c:pt idx="3375">
                  <c:v>52.76560000000001</c:v>
                </c:pt>
                <c:pt idx="3376">
                  <c:v>52.7813</c:v>
                </c:pt>
                <c:pt idx="3377">
                  <c:v>52.7969</c:v>
                </c:pt>
                <c:pt idx="3378">
                  <c:v>52.8125</c:v>
                </c:pt>
                <c:pt idx="3379">
                  <c:v>52.8281</c:v>
                </c:pt>
                <c:pt idx="3380">
                  <c:v>52.8438</c:v>
                </c:pt>
                <c:pt idx="3381">
                  <c:v>52.8594</c:v>
                </c:pt>
                <c:pt idx="3382">
                  <c:v>52.875</c:v>
                </c:pt>
                <c:pt idx="3383">
                  <c:v>52.89060000000001</c:v>
                </c:pt>
                <c:pt idx="3384">
                  <c:v>52.9063</c:v>
                </c:pt>
                <c:pt idx="3385">
                  <c:v>52.9219</c:v>
                </c:pt>
                <c:pt idx="3386">
                  <c:v>52.9375</c:v>
                </c:pt>
                <c:pt idx="3387">
                  <c:v>52.9531</c:v>
                </c:pt>
                <c:pt idx="3388">
                  <c:v>52.9688</c:v>
                </c:pt>
                <c:pt idx="3389">
                  <c:v>52.9844</c:v>
                </c:pt>
                <c:pt idx="3390">
                  <c:v>53.0</c:v>
                </c:pt>
                <c:pt idx="3391">
                  <c:v>53.01560000000001</c:v>
                </c:pt>
                <c:pt idx="3392">
                  <c:v>53.0313</c:v>
                </c:pt>
                <c:pt idx="3393">
                  <c:v>53.0469</c:v>
                </c:pt>
                <c:pt idx="3394">
                  <c:v>53.0625</c:v>
                </c:pt>
                <c:pt idx="3395">
                  <c:v>53.0781</c:v>
                </c:pt>
                <c:pt idx="3396">
                  <c:v>53.0938</c:v>
                </c:pt>
                <c:pt idx="3397">
                  <c:v>53.1094</c:v>
                </c:pt>
                <c:pt idx="3398">
                  <c:v>53.125</c:v>
                </c:pt>
                <c:pt idx="3399">
                  <c:v>53.14060000000001</c:v>
                </c:pt>
                <c:pt idx="3400">
                  <c:v>53.1563</c:v>
                </c:pt>
                <c:pt idx="3401">
                  <c:v>53.1719</c:v>
                </c:pt>
                <c:pt idx="3402">
                  <c:v>53.1875</c:v>
                </c:pt>
                <c:pt idx="3403">
                  <c:v>53.2031</c:v>
                </c:pt>
                <c:pt idx="3404">
                  <c:v>53.2188</c:v>
                </c:pt>
                <c:pt idx="3405">
                  <c:v>53.2344</c:v>
                </c:pt>
                <c:pt idx="3406">
                  <c:v>53.25</c:v>
                </c:pt>
                <c:pt idx="3407">
                  <c:v>53.26560000000001</c:v>
                </c:pt>
                <c:pt idx="3408">
                  <c:v>53.2813</c:v>
                </c:pt>
                <c:pt idx="3409">
                  <c:v>53.2969</c:v>
                </c:pt>
                <c:pt idx="3410">
                  <c:v>53.3125</c:v>
                </c:pt>
                <c:pt idx="3411">
                  <c:v>53.3281</c:v>
                </c:pt>
                <c:pt idx="3412">
                  <c:v>53.3438</c:v>
                </c:pt>
                <c:pt idx="3413">
                  <c:v>53.3594</c:v>
                </c:pt>
                <c:pt idx="3414">
                  <c:v>53.375</c:v>
                </c:pt>
                <c:pt idx="3415">
                  <c:v>53.39060000000001</c:v>
                </c:pt>
                <c:pt idx="3416">
                  <c:v>53.4063</c:v>
                </c:pt>
                <c:pt idx="3417">
                  <c:v>53.4219</c:v>
                </c:pt>
                <c:pt idx="3418">
                  <c:v>53.4375</c:v>
                </c:pt>
                <c:pt idx="3419">
                  <c:v>53.4531</c:v>
                </c:pt>
                <c:pt idx="3420">
                  <c:v>53.4688</c:v>
                </c:pt>
                <c:pt idx="3421">
                  <c:v>53.4844</c:v>
                </c:pt>
                <c:pt idx="3422">
                  <c:v>53.5</c:v>
                </c:pt>
                <c:pt idx="3423">
                  <c:v>53.51560000000001</c:v>
                </c:pt>
                <c:pt idx="3424">
                  <c:v>53.5313</c:v>
                </c:pt>
                <c:pt idx="3425">
                  <c:v>53.5469</c:v>
                </c:pt>
                <c:pt idx="3426">
                  <c:v>53.5625</c:v>
                </c:pt>
                <c:pt idx="3427">
                  <c:v>53.5781</c:v>
                </c:pt>
                <c:pt idx="3428">
                  <c:v>53.5938</c:v>
                </c:pt>
                <c:pt idx="3429">
                  <c:v>53.6094</c:v>
                </c:pt>
                <c:pt idx="3430">
                  <c:v>53.625</c:v>
                </c:pt>
                <c:pt idx="3431">
                  <c:v>53.64060000000001</c:v>
                </c:pt>
                <c:pt idx="3432">
                  <c:v>53.6563</c:v>
                </c:pt>
                <c:pt idx="3433">
                  <c:v>53.6719</c:v>
                </c:pt>
                <c:pt idx="3434">
                  <c:v>53.6875</c:v>
                </c:pt>
                <c:pt idx="3435">
                  <c:v>53.7031</c:v>
                </c:pt>
                <c:pt idx="3436">
                  <c:v>53.7188</c:v>
                </c:pt>
                <c:pt idx="3437">
                  <c:v>53.7344</c:v>
                </c:pt>
                <c:pt idx="3438">
                  <c:v>53.75</c:v>
                </c:pt>
                <c:pt idx="3439">
                  <c:v>53.76560000000001</c:v>
                </c:pt>
                <c:pt idx="3440">
                  <c:v>53.7813</c:v>
                </c:pt>
                <c:pt idx="3441">
                  <c:v>53.7969</c:v>
                </c:pt>
                <c:pt idx="3442">
                  <c:v>53.8125</c:v>
                </c:pt>
                <c:pt idx="3443">
                  <c:v>53.8281</c:v>
                </c:pt>
                <c:pt idx="3444">
                  <c:v>53.8438</c:v>
                </c:pt>
                <c:pt idx="3445">
                  <c:v>53.8594</c:v>
                </c:pt>
                <c:pt idx="3446">
                  <c:v>53.875</c:v>
                </c:pt>
                <c:pt idx="3447">
                  <c:v>53.89060000000001</c:v>
                </c:pt>
                <c:pt idx="3448">
                  <c:v>53.9063</c:v>
                </c:pt>
                <c:pt idx="3449">
                  <c:v>53.9219</c:v>
                </c:pt>
                <c:pt idx="3450">
                  <c:v>53.9375</c:v>
                </c:pt>
                <c:pt idx="3451">
                  <c:v>53.9531</c:v>
                </c:pt>
                <c:pt idx="3452">
                  <c:v>53.9688</c:v>
                </c:pt>
                <c:pt idx="3453">
                  <c:v>53.9844</c:v>
                </c:pt>
                <c:pt idx="3454">
                  <c:v>54.0</c:v>
                </c:pt>
                <c:pt idx="3455">
                  <c:v>54.01560000000001</c:v>
                </c:pt>
                <c:pt idx="3456">
                  <c:v>54.0313</c:v>
                </c:pt>
                <c:pt idx="3457">
                  <c:v>54.0469</c:v>
                </c:pt>
                <c:pt idx="3458">
                  <c:v>54.0625</c:v>
                </c:pt>
                <c:pt idx="3459">
                  <c:v>54.0781</c:v>
                </c:pt>
                <c:pt idx="3460">
                  <c:v>54.0938</c:v>
                </c:pt>
                <c:pt idx="3461">
                  <c:v>54.1094</c:v>
                </c:pt>
                <c:pt idx="3462">
                  <c:v>54.125</c:v>
                </c:pt>
                <c:pt idx="3463">
                  <c:v>54.14060000000001</c:v>
                </c:pt>
                <c:pt idx="3464">
                  <c:v>54.1563</c:v>
                </c:pt>
                <c:pt idx="3465">
                  <c:v>54.1719</c:v>
                </c:pt>
                <c:pt idx="3466">
                  <c:v>54.1875</c:v>
                </c:pt>
                <c:pt idx="3467">
                  <c:v>54.2031</c:v>
                </c:pt>
                <c:pt idx="3468">
                  <c:v>54.2188</c:v>
                </c:pt>
                <c:pt idx="3469">
                  <c:v>54.2344</c:v>
                </c:pt>
                <c:pt idx="3470">
                  <c:v>54.25</c:v>
                </c:pt>
                <c:pt idx="3471">
                  <c:v>54.26560000000001</c:v>
                </c:pt>
                <c:pt idx="3472">
                  <c:v>54.2813</c:v>
                </c:pt>
                <c:pt idx="3473">
                  <c:v>54.2969</c:v>
                </c:pt>
                <c:pt idx="3474">
                  <c:v>54.3125</c:v>
                </c:pt>
                <c:pt idx="3475">
                  <c:v>54.3281</c:v>
                </c:pt>
                <c:pt idx="3476">
                  <c:v>54.3438</c:v>
                </c:pt>
                <c:pt idx="3477">
                  <c:v>54.3594</c:v>
                </c:pt>
                <c:pt idx="3478">
                  <c:v>54.375</c:v>
                </c:pt>
                <c:pt idx="3479">
                  <c:v>54.39060000000001</c:v>
                </c:pt>
                <c:pt idx="3480">
                  <c:v>54.4063</c:v>
                </c:pt>
                <c:pt idx="3481">
                  <c:v>54.4219</c:v>
                </c:pt>
                <c:pt idx="3482">
                  <c:v>54.4375</c:v>
                </c:pt>
                <c:pt idx="3483">
                  <c:v>54.4531</c:v>
                </c:pt>
                <c:pt idx="3484">
                  <c:v>54.4688</c:v>
                </c:pt>
                <c:pt idx="3485">
                  <c:v>54.4844</c:v>
                </c:pt>
                <c:pt idx="3486">
                  <c:v>54.5</c:v>
                </c:pt>
                <c:pt idx="3487">
                  <c:v>54.51560000000001</c:v>
                </c:pt>
                <c:pt idx="3488">
                  <c:v>54.5313</c:v>
                </c:pt>
                <c:pt idx="3489">
                  <c:v>54.5469</c:v>
                </c:pt>
                <c:pt idx="3490">
                  <c:v>54.5625</c:v>
                </c:pt>
                <c:pt idx="3491">
                  <c:v>54.5781</c:v>
                </c:pt>
                <c:pt idx="3492">
                  <c:v>54.5938</c:v>
                </c:pt>
                <c:pt idx="3493">
                  <c:v>54.6094</c:v>
                </c:pt>
                <c:pt idx="3494">
                  <c:v>54.625</c:v>
                </c:pt>
                <c:pt idx="3495">
                  <c:v>54.64060000000001</c:v>
                </c:pt>
                <c:pt idx="3496">
                  <c:v>54.6563</c:v>
                </c:pt>
                <c:pt idx="3497">
                  <c:v>54.6719</c:v>
                </c:pt>
                <c:pt idx="3498">
                  <c:v>54.6875</c:v>
                </c:pt>
                <c:pt idx="3499">
                  <c:v>54.7031</c:v>
                </c:pt>
                <c:pt idx="3500">
                  <c:v>54.7188</c:v>
                </c:pt>
                <c:pt idx="3501">
                  <c:v>54.7344</c:v>
                </c:pt>
                <c:pt idx="3502">
                  <c:v>54.75</c:v>
                </c:pt>
                <c:pt idx="3503">
                  <c:v>54.76560000000001</c:v>
                </c:pt>
                <c:pt idx="3504">
                  <c:v>54.7813</c:v>
                </c:pt>
                <c:pt idx="3505">
                  <c:v>54.7969</c:v>
                </c:pt>
                <c:pt idx="3506">
                  <c:v>54.8125</c:v>
                </c:pt>
                <c:pt idx="3507">
                  <c:v>54.8281</c:v>
                </c:pt>
                <c:pt idx="3508">
                  <c:v>54.8438</c:v>
                </c:pt>
                <c:pt idx="3509">
                  <c:v>54.8594</c:v>
                </c:pt>
                <c:pt idx="3510">
                  <c:v>54.875</c:v>
                </c:pt>
                <c:pt idx="3511">
                  <c:v>54.89060000000001</c:v>
                </c:pt>
                <c:pt idx="3512">
                  <c:v>54.9063</c:v>
                </c:pt>
                <c:pt idx="3513">
                  <c:v>54.9219</c:v>
                </c:pt>
                <c:pt idx="3514">
                  <c:v>54.9375</c:v>
                </c:pt>
                <c:pt idx="3515">
                  <c:v>54.9531</c:v>
                </c:pt>
                <c:pt idx="3516">
                  <c:v>54.9688</c:v>
                </c:pt>
                <c:pt idx="3517">
                  <c:v>54.9844</c:v>
                </c:pt>
                <c:pt idx="3518">
                  <c:v>55.0</c:v>
                </c:pt>
                <c:pt idx="3519">
                  <c:v>55.01560000000001</c:v>
                </c:pt>
                <c:pt idx="3520">
                  <c:v>55.0313</c:v>
                </c:pt>
                <c:pt idx="3521">
                  <c:v>55.0469</c:v>
                </c:pt>
                <c:pt idx="3522">
                  <c:v>55.0625</c:v>
                </c:pt>
                <c:pt idx="3523">
                  <c:v>55.0781</c:v>
                </c:pt>
                <c:pt idx="3524">
                  <c:v>55.0938</c:v>
                </c:pt>
                <c:pt idx="3525">
                  <c:v>55.1094</c:v>
                </c:pt>
                <c:pt idx="3526">
                  <c:v>55.125</c:v>
                </c:pt>
                <c:pt idx="3527">
                  <c:v>55.14060000000001</c:v>
                </c:pt>
                <c:pt idx="3528">
                  <c:v>55.1563</c:v>
                </c:pt>
                <c:pt idx="3529">
                  <c:v>55.1719</c:v>
                </c:pt>
                <c:pt idx="3530">
                  <c:v>55.1875</c:v>
                </c:pt>
                <c:pt idx="3531">
                  <c:v>55.2031</c:v>
                </c:pt>
                <c:pt idx="3532">
                  <c:v>55.2188</c:v>
                </c:pt>
                <c:pt idx="3533">
                  <c:v>55.2344</c:v>
                </c:pt>
                <c:pt idx="3534">
                  <c:v>55.25</c:v>
                </c:pt>
                <c:pt idx="3535">
                  <c:v>55.26560000000001</c:v>
                </c:pt>
                <c:pt idx="3536">
                  <c:v>55.2813</c:v>
                </c:pt>
                <c:pt idx="3537">
                  <c:v>55.2969</c:v>
                </c:pt>
                <c:pt idx="3538">
                  <c:v>55.3125</c:v>
                </c:pt>
                <c:pt idx="3539">
                  <c:v>55.3281</c:v>
                </c:pt>
                <c:pt idx="3540">
                  <c:v>55.3438</c:v>
                </c:pt>
                <c:pt idx="3541">
                  <c:v>55.3594</c:v>
                </c:pt>
                <c:pt idx="3542">
                  <c:v>55.375</c:v>
                </c:pt>
                <c:pt idx="3543">
                  <c:v>55.39060000000001</c:v>
                </c:pt>
                <c:pt idx="3544">
                  <c:v>55.4063</c:v>
                </c:pt>
                <c:pt idx="3545">
                  <c:v>55.4219</c:v>
                </c:pt>
                <c:pt idx="3546">
                  <c:v>55.4375</c:v>
                </c:pt>
                <c:pt idx="3547">
                  <c:v>55.4531</c:v>
                </c:pt>
                <c:pt idx="3548">
                  <c:v>55.4688</c:v>
                </c:pt>
                <c:pt idx="3549">
                  <c:v>55.4844</c:v>
                </c:pt>
                <c:pt idx="3550">
                  <c:v>55.5</c:v>
                </c:pt>
                <c:pt idx="3551">
                  <c:v>55.51560000000001</c:v>
                </c:pt>
                <c:pt idx="3552">
                  <c:v>55.5313</c:v>
                </c:pt>
                <c:pt idx="3553">
                  <c:v>55.5469</c:v>
                </c:pt>
                <c:pt idx="3554">
                  <c:v>55.5625</c:v>
                </c:pt>
                <c:pt idx="3555">
                  <c:v>55.5781</c:v>
                </c:pt>
                <c:pt idx="3556">
                  <c:v>55.5938</c:v>
                </c:pt>
                <c:pt idx="3557">
                  <c:v>55.6094</c:v>
                </c:pt>
                <c:pt idx="3558">
                  <c:v>55.625</c:v>
                </c:pt>
                <c:pt idx="3559">
                  <c:v>55.64060000000001</c:v>
                </c:pt>
                <c:pt idx="3560">
                  <c:v>55.6563</c:v>
                </c:pt>
                <c:pt idx="3561">
                  <c:v>55.6719</c:v>
                </c:pt>
                <c:pt idx="3562">
                  <c:v>55.6875</c:v>
                </c:pt>
                <c:pt idx="3563">
                  <c:v>55.7031</c:v>
                </c:pt>
                <c:pt idx="3564">
                  <c:v>55.7188</c:v>
                </c:pt>
                <c:pt idx="3565">
                  <c:v>55.7344</c:v>
                </c:pt>
                <c:pt idx="3566">
                  <c:v>55.75</c:v>
                </c:pt>
                <c:pt idx="3567">
                  <c:v>55.76560000000001</c:v>
                </c:pt>
                <c:pt idx="3568">
                  <c:v>55.7813</c:v>
                </c:pt>
                <c:pt idx="3569">
                  <c:v>55.7969</c:v>
                </c:pt>
                <c:pt idx="3570">
                  <c:v>55.8125</c:v>
                </c:pt>
                <c:pt idx="3571">
                  <c:v>55.8281</c:v>
                </c:pt>
                <c:pt idx="3572">
                  <c:v>55.8438</c:v>
                </c:pt>
                <c:pt idx="3573">
                  <c:v>55.8594</c:v>
                </c:pt>
                <c:pt idx="3574">
                  <c:v>55.875</c:v>
                </c:pt>
                <c:pt idx="3575">
                  <c:v>55.89060000000001</c:v>
                </c:pt>
                <c:pt idx="3576">
                  <c:v>55.9063</c:v>
                </c:pt>
                <c:pt idx="3577">
                  <c:v>55.9219</c:v>
                </c:pt>
                <c:pt idx="3578">
                  <c:v>55.9375</c:v>
                </c:pt>
                <c:pt idx="3579">
                  <c:v>55.9531</c:v>
                </c:pt>
                <c:pt idx="3580">
                  <c:v>55.9688</c:v>
                </c:pt>
                <c:pt idx="3581">
                  <c:v>55.9844</c:v>
                </c:pt>
                <c:pt idx="3582">
                  <c:v>56.0</c:v>
                </c:pt>
                <c:pt idx="3583">
                  <c:v>56.01560000000001</c:v>
                </c:pt>
                <c:pt idx="3584">
                  <c:v>56.0313</c:v>
                </c:pt>
                <c:pt idx="3585">
                  <c:v>56.0469</c:v>
                </c:pt>
                <c:pt idx="3586">
                  <c:v>56.0625</c:v>
                </c:pt>
                <c:pt idx="3587">
                  <c:v>56.0781</c:v>
                </c:pt>
                <c:pt idx="3588">
                  <c:v>56.0938</c:v>
                </c:pt>
                <c:pt idx="3589">
                  <c:v>56.1094</c:v>
                </c:pt>
                <c:pt idx="3590">
                  <c:v>56.125</c:v>
                </c:pt>
                <c:pt idx="3591">
                  <c:v>56.14060000000001</c:v>
                </c:pt>
                <c:pt idx="3592">
                  <c:v>56.1563</c:v>
                </c:pt>
                <c:pt idx="3593">
                  <c:v>56.1719</c:v>
                </c:pt>
                <c:pt idx="3594">
                  <c:v>56.1875</c:v>
                </c:pt>
                <c:pt idx="3595">
                  <c:v>56.2031</c:v>
                </c:pt>
                <c:pt idx="3596">
                  <c:v>56.2188</c:v>
                </c:pt>
                <c:pt idx="3597">
                  <c:v>56.2344</c:v>
                </c:pt>
                <c:pt idx="3598">
                  <c:v>56.25</c:v>
                </c:pt>
                <c:pt idx="3599">
                  <c:v>56.26560000000001</c:v>
                </c:pt>
                <c:pt idx="3600">
                  <c:v>56.2813</c:v>
                </c:pt>
                <c:pt idx="3601">
                  <c:v>56.2969</c:v>
                </c:pt>
                <c:pt idx="3602">
                  <c:v>56.3125</c:v>
                </c:pt>
                <c:pt idx="3603">
                  <c:v>56.3281</c:v>
                </c:pt>
                <c:pt idx="3604">
                  <c:v>56.3438</c:v>
                </c:pt>
                <c:pt idx="3605">
                  <c:v>56.3594</c:v>
                </c:pt>
                <c:pt idx="3606">
                  <c:v>56.375</c:v>
                </c:pt>
                <c:pt idx="3607">
                  <c:v>56.39060000000001</c:v>
                </c:pt>
                <c:pt idx="3608">
                  <c:v>56.4063</c:v>
                </c:pt>
                <c:pt idx="3609">
                  <c:v>56.4219</c:v>
                </c:pt>
                <c:pt idx="3610">
                  <c:v>56.4375</c:v>
                </c:pt>
                <c:pt idx="3611">
                  <c:v>56.4531</c:v>
                </c:pt>
                <c:pt idx="3612">
                  <c:v>56.4688</c:v>
                </c:pt>
                <c:pt idx="3613">
                  <c:v>56.4844</c:v>
                </c:pt>
                <c:pt idx="3614">
                  <c:v>56.5</c:v>
                </c:pt>
                <c:pt idx="3615">
                  <c:v>56.51560000000001</c:v>
                </c:pt>
                <c:pt idx="3616">
                  <c:v>56.5313</c:v>
                </c:pt>
                <c:pt idx="3617">
                  <c:v>56.5469</c:v>
                </c:pt>
                <c:pt idx="3618">
                  <c:v>56.5625</c:v>
                </c:pt>
                <c:pt idx="3619">
                  <c:v>56.5781</c:v>
                </c:pt>
                <c:pt idx="3620">
                  <c:v>56.5938</c:v>
                </c:pt>
                <c:pt idx="3621">
                  <c:v>56.6094</c:v>
                </c:pt>
                <c:pt idx="3622">
                  <c:v>56.625</c:v>
                </c:pt>
                <c:pt idx="3623">
                  <c:v>56.64060000000001</c:v>
                </c:pt>
                <c:pt idx="3624">
                  <c:v>56.6563</c:v>
                </c:pt>
                <c:pt idx="3625">
                  <c:v>56.6719</c:v>
                </c:pt>
                <c:pt idx="3626">
                  <c:v>56.6875</c:v>
                </c:pt>
                <c:pt idx="3627">
                  <c:v>56.7031</c:v>
                </c:pt>
                <c:pt idx="3628">
                  <c:v>56.7188</c:v>
                </c:pt>
                <c:pt idx="3629">
                  <c:v>56.7344</c:v>
                </c:pt>
                <c:pt idx="3630">
                  <c:v>56.75</c:v>
                </c:pt>
                <c:pt idx="3631">
                  <c:v>56.76560000000001</c:v>
                </c:pt>
                <c:pt idx="3632">
                  <c:v>56.7813</c:v>
                </c:pt>
                <c:pt idx="3633">
                  <c:v>56.7969</c:v>
                </c:pt>
                <c:pt idx="3634">
                  <c:v>56.8125</c:v>
                </c:pt>
                <c:pt idx="3635">
                  <c:v>56.8281</c:v>
                </c:pt>
                <c:pt idx="3636">
                  <c:v>56.8438</c:v>
                </c:pt>
                <c:pt idx="3637">
                  <c:v>56.8594</c:v>
                </c:pt>
                <c:pt idx="3638">
                  <c:v>56.875</c:v>
                </c:pt>
                <c:pt idx="3639">
                  <c:v>56.89060000000001</c:v>
                </c:pt>
                <c:pt idx="3640">
                  <c:v>56.9063</c:v>
                </c:pt>
                <c:pt idx="3641">
                  <c:v>56.9219</c:v>
                </c:pt>
                <c:pt idx="3642">
                  <c:v>56.9375</c:v>
                </c:pt>
                <c:pt idx="3643">
                  <c:v>56.9531</c:v>
                </c:pt>
                <c:pt idx="3644">
                  <c:v>56.9688</c:v>
                </c:pt>
                <c:pt idx="3645">
                  <c:v>56.9844</c:v>
                </c:pt>
                <c:pt idx="3646">
                  <c:v>57.0</c:v>
                </c:pt>
                <c:pt idx="3647">
                  <c:v>57.01560000000001</c:v>
                </c:pt>
                <c:pt idx="3648">
                  <c:v>57.0313</c:v>
                </c:pt>
                <c:pt idx="3649">
                  <c:v>57.0469</c:v>
                </c:pt>
                <c:pt idx="3650">
                  <c:v>57.0625</c:v>
                </c:pt>
                <c:pt idx="3651">
                  <c:v>57.0781</c:v>
                </c:pt>
                <c:pt idx="3652">
                  <c:v>57.0938</c:v>
                </c:pt>
                <c:pt idx="3653">
                  <c:v>57.1094</c:v>
                </c:pt>
                <c:pt idx="3654">
                  <c:v>57.125</c:v>
                </c:pt>
                <c:pt idx="3655">
                  <c:v>57.14060000000001</c:v>
                </c:pt>
                <c:pt idx="3656">
                  <c:v>57.1563</c:v>
                </c:pt>
                <c:pt idx="3657">
                  <c:v>57.1719</c:v>
                </c:pt>
                <c:pt idx="3658">
                  <c:v>57.1875</c:v>
                </c:pt>
                <c:pt idx="3659">
                  <c:v>57.2031</c:v>
                </c:pt>
                <c:pt idx="3660">
                  <c:v>57.2188</c:v>
                </c:pt>
                <c:pt idx="3661">
                  <c:v>57.2344</c:v>
                </c:pt>
                <c:pt idx="3662">
                  <c:v>57.25</c:v>
                </c:pt>
                <c:pt idx="3663">
                  <c:v>57.26560000000001</c:v>
                </c:pt>
                <c:pt idx="3664">
                  <c:v>57.2813</c:v>
                </c:pt>
                <c:pt idx="3665">
                  <c:v>57.2969</c:v>
                </c:pt>
                <c:pt idx="3666">
                  <c:v>57.3125</c:v>
                </c:pt>
                <c:pt idx="3667">
                  <c:v>57.3281</c:v>
                </c:pt>
                <c:pt idx="3668">
                  <c:v>57.3438</c:v>
                </c:pt>
                <c:pt idx="3669">
                  <c:v>57.3594</c:v>
                </c:pt>
                <c:pt idx="3670">
                  <c:v>57.375</c:v>
                </c:pt>
                <c:pt idx="3671">
                  <c:v>57.39060000000001</c:v>
                </c:pt>
                <c:pt idx="3672">
                  <c:v>57.4063</c:v>
                </c:pt>
                <c:pt idx="3673">
                  <c:v>57.4219</c:v>
                </c:pt>
                <c:pt idx="3674">
                  <c:v>57.4375</c:v>
                </c:pt>
                <c:pt idx="3675">
                  <c:v>57.4531</c:v>
                </c:pt>
                <c:pt idx="3676">
                  <c:v>57.4688</c:v>
                </c:pt>
                <c:pt idx="3677">
                  <c:v>57.4844</c:v>
                </c:pt>
                <c:pt idx="3678">
                  <c:v>57.5</c:v>
                </c:pt>
                <c:pt idx="3679">
                  <c:v>57.51560000000001</c:v>
                </c:pt>
                <c:pt idx="3680">
                  <c:v>57.5313</c:v>
                </c:pt>
                <c:pt idx="3681">
                  <c:v>57.5469</c:v>
                </c:pt>
                <c:pt idx="3682">
                  <c:v>57.5625</c:v>
                </c:pt>
                <c:pt idx="3683">
                  <c:v>57.5781</c:v>
                </c:pt>
                <c:pt idx="3684">
                  <c:v>57.5938</c:v>
                </c:pt>
                <c:pt idx="3685">
                  <c:v>57.6094</c:v>
                </c:pt>
                <c:pt idx="3686">
                  <c:v>57.625</c:v>
                </c:pt>
                <c:pt idx="3687">
                  <c:v>57.64060000000001</c:v>
                </c:pt>
                <c:pt idx="3688">
                  <c:v>57.6563</c:v>
                </c:pt>
                <c:pt idx="3689">
                  <c:v>57.6719</c:v>
                </c:pt>
                <c:pt idx="3690">
                  <c:v>57.6875</c:v>
                </c:pt>
                <c:pt idx="3691">
                  <c:v>57.7031</c:v>
                </c:pt>
                <c:pt idx="3692">
                  <c:v>57.7188</c:v>
                </c:pt>
                <c:pt idx="3693">
                  <c:v>57.7344</c:v>
                </c:pt>
                <c:pt idx="3694">
                  <c:v>57.75</c:v>
                </c:pt>
                <c:pt idx="3695">
                  <c:v>57.76560000000001</c:v>
                </c:pt>
                <c:pt idx="3696">
                  <c:v>57.7813</c:v>
                </c:pt>
                <c:pt idx="3697">
                  <c:v>57.7969</c:v>
                </c:pt>
                <c:pt idx="3698">
                  <c:v>57.8125</c:v>
                </c:pt>
                <c:pt idx="3699">
                  <c:v>57.8281</c:v>
                </c:pt>
                <c:pt idx="3700">
                  <c:v>57.8438</c:v>
                </c:pt>
                <c:pt idx="3701">
                  <c:v>57.8594</c:v>
                </c:pt>
                <c:pt idx="3702">
                  <c:v>57.875</c:v>
                </c:pt>
                <c:pt idx="3703">
                  <c:v>57.89060000000001</c:v>
                </c:pt>
                <c:pt idx="3704">
                  <c:v>57.9063</c:v>
                </c:pt>
                <c:pt idx="3705">
                  <c:v>57.9219</c:v>
                </c:pt>
                <c:pt idx="3706">
                  <c:v>57.9375</c:v>
                </c:pt>
                <c:pt idx="3707">
                  <c:v>57.9531</c:v>
                </c:pt>
                <c:pt idx="3708">
                  <c:v>57.9688</c:v>
                </c:pt>
                <c:pt idx="3709">
                  <c:v>57.9844</c:v>
                </c:pt>
                <c:pt idx="3710">
                  <c:v>58.0</c:v>
                </c:pt>
                <c:pt idx="3711">
                  <c:v>58.01560000000001</c:v>
                </c:pt>
                <c:pt idx="3712">
                  <c:v>58.0313</c:v>
                </c:pt>
                <c:pt idx="3713">
                  <c:v>58.0469</c:v>
                </c:pt>
                <c:pt idx="3714">
                  <c:v>58.0625</c:v>
                </c:pt>
                <c:pt idx="3715">
                  <c:v>58.0781</c:v>
                </c:pt>
                <c:pt idx="3716">
                  <c:v>58.0938</c:v>
                </c:pt>
                <c:pt idx="3717">
                  <c:v>58.1094</c:v>
                </c:pt>
                <c:pt idx="3718">
                  <c:v>58.125</c:v>
                </c:pt>
                <c:pt idx="3719">
                  <c:v>58.14060000000001</c:v>
                </c:pt>
                <c:pt idx="3720">
                  <c:v>58.1563</c:v>
                </c:pt>
                <c:pt idx="3721">
                  <c:v>58.1719</c:v>
                </c:pt>
                <c:pt idx="3722">
                  <c:v>58.1875</c:v>
                </c:pt>
                <c:pt idx="3723">
                  <c:v>58.2031</c:v>
                </c:pt>
                <c:pt idx="3724">
                  <c:v>58.2188</c:v>
                </c:pt>
                <c:pt idx="3725">
                  <c:v>58.2344</c:v>
                </c:pt>
                <c:pt idx="3726">
                  <c:v>58.25</c:v>
                </c:pt>
                <c:pt idx="3727">
                  <c:v>58.26560000000001</c:v>
                </c:pt>
                <c:pt idx="3728">
                  <c:v>58.2813</c:v>
                </c:pt>
                <c:pt idx="3729">
                  <c:v>58.2969</c:v>
                </c:pt>
                <c:pt idx="3730">
                  <c:v>58.3125</c:v>
                </c:pt>
                <c:pt idx="3731">
                  <c:v>58.3281</c:v>
                </c:pt>
                <c:pt idx="3732">
                  <c:v>58.3438</c:v>
                </c:pt>
                <c:pt idx="3733">
                  <c:v>58.3594</c:v>
                </c:pt>
                <c:pt idx="3734">
                  <c:v>58.375</c:v>
                </c:pt>
                <c:pt idx="3735">
                  <c:v>58.39060000000001</c:v>
                </c:pt>
                <c:pt idx="3736">
                  <c:v>58.4063</c:v>
                </c:pt>
                <c:pt idx="3737">
                  <c:v>58.4219</c:v>
                </c:pt>
                <c:pt idx="3738">
                  <c:v>58.4375</c:v>
                </c:pt>
                <c:pt idx="3739">
                  <c:v>58.4531</c:v>
                </c:pt>
                <c:pt idx="3740">
                  <c:v>58.4688</c:v>
                </c:pt>
                <c:pt idx="3741">
                  <c:v>58.4844</c:v>
                </c:pt>
                <c:pt idx="3742">
                  <c:v>58.5</c:v>
                </c:pt>
                <c:pt idx="3743">
                  <c:v>58.51560000000001</c:v>
                </c:pt>
                <c:pt idx="3744">
                  <c:v>58.5313</c:v>
                </c:pt>
                <c:pt idx="3745">
                  <c:v>58.5469</c:v>
                </c:pt>
                <c:pt idx="3746">
                  <c:v>58.5625</c:v>
                </c:pt>
                <c:pt idx="3747">
                  <c:v>58.5781</c:v>
                </c:pt>
                <c:pt idx="3748">
                  <c:v>58.5938</c:v>
                </c:pt>
                <c:pt idx="3749">
                  <c:v>58.6094</c:v>
                </c:pt>
                <c:pt idx="3750">
                  <c:v>58.625</c:v>
                </c:pt>
                <c:pt idx="3751">
                  <c:v>58.64060000000001</c:v>
                </c:pt>
                <c:pt idx="3752">
                  <c:v>58.6563</c:v>
                </c:pt>
                <c:pt idx="3753">
                  <c:v>58.6719</c:v>
                </c:pt>
                <c:pt idx="3754">
                  <c:v>58.6875</c:v>
                </c:pt>
                <c:pt idx="3755">
                  <c:v>58.7031</c:v>
                </c:pt>
                <c:pt idx="3756">
                  <c:v>58.7188</c:v>
                </c:pt>
                <c:pt idx="3757">
                  <c:v>58.7344</c:v>
                </c:pt>
                <c:pt idx="3758">
                  <c:v>58.75</c:v>
                </c:pt>
                <c:pt idx="3759">
                  <c:v>58.76560000000001</c:v>
                </c:pt>
                <c:pt idx="3760">
                  <c:v>58.7813</c:v>
                </c:pt>
                <c:pt idx="3761">
                  <c:v>58.7969</c:v>
                </c:pt>
                <c:pt idx="3762">
                  <c:v>58.8125</c:v>
                </c:pt>
                <c:pt idx="3763">
                  <c:v>58.8281</c:v>
                </c:pt>
                <c:pt idx="3764">
                  <c:v>58.8438</c:v>
                </c:pt>
                <c:pt idx="3765">
                  <c:v>58.8594</c:v>
                </c:pt>
                <c:pt idx="3766">
                  <c:v>58.875</c:v>
                </c:pt>
                <c:pt idx="3767">
                  <c:v>58.89060000000001</c:v>
                </c:pt>
                <c:pt idx="3768">
                  <c:v>58.9063</c:v>
                </c:pt>
                <c:pt idx="3769">
                  <c:v>58.9219</c:v>
                </c:pt>
                <c:pt idx="3770">
                  <c:v>58.9375</c:v>
                </c:pt>
                <c:pt idx="3771">
                  <c:v>58.9531</c:v>
                </c:pt>
                <c:pt idx="3772">
                  <c:v>58.9688</c:v>
                </c:pt>
                <c:pt idx="3773">
                  <c:v>58.9844</c:v>
                </c:pt>
                <c:pt idx="3774">
                  <c:v>59.0</c:v>
                </c:pt>
                <c:pt idx="3775">
                  <c:v>59.01560000000001</c:v>
                </c:pt>
                <c:pt idx="3776">
                  <c:v>59.0313</c:v>
                </c:pt>
                <c:pt idx="3777">
                  <c:v>59.0469</c:v>
                </c:pt>
                <c:pt idx="3778">
                  <c:v>59.0625</c:v>
                </c:pt>
                <c:pt idx="3779">
                  <c:v>59.0781</c:v>
                </c:pt>
                <c:pt idx="3780">
                  <c:v>59.0938</c:v>
                </c:pt>
                <c:pt idx="3781">
                  <c:v>59.1094</c:v>
                </c:pt>
                <c:pt idx="3782">
                  <c:v>59.125</c:v>
                </c:pt>
                <c:pt idx="3783">
                  <c:v>59.14060000000001</c:v>
                </c:pt>
                <c:pt idx="3784">
                  <c:v>59.1563</c:v>
                </c:pt>
                <c:pt idx="3785">
                  <c:v>59.1719</c:v>
                </c:pt>
                <c:pt idx="3786">
                  <c:v>59.1875</c:v>
                </c:pt>
                <c:pt idx="3787">
                  <c:v>59.2031</c:v>
                </c:pt>
                <c:pt idx="3788">
                  <c:v>59.2188</c:v>
                </c:pt>
                <c:pt idx="3789">
                  <c:v>59.2344</c:v>
                </c:pt>
                <c:pt idx="3790">
                  <c:v>59.25</c:v>
                </c:pt>
                <c:pt idx="3791">
                  <c:v>59.26560000000001</c:v>
                </c:pt>
                <c:pt idx="3792">
                  <c:v>59.2813</c:v>
                </c:pt>
                <c:pt idx="3793">
                  <c:v>59.2969</c:v>
                </c:pt>
                <c:pt idx="3794">
                  <c:v>59.3125</c:v>
                </c:pt>
                <c:pt idx="3795">
                  <c:v>59.3281</c:v>
                </c:pt>
                <c:pt idx="3796">
                  <c:v>59.3438</c:v>
                </c:pt>
                <c:pt idx="3797">
                  <c:v>59.3594</c:v>
                </c:pt>
                <c:pt idx="3798">
                  <c:v>59.375</c:v>
                </c:pt>
                <c:pt idx="3799">
                  <c:v>59.39060000000001</c:v>
                </c:pt>
                <c:pt idx="3800">
                  <c:v>59.4063</c:v>
                </c:pt>
                <c:pt idx="3801">
                  <c:v>59.4219</c:v>
                </c:pt>
                <c:pt idx="3802">
                  <c:v>59.4375</c:v>
                </c:pt>
                <c:pt idx="3803">
                  <c:v>59.4531</c:v>
                </c:pt>
                <c:pt idx="3804">
                  <c:v>59.4688</c:v>
                </c:pt>
                <c:pt idx="3805">
                  <c:v>59.4844</c:v>
                </c:pt>
                <c:pt idx="3806">
                  <c:v>59.5</c:v>
                </c:pt>
                <c:pt idx="3807">
                  <c:v>59.51560000000001</c:v>
                </c:pt>
                <c:pt idx="3808">
                  <c:v>59.5313</c:v>
                </c:pt>
                <c:pt idx="3809">
                  <c:v>59.5469</c:v>
                </c:pt>
                <c:pt idx="3810">
                  <c:v>59.5625</c:v>
                </c:pt>
                <c:pt idx="3811">
                  <c:v>59.5781</c:v>
                </c:pt>
                <c:pt idx="3812">
                  <c:v>59.5938</c:v>
                </c:pt>
                <c:pt idx="3813">
                  <c:v>59.6094</c:v>
                </c:pt>
                <c:pt idx="3814">
                  <c:v>59.625</c:v>
                </c:pt>
                <c:pt idx="3815">
                  <c:v>59.64060000000001</c:v>
                </c:pt>
                <c:pt idx="3816">
                  <c:v>59.6563</c:v>
                </c:pt>
                <c:pt idx="3817">
                  <c:v>59.6719</c:v>
                </c:pt>
                <c:pt idx="3818">
                  <c:v>59.6875</c:v>
                </c:pt>
                <c:pt idx="3819">
                  <c:v>59.7031</c:v>
                </c:pt>
                <c:pt idx="3820">
                  <c:v>59.7188</c:v>
                </c:pt>
                <c:pt idx="3821">
                  <c:v>59.7344</c:v>
                </c:pt>
                <c:pt idx="3822">
                  <c:v>59.75</c:v>
                </c:pt>
                <c:pt idx="3823">
                  <c:v>59.76560000000001</c:v>
                </c:pt>
                <c:pt idx="3824">
                  <c:v>59.7813</c:v>
                </c:pt>
                <c:pt idx="3825">
                  <c:v>59.7969</c:v>
                </c:pt>
                <c:pt idx="3826">
                  <c:v>59.8125</c:v>
                </c:pt>
                <c:pt idx="3827">
                  <c:v>59.8281</c:v>
                </c:pt>
                <c:pt idx="3828">
                  <c:v>59.8438</c:v>
                </c:pt>
                <c:pt idx="3829">
                  <c:v>59.8594</c:v>
                </c:pt>
                <c:pt idx="3830">
                  <c:v>59.875</c:v>
                </c:pt>
                <c:pt idx="3831">
                  <c:v>59.89060000000001</c:v>
                </c:pt>
                <c:pt idx="3832">
                  <c:v>59.9063</c:v>
                </c:pt>
                <c:pt idx="3833">
                  <c:v>59.9219</c:v>
                </c:pt>
                <c:pt idx="3834">
                  <c:v>59.9375</c:v>
                </c:pt>
                <c:pt idx="3835">
                  <c:v>59.9531</c:v>
                </c:pt>
                <c:pt idx="3836">
                  <c:v>59.9688</c:v>
                </c:pt>
                <c:pt idx="3837">
                  <c:v>59.9844</c:v>
                </c:pt>
                <c:pt idx="3838">
                  <c:v>60.0</c:v>
                </c:pt>
                <c:pt idx="3839">
                  <c:v>60.01560000000001</c:v>
                </c:pt>
                <c:pt idx="3840">
                  <c:v>60.0313</c:v>
                </c:pt>
                <c:pt idx="3841">
                  <c:v>60.0469</c:v>
                </c:pt>
                <c:pt idx="3842">
                  <c:v>60.0625</c:v>
                </c:pt>
                <c:pt idx="3843">
                  <c:v>60.0781</c:v>
                </c:pt>
                <c:pt idx="3844">
                  <c:v>60.0938</c:v>
                </c:pt>
                <c:pt idx="3845">
                  <c:v>60.1094</c:v>
                </c:pt>
                <c:pt idx="3846">
                  <c:v>60.125</c:v>
                </c:pt>
                <c:pt idx="3847">
                  <c:v>60.14060000000001</c:v>
                </c:pt>
                <c:pt idx="3848">
                  <c:v>60.1563</c:v>
                </c:pt>
                <c:pt idx="3849">
                  <c:v>60.1719</c:v>
                </c:pt>
                <c:pt idx="3850">
                  <c:v>60.1875</c:v>
                </c:pt>
                <c:pt idx="3851">
                  <c:v>60.2031</c:v>
                </c:pt>
                <c:pt idx="3852">
                  <c:v>60.2188</c:v>
                </c:pt>
                <c:pt idx="3853">
                  <c:v>60.2344</c:v>
                </c:pt>
                <c:pt idx="3854">
                  <c:v>60.25</c:v>
                </c:pt>
                <c:pt idx="3855">
                  <c:v>60.26560000000001</c:v>
                </c:pt>
                <c:pt idx="3856">
                  <c:v>60.2813</c:v>
                </c:pt>
                <c:pt idx="3857">
                  <c:v>60.2969</c:v>
                </c:pt>
                <c:pt idx="3858">
                  <c:v>60.3125</c:v>
                </c:pt>
                <c:pt idx="3859">
                  <c:v>60.3281</c:v>
                </c:pt>
                <c:pt idx="3860">
                  <c:v>60.3438</c:v>
                </c:pt>
                <c:pt idx="3861">
                  <c:v>60.3594</c:v>
                </c:pt>
                <c:pt idx="3862">
                  <c:v>60.375</c:v>
                </c:pt>
                <c:pt idx="3863">
                  <c:v>60.39060000000001</c:v>
                </c:pt>
                <c:pt idx="3864">
                  <c:v>60.4063</c:v>
                </c:pt>
                <c:pt idx="3865">
                  <c:v>60.4219</c:v>
                </c:pt>
                <c:pt idx="3866">
                  <c:v>60.4375</c:v>
                </c:pt>
                <c:pt idx="3867">
                  <c:v>60.4531</c:v>
                </c:pt>
                <c:pt idx="3868">
                  <c:v>60.4688</c:v>
                </c:pt>
                <c:pt idx="3869">
                  <c:v>60.4844</c:v>
                </c:pt>
                <c:pt idx="3870">
                  <c:v>60.5</c:v>
                </c:pt>
                <c:pt idx="3871">
                  <c:v>60.51560000000001</c:v>
                </c:pt>
                <c:pt idx="3872">
                  <c:v>60.5313</c:v>
                </c:pt>
                <c:pt idx="3873">
                  <c:v>60.5469</c:v>
                </c:pt>
                <c:pt idx="3874">
                  <c:v>60.5625</c:v>
                </c:pt>
                <c:pt idx="3875">
                  <c:v>60.5781</c:v>
                </c:pt>
                <c:pt idx="3876">
                  <c:v>60.5938</c:v>
                </c:pt>
                <c:pt idx="3877">
                  <c:v>60.6094</c:v>
                </c:pt>
                <c:pt idx="3878">
                  <c:v>60.625</c:v>
                </c:pt>
                <c:pt idx="3879">
                  <c:v>60.64060000000001</c:v>
                </c:pt>
                <c:pt idx="3880">
                  <c:v>60.6563</c:v>
                </c:pt>
                <c:pt idx="3881">
                  <c:v>60.6719</c:v>
                </c:pt>
                <c:pt idx="3882">
                  <c:v>60.6875</c:v>
                </c:pt>
                <c:pt idx="3883">
                  <c:v>60.7031</c:v>
                </c:pt>
                <c:pt idx="3884">
                  <c:v>60.7188</c:v>
                </c:pt>
                <c:pt idx="3885">
                  <c:v>60.7344</c:v>
                </c:pt>
                <c:pt idx="3886">
                  <c:v>60.75</c:v>
                </c:pt>
                <c:pt idx="3887">
                  <c:v>60.76560000000001</c:v>
                </c:pt>
                <c:pt idx="3888">
                  <c:v>60.7813</c:v>
                </c:pt>
                <c:pt idx="3889">
                  <c:v>60.7969</c:v>
                </c:pt>
                <c:pt idx="3890">
                  <c:v>60.8125</c:v>
                </c:pt>
                <c:pt idx="3891">
                  <c:v>60.8281</c:v>
                </c:pt>
                <c:pt idx="3892">
                  <c:v>60.8438</c:v>
                </c:pt>
                <c:pt idx="3893">
                  <c:v>60.8594</c:v>
                </c:pt>
                <c:pt idx="3894">
                  <c:v>60.875</c:v>
                </c:pt>
                <c:pt idx="3895">
                  <c:v>60.89060000000001</c:v>
                </c:pt>
                <c:pt idx="3896">
                  <c:v>60.9063</c:v>
                </c:pt>
                <c:pt idx="3897">
                  <c:v>60.9219</c:v>
                </c:pt>
                <c:pt idx="3898">
                  <c:v>60.9375</c:v>
                </c:pt>
                <c:pt idx="3899">
                  <c:v>60.9531</c:v>
                </c:pt>
                <c:pt idx="3900">
                  <c:v>60.9688</c:v>
                </c:pt>
                <c:pt idx="3901">
                  <c:v>60.9844</c:v>
                </c:pt>
                <c:pt idx="3902">
                  <c:v>61.0</c:v>
                </c:pt>
                <c:pt idx="3903">
                  <c:v>61.01560000000001</c:v>
                </c:pt>
                <c:pt idx="3904">
                  <c:v>61.0313</c:v>
                </c:pt>
                <c:pt idx="3905">
                  <c:v>61.0469</c:v>
                </c:pt>
                <c:pt idx="3906">
                  <c:v>61.0625</c:v>
                </c:pt>
                <c:pt idx="3907">
                  <c:v>61.0781</c:v>
                </c:pt>
                <c:pt idx="3908">
                  <c:v>61.0938</c:v>
                </c:pt>
                <c:pt idx="3909">
                  <c:v>61.1094</c:v>
                </c:pt>
                <c:pt idx="3910">
                  <c:v>61.125</c:v>
                </c:pt>
                <c:pt idx="3911">
                  <c:v>61.14060000000001</c:v>
                </c:pt>
                <c:pt idx="3912">
                  <c:v>61.1563</c:v>
                </c:pt>
                <c:pt idx="3913">
                  <c:v>61.1719</c:v>
                </c:pt>
                <c:pt idx="3914">
                  <c:v>61.1875</c:v>
                </c:pt>
                <c:pt idx="3915">
                  <c:v>61.2031</c:v>
                </c:pt>
                <c:pt idx="3916">
                  <c:v>61.2188</c:v>
                </c:pt>
                <c:pt idx="3917">
                  <c:v>61.2344</c:v>
                </c:pt>
                <c:pt idx="3918">
                  <c:v>61.25</c:v>
                </c:pt>
                <c:pt idx="3919">
                  <c:v>61.26560000000001</c:v>
                </c:pt>
                <c:pt idx="3920">
                  <c:v>61.2813</c:v>
                </c:pt>
                <c:pt idx="3921">
                  <c:v>61.2969</c:v>
                </c:pt>
                <c:pt idx="3922">
                  <c:v>61.3125</c:v>
                </c:pt>
                <c:pt idx="3923">
                  <c:v>61.3281</c:v>
                </c:pt>
                <c:pt idx="3924">
                  <c:v>61.3438</c:v>
                </c:pt>
                <c:pt idx="3925">
                  <c:v>61.3594</c:v>
                </c:pt>
                <c:pt idx="3926">
                  <c:v>61.375</c:v>
                </c:pt>
                <c:pt idx="3927">
                  <c:v>61.39060000000001</c:v>
                </c:pt>
                <c:pt idx="3928">
                  <c:v>61.4063</c:v>
                </c:pt>
                <c:pt idx="3929">
                  <c:v>61.4219</c:v>
                </c:pt>
                <c:pt idx="3930">
                  <c:v>61.4375</c:v>
                </c:pt>
                <c:pt idx="3931">
                  <c:v>61.4531</c:v>
                </c:pt>
                <c:pt idx="3932">
                  <c:v>61.4688</c:v>
                </c:pt>
                <c:pt idx="3933">
                  <c:v>61.4844</c:v>
                </c:pt>
                <c:pt idx="3934">
                  <c:v>61.5</c:v>
                </c:pt>
                <c:pt idx="3935">
                  <c:v>61.51560000000001</c:v>
                </c:pt>
                <c:pt idx="3936">
                  <c:v>61.5313</c:v>
                </c:pt>
                <c:pt idx="3937">
                  <c:v>61.5469</c:v>
                </c:pt>
                <c:pt idx="3938">
                  <c:v>61.5625</c:v>
                </c:pt>
                <c:pt idx="3939">
                  <c:v>61.5781</c:v>
                </c:pt>
                <c:pt idx="3940">
                  <c:v>61.5938</c:v>
                </c:pt>
                <c:pt idx="3941">
                  <c:v>61.6094</c:v>
                </c:pt>
                <c:pt idx="3942">
                  <c:v>61.625</c:v>
                </c:pt>
                <c:pt idx="3943">
                  <c:v>61.64060000000001</c:v>
                </c:pt>
                <c:pt idx="3944">
                  <c:v>61.6563</c:v>
                </c:pt>
                <c:pt idx="3945">
                  <c:v>61.6719</c:v>
                </c:pt>
                <c:pt idx="3946">
                  <c:v>61.6875</c:v>
                </c:pt>
                <c:pt idx="3947">
                  <c:v>61.7031</c:v>
                </c:pt>
                <c:pt idx="3948">
                  <c:v>61.7188</c:v>
                </c:pt>
                <c:pt idx="3949">
                  <c:v>61.7344</c:v>
                </c:pt>
                <c:pt idx="3950">
                  <c:v>61.75</c:v>
                </c:pt>
                <c:pt idx="3951">
                  <c:v>61.76560000000001</c:v>
                </c:pt>
                <c:pt idx="3952">
                  <c:v>61.7813</c:v>
                </c:pt>
                <c:pt idx="3953">
                  <c:v>61.7969</c:v>
                </c:pt>
                <c:pt idx="3954">
                  <c:v>61.8125</c:v>
                </c:pt>
                <c:pt idx="3955">
                  <c:v>61.8281</c:v>
                </c:pt>
                <c:pt idx="3956">
                  <c:v>61.8438</c:v>
                </c:pt>
                <c:pt idx="3957">
                  <c:v>61.8594</c:v>
                </c:pt>
                <c:pt idx="3958">
                  <c:v>61.875</c:v>
                </c:pt>
                <c:pt idx="3959">
                  <c:v>61.89060000000001</c:v>
                </c:pt>
                <c:pt idx="3960">
                  <c:v>61.9063</c:v>
                </c:pt>
                <c:pt idx="3961">
                  <c:v>61.9219</c:v>
                </c:pt>
                <c:pt idx="3962">
                  <c:v>61.9375</c:v>
                </c:pt>
                <c:pt idx="3963">
                  <c:v>61.9531</c:v>
                </c:pt>
                <c:pt idx="3964">
                  <c:v>61.9688</c:v>
                </c:pt>
                <c:pt idx="3965">
                  <c:v>61.9844</c:v>
                </c:pt>
                <c:pt idx="3966">
                  <c:v>62.0</c:v>
                </c:pt>
                <c:pt idx="3967">
                  <c:v>62.01560000000001</c:v>
                </c:pt>
                <c:pt idx="3968">
                  <c:v>62.0313</c:v>
                </c:pt>
                <c:pt idx="3969">
                  <c:v>62.0469</c:v>
                </c:pt>
                <c:pt idx="3970">
                  <c:v>62.0625</c:v>
                </c:pt>
                <c:pt idx="3971">
                  <c:v>62.0781</c:v>
                </c:pt>
                <c:pt idx="3972">
                  <c:v>62.0938</c:v>
                </c:pt>
                <c:pt idx="3973">
                  <c:v>62.1094</c:v>
                </c:pt>
                <c:pt idx="3974">
                  <c:v>62.125</c:v>
                </c:pt>
                <c:pt idx="3975">
                  <c:v>62.14060000000001</c:v>
                </c:pt>
                <c:pt idx="3976">
                  <c:v>62.1563</c:v>
                </c:pt>
                <c:pt idx="3977">
                  <c:v>62.1719</c:v>
                </c:pt>
                <c:pt idx="3978">
                  <c:v>62.1875</c:v>
                </c:pt>
                <c:pt idx="3979">
                  <c:v>62.2031</c:v>
                </c:pt>
                <c:pt idx="3980">
                  <c:v>62.2188</c:v>
                </c:pt>
                <c:pt idx="3981">
                  <c:v>62.2344</c:v>
                </c:pt>
                <c:pt idx="3982">
                  <c:v>62.25</c:v>
                </c:pt>
                <c:pt idx="3983">
                  <c:v>62.26560000000001</c:v>
                </c:pt>
                <c:pt idx="3984">
                  <c:v>62.2813</c:v>
                </c:pt>
                <c:pt idx="3985">
                  <c:v>62.2969</c:v>
                </c:pt>
                <c:pt idx="3986">
                  <c:v>62.3125</c:v>
                </c:pt>
                <c:pt idx="3987">
                  <c:v>62.3281</c:v>
                </c:pt>
                <c:pt idx="3988">
                  <c:v>62.3438</c:v>
                </c:pt>
                <c:pt idx="3989">
                  <c:v>62.3594</c:v>
                </c:pt>
                <c:pt idx="3990">
                  <c:v>62.375</c:v>
                </c:pt>
                <c:pt idx="3991">
                  <c:v>62.39060000000001</c:v>
                </c:pt>
                <c:pt idx="3992">
                  <c:v>62.4063</c:v>
                </c:pt>
                <c:pt idx="3993">
                  <c:v>62.4219</c:v>
                </c:pt>
                <c:pt idx="3994">
                  <c:v>62.4375</c:v>
                </c:pt>
                <c:pt idx="3995">
                  <c:v>62.4531</c:v>
                </c:pt>
                <c:pt idx="3996">
                  <c:v>62.4688</c:v>
                </c:pt>
                <c:pt idx="3997">
                  <c:v>62.4844</c:v>
                </c:pt>
                <c:pt idx="3998">
                  <c:v>62.5</c:v>
                </c:pt>
                <c:pt idx="3999">
                  <c:v>62.51560000000001</c:v>
                </c:pt>
                <c:pt idx="4000">
                  <c:v>62.5313</c:v>
                </c:pt>
                <c:pt idx="4001">
                  <c:v>62.5469</c:v>
                </c:pt>
                <c:pt idx="4002">
                  <c:v>62.5625</c:v>
                </c:pt>
                <c:pt idx="4003">
                  <c:v>62.5781</c:v>
                </c:pt>
                <c:pt idx="4004">
                  <c:v>62.5938</c:v>
                </c:pt>
                <c:pt idx="4005">
                  <c:v>62.6094</c:v>
                </c:pt>
                <c:pt idx="4006">
                  <c:v>62.625</c:v>
                </c:pt>
                <c:pt idx="4007">
                  <c:v>62.64060000000001</c:v>
                </c:pt>
                <c:pt idx="4008">
                  <c:v>62.6563</c:v>
                </c:pt>
                <c:pt idx="4009">
                  <c:v>62.6719</c:v>
                </c:pt>
                <c:pt idx="4010">
                  <c:v>62.6875</c:v>
                </c:pt>
                <c:pt idx="4011">
                  <c:v>62.7031</c:v>
                </c:pt>
                <c:pt idx="4012">
                  <c:v>62.7188</c:v>
                </c:pt>
                <c:pt idx="4013">
                  <c:v>62.7344</c:v>
                </c:pt>
                <c:pt idx="4014">
                  <c:v>62.75</c:v>
                </c:pt>
                <c:pt idx="4015">
                  <c:v>62.76560000000001</c:v>
                </c:pt>
                <c:pt idx="4016">
                  <c:v>62.7813</c:v>
                </c:pt>
                <c:pt idx="4017">
                  <c:v>62.7969</c:v>
                </c:pt>
                <c:pt idx="4018">
                  <c:v>62.8125</c:v>
                </c:pt>
                <c:pt idx="4019">
                  <c:v>62.8281</c:v>
                </c:pt>
                <c:pt idx="4020">
                  <c:v>62.8438</c:v>
                </c:pt>
                <c:pt idx="4021">
                  <c:v>62.8594</c:v>
                </c:pt>
                <c:pt idx="4022">
                  <c:v>62.875</c:v>
                </c:pt>
                <c:pt idx="4023">
                  <c:v>62.89060000000001</c:v>
                </c:pt>
                <c:pt idx="4024">
                  <c:v>62.9063</c:v>
                </c:pt>
                <c:pt idx="4025">
                  <c:v>62.9219</c:v>
                </c:pt>
                <c:pt idx="4026">
                  <c:v>62.9375</c:v>
                </c:pt>
                <c:pt idx="4027">
                  <c:v>62.9531</c:v>
                </c:pt>
                <c:pt idx="4028">
                  <c:v>62.9688</c:v>
                </c:pt>
                <c:pt idx="4029">
                  <c:v>62.9844</c:v>
                </c:pt>
                <c:pt idx="4030">
                  <c:v>63.0</c:v>
                </c:pt>
                <c:pt idx="4031">
                  <c:v>63.01560000000001</c:v>
                </c:pt>
                <c:pt idx="4032">
                  <c:v>63.0313</c:v>
                </c:pt>
                <c:pt idx="4033">
                  <c:v>63.0469</c:v>
                </c:pt>
                <c:pt idx="4034">
                  <c:v>63.0625</c:v>
                </c:pt>
                <c:pt idx="4035">
                  <c:v>63.0781</c:v>
                </c:pt>
                <c:pt idx="4036">
                  <c:v>63.0938</c:v>
                </c:pt>
                <c:pt idx="4037">
                  <c:v>63.1094</c:v>
                </c:pt>
                <c:pt idx="4038">
                  <c:v>63.125</c:v>
                </c:pt>
                <c:pt idx="4039">
                  <c:v>63.14060000000001</c:v>
                </c:pt>
                <c:pt idx="4040">
                  <c:v>63.1563</c:v>
                </c:pt>
                <c:pt idx="4041">
                  <c:v>63.1719</c:v>
                </c:pt>
                <c:pt idx="4042">
                  <c:v>63.1875</c:v>
                </c:pt>
                <c:pt idx="4043">
                  <c:v>63.2031</c:v>
                </c:pt>
                <c:pt idx="4044">
                  <c:v>63.2188</c:v>
                </c:pt>
                <c:pt idx="4045">
                  <c:v>63.2344</c:v>
                </c:pt>
                <c:pt idx="4046">
                  <c:v>63.25</c:v>
                </c:pt>
                <c:pt idx="4047">
                  <c:v>63.26560000000001</c:v>
                </c:pt>
                <c:pt idx="4048">
                  <c:v>63.2813</c:v>
                </c:pt>
                <c:pt idx="4049">
                  <c:v>63.2969</c:v>
                </c:pt>
                <c:pt idx="4050">
                  <c:v>63.3125</c:v>
                </c:pt>
                <c:pt idx="4051">
                  <c:v>63.3281</c:v>
                </c:pt>
                <c:pt idx="4052">
                  <c:v>63.3438</c:v>
                </c:pt>
                <c:pt idx="4053">
                  <c:v>63.3594</c:v>
                </c:pt>
                <c:pt idx="4054">
                  <c:v>63.375</c:v>
                </c:pt>
                <c:pt idx="4055">
                  <c:v>63.39060000000001</c:v>
                </c:pt>
                <c:pt idx="4056">
                  <c:v>63.4063</c:v>
                </c:pt>
                <c:pt idx="4057">
                  <c:v>63.4219</c:v>
                </c:pt>
                <c:pt idx="4058">
                  <c:v>63.4375</c:v>
                </c:pt>
                <c:pt idx="4059">
                  <c:v>63.4531</c:v>
                </c:pt>
                <c:pt idx="4060">
                  <c:v>63.4688</c:v>
                </c:pt>
                <c:pt idx="4061">
                  <c:v>63.4844</c:v>
                </c:pt>
                <c:pt idx="4062">
                  <c:v>63.5</c:v>
                </c:pt>
                <c:pt idx="4063">
                  <c:v>63.51560000000001</c:v>
                </c:pt>
                <c:pt idx="4064">
                  <c:v>63.5313</c:v>
                </c:pt>
                <c:pt idx="4065">
                  <c:v>63.5469</c:v>
                </c:pt>
                <c:pt idx="4066">
                  <c:v>63.5625</c:v>
                </c:pt>
                <c:pt idx="4067">
                  <c:v>63.5781</c:v>
                </c:pt>
                <c:pt idx="4068">
                  <c:v>63.5938</c:v>
                </c:pt>
                <c:pt idx="4069">
                  <c:v>63.6094</c:v>
                </c:pt>
                <c:pt idx="4070">
                  <c:v>63.625</c:v>
                </c:pt>
                <c:pt idx="4071">
                  <c:v>63.64060000000001</c:v>
                </c:pt>
                <c:pt idx="4072">
                  <c:v>63.6563</c:v>
                </c:pt>
                <c:pt idx="4073">
                  <c:v>63.6719</c:v>
                </c:pt>
                <c:pt idx="4074">
                  <c:v>63.6875</c:v>
                </c:pt>
                <c:pt idx="4075">
                  <c:v>63.7031</c:v>
                </c:pt>
                <c:pt idx="4076">
                  <c:v>63.7188</c:v>
                </c:pt>
                <c:pt idx="4077">
                  <c:v>63.7344</c:v>
                </c:pt>
                <c:pt idx="4078">
                  <c:v>63.75</c:v>
                </c:pt>
                <c:pt idx="4079">
                  <c:v>63.76560000000001</c:v>
                </c:pt>
                <c:pt idx="4080">
                  <c:v>63.7813</c:v>
                </c:pt>
                <c:pt idx="4081">
                  <c:v>63.7969</c:v>
                </c:pt>
                <c:pt idx="4082">
                  <c:v>63.8125</c:v>
                </c:pt>
                <c:pt idx="4083">
                  <c:v>63.8281</c:v>
                </c:pt>
                <c:pt idx="4084">
                  <c:v>63.8438</c:v>
                </c:pt>
                <c:pt idx="4085">
                  <c:v>63.8594</c:v>
                </c:pt>
                <c:pt idx="4086">
                  <c:v>63.875</c:v>
                </c:pt>
                <c:pt idx="4087">
                  <c:v>63.89060000000001</c:v>
                </c:pt>
                <c:pt idx="4088">
                  <c:v>63.9063</c:v>
                </c:pt>
                <c:pt idx="4089">
                  <c:v>63.9219</c:v>
                </c:pt>
                <c:pt idx="4090">
                  <c:v>63.9375</c:v>
                </c:pt>
                <c:pt idx="4091">
                  <c:v>63.9531</c:v>
                </c:pt>
                <c:pt idx="4092">
                  <c:v>63.9688</c:v>
                </c:pt>
                <c:pt idx="4093">
                  <c:v>63.9844</c:v>
                </c:pt>
                <c:pt idx="4094">
                  <c:v>64.0</c:v>
                </c:pt>
                <c:pt idx="4095">
                  <c:v>64.0156</c:v>
                </c:pt>
                <c:pt idx="4096">
                  <c:v>64.0313</c:v>
                </c:pt>
                <c:pt idx="4097">
                  <c:v>64.0469</c:v>
                </c:pt>
                <c:pt idx="4098">
                  <c:v>64.0625</c:v>
                </c:pt>
                <c:pt idx="4099">
                  <c:v>64.07809999999998</c:v>
                </c:pt>
                <c:pt idx="4100">
                  <c:v>64.0938</c:v>
                </c:pt>
                <c:pt idx="4101">
                  <c:v>64.10939999999998</c:v>
                </c:pt>
                <c:pt idx="4102">
                  <c:v>64.12499999999998</c:v>
                </c:pt>
                <c:pt idx="4103">
                  <c:v>64.1406</c:v>
                </c:pt>
                <c:pt idx="4104">
                  <c:v>64.15629999999997</c:v>
                </c:pt>
                <c:pt idx="4105">
                  <c:v>64.17189999999998</c:v>
                </c:pt>
                <c:pt idx="4106">
                  <c:v>64.1875</c:v>
                </c:pt>
                <c:pt idx="4107">
                  <c:v>64.2031</c:v>
                </c:pt>
                <c:pt idx="4108">
                  <c:v>64.2188</c:v>
                </c:pt>
                <c:pt idx="4109">
                  <c:v>64.2344</c:v>
                </c:pt>
                <c:pt idx="4110">
                  <c:v>64.25</c:v>
                </c:pt>
                <c:pt idx="4111">
                  <c:v>64.2656</c:v>
                </c:pt>
                <c:pt idx="4112">
                  <c:v>64.2813</c:v>
                </c:pt>
                <c:pt idx="4113">
                  <c:v>64.2969</c:v>
                </c:pt>
                <c:pt idx="4114">
                  <c:v>64.3125</c:v>
                </c:pt>
                <c:pt idx="4115">
                  <c:v>64.32809999999998</c:v>
                </c:pt>
                <c:pt idx="4116">
                  <c:v>64.3438</c:v>
                </c:pt>
                <c:pt idx="4117">
                  <c:v>64.35939999999998</c:v>
                </c:pt>
                <c:pt idx="4118">
                  <c:v>64.37499999999998</c:v>
                </c:pt>
                <c:pt idx="4119">
                  <c:v>64.3906</c:v>
                </c:pt>
                <c:pt idx="4120">
                  <c:v>64.4063</c:v>
                </c:pt>
                <c:pt idx="4121">
                  <c:v>64.4219</c:v>
                </c:pt>
                <c:pt idx="4122">
                  <c:v>64.4375</c:v>
                </c:pt>
                <c:pt idx="4123">
                  <c:v>64.4531</c:v>
                </c:pt>
                <c:pt idx="4124">
                  <c:v>64.4688</c:v>
                </c:pt>
                <c:pt idx="4125">
                  <c:v>64.4844</c:v>
                </c:pt>
                <c:pt idx="4126">
                  <c:v>64.5</c:v>
                </c:pt>
                <c:pt idx="4127">
                  <c:v>64.5156</c:v>
                </c:pt>
                <c:pt idx="4128">
                  <c:v>64.5313</c:v>
                </c:pt>
                <c:pt idx="4129">
                  <c:v>64.5469</c:v>
                </c:pt>
                <c:pt idx="4130">
                  <c:v>64.5625</c:v>
                </c:pt>
                <c:pt idx="4131">
                  <c:v>64.57809999999998</c:v>
                </c:pt>
                <c:pt idx="4132">
                  <c:v>64.5938</c:v>
                </c:pt>
                <c:pt idx="4133">
                  <c:v>64.60939999999998</c:v>
                </c:pt>
                <c:pt idx="4134">
                  <c:v>64.62499999999998</c:v>
                </c:pt>
                <c:pt idx="4135">
                  <c:v>64.6406</c:v>
                </c:pt>
                <c:pt idx="4136">
                  <c:v>64.65629999999997</c:v>
                </c:pt>
                <c:pt idx="4137">
                  <c:v>64.67189999999998</c:v>
                </c:pt>
                <c:pt idx="4138">
                  <c:v>64.6875</c:v>
                </c:pt>
                <c:pt idx="4139">
                  <c:v>64.7031</c:v>
                </c:pt>
                <c:pt idx="4140">
                  <c:v>64.7188</c:v>
                </c:pt>
                <c:pt idx="4141">
                  <c:v>64.7344</c:v>
                </c:pt>
                <c:pt idx="4142">
                  <c:v>64.75</c:v>
                </c:pt>
                <c:pt idx="4143">
                  <c:v>64.7656</c:v>
                </c:pt>
                <c:pt idx="4144">
                  <c:v>64.7813</c:v>
                </c:pt>
                <c:pt idx="4145">
                  <c:v>64.7969</c:v>
                </c:pt>
                <c:pt idx="4146">
                  <c:v>64.8125</c:v>
                </c:pt>
                <c:pt idx="4147">
                  <c:v>64.82809999999998</c:v>
                </c:pt>
                <c:pt idx="4148">
                  <c:v>64.8438</c:v>
                </c:pt>
                <c:pt idx="4149">
                  <c:v>64.85939999999998</c:v>
                </c:pt>
                <c:pt idx="4150">
                  <c:v>64.87499999999998</c:v>
                </c:pt>
                <c:pt idx="4151">
                  <c:v>64.8906</c:v>
                </c:pt>
                <c:pt idx="4152">
                  <c:v>64.9063</c:v>
                </c:pt>
                <c:pt idx="4153">
                  <c:v>64.9219</c:v>
                </c:pt>
                <c:pt idx="4154">
                  <c:v>64.9375</c:v>
                </c:pt>
                <c:pt idx="4155">
                  <c:v>64.9531</c:v>
                </c:pt>
                <c:pt idx="4156">
                  <c:v>64.9688</c:v>
                </c:pt>
                <c:pt idx="4157">
                  <c:v>64.9844</c:v>
                </c:pt>
                <c:pt idx="4158">
                  <c:v>65.0</c:v>
                </c:pt>
                <c:pt idx="4159">
                  <c:v>65.0156</c:v>
                </c:pt>
                <c:pt idx="4160">
                  <c:v>65.0313</c:v>
                </c:pt>
                <c:pt idx="4161">
                  <c:v>65.0469</c:v>
                </c:pt>
                <c:pt idx="4162">
                  <c:v>65.0625</c:v>
                </c:pt>
                <c:pt idx="4163">
                  <c:v>65.07809999999998</c:v>
                </c:pt>
                <c:pt idx="4164">
                  <c:v>65.0938</c:v>
                </c:pt>
                <c:pt idx="4165">
                  <c:v>65.10939999999998</c:v>
                </c:pt>
                <c:pt idx="4166">
                  <c:v>65.12499999999998</c:v>
                </c:pt>
                <c:pt idx="4167">
                  <c:v>65.1406</c:v>
                </c:pt>
                <c:pt idx="4168">
                  <c:v>65.15629999999997</c:v>
                </c:pt>
                <c:pt idx="4169">
                  <c:v>65.17189999999998</c:v>
                </c:pt>
                <c:pt idx="4170">
                  <c:v>65.1875</c:v>
                </c:pt>
                <c:pt idx="4171">
                  <c:v>65.2031</c:v>
                </c:pt>
                <c:pt idx="4172">
                  <c:v>65.2188</c:v>
                </c:pt>
                <c:pt idx="4173">
                  <c:v>65.2344</c:v>
                </c:pt>
                <c:pt idx="4174">
                  <c:v>65.25</c:v>
                </c:pt>
                <c:pt idx="4175">
                  <c:v>65.2656</c:v>
                </c:pt>
                <c:pt idx="4176">
                  <c:v>65.2813</c:v>
                </c:pt>
                <c:pt idx="4177">
                  <c:v>65.2969</c:v>
                </c:pt>
                <c:pt idx="4178">
                  <c:v>65.3125</c:v>
                </c:pt>
                <c:pt idx="4179">
                  <c:v>65.32809999999998</c:v>
                </c:pt>
                <c:pt idx="4180">
                  <c:v>65.3438</c:v>
                </c:pt>
                <c:pt idx="4181">
                  <c:v>65.35939999999998</c:v>
                </c:pt>
                <c:pt idx="4182">
                  <c:v>65.37499999999998</c:v>
                </c:pt>
                <c:pt idx="4183">
                  <c:v>65.3906</c:v>
                </c:pt>
                <c:pt idx="4184">
                  <c:v>65.4063</c:v>
                </c:pt>
                <c:pt idx="4185">
                  <c:v>65.4219</c:v>
                </c:pt>
                <c:pt idx="4186">
                  <c:v>65.4375</c:v>
                </c:pt>
                <c:pt idx="4187">
                  <c:v>65.4531</c:v>
                </c:pt>
                <c:pt idx="4188">
                  <c:v>65.4688</c:v>
                </c:pt>
                <c:pt idx="4189">
                  <c:v>65.4844</c:v>
                </c:pt>
                <c:pt idx="4190">
                  <c:v>65.5</c:v>
                </c:pt>
                <c:pt idx="4191">
                  <c:v>65.5156</c:v>
                </c:pt>
                <c:pt idx="4192">
                  <c:v>65.5313</c:v>
                </c:pt>
                <c:pt idx="4193">
                  <c:v>65.5469</c:v>
                </c:pt>
                <c:pt idx="4194">
                  <c:v>65.5625</c:v>
                </c:pt>
                <c:pt idx="4195">
                  <c:v>65.57809999999998</c:v>
                </c:pt>
                <c:pt idx="4196">
                  <c:v>65.5938</c:v>
                </c:pt>
                <c:pt idx="4197">
                  <c:v>65.60939999999998</c:v>
                </c:pt>
                <c:pt idx="4198">
                  <c:v>65.62499999999998</c:v>
                </c:pt>
                <c:pt idx="4199">
                  <c:v>65.6406</c:v>
                </c:pt>
                <c:pt idx="4200">
                  <c:v>65.65629999999997</c:v>
                </c:pt>
                <c:pt idx="4201">
                  <c:v>65.67189999999998</c:v>
                </c:pt>
                <c:pt idx="4202">
                  <c:v>65.6875</c:v>
                </c:pt>
                <c:pt idx="4203">
                  <c:v>65.7031</c:v>
                </c:pt>
                <c:pt idx="4204">
                  <c:v>65.7188</c:v>
                </c:pt>
                <c:pt idx="4205">
                  <c:v>65.7344</c:v>
                </c:pt>
                <c:pt idx="4206">
                  <c:v>65.75</c:v>
                </c:pt>
                <c:pt idx="4207">
                  <c:v>65.7656</c:v>
                </c:pt>
                <c:pt idx="4208">
                  <c:v>65.7813</c:v>
                </c:pt>
                <c:pt idx="4209">
                  <c:v>65.7969</c:v>
                </c:pt>
                <c:pt idx="4210">
                  <c:v>65.8125</c:v>
                </c:pt>
                <c:pt idx="4211">
                  <c:v>65.82809999999998</c:v>
                </c:pt>
                <c:pt idx="4212">
                  <c:v>65.8438</c:v>
                </c:pt>
                <c:pt idx="4213">
                  <c:v>65.85939999999998</c:v>
                </c:pt>
                <c:pt idx="4214">
                  <c:v>65.87499999999998</c:v>
                </c:pt>
                <c:pt idx="4215">
                  <c:v>65.8906</c:v>
                </c:pt>
                <c:pt idx="4216">
                  <c:v>65.9063</c:v>
                </c:pt>
                <c:pt idx="4217">
                  <c:v>65.9219</c:v>
                </c:pt>
                <c:pt idx="4218">
                  <c:v>65.9375</c:v>
                </c:pt>
                <c:pt idx="4219">
                  <c:v>65.9531</c:v>
                </c:pt>
                <c:pt idx="4220">
                  <c:v>65.9688</c:v>
                </c:pt>
                <c:pt idx="4221">
                  <c:v>65.9844</c:v>
                </c:pt>
                <c:pt idx="4222">
                  <c:v>66.0</c:v>
                </c:pt>
                <c:pt idx="4223">
                  <c:v>66.0156</c:v>
                </c:pt>
                <c:pt idx="4224">
                  <c:v>66.0313</c:v>
                </c:pt>
                <c:pt idx="4225">
                  <c:v>66.0469</c:v>
                </c:pt>
                <c:pt idx="4226">
                  <c:v>66.0625</c:v>
                </c:pt>
                <c:pt idx="4227">
                  <c:v>66.07809999999998</c:v>
                </c:pt>
                <c:pt idx="4228">
                  <c:v>66.0938</c:v>
                </c:pt>
                <c:pt idx="4229">
                  <c:v>66.10939999999998</c:v>
                </c:pt>
                <c:pt idx="4230">
                  <c:v>66.12499999999998</c:v>
                </c:pt>
                <c:pt idx="4231">
                  <c:v>66.1406</c:v>
                </c:pt>
                <c:pt idx="4232">
                  <c:v>66.15629999999997</c:v>
                </c:pt>
                <c:pt idx="4233">
                  <c:v>66.17189999999998</c:v>
                </c:pt>
                <c:pt idx="4234">
                  <c:v>66.1875</c:v>
                </c:pt>
                <c:pt idx="4235">
                  <c:v>66.2031</c:v>
                </c:pt>
                <c:pt idx="4236">
                  <c:v>66.2188</c:v>
                </c:pt>
                <c:pt idx="4237">
                  <c:v>66.2344</c:v>
                </c:pt>
                <c:pt idx="4238">
                  <c:v>66.25</c:v>
                </c:pt>
                <c:pt idx="4239">
                  <c:v>66.2656</c:v>
                </c:pt>
                <c:pt idx="4240">
                  <c:v>66.2813</c:v>
                </c:pt>
                <c:pt idx="4241">
                  <c:v>66.2969</c:v>
                </c:pt>
                <c:pt idx="4242">
                  <c:v>66.3125</c:v>
                </c:pt>
                <c:pt idx="4243">
                  <c:v>66.32809999999998</c:v>
                </c:pt>
                <c:pt idx="4244">
                  <c:v>66.3438</c:v>
                </c:pt>
                <c:pt idx="4245">
                  <c:v>66.35939999999998</c:v>
                </c:pt>
                <c:pt idx="4246">
                  <c:v>66.37499999999998</c:v>
                </c:pt>
                <c:pt idx="4247">
                  <c:v>66.3906</c:v>
                </c:pt>
                <c:pt idx="4248">
                  <c:v>66.4063</c:v>
                </c:pt>
                <c:pt idx="4249">
                  <c:v>66.4219</c:v>
                </c:pt>
                <c:pt idx="4250">
                  <c:v>66.4375</c:v>
                </c:pt>
                <c:pt idx="4251">
                  <c:v>66.4531</c:v>
                </c:pt>
                <c:pt idx="4252">
                  <c:v>66.4688</c:v>
                </c:pt>
                <c:pt idx="4253">
                  <c:v>66.4844</c:v>
                </c:pt>
                <c:pt idx="4254">
                  <c:v>66.5</c:v>
                </c:pt>
                <c:pt idx="4255">
                  <c:v>66.5156</c:v>
                </c:pt>
                <c:pt idx="4256">
                  <c:v>66.5313</c:v>
                </c:pt>
                <c:pt idx="4257">
                  <c:v>66.5469</c:v>
                </c:pt>
                <c:pt idx="4258">
                  <c:v>66.5625</c:v>
                </c:pt>
                <c:pt idx="4259">
                  <c:v>66.57809999999998</c:v>
                </c:pt>
                <c:pt idx="4260">
                  <c:v>66.5938</c:v>
                </c:pt>
                <c:pt idx="4261">
                  <c:v>66.60939999999998</c:v>
                </c:pt>
                <c:pt idx="4262">
                  <c:v>66.62499999999998</c:v>
                </c:pt>
                <c:pt idx="4263">
                  <c:v>66.6406</c:v>
                </c:pt>
                <c:pt idx="4264">
                  <c:v>66.65629999999997</c:v>
                </c:pt>
                <c:pt idx="4265">
                  <c:v>66.67189999999998</c:v>
                </c:pt>
                <c:pt idx="4266">
                  <c:v>66.6875</c:v>
                </c:pt>
                <c:pt idx="4267">
                  <c:v>66.7031</c:v>
                </c:pt>
                <c:pt idx="4268">
                  <c:v>66.7188</c:v>
                </c:pt>
                <c:pt idx="4269">
                  <c:v>66.7344</c:v>
                </c:pt>
                <c:pt idx="4270">
                  <c:v>66.75</c:v>
                </c:pt>
                <c:pt idx="4271">
                  <c:v>66.7656</c:v>
                </c:pt>
                <c:pt idx="4272">
                  <c:v>66.7813</c:v>
                </c:pt>
                <c:pt idx="4273">
                  <c:v>66.7969</c:v>
                </c:pt>
                <c:pt idx="4274">
                  <c:v>66.8125</c:v>
                </c:pt>
                <c:pt idx="4275">
                  <c:v>66.82809999999998</c:v>
                </c:pt>
                <c:pt idx="4276">
                  <c:v>66.8438</c:v>
                </c:pt>
                <c:pt idx="4277">
                  <c:v>66.85939999999998</c:v>
                </c:pt>
                <c:pt idx="4278">
                  <c:v>66.87499999999998</c:v>
                </c:pt>
                <c:pt idx="4279">
                  <c:v>66.8906</c:v>
                </c:pt>
                <c:pt idx="4280">
                  <c:v>66.9063</c:v>
                </c:pt>
                <c:pt idx="4281">
                  <c:v>66.9219</c:v>
                </c:pt>
                <c:pt idx="4282">
                  <c:v>66.9375</c:v>
                </c:pt>
                <c:pt idx="4283">
                  <c:v>66.9531</c:v>
                </c:pt>
                <c:pt idx="4284">
                  <c:v>66.9688</c:v>
                </c:pt>
                <c:pt idx="4285">
                  <c:v>66.9844</c:v>
                </c:pt>
                <c:pt idx="4286">
                  <c:v>67.0</c:v>
                </c:pt>
                <c:pt idx="4287">
                  <c:v>67.0156</c:v>
                </c:pt>
                <c:pt idx="4288">
                  <c:v>67.0313</c:v>
                </c:pt>
                <c:pt idx="4289">
                  <c:v>67.0469</c:v>
                </c:pt>
                <c:pt idx="4290">
                  <c:v>67.0625</c:v>
                </c:pt>
                <c:pt idx="4291">
                  <c:v>67.07809999999998</c:v>
                </c:pt>
                <c:pt idx="4292">
                  <c:v>67.0938</c:v>
                </c:pt>
                <c:pt idx="4293">
                  <c:v>67.10939999999998</c:v>
                </c:pt>
                <c:pt idx="4294">
                  <c:v>67.12499999999998</c:v>
                </c:pt>
                <c:pt idx="4295">
                  <c:v>67.1406</c:v>
                </c:pt>
                <c:pt idx="4296">
                  <c:v>67.15629999999997</c:v>
                </c:pt>
                <c:pt idx="4297">
                  <c:v>67.17189999999998</c:v>
                </c:pt>
                <c:pt idx="4298">
                  <c:v>67.1875</c:v>
                </c:pt>
                <c:pt idx="4299">
                  <c:v>67.2031</c:v>
                </c:pt>
                <c:pt idx="4300">
                  <c:v>67.2188</c:v>
                </c:pt>
                <c:pt idx="4301">
                  <c:v>67.2344</c:v>
                </c:pt>
                <c:pt idx="4302">
                  <c:v>67.25</c:v>
                </c:pt>
                <c:pt idx="4303">
                  <c:v>67.2656</c:v>
                </c:pt>
                <c:pt idx="4304">
                  <c:v>67.2813</c:v>
                </c:pt>
                <c:pt idx="4305">
                  <c:v>67.2969</c:v>
                </c:pt>
                <c:pt idx="4306">
                  <c:v>67.3125</c:v>
                </c:pt>
                <c:pt idx="4307">
                  <c:v>67.32809999999998</c:v>
                </c:pt>
                <c:pt idx="4308">
                  <c:v>67.3438</c:v>
                </c:pt>
                <c:pt idx="4309">
                  <c:v>67.35939999999998</c:v>
                </c:pt>
                <c:pt idx="4310">
                  <c:v>67.37499999999998</c:v>
                </c:pt>
                <c:pt idx="4311">
                  <c:v>67.3906</c:v>
                </c:pt>
                <c:pt idx="4312">
                  <c:v>67.4063</c:v>
                </c:pt>
                <c:pt idx="4313">
                  <c:v>67.4219</c:v>
                </c:pt>
                <c:pt idx="4314">
                  <c:v>67.4375</c:v>
                </c:pt>
                <c:pt idx="4315">
                  <c:v>67.4531</c:v>
                </c:pt>
                <c:pt idx="4316">
                  <c:v>67.4688</c:v>
                </c:pt>
                <c:pt idx="4317">
                  <c:v>67.4844</c:v>
                </c:pt>
                <c:pt idx="4318">
                  <c:v>67.5</c:v>
                </c:pt>
                <c:pt idx="4319">
                  <c:v>67.5156</c:v>
                </c:pt>
                <c:pt idx="4320">
                  <c:v>67.5313</c:v>
                </c:pt>
                <c:pt idx="4321">
                  <c:v>67.5469</c:v>
                </c:pt>
                <c:pt idx="4322">
                  <c:v>67.5625</c:v>
                </c:pt>
                <c:pt idx="4323">
                  <c:v>67.57809999999998</c:v>
                </c:pt>
                <c:pt idx="4324">
                  <c:v>67.5938</c:v>
                </c:pt>
                <c:pt idx="4325">
                  <c:v>67.60939999999998</c:v>
                </c:pt>
                <c:pt idx="4326">
                  <c:v>67.62499999999998</c:v>
                </c:pt>
                <c:pt idx="4327">
                  <c:v>67.6406</c:v>
                </c:pt>
                <c:pt idx="4328">
                  <c:v>67.65629999999997</c:v>
                </c:pt>
                <c:pt idx="4329">
                  <c:v>67.67189999999998</c:v>
                </c:pt>
                <c:pt idx="4330">
                  <c:v>67.6875</c:v>
                </c:pt>
                <c:pt idx="4331">
                  <c:v>67.7031</c:v>
                </c:pt>
                <c:pt idx="4332">
                  <c:v>67.7188</c:v>
                </c:pt>
                <c:pt idx="4333">
                  <c:v>67.7344</c:v>
                </c:pt>
                <c:pt idx="4334">
                  <c:v>67.75</c:v>
                </c:pt>
                <c:pt idx="4335">
                  <c:v>67.7656</c:v>
                </c:pt>
                <c:pt idx="4336">
                  <c:v>67.7813</c:v>
                </c:pt>
                <c:pt idx="4337">
                  <c:v>67.7969</c:v>
                </c:pt>
                <c:pt idx="4338">
                  <c:v>67.8125</c:v>
                </c:pt>
                <c:pt idx="4339">
                  <c:v>67.82809999999998</c:v>
                </c:pt>
                <c:pt idx="4340">
                  <c:v>67.8438</c:v>
                </c:pt>
                <c:pt idx="4341">
                  <c:v>67.85939999999998</c:v>
                </c:pt>
                <c:pt idx="4342">
                  <c:v>67.87499999999998</c:v>
                </c:pt>
                <c:pt idx="4343">
                  <c:v>67.8906</c:v>
                </c:pt>
                <c:pt idx="4344">
                  <c:v>67.9063</c:v>
                </c:pt>
                <c:pt idx="4345">
                  <c:v>67.9219</c:v>
                </c:pt>
                <c:pt idx="4346">
                  <c:v>67.9375</c:v>
                </c:pt>
                <c:pt idx="4347">
                  <c:v>67.9531</c:v>
                </c:pt>
                <c:pt idx="4348">
                  <c:v>67.9688</c:v>
                </c:pt>
                <c:pt idx="4349">
                  <c:v>67.9844</c:v>
                </c:pt>
                <c:pt idx="4350">
                  <c:v>68.0</c:v>
                </c:pt>
                <c:pt idx="4351">
                  <c:v>68.0156</c:v>
                </c:pt>
                <c:pt idx="4352">
                  <c:v>68.0313</c:v>
                </c:pt>
                <c:pt idx="4353">
                  <c:v>68.0469</c:v>
                </c:pt>
                <c:pt idx="4354">
                  <c:v>68.0625</c:v>
                </c:pt>
                <c:pt idx="4355">
                  <c:v>68.07809999999998</c:v>
                </c:pt>
                <c:pt idx="4356">
                  <c:v>68.0938</c:v>
                </c:pt>
                <c:pt idx="4357">
                  <c:v>68.10939999999998</c:v>
                </c:pt>
                <c:pt idx="4358">
                  <c:v>68.12499999999998</c:v>
                </c:pt>
                <c:pt idx="4359">
                  <c:v>68.1406</c:v>
                </c:pt>
                <c:pt idx="4360">
                  <c:v>68.15629999999997</c:v>
                </c:pt>
                <c:pt idx="4361">
                  <c:v>68.17189999999998</c:v>
                </c:pt>
                <c:pt idx="4362">
                  <c:v>68.1875</c:v>
                </c:pt>
                <c:pt idx="4363">
                  <c:v>68.2031</c:v>
                </c:pt>
                <c:pt idx="4364">
                  <c:v>68.2188</c:v>
                </c:pt>
                <c:pt idx="4365">
                  <c:v>68.2344</c:v>
                </c:pt>
                <c:pt idx="4366">
                  <c:v>68.25</c:v>
                </c:pt>
                <c:pt idx="4367">
                  <c:v>68.2656</c:v>
                </c:pt>
                <c:pt idx="4368">
                  <c:v>68.2813</c:v>
                </c:pt>
                <c:pt idx="4369">
                  <c:v>68.2969</c:v>
                </c:pt>
                <c:pt idx="4370">
                  <c:v>68.3125</c:v>
                </c:pt>
                <c:pt idx="4371">
                  <c:v>68.32809999999998</c:v>
                </c:pt>
                <c:pt idx="4372">
                  <c:v>68.3438</c:v>
                </c:pt>
                <c:pt idx="4373">
                  <c:v>68.35939999999998</c:v>
                </c:pt>
                <c:pt idx="4374">
                  <c:v>68.37499999999998</c:v>
                </c:pt>
                <c:pt idx="4375">
                  <c:v>68.3906</c:v>
                </c:pt>
                <c:pt idx="4376">
                  <c:v>68.4063</c:v>
                </c:pt>
                <c:pt idx="4377">
                  <c:v>68.4219</c:v>
                </c:pt>
                <c:pt idx="4378">
                  <c:v>68.4375</c:v>
                </c:pt>
                <c:pt idx="4379">
                  <c:v>68.4531</c:v>
                </c:pt>
                <c:pt idx="4380">
                  <c:v>68.4688</c:v>
                </c:pt>
                <c:pt idx="4381">
                  <c:v>68.4844</c:v>
                </c:pt>
                <c:pt idx="4382">
                  <c:v>68.5</c:v>
                </c:pt>
                <c:pt idx="4383">
                  <c:v>68.5156</c:v>
                </c:pt>
                <c:pt idx="4384">
                  <c:v>68.5313</c:v>
                </c:pt>
                <c:pt idx="4385">
                  <c:v>68.5469</c:v>
                </c:pt>
                <c:pt idx="4386">
                  <c:v>68.5625</c:v>
                </c:pt>
                <c:pt idx="4387">
                  <c:v>68.57809999999998</c:v>
                </c:pt>
                <c:pt idx="4388">
                  <c:v>68.5938</c:v>
                </c:pt>
                <c:pt idx="4389">
                  <c:v>68.60939999999998</c:v>
                </c:pt>
                <c:pt idx="4390">
                  <c:v>68.62499999999998</c:v>
                </c:pt>
                <c:pt idx="4391">
                  <c:v>68.6406</c:v>
                </c:pt>
                <c:pt idx="4392">
                  <c:v>68.65629999999997</c:v>
                </c:pt>
                <c:pt idx="4393">
                  <c:v>68.67189999999998</c:v>
                </c:pt>
                <c:pt idx="4394">
                  <c:v>68.6875</c:v>
                </c:pt>
                <c:pt idx="4395">
                  <c:v>68.7031</c:v>
                </c:pt>
                <c:pt idx="4396">
                  <c:v>68.7188</c:v>
                </c:pt>
                <c:pt idx="4397">
                  <c:v>68.7344</c:v>
                </c:pt>
                <c:pt idx="4398">
                  <c:v>68.75</c:v>
                </c:pt>
                <c:pt idx="4399">
                  <c:v>68.7656</c:v>
                </c:pt>
                <c:pt idx="4400">
                  <c:v>68.7813</c:v>
                </c:pt>
                <c:pt idx="4401">
                  <c:v>68.7969</c:v>
                </c:pt>
                <c:pt idx="4402">
                  <c:v>68.8125</c:v>
                </c:pt>
                <c:pt idx="4403">
                  <c:v>68.82809999999998</c:v>
                </c:pt>
                <c:pt idx="4404">
                  <c:v>68.8438</c:v>
                </c:pt>
                <c:pt idx="4405">
                  <c:v>68.85939999999998</c:v>
                </c:pt>
                <c:pt idx="4406">
                  <c:v>68.87499999999998</c:v>
                </c:pt>
                <c:pt idx="4407">
                  <c:v>68.8906</c:v>
                </c:pt>
                <c:pt idx="4408">
                  <c:v>68.9063</c:v>
                </c:pt>
                <c:pt idx="4409">
                  <c:v>68.9219</c:v>
                </c:pt>
                <c:pt idx="4410">
                  <c:v>68.9375</c:v>
                </c:pt>
                <c:pt idx="4411">
                  <c:v>68.9531</c:v>
                </c:pt>
                <c:pt idx="4412">
                  <c:v>68.9688</c:v>
                </c:pt>
                <c:pt idx="4413">
                  <c:v>68.9844</c:v>
                </c:pt>
                <c:pt idx="4414">
                  <c:v>69.0</c:v>
                </c:pt>
                <c:pt idx="4415">
                  <c:v>69.0156</c:v>
                </c:pt>
                <c:pt idx="4416">
                  <c:v>69.0313</c:v>
                </c:pt>
                <c:pt idx="4417">
                  <c:v>69.0469</c:v>
                </c:pt>
                <c:pt idx="4418">
                  <c:v>69.0625</c:v>
                </c:pt>
                <c:pt idx="4419">
                  <c:v>69.07809999999998</c:v>
                </c:pt>
                <c:pt idx="4420">
                  <c:v>69.0938</c:v>
                </c:pt>
                <c:pt idx="4421">
                  <c:v>69.10939999999998</c:v>
                </c:pt>
                <c:pt idx="4422">
                  <c:v>69.12499999999998</c:v>
                </c:pt>
                <c:pt idx="4423">
                  <c:v>69.1406</c:v>
                </c:pt>
                <c:pt idx="4424">
                  <c:v>69.15629999999997</c:v>
                </c:pt>
                <c:pt idx="4425">
                  <c:v>69.17189999999998</c:v>
                </c:pt>
                <c:pt idx="4426">
                  <c:v>69.1875</c:v>
                </c:pt>
                <c:pt idx="4427">
                  <c:v>69.2031</c:v>
                </c:pt>
                <c:pt idx="4428">
                  <c:v>69.2188</c:v>
                </c:pt>
                <c:pt idx="4429">
                  <c:v>69.2344</c:v>
                </c:pt>
                <c:pt idx="4430">
                  <c:v>69.25</c:v>
                </c:pt>
                <c:pt idx="4431">
                  <c:v>69.2656</c:v>
                </c:pt>
                <c:pt idx="4432">
                  <c:v>69.2813</c:v>
                </c:pt>
                <c:pt idx="4433">
                  <c:v>69.2969</c:v>
                </c:pt>
                <c:pt idx="4434">
                  <c:v>69.3125</c:v>
                </c:pt>
                <c:pt idx="4435">
                  <c:v>69.32809999999998</c:v>
                </c:pt>
                <c:pt idx="4436">
                  <c:v>69.3438</c:v>
                </c:pt>
                <c:pt idx="4437">
                  <c:v>69.35939999999998</c:v>
                </c:pt>
                <c:pt idx="4438">
                  <c:v>69.37499999999998</c:v>
                </c:pt>
                <c:pt idx="4439">
                  <c:v>69.3906</c:v>
                </c:pt>
                <c:pt idx="4440">
                  <c:v>69.4063</c:v>
                </c:pt>
                <c:pt idx="4441">
                  <c:v>69.4219</c:v>
                </c:pt>
                <c:pt idx="4442">
                  <c:v>69.4375</c:v>
                </c:pt>
                <c:pt idx="4443">
                  <c:v>69.4531</c:v>
                </c:pt>
                <c:pt idx="4444">
                  <c:v>69.4688</c:v>
                </c:pt>
                <c:pt idx="4445">
                  <c:v>69.4844</c:v>
                </c:pt>
                <c:pt idx="4446">
                  <c:v>69.5</c:v>
                </c:pt>
                <c:pt idx="4447">
                  <c:v>69.5156</c:v>
                </c:pt>
                <c:pt idx="4448">
                  <c:v>69.5313</c:v>
                </c:pt>
                <c:pt idx="4449">
                  <c:v>69.5469</c:v>
                </c:pt>
                <c:pt idx="4450">
                  <c:v>69.5625</c:v>
                </c:pt>
                <c:pt idx="4451">
                  <c:v>69.57809999999998</c:v>
                </c:pt>
                <c:pt idx="4452">
                  <c:v>69.5938</c:v>
                </c:pt>
                <c:pt idx="4453">
                  <c:v>69.60939999999998</c:v>
                </c:pt>
                <c:pt idx="4454">
                  <c:v>69.62499999999998</c:v>
                </c:pt>
                <c:pt idx="4455">
                  <c:v>69.6406</c:v>
                </c:pt>
                <c:pt idx="4456">
                  <c:v>69.65629999999997</c:v>
                </c:pt>
                <c:pt idx="4457">
                  <c:v>69.67189999999998</c:v>
                </c:pt>
                <c:pt idx="4458">
                  <c:v>69.6875</c:v>
                </c:pt>
                <c:pt idx="4459">
                  <c:v>69.7031</c:v>
                </c:pt>
                <c:pt idx="4460">
                  <c:v>69.7188</c:v>
                </c:pt>
                <c:pt idx="4461">
                  <c:v>69.7344</c:v>
                </c:pt>
                <c:pt idx="4462">
                  <c:v>69.75</c:v>
                </c:pt>
                <c:pt idx="4463">
                  <c:v>69.7656</c:v>
                </c:pt>
                <c:pt idx="4464">
                  <c:v>69.7813</c:v>
                </c:pt>
                <c:pt idx="4465">
                  <c:v>69.7969</c:v>
                </c:pt>
                <c:pt idx="4466">
                  <c:v>69.8125</c:v>
                </c:pt>
                <c:pt idx="4467">
                  <c:v>69.82809999999998</c:v>
                </c:pt>
                <c:pt idx="4468">
                  <c:v>69.8438</c:v>
                </c:pt>
                <c:pt idx="4469">
                  <c:v>69.85939999999998</c:v>
                </c:pt>
                <c:pt idx="4470">
                  <c:v>69.87499999999998</c:v>
                </c:pt>
                <c:pt idx="4471">
                  <c:v>69.8906</c:v>
                </c:pt>
                <c:pt idx="4472">
                  <c:v>69.9063</c:v>
                </c:pt>
                <c:pt idx="4473">
                  <c:v>69.9219</c:v>
                </c:pt>
                <c:pt idx="4474">
                  <c:v>69.9375</c:v>
                </c:pt>
                <c:pt idx="4475">
                  <c:v>69.9531</c:v>
                </c:pt>
                <c:pt idx="4476">
                  <c:v>69.9688</c:v>
                </c:pt>
                <c:pt idx="4477">
                  <c:v>69.9844</c:v>
                </c:pt>
                <c:pt idx="4478">
                  <c:v>70.0</c:v>
                </c:pt>
                <c:pt idx="4479">
                  <c:v>70.0156</c:v>
                </c:pt>
                <c:pt idx="4480">
                  <c:v>70.0313</c:v>
                </c:pt>
                <c:pt idx="4481">
                  <c:v>70.0469</c:v>
                </c:pt>
                <c:pt idx="4482">
                  <c:v>70.0625</c:v>
                </c:pt>
                <c:pt idx="4483">
                  <c:v>70.07809999999998</c:v>
                </c:pt>
                <c:pt idx="4484">
                  <c:v>70.0938</c:v>
                </c:pt>
                <c:pt idx="4485">
                  <c:v>70.10939999999998</c:v>
                </c:pt>
                <c:pt idx="4486">
                  <c:v>70.12499999999998</c:v>
                </c:pt>
                <c:pt idx="4487">
                  <c:v>70.1406</c:v>
                </c:pt>
                <c:pt idx="4488">
                  <c:v>70.15629999999997</c:v>
                </c:pt>
                <c:pt idx="4489">
                  <c:v>70.17189999999998</c:v>
                </c:pt>
                <c:pt idx="4490">
                  <c:v>70.1875</c:v>
                </c:pt>
                <c:pt idx="4491">
                  <c:v>70.2031</c:v>
                </c:pt>
                <c:pt idx="4492">
                  <c:v>70.2188</c:v>
                </c:pt>
                <c:pt idx="4493">
                  <c:v>70.2344</c:v>
                </c:pt>
                <c:pt idx="4494">
                  <c:v>70.25</c:v>
                </c:pt>
                <c:pt idx="4495">
                  <c:v>70.2656</c:v>
                </c:pt>
                <c:pt idx="4496">
                  <c:v>70.2813</c:v>
                </c:pt>
                <c:pt idx="4497">
                  <c:v>70.2969</c:v>
                </c:pt>
                <c:pt idx="4498">
                  <c:v>70.3125</c:v>
                </c:pt>
                <c:pt idx="4499">
                  <c:v>70.32809999999998</c:v>
                </c:pt>
                <c:pt idx="4500">
                  <c:v>70.3438</c:v>
                </c:pt>
                <c:pt idx="4501">
                  <c:v>70.35939999999998</c:v>
                </c:pt>
                <c:pt idx="4502">
                  <c:v>70.37499999999998</c:v>
                </c:pt>
                <c:pt idx="4503">
                  <c:v>70.3906</c:v>
                </c:pt>
                <c:pt idx="4504">
                  <c:v>70.4063</c:v>
                </c:pt>
                <c:pt idx="4505">
                  <c:v>70.4219</c:v>
                </c:pt>
                <c:pt idx="4506">
                  <c:v>70.4375</c:v>
                </c:pt>
                <c:pt idx="4507">
                  <c:v>70.4531</c:v>
                </c:pt>
                <c:pt idx="4508">
                  <c:v>70.4688</c:v>
                </c:pt>
                <c:pt idx="4509">
                  <c:v>70.4844</c:v>
                </c:pt>
                <c:pt idx="4510">
                  <c:v>70.5</c:v>
                </c:pt>
                <c:pt idx="4511">
                  <c:v>70.5156</c:v>
                </c:pt>
                <c:pt idx="4512">
                  <c:v>70.5313</c:v>
                </c:pt>
                <c:pt idx="4513">
                  <c:v>70.5469</c:v>
                </c:pt>
                <c:pt idx="4514">
                  <c:v>70.5625</c:v>
                </c:pt>
                <c:pt idx="4515">
                  <c:v>70.57809999999998</c:v>
                </c:pt>
                <c:pt idx="4516">
                  <c:v>70.5938</c:v>
                </c:pt>
                <c:pt idx="4517">
                  <c:v>70.60939999999998</c:v>
                </c:pt>
                <c:pt idx="4518">
                  <c:v>70.62499999999998</c:v>
                </c:pt>
                <c:pt idx="4519">
                  <c:v>70.6406</c:v>
                </c:pt>
                <c:pt idx="4520">
                  <c:v>70.65629999999997</c:v>
                </c:pt>
                <c:pt idx="4521">
                  <c:v>70.67189999999998</c:v>
                </c:pt>
                <c:pt idx="4522">
                  <c:v>70.6875</c:v>
                </c:pt>
                <c:pt idx="4523">
                  <c:v>70.7031</c:v>
                </c:pt>
                <c:pt idx="4524">
                  <c:v>70.7188</c:v>
                </c:pt>
                <c:pt idx="4525">
                  <c:v>70.7344</c:v>
                </c:pt>
                <c:pt idx="4526">
                  <c:v>70.75</c:v>
                </c:pt>
                <c:pt idx="4527">
                  <c:v>70.7656</c:v>
                </c:pt>
                <c:pt idx="4528">
                  <c:v>70.7813</c:v>
                </c:pt>
                <c:pt idx="4529">
                  <c:v>70.7969</c:v>
                </c:pt>
                <c:pt idx="4530">
                  <c:v>70.8125</c:v>
                </c:pt>
                <c:pt idx="4531">
                  <c:v>70.82809999999998</c:v>
                </c:pt>
                <c:pt idx="4532">
                  <c:v>70.8438</c:v>
                </c:pt>
                <c:pt idx="4533">
                  <c:v>70.85939999999998</c:v>
                </c:pt>
                <c:pt idx="4534">
                  <c:v>70.87499999999998</c:v>
                </c:pt>
                <c:pt idx="4535">
                  <c:v>70.8906</c:v>
                </c:pt>
                <c:pt idx="4536">
                  <c:v>70.9063</c:v>
                </c:pt>
                <c:pt idx="4537">
                  <c:v>70.9219</c:v>
                </c:pt>
                <c:pt idx="4538">
                  <c:v>70.9375</c:v>
                </c:pt>
                <c:pt idx="4539">
                  <c:v>70.9531</c:v>
                </c:pt>
                <c:pt idx="4540">
                  <c:v>70.9688</c:v>
                </c:pt>
                <c:pt idx="4541">
                  <c:v>70.9844</c:v>
                </c:pt>
                <c:pt idx="4542">
                  <c:v>71.0</c:v>
                </c:pt>
                <c:pt idx="4543">
                  <c:v>71.0156</c:v>
                </c:pt>
                <c:pt idx="4544">
                  <c:v>71.0313</c:v>
                </c:pt>
                <c:pt idx="4545">
                  <c:v>71.0469</c:v>
                </c:pt>
                <c:pt idx="4546">
                  <c:v>71.0625</c:v>
                </c:pt>
                <c:pt idx="4547">
                  <c:v>71.07809999999998</c:v>
                </c:pt>
                <c:pt idx="4548">
                  <c:v>71.0938</c:v>
                </c:pt>
                <c:pt idx="4549">
                  <c:v>71.10939999999998</c:v>
                </c:pt>
                <c:pt idx="4550">
                  <c:v>71.12499999999998</c:v>
                </c:pt>
                <c:pt idx="4551">
                  <c:v>71.1406</c:v>
                </c:pt>
                <c:pt idx="4552">
                  <c:v>71.15629999999997</c:v>
                </c:pt>
                <c:pt idx="4553">
                  <c:v>71.17189999999998</c:v>
                </c:pt>
                <c:pt idx="4554">
                  <c:v>71.1875</c:v>
                </c:pt>
                <c:pt idx="4555">
                  <c:v>71.2031</c:v>
                </c:pt>
                <c:pt idx="4556">
                  <c:v>71.2188</c:v>
                </c:pt>
                <c:pt idx="4557">
                  <c:v>71.2344</c:v>
                </c:pt>
                <c:pt idx="4558">
                  <c:v>71.25</c:v>
                </c:pt>
                <c:pt idx="4559">
                  <c:v>71.2656</c:v>
                </c:pt>
                <c:pt idx="4560">
                  <c:v>71.2813</c:v>
                </c:pt>
                <c:pt idx="4561">
                  <c:v>71.2969</c:v>
                </c:pt>
                <c:pt idx="4562">
                  <c:v>71.3125</c:v>
                </c:pt>
                <c:pt idx="4563">
                  <c:v>71.32809999999998</c:v>
                </c:pt>
                <c:pt idx="4564">
                  <c:v>71.3438</c:v>
                </c:pt>
                <c:pt idx="4565">
                  <c:v>71.35939999999998</c:v>
                </c:pt>
                <c:pt idx="4566">
                  <c:v>71.37499999999998</c:v>
                </c:pt>
                <c:pt idx="4567">
                  <c:v>71.3906</c:v>
                </c:pt>
                <c:pt idx="4568">
                  <c:v>71.4063</c:v>
                </c:pt>
                <c:pt idx="4569">
                  <c:v>71.4219</c:v>
                </c:pt>
                <c:pt idx="4570">
                  <c:v>71.4375</c:v>
                </c:pt>
                <c:pt idx="4571">
                  <c:v>71.4531</c:v>
                </c:pt>
                <c:pt idx="4572">
                  <c:v>71.4688</c:v>
                </c:pt>
                <c:pt idx="4573">
                  <c:v>71.4844</c:v>
                </c:pt>
                <c:pt idx="4574">
                  <c:v>71.5</c:v>
                </c:pt>
                <c:pt idx="4575">
                  <c:v>71.5156</c:v>
                </c:pt>
                <c:pt idx="4576">
                  <c:v>71.5313</c:v>
                </c:pt>
                <c:pt idx="4577">
                  <c:v>71.5469</c:v>
                </c:pt>
                <c:pt idx="4578">
                  <c:v>71.5625</c:v>
                </c:pt>
                <c:pt idx="4579">
                  <c:v>71.57809999999998</c:v>
                </c:pt>
                <c:pt idx="4580">
                  <c:v>71.5938</c:v>
                </c:pt>
                <c:pt idx="4581">
                  <c:v>71.60939999999998</c:v>
                </c:pt>
                <c:pt idx="4582">
                  <c:v>71.62499999999998</c:v>
                </c:pt>
                <c:pt idx="4583">
                  <c:v>71.6406</c:v>
                </c:pt>
                <c:pt idx="4584">
                  <c:v>71.65629999999997</c:v>
                </c:pt>
                <c:pt idx="4585">
                  <c:v>71.67189999999998</c:v>
                </c:pt>
                <c:pt idx="4586">
                  <c:v>71.6875</c:v>
                </c:pt>
                <c:pt idx="4587">
                  <c:v>71.7031</c:v>
                </c:pt>
                <c:pt idx="4588">
                  <c:v>71.7188</c:v>
                </c:pt>
                <c:pt idx="4589">
                  <c:v>71.7344</c:v>
                </c:pt>
                <c:pt idx="4590">
                  <c:v>71.75</c:v>
                </c:pt>
                <c:pt idx="4591">
                  <c:v>71.7656</c:v>
                </c:pt>
                <c:pt idx="4592">
                  <c:v>71.7813</c:v>
                </c:pt>
                <c:pt idx="4593">
                  <c:v>71.7969</c:v>
                </c:pt>
                <c:pt idx="4594">
                  <c:v>71.8125</c:v>
                </c:pt>
                <c:pt idx="4595">
                  <c:v>71.82809999999998</c:v>
                </c:pt>
                <c:pt idx="4596">
                  <c:v>71.8438</c:v>
                </c:pt>
                <c:pt idx="4597">
                  <c:v>71.85939999999998</c:v>
                </c:pt>
                <c:pt idx="4598">
                  <c:v>71.87499999999998</c:v>
                </c:pt>
                <c:pt idx="4599">
                  <c:v>71.8906</c:v>
                </c:pt>
                <c:pt idx="4600">
                  <c:v>71.9063</c:v>
                </c:pt>
                <c:pt idx="4601">
                  <c:v>71.9219</c:v>
                </c:pt>
                <c:pt idx="4602">
                  <c:v>71.9375</c:v>
                </c:pt>
                <c:pt idx="4603">
                  <c:v>71.9531</c:v>
                </c:pt>
                <c:pt idx="4604">
                  <c:v>71.9688</c:v>
                </c:pt>
                <c:pt idx="4605">
                  <c:v>71.9844</c:v>
                </c:pt>
                <c:pt idx="4606">
                  <c:v>72.0</c:v>
                </c:pt>
                <c:pt idx="4607">
                  <c:v>72.0156</c:v>
                </c:pt>
                <c:pt idx="4608">
                  <c:v>72.0313</c:v>
                </c:pt>
                <c:pt idx="4609">
                  <c:v>72.0469</c:v>
                </c:pt>
                <c:pt idx="4610">
                  <c:v>72.0625</c:v>
                </c:pt>
                <c:pt idx="4611">
                  <c:v>72.07809999999998</c:v>
                </c:pt>
                <c:pt idx="4612">
                  <c:v>72.0938</c:v>
                </c:pt>
                <c:pt idx="4613">
                  <c:v>72.10939999999998</c:v>
                </c:pt>
                <c:pt idx="4614">
                  <c:v>72.12499999999998</c:v>
                </c:pt>
                <c:pt idx="4615">
                  <c:v>72.1406</c:v>
                </c:pt>
                <c:pt idx="4616">
                  <c:v>72.15629999999997</c:v>
                </c:pt>
                <c:pt idx="4617">
                  <c:v>72.17189999999998</c:v>
                </c:pt>
                <c:pt idx="4618">
                  <c:v>72.1875</c:v>
                </c:pt>
                <c:pt idx="4619">
                  <c:v>72.2031</c:v>
                </c:pt>
                <c:pt idx="4620">
                  <c:v>72.2188</c:v>
                </c:pt>
                <c:pt idx="4621">
                  <c:v>72.2344</c:v>
                </c:pt>
                <c:pt idx="4622">
                  <c:v>72.25</c:v>
                </c:pt>
                <c:pt idx="4623">
                  <c:v>72.2656</c:v>
                </c:pt>
                <c:pt idx="4624">
                  <c:v>72.2813</c:v>
                </c:pt>
                <c:pt idx="4625">
                  <c:v>72.2969</c:v>
                </c:pt>
                <c:pt idx="4626">
                  <c:v>72.3125</c:v>
                </c:pt>
                <c:pt idx="4627">
                  <c:v>72.32809999999998</c:v>
                </c:pt>
                <c:pt idx="4628">
                  <c:v>72.3438</c:v>
                </c:pt>
                <c:pt idx="4629">
                  <c:v>72.35939999999998</c:v>
                </c:pt>
                <c:pt idx="4630">
                  <c:v>72.37499999999998</c:v>
                </c:pt>
                <c:pt idx="4631">
                  <c:v>72.3906</c:v>
                </c:pt>
                <c:pt idx="4632">
                  <c:v>72.4063</c:v>
                </c:pt>
                <c:pt idx="4633">
                  <c:v>72.4219</c:v>
                </c:pt>
                <c:pt idx="4634">
                  <c:v>72.4375</c:v>
                </c:pt>
                <c:pt idx="4635">
                  <c:v>72.4531</c:v>
                </c:pt>
                <c:pt idx="4636">
                  <c:v>72.4688</c:v>
                </c:pt>
                <c:pt idx="4637">
                  <c:v>72.4844</c:v>
                </c:pt>
                <c:pt idx="4638">
                  <c:v>72.5</c:v>
                </c:pt>
                <c:pt idx="4639">
                  <c:v>72.5156</c:v>
                </c:pt>
                <c:pt idx="4640">
                  <c:v>72.5313</c:v>
                </c:pt>
                <c:pt idx="4641">
                  <c:v>72.5469</c:v>
                </c:pt>
                <c:pt idx="4642">
                  <c:v>72.5625</c:v>
                </c:pt>
                <c:pt idx="4643">
                  <c:v>72.57809999999998</c:v>
                </c:pt>
                <c:pt idx="4644">
                  <c:v>72.5938</c:v>
                </c:pt>
                <c:pt idx="4645">
                  <c:v>72.60939999999998</c:v>
                </c:pt>
                <c:pt idx="4646">
                  <c:v>72.62499999999998</c:v>
                </c:pt>
                <c:pt idx="4647">
                  <c:v>72.6406</c:v>
                </c:pt>
                <c:pt idx="4648">
                  <c:v>72.65629999999997</c:v>
                </c:pt>
                <c:pt idx="4649">
                  <c:v>72.67189999999998</c:v>
                </c:pt>
                <c:pt idx="4650">
                  <c:v>72.6875</c:v>
                </c:pt>
                <c:pt idx="4651">
                  <c:v>72.7031</c:v>
                </c:pt>
                <c:pt idx="4652">
                  <c:v>72.7188</c:v>
                </c:pt>
                <c:pt idx="4653">
                  <c:v>72.7344</c:v>
                </c:pt>
                <c:pt idx="4654">
                  <c:v>72.75</c:v>
                </c:pt>
                <c:pt idx="4655">
                  <c:v>72.7656</c:v>
                </c:pt>
                <c:pt idx="4656">
                  <c:v>72.7813</c:v>
                </c:pt>
                <c:pt idx="4657">
                  <c:v>72.7969</c:v>
                </c:pt>
                <c:pt idx="4658">
                  <c:v>72.8125</c:v>
                </c:pt>
                <c:pt idx="4659">
                  <c:v>72.82809999999998</c:v>
                </c:pt>
                <c:pt idx="4660">
                  <c:v>72.8438</c:v>
                </c:pt>
                <c:pt idx="4661">
                  <c:v>72.85939999999998</c:v>
                </c:pt>
                <c:pt idx="4662">
                  <c:v>72.87499999999998</c:v>
                </c:pt>
                <c:pt idx="4663">
                  <c:v>72.8906</c:v>
                </c:pt>
                <c:pt idx="4664">
                  <c:v>72.9063</c:v>
                </c:pt>
                <c:pt idx="4665">
                  <c:v>72.9219</c:v>
                </c:pt>
                <c:pt idx="4666">
                  <c:v>72.9375</c:v>
                </c:pt>
                <c:pt idx="4667">
                  <c:v>72.9531</c:v>
                </c:pt>
                <c:pt idx="4668">
                  <c:v>72.9688</c:v>
                </c:pt>
                <c:pt idx="4669">
                  <c:v>72.9844</c:v>
                </c:pt>
                <c:pt idx="4670">
                  <c:v>73.0</c:v>
                </c:pt>
                <c:pt idx="4671">
                  <c:v>73.0156</c:v>
                </c:pt>
                <c:pt idx="4672">
                  <c:v>73.0313</c:v>
                </c:pt>
                <c:pt idx="4673">
                  <c:v>73.0469</c:v>
                </c:pt>
                <c:pt idx="4674">
                  <c:v>73.0625</c:v>
                </c:pt>
                <c:pt idx="4675">
                  <c:v>73.07809999999998</c:v>
                </c:pt>
                <c:pt idx="4676">
                  <c:v>73.0938</c:v>
                </c:pt>
                <c:pt idx="4677">
                  <c:v>73.10939999999998</c:v>
                </c:pt>
                <c:pt idx="4678">
                  <c:v>73.12499999999998</c:v>
                </c:pt>
                <c:pt idx="4679">
                  <c:v>73.1406</c:v>
                </c:pt>
                <c:pt idx="4680">
                  <c:v>73.15629999999997</c:v>
                </c:pt>
                <c:pt idx="4681">
                  <c:v>73.17189999999998</c:v>
                </c:pt>
                <c:pt idx="4682">
                  <c:v>73.1875</c:v>
                </c:pt>
                <c:pt idx="4683">
                  <c:v>73.2031</c:v>
                </c:pt>
                <c:pt idx="4684">
                  <c:v>73.2188</c:v>
                </c:pt>
                <c:pt idx="4685">
                  <c:v>73.2344</c:v>
                </c:pt>
                <c:pt idx="4686">
                  <c:v>73.25</c:v>
                </c:pt>
                <c:pt idx="4687">
                  <c:v>73.2656</c:v>
                </c:pt>
                <c:pt idx="4688">
                  <c:v>73.2813</c:v>
                </c:pt>
                <c:pt idx="4689">
                  <c:v>73.2969</c:v>
                </c:pt>
                <c:pt idx="4690">
                  <c:v>73.3125</c:v>
                </c:pt>
                <c:pt idx="4691">
                  <c:v>73.32809999999998</c:v>
                </c:pt>
                <c:pt idx="4692">
                  <c:v>73.3438</c:v>
                </c:pt>
                <c:pt idx="4693">
                  <c:v>73.35939999999998</c:v>
                </c:pt>
                <c:pt idx="4694">
                  <c:v>73.37499999999998</c:v>
                </c:pt>
                <c:pt idx="4695">
                  <c:v>73.3906</c:v>
                </c:pt>
                <c:pt idx="4696">
                  <c:v>73.4063</c:v>
                </c:pt>
                <c:pt idx="4697">
                  <c:v>73.4219</c:v>
                </c:pt>
                <c:pt idx="4698">
                  <c:v>73.4375</c:v>
                </c:pt>
                <c:pt idx="4699">
                  <c:v>73.4531</c:v>
                </c:pt>
                <c:pt idx="4700">
                  <c:v>73.4688</c:v>
                </c:pt>
                <c:pt idx="4701">
                  <c:v>73.4844</c:v>
                </c:pt>
                <c:pt idx="4702">
                  <c:v>73.5</c:v>
                </c:pt>
                <c:pt idx="4703">
                  <c:v>73.5156</c:v>
                </c:pt>
                <c:pt idx="4704">
                  <c:v>73.5313</c:v>
                </c:pt>
                <c:pt idx="4705">
                  <c:v>73.5469</c:v>
                </c:pt>
                <c:pt idx="4706">
                  <c:v>73.5625</c:v>
                </c:pt>
                <c:pt idx="4707">
                  <c:v>73.57809999999998</c:v>
                </c:pt>
                <c:pt idx="4708">
                  <c:v>73.5938</c:v>
                </c:pt>
                <c:pt idx="4709">
                  <c:v>73.60939999999998</c:v>
                </c:pt>
                <c:pt idx="4710">
                  <c:v>73.62499999999998</c:v>
                </c:pt>
                <c:pt idx="4711">
                  <c:v>73.6406</c:v>
                </c:pt>
                <c:pt idx="4712">
                  <c:v>73.65629999999997</c:v>
                </c:pt>
                <c:pt idx="4713">
                  <c:v>73.67189999999998</c:v>
                </c:pt>
                <c:pt idx="4714">
                  <c:v>73.6875</c:v>
                </c:pt>
                <c:pt idx="4715">
                  <c:v>73.7031</c:v>
                </c:pt>
                <c:pt idx="4716">
                  <c:v>73.7188</c:v>
                </c:pt>
                <c:pt idx="4717">
                  <c:v>73.7344</c:v>
                </c:pt>
                <c:pt idx="4718">
                  <c:v>73.75</c:v>
                </c:pt>
                <c:pt idx="4719">
                  <c:v>73.7656</c:v>
                </c:pt>
                <c:pt idx="4720">
                  <c:v>73.7813</c:v>
                </c:pt>
                <c:pt idx="4721">
                  <c:v>73.7969</c:v>
                </c:pt>
                <c:pt idx="4722">
                  <c:v>73.8125</c:v>
                </c:pt>
                <c:pt idx="4723">
                  <c:v>73.82809999999998</c:v>
                </c:pt>
                <c:pt idx="4724">
                  <c:v>73.8438</c:v>
                </c:pt>
                <c:pt idx="4725">
                  <c:v>73.85939999999998</c:v>
                </c:pt>
                <c:pt idx="4726">
                  <c:v>73.87499999999998</c:v>
                </c:pt>
                <c:pt idx="4727">
                  <c:v>73.8906</c:v>
                </c:pt>
                <c:pt idx="4728">
                  <c:v>73.9063</c:v>
                </c:pt>
                <c:pt idx="4729">
                  <c:v>73.9219</c:v>
                </c:pt>
                <c:pt idx="4730">
                  <c:v>73.9375</c:v>
                </c:pt>
                <c:pt idx="4731">
                  <c:v>73.9531</c:v>
                </c:pt>
                <c:pt idx="4732">
                  <c:v>73.9688</c:v>
                </c:pt>
                <c:pt idx="4733">
                  <c:v>73.9844</c:v>
                </c:pt>
                <c:pt idx="4734">
                  <c:v>74.0</c:v>
                </c:pt>
                <c:pt idx="4735">
                  <c:v>74.0156</c:v>
                </c:pt>
                <c:pt idx="4736">
                  <c:v>74.0313</c:v>
                </c:pt>
                <c:pt idx="4737">
                  <c:v>74.0469</c:v>
                </c:pt>
                <c:pt idx="4738">
                  <c:v>74.0625</c:v>
                </c:pt>
                <c:pt idx="4739">
                  <c:v>74.07809999999998</c:v>
                </c:pt>
                <c:pt idx="4740">
                  <c:v>74.0938</c:v>
                </c:pt>
                <c:pt idx="4741">
                  <c:v>74.10939999999998</c:v>
                </c:pt>
                <c:pt idx="4742">
                  <c:v>74.12499999999998</c:v>
                </c:pt>
                <c:pt idx="4743">
                  <c:v>74.1406</c:v>
                </c:pt>
                <c:pt idx="4744">
                  <c:v>74.15629999999997</c:v>
                </c:pt>
                <c:pt idx="4745">
                  <c:v>74.17189999999998</c:v>
                </c:pt>
                <c:pt idx="4746">
                  <c:v>74.1875</c:v>
                </c:pt>
                <c:pt idx="4747">
                  <c:v>74.2031</c:v>
                </c:pt>
                <c:pt idx="4748">
                  <c:v>74.2188</c:v>
                </c:pt>
                <c:pt idx="4749">
                  <c:v>74.2344</c:v>
                </c:pt>
                <c:pt idx="4750">
                  <c:v>74.25</c:v>
                </c:pt>
                <c:pt idx="4751">
                  <c:v>74.2656</c:v>
                </c:pt>
                <c:pt idx="4752">
                  <c:v>74.2813</c:v>
                </c:pt>
                <c:pt idx="4753">
                  <c:v>74.2969</c:v>
                </c:pt>
                <c:pt idx="4754">
                  <c:v>74.3125</c:v>
                </c:pt>
                <c:pt idx="4755">
                  <c:v>74.32809999999998</c:v>
                </c:pt>
                <c:pt idx="4756">
                  <c:v>74.3438</c:v>
                </c:pt>
                <c:pt idx="4757">
                  <c:v>74.35939999999998</c:v>
                </c:pt>
                <c:pt idx="4758">
                  <c:v>74.37499999999998</c:v>
                </c:pt>
                <c:pt idx="4759">
                  <c:v>74.3906</c:v>
                </c:pt>
                <c:pt idx="4760">
                  <c:v>74.4063</c:v>
                </c:pt>
                <c:pt idx="4761">
                  <c:v>74.4219</c:v>
                </c:pt>
                <c:pt idx="4762">
                  <c:v>74.4375</c:v>
                </c:pt>
                <c:pt idx="4763">
                  <c:v>74.4531</c:v>
                </c:pt>
                <c:pt idx="4764">
                  <c:v>74.4688</c:v>
                </c:pt>
                <c:pt idx="4765">
                  <c:v>74.4844</c:v>
                </c:pt>
                <c:pt idx="4766">
                  <c:v>74.5</c:v>
                </c:pt>
                <c:pt idx="4767">
                  <c:v>74.5156</c:v>
                </c:pt>
                <c:pt idx="4768">
                  <c:v>74.5313</c:v>
                </c:pt>
                <c:pt idx="4769">
                  <c:v>74.5469</c:v>
                </c:pt>
                <c:pt idx="4770">
                  <c:v>74.5625</c:v>
                </c:pt>
                <c:pt idx="4771">
                  <c:v>74.57809999999998</c:v>
                </c:pt>
                <c:pt idx="4772">
                  <c:v>74.5938</c:v>
                </c:pt>
                <c:pt idx="4773">
                  <c:v>74.60939999999998</c:v>
                </c:pt>
                <c:pt idx="4774">
                  <c:v>74.62499999999998</c:v>
                </c:pt>
                <c:pt idx="4775">
                  <c:v>74.6406</c:v>
                </c:pt>
                <c:pt idx="4776">
                  <c:v>74.65629999999997</c:v>
                </c:pt>
                <c:pt idx="4777">
                  <c:v>74.67189999999998</c:v>
                </c:pt>
                <c:pt idx="4778">
                  <c:v>74.6875</c:v>
                </c:pt>
                <c:pt idx="4779">
                  <c:v>74.7031</c:v>
                </c:pt>
                <c:pt idx="4780">
                  <c:v>74.7188</c:v>
                </c:pt>
                <c:pt idx="4781">
                  <c:v>74.7344</c:v>
                </c:pt>
                <c:pt idx="4782">
                  <c:v>74.75</c:v>
                </c:pt>
                <c:pt idx="4783">
                  <c:v>74.7656</c:v>
                </c:pt>
                <c:pt idx="4784">
                  <c:v>74.7813</c:v>
                </c:pt>
                <c:pt idx="4785">
                  <c:v>74.7969</c:v>
                </c:pt>
                <c:pt idx="4786">
                  <c:v>74.8125</c:v>
                </c:pt>
                <c:pt idx="4787">
                  <c:v>74.82809999999998</c:v>
                </c:pt>
                <c:pt idx="4788">
                  <c:v>74.8438</c:v>
                </c:pt>
                <c:pt idx="4789">
                  <c:v>74.85939999999998</c:v>
                </c:pt>
                <c:pt idx="4790">
                  <c:v>74.87499999999998</c:v>
                </c:pt>
                <c:pt idx="4791">
                  <c:v>74.8906</c:v>
                </c:pt>
                <c:pt idx="4792">
                  <c:v>74.9063</c:v>
                </c:pt>
                <c:pt idx="4793">
                  <c:v>74.9219</c:v>
                </c:pt>
                <c:pt idx="4794">
                  <c:v>74.9375</c:v>
                </c:pt>
                <c:pt idx="4795">
                  <c:v>74.9531</c:v>
                </c:pt>
                <c:pt idx="4796">
                  <c:v>74.9688</c:v>
                </c:pt>
                <c:pt idx="4797">
                  <c:v>74.9844</c:v>
                </c:pt>
                <c:pt idx="4798">
                  <c:v>75.0</c:v>
                </c:pt>
                <c:pt idx="4799">
                  <c:v>75.0156</c:v>
                </c:pt>
                <c:pt idx="4800">
                  <c:v>75.0313</c:v>
                </c:pt>
                <c:pt idx="4801">
                  <c:v>75.0469</c:v>
                </c:pt>
                <c:pt idx="4802">
                  <c:v>75.0625</c:v>
                </c:pt>
                <c:pt idx="4803">
                  <c:v>75.07809999999998</c:v>
                </c:pt>
                <c:pt idx="4804">
                  <c:v>75.0938</c:v>
                </c:pt>
                <c:pt idx="4805">
                  <c:v>75.10939999999998</c:v>
                </c:pt>
                <c:pt idx="4806">
                  <c:v>75.12499999999998</c:v>
                </c:pt>
                <c:pt idx="4807">
                  <c:v>75.1406</c:v>
                </c:pt>
                <c:pt idx="4808">
                  <c:v>75.15629999999997</c:v>
                </c:pt>
                <c:pt idx="4809">
                  <c:v>75.17189999999998</c:v>
                </c:pt>
                <c:pt idx="4810">
                  <c:v>75.1875</c:v>
                </c:pt>
                <c:pt idx="4811">
                  <c:v>75.2031</c:v>
                </c:pt>
                <c:pt idx="4812">
                  <c:v>75.2188</c:v>
                </c:pt>
                <c:pt idx="4813">
                  <c:v>75.2344</c:v>
                </c:pt>
                <c:pt idx="4814">
                  <c:v>75.25</c:v>
                </c:pt>
                <c:pt idx="4815">
                  <c:v>75.2656</c:v>
                </c:pt>
                <c:pt idx="4816">
                  <c:v>75.2813</c:v>
                </c:pt>
                <c:pt idx="4817">
                  <c:v>75.2969</c:v>
                </c:pt>
                <c:pt idx="4818">
                  <c:v>75.3125</c:v>
                </c:pt>
                <c:pt idx="4819">
                  <c:v>75.32809999999998</c:v>
                </c:pt>
                <c:pt idx="4820">
                  <c:v>75.3438</c:v>
                </c:pt>
                <c:pt idx="4821">
                  <c:v>75.35939999999998</c:v>
                </c:pt>
                <c:pt idx="4822">
                  <c:v>75.37499999999998</c:v>
                </c:pt>
                <c:pt idx="4823">
                  <c:v>75.3906</c:v>
                </c:pt>
                <c:pt idx="4824">
                  <c:v>75.4063</c:v>
                </c:pt>
                <c:pt idx="4825">
                  <c:v>75.4219</c:v>
                </c:pt>
                <c:pt idx="4826">
                  <c:v>75.4375</c:v>
                </c:pt>
                <c:pt idx="4827">
                  <c:v>75.4531</c:v>
                </c:pt>
                <c:pt idx="4828">
                  <c:v>75.4688</c:v>
                </c:pt>
                <c:pt idx="4829">
                  <c:v>75.4844</c:v>
                </c:pt>
                <c:pt idx="4830">
                  <c:v>75.5</c:v>
                </c:pt>
                <c:pt idx="4831">
                  <c:v>75.5156</c:v>
                </c:pt>
                <c:pt idx="4832">
                  <c:v>75.5313</c:v>
                </c:pt>
                <c:pt idx="4833">
                  <c:v>75.5469</c:v>
                </c:pt>
                <c:pt idx="4834">
                  <c:v>75.5625</c:v>
                </c:pt>
                <c:pt idx="4835">
                  <c:v>75.57809999999998</c:v>
                </c:pt>
                <c:pt idx="4836">
                  <c:v>75.5938</c:v>
                </c:pt>
                <c:pt idx="4837">
                  <c:v>75.60939999999998</c:v>
                </c:pt>
                <c:pt idx="4838">
                  <c:v>75.62499999999998</c:v>
                </c:pt>
                <c:pt idx="4839">
                  <c:v>75.6406</c:v>
                </c:pt>
                <c:pt idx="4840">
                  <c:v>75.65629999999997</c:v>
                </c:pt>
                <c:pt idx="4841">
                  <c:v>75.67189999999998</c:v>
                </c:pt>
                <c:pt idx="4842">
                  <c:v>75.6875</c:v>
                </c:pt>
                <c:pt idx="4843">
                  <c:v>75.7031</c:v>
                </c:pt>
                <c:pt idx="4844">
                  <c:v>75.7188</c:v>
                </c:pt>
                <c:pt idx="4845">
                  <c:v>75.7344</c:v>
                </c:pt>
                <c:pt idx="4846">
                  <c:v>75.75</c:v>
                </c:pt>
                <c:pt idx="4847">
                  <c:v>75.7656</c:v>
                </c:pt>
                <c:pt idx="4848">
                  <c:v>75.7813</c:v>
                </c:pt>
                <c:pt idx="4849">
                  <c:v>75.7969</c:v>
                </c:pt>
                <c:pt idx="4850">
                  <c:v>75.8125</c:v>
                </c:pt>
                <c:pt idx="4851">
                  <c:v>75.82809999999998</c:v>
                </c:pt>
                <c:pt idx="4852">
                  <c:v>75.8438</c:v>
                </c:pt>
                <c:pt idx="4853">
                  <c:v>75.85939999999998</c:v>
                </c:pt>
                <c:pt idx="4854">
                  <c:v>75.87499999999998</c:v>
                </c:pt>
                <c:pt idx="4855">
                  <c:v>75.8906</c:v>
                </c:pt>
                <c:pt idx="4856">
                  <c:v>75.9063</c:v>
                </c:pt>
                <c:pt idx="4857">
                  <c:v>75.9219</c:v>
                </c:pt>
                <c:pt idx="4858">
                  <c:v>75.9375</c:v>
                </c:pt>
                <c:pt idx="4859">
                  <c:v>75.9531</c:v>
                </c:pt>
                <c:pt idx="4860">
                  <c:v>75.9688</c:v>
                </c:pt>
                <c:pt idx="4861">
                  <c:v>75.9844</c:v>
                </c:pt>
                <c:pt idx="4862">
                  <c:v>76.0</c:v>
                </c:pt>
                <c:pt idx="4863">
                  <c:v>76.0156</c:v>
                </c:pt>
                <c:pt idx="4864">
                  <c:v>76.0313</c:v>
                </c:pt>
                <c:pt idx="4865">
                  <c:v>76.0469</c:v>
                </c:pt>
                <c:pt idx="4866">
                  <c:v>76.0625</c:v>
                </c:pt>
                <c:pt idx="4867">
                  <c:v>76.07809999999998</c:v>
                </c:pt>
                <c:pt idx="4868">
                  <c:v>76.0938</c:v>
                </c:pt>
                <c:pt idx="4869">
                  <c:v>76.10939999999998</c:v>
                </c:pt>
                <c:pt idx="4870">
                  <c:v>76.12499999999998</c:v>
                </c:pt>
                <c:pt idx="4871">
                  <c:v>76.1406</c:v>
                </c:pt>
                <c:pt idx="4872">
                  <c:v>76.15629999999997</c:v>
                </c:pt>
                <c:pt idx="4873">
                  <c:v>76.17189999999998</c:v>
                </c:pt>
                <c:pt idx="4874">
                  <c:v>76.1875</c:v>
                </c:pt>
                <c:pt idx="4875">
                  <c:v>76.2031</c:v>
                </c:pt>
                <c:pt idx="4876">
                  <c:v>76.2188</c:v>
                </c:pt>
                <c:pt idx="4877">
                  <c:v>76.2344</c:v>
                </c:pt>
                <c:pt idx="4878">
                  <c:v>76.25</c:v>
                </c:pt>
                <c:pt idx="4879">
                  <c:v>76.2656</c:v>
                </c:pt>
                <c:pt idx="4880">
                  <c:v>76.2813</c:v>
                </c:pt>
                <c:pt idx="4881">
                  <c:v>76.2969</c:v>
                </c:pt>
                <c:pt idx="4882">
                  <c:v>76.3125</c:v>
                </c:pt>
                <c:pt idx="4883">
                  <c:v>76.32809999999998</c:v>
                </c:pt>
                <c:pt idx="4884">
                  <c:v>76.3438</c:v>
                </c:pt>
                <c:pt idx="4885">
                  <c:v>76.35939999999998</c:v>
                </c:pt>
                <c:pt idx="4886">
                  <c:v>76.37499999999998</c:v>
                </c:pt>
                <c:pt idx="4887">
                  <c:v>76.3906</c:v>
                </c:pt>
                <c:pt idx="4888">
                  <c:v>76.4063</c:v>
                </c:pt>
                <c:pt idx="4889">
                  <c:v>76.4219</c:v>
                </c:pt>
                <c:pt idx="4890">
                  <c:v>76.4375</c:v>
                </c:pt>
                <c:pt idx="4891">
                  <c:v>76.4531</c:v>
                </c:pt>
                <c:pt idx="4892">
                  <c:v>76.4688</c:v>
                </c:pt>
                <c:pt idx="4893">
                  <c:v>76.4844</c:v>
                </c:pt>
                <c:pt idx="4894">
                  <c:v>76.5</c:v>
                </c:pt>
                <c:pt idx="4895">
                  <c:v>76.5156</c:v>
                </c:pt>
                <c:pt idx="4896">
                  <c:v>76.5313</c:v>
                </c:pt>
                <c:pt idx="4897">
                  <c:v>76.5469</c:v>
                </c:pt>
                <c:pt idx="4898">
                  <c:v>76.5625</c:v>
                </c:pt>
                <c:pt idx="4899">
                  <c:v>76.57809999999998</c:v>
                </c:pt>
                <c:pt idx="4900">
                  <c:v>76.5938</c:v>
                </c:pt>
                <c:pt idx="4901">
                  <c:v>76.60939999999998</c:v>
                </c:pt>
                <c:pt idx="4902">
                  <c:v>76.62499999999998</c:v>
                </c:pt>
                <c:pt idx="4903">
                  <c:v>76.6406</c:v>
                </c:pt>
                <c:pt idx="4904">
                  <c:v>76.65629999999997</c:v>
                </c:pt>
                <c:pt idx="4905">
                  <c:v>76.67189999999998</c:v>
                </c:pt>
                <c:pt idx="4906">
                  <c:v>76.6875</c:v>
                </c:pt>
                <c:pt idx="4907">
                  <c:v>76.7031</c:v>
                </c:pt>
                <c:pt idx="4908">
                  <c:v>76.7188</c:v>
                </c:pt>
                <c:pt idx="4909">
                  <c:v>76.7344</c:v>
                </c:pt>
                <c:pt idx="4910">
                  <c:v>76.75</c:v>
                </c:pt>
                <c:pt idx="4911">
                  <c:v>76.7656</c:v>
                </c:pt>
                <c:pt idx="4912">
                  <c:v>76.7813</c:v>
                </c:pt>
                <c:pt idx="4913">
                  <c:v>76.7969</c:v>
                </c:pt>
                <c:pt idx="4914">
                  <c:v>76.8125</c:v>
                </c:pt>
                <c:pt idx="4915">
                  <c:v>76.82809999999998</c:v>
                </c:pt>
                <c:pt idx="4916">
                  <c:v>76.8438</c:v>
                </c:pt>
                <c:pt idx="4917">
                  <c:v>76.85939999999998</c:v>
                </c:pt>
                <c:pt idx="4918">
                  <c:v>76.87499999999998</c:v>
                </c:pt>
                <c:pt idx="4919">
                  <c:v>76.8906</c:v>
                </c:pt>
                <c:pt idx="4920">
                  <c:v>76.9063</c:v>
                </c:pt>
                <c:pt idx="4921">
                  <c:v>76.9219</c:v>
                </c:pt>
                <c:pt idx="4922">
                  <c:v>76.9375</c:v>
                </c:pt>
                <c:pt idx="4923">
                  <c:v>76.9531</c:v>
                </c:pt>
                <c:pt idx="4924">
                  <c:v>76.9688</c:v>
                </c:pt>
                <c:pt idx="4925">
                  <c:v>76.9844</c:v>
                </c:pt>
                <c:pt idx="4926">
                  <c:v>77.0</c:v>
                </c:pt>
                <c:pt idx="4927">
                  <c:v>77.0156</c:v>
                </c:pt>
                <c:pt idx="4928">
                  <c:v>77.0313</c:v>
                </c:pt>
                <c:pt idx="4929">
                  <c:v>77.0469</c:v>
                </c:pt>
                <c:pt idx="4930">
                  <c:v>77.0625</c:v>
                </c:pt>
                <c:pt idx="4931">
                  <c:v>77.07809999999998</c:v>
                </c:pt>
                <c:pt idx="4932">
                  <c:v>77.0938</c:v>
                </c:pt>
                <c:pt idx="4933">
                  <c:v>77.10939999999998</c:v>
                </c:pt>
                <c:pt idx="4934">
                  <c:v>77.12499999999998</c:v>
                </c:pt>
                <c:pt idx="4935">
                  <c:v>77.1406</c:v>
                </c:pt>
                <c:pt idx="4936">
                  <c:v>77.15629999999997</c:v>
                </c:pt>
                <c:pt idx="4937">
                  <c:v>77.17189999999998</c:v>
                </c:pt>
                <c:pt idx="4938">
                  <c:v>77.1875</c:v>
                </c:pt>
                <c:pt idx="4939">
                  <c:v>77.2031</c:v>
                </c:pt>
                <c:pt idx="4940">
                  <c:v>77.2188</c:v>
                </c:pt>
                <c:pt idx="4941">
                  <c:v>77.2344</c:v>
                </c:pt>
                <c:pt idx="4942">
                  <c:v>77.25</c:v>
                </c:pt>
                <c:pt idx="4943">
                  <c:v>77.2656</c:v>
                </c:pt>
                <c:pt idx="4944">
                  <c:v>77.2813</c:v>
                </c:pt>
                <c:pt idx="4945">
                  <c:v>77.2969</c:v>
                </c:pt>
                <c:pt idx="4946">
                  <c:v>77.3125</c:v>
                </c:pt>
                <c:pt idx="4947">
                  <c:v>77.32809999999998</c:v>
                </c:pt>
                <c:pt idx="4948">
                  <c:v>77.3438</c:v>
                </c:pt>
                <c:pt idx="4949">
                  <c:v>77.35939999999998</c:v>
                </c:pt>
                <c:pt idx="4950">
                  <c:v>77.37499999999998</c:v>
                </c:pt>
                <c:pt idx="4951">
                  <c:v>77.3906</c:v>
                </c:pt>
                <c:pt idx="4952">
                  <c:v>77.4063</c:v>
                </c:pt>
                <c:pt idx="4953">
                  <c:v>77.4219</c:v>
                </c:pt>
                <c:pt idx="4954">
                  <c:v>77.4375</c:v>
                </c:pt>
                <c:pt idx="4955">
                  <c:v>77.4531</c:v>
                </c:pt>
                <c:pt idx="4956">
                  <c:v>77.4688</c:v>
                </c:pt>
                <c:pt idx="4957">
                  <c:v>77.4844</c:v>
                </c:pt>
                <c:pt idx="4958">
                  <c:v>77.5</c:v>
                </c:pt>
                <c:pt idx="4959">
                  <c:v>77.5156</c:v>
                </c:pt>
                <c:pt idx="4960">
                  <c:v>77.5313</c:v>
                </c:pt>
                <c:pt idx="4961">
                  <c:v>77.5469</c:v>
                </c:pt>
                <c:pt idx="4962">
                  <c:v>77.5625</c:v>
                </c:pt>
                <c:pt idx="4963">
                  <c:v>77.57809999999998</c:v>
                </c:pt>
                <c:pt idx="4964">
                  <c:v>77.5938</c:v>
                </c:pt>
                <c:pt idx="4965">
                  <c:v>77.60939999999998</c:v>
                </c:pt>
                <c:pt idx="4966">
                  <c:v>77.62499999999998</c:v>
                </c:pt>
                <c:pt idx="4967">
                  <c:v>77.6406</c:v>
                </c:pt>
                <c:pt idx="4968">
                  <c:v>77.65629999999997</c:v>
                </c:pt>
                <c:pt idx="4969">
                  <c:v>77.67189999999998</c:v>
                </c:pt>
                <c:pt idx="4970">
                  <c:v>77.6875</c:v>
                </c:pt>
                <c:pt idx="4971">
                  <c:v>77.7031</c:v>
                </c:pt>
                <c:pt idx="4972">
                  <c:v>77.7188</c:v>
                </c:pt>
                <c:pt idx="4973">
                  <c:v>77.7344</c:v>
                </c:pt>
                <c:pt idx="4974">
                  <c:v>77.75</c:v>
                </c:pt>
                <c:pt idx="4975">
                  <c:v>77.7656</c:v>
                </c:pt>
                <c:pt idx="4976">
                  <c:v>77.7813</c:v>
                </c:pt>
                <c:pt idx="4977">
                  <c:v>77.7969</c:v>
                </c:pt>
                <c:pt idx="4978">
                  <c:v>77.8125</c:v>
                </c:pt>
                <c:pt idx="4979">
                  <c:v>77.82809999999998</c:v>
                </c:pt>
                <c:pt idx="4980">
                  <c:v>77.8438</c:v>
                </c:pt>
                <c:pt idx="4981">
                  <c:v>77.85939999999998</c:v>
                </c:pt>
                <c:pt idx="4982">
                  <c:v>77.87499999999998</c:v>
                </c:pt>
                <c:pt idx="4983">
                  <c:v>77.8906</c:v>
                </c:pt>
                <c:pt idx="4984">
                  <c:v>77.9063</c:v>
                </c:pt>
                <c:pt idx="4985">
                  <c:v>77.9219</c:v>
                </c:pt>
                <c:pt idx="4986">
                  <c:v>77.9375</c:v>
                </c:pt>
                <c:pt idx="4987">
                  <c:v>77.9531</c:v>
                </c:pt>
                <c:pt idx="4988">
                  <c:v>77.9688</c:v>
                </c:pt>
                <c:pt idx="4989">
                  <c:v>77.9844</c:v>
                </c:pt>
                <c:pt idx="4990">
                  <c:v>78.0</c:v>
                </c:pt>
                <c:pt idx="4991">
                  <c:v>78.0156</c:v>
                </c:pt>
                <c:pt idx="4992">
                  <c:v>78.0313</c:v>
                </c:pt>
                <c:pt idx="4993">
                  <c:v>78.0469</c:v>
                </c:pt>
                <c:pt idx="4994">
                  <c:v>78.0625</c:v>
                </c:pt>
                <c:pt idx="4995">
                  <c:v>78.07809999999998</c:v>
                </c:pt>
                <c:pt idx="4996">
                  <c:v>78.0938</c:v>
                </c:pt>
                <c:pt idx="4997">
                  <c:v>78.10939999999998</c:v>
                </c:pt>
                <c:pt idx="4998">
                  <c:v>78.12499999999998</c:v>
                </c:pt>
                <c:pt idx="4999">
                  <c:v>78.1406</c:v>
                </c:pt>
                <c:pt idx="5000">
                  <c:v>78.15629999999997</c:v>
                </c:pt>
                <c:pt idx="5001">
                  <c:v>78.17189999999998</c:v>
                </c:pt>
                <c:pt idx="5002">
                  <c:v>78.1875</c:v>
                </c:pt>
                <c:pt idx="5003">
                  <c:v>78.2031</c:v>
                </c:pt>
                <c:pt idx="5004">
                  <c:v>78.2188</c:v>
                </c:pt>
                <c:pt idx="5005">
                  <c:v>78.2344</c:v>
                </c:pt>
                <c:pt idx="5006">
                  <c:v>78.25</c:v>
                </c:pt>
                <c:pt idx="5007">
                  <c:v>78.2656</c:v>
                </c:pt>
                <c:pt idx="5008">
                  <c:v>78.2813</c:v>
                </c:pt>
                <c:pt idx="5009">
                  <c:v>78.2969</c:v>
                </c:pt>
                <c:pt idx="5010">
                  <c:v>78.3125</c:v>
                </c:pt>
                <c:pt idx="5011">
                  <c:v>78.32809999999998</c:v>
                </c:pt>
                <c:pt idx="5012">
                  <c:v>78.3438</c:v>
                </c:pt>
                <c:pt idx="5013">
                  <c:v>78.35939999999998</c:v>
                </c:pt>
                <c:pt idx="5014">
                  <c:v>78.37499999999998</c:v>
                </c:pt>
                <c:pt idx="5015">
                  <c:v>78.3906</c:v>
                </c:pt>
                <c:pt idx="5016">
                  <c:v>78.4063</c:v>
                </c:pt>
                <c:pt idx="5017">
                  <c:v>78.4219</c:v>
                </c:pt>
                <c:pt idx="5018">
                  <c:v>78.4375</c:v>
                </c:pt>
                <c:pt idx="5019">
                  <c:v>78.4531</c:v>
                </c:pt>
                <c:pt idx="5020">
                  <c:v>78.4688</c:v>
                </c:pt>
                <c:pt idx="5021">
                  <c:v>78.4844</c:v>
                </c:pt>
                <c:pt idx="5022">
                  <c:v>78.5</c:v>
                </c:pt>
                <c:pt idx="5023">
                  <c:v>78.5156</c:v>
                </c:pt>
                <c:pt idx="5024">
                  <c:v>78.5313</c:v>
                </c:pt>
                <c:pt idx="5025">
                  <c:v>78.5469</c:v>
                </c:pt>
                <c:pt idx="5026">
                  <c:v>78.5625</c:v>
                </c:pt>
                <c:pt idx="5027">
                  <c:v>78.57809999999998</c:v>
                </c:pt>
                <c:pt idx="5028">
                  <c:v>78.5938</c:v>
                </c:pt>
                <c:pt idx="5029">
                  <c:v>78.60939999999998</c:v>
                </c:pt>
                <c:pt idx="5030">
                  <c:v>78.62499999999998</c:v>
                </c:pt>
                <c:pt idx="5031">
                  <c:v>78.6406</c:v>
                </c:pt>
                <c:pt idx="5032">
                  <c:v>78.65629999999997</c:v>
                </c:pt>
                <c:pt idx="5033">
                  <c:v>78.67189999999998</c:v>
                </c:pt>
                <c:pt idx="5034">
                  <c:v>78.6875</c:v>
                </c:pt>
                <c:pt idx="5035">
                  <c:v>78.7031</c:v>
                </c:pt>
                <c:pt idx="5036">
                  <c:v>78.7188</c:v>
                </c:pt>
                <c:pt idx="5037">
                  <c:v>78.7344</c:v>
                </c:pt>
                <c:pt idx="5038">
                  <c:v>78.75</c:v>
                </c:pt>
                <c:pt idx="5039">
                  <c:v>78.7656</c:v>
                </c:pt>
                <c:pt idx="5040">
                  <c:v>78.7813</c:v>
                </c:pt>
                <c:pt idx="5041">
                  <c:v>78.7969</c:v>
                </c:pt>
                <c:pt idx="5042">
                  <c:v>78.8125</c:v>
                </c:pt>
                <c:pt idx="5043">
                  <c:v>78.82809999999998</c:v>
                </c:pt>
                <c:pt idx="5044">
                  <c:v>78.8438</c:v>
                </c:pt>
                <c:pt idx="5045">
                  <c:v>78.85939999999998</c:v>
                </c:pt>
                <c:pt idx="5046">
                  <c:v>78.87499999999998</c:v>
                </c:pt>
                <c:pt idx="5047">
                  <c:v>78.8906</c:v>
                </c:pt>
                <c:pt idx="5048">
                  <c:v>78.9063</c:v>
                </c:pt>
                <c:pt idx="5049">
                  <c:v>78.9219</c:v>
                </c:pt>
                <c:pt idx="5050">
                  <c:v>78.9375</c:v>
                </c:pt>
                <c:pt idx="5051">
                  <c:v>78.9531</c:v>
                </c:pt>
                <c:pt idx="5052">
                  <c:v>78.9688</c:v>
                </c:pt>
                <c:pt idx="5053">
                  <c:v>78.9844</c:v>
                </c:pt>
                <c:pt idx="5054">
                  <c:v>79.0</c:v>
                </c:pt>
                <c:pt idx="5055">
                  <c:v>79.0156</c:v>
                </c:pt>
                <c:pt idx="5056">
                  <c:v>79.0313</c:v>
                </c:pt>
                <c:pt idx="5057">
                  <c:v>79.0469</c:v>
                </c:pt>
                <c:pt idx="5058">
                  <c:v>79.0625</c:v>
                </c:pt>
                <c:pt idx="5059">
                  <c:v>79.07809999999998</c:v>
                </c:pt>
                <c:pt idx="5060">
                  <c:v>79.0938</c:v>
                </c:pt>
                <c:pt idx="5061">
                  <c:v>79.10939999999998</c:v>
                </c:pt>
                <c:pt idx="5062">
                  <c:v>79.12499999999998</c:v>
                </c:pt>
                <c:pt idx="5063">
                  <c:v>79.1406</c:v>
                </c:pt>
                <c:pt idx="5064">
                  <c:v>79.15629999999997</c:v>
                </c:pt>
                <c:pt idx="5065">
                  <c:v>79.17189999999998</c:v>
                </c:pt>
                <c:pt idx="5066">
                  <c:v>79.1875</c:v>
                </c:pt>
                <c:pt idx="5067">
                  <c:v>79.2031</c:v>
                </c:pt>
                <c:pt idx="5068">
                  <c:v>79.2188</c:v>
                </c:pt>
                <c:pt idx="5069">
                  <c:v>79.2344</c:v>
                </c:pt>
                <c:pt idx="5070">
                  <c:v>79.25</c:v>
                </c:pt>
                <c:pt idx="5071">
                  <c:v>79.2656</c:v>
                </c:pt>
                <c:pt idx="5072">
                  <c:v>79.2813</c:v>
                </c:pt>
                <c:pt idx="5073">
                  <c:v>79.2969</c:v>
                </c:pt>
                <c:pt idx="5074">
                  <c:v>79.3125</c:v>
                </c:pt>
                <c:pt idx="5075">
                  <c:v>79.32809999999998</c:v>
                </c:pt>
                <c:pt idx="5076">
                  <c:v>79.3438</c:v>
                </c:pt>
                <c:pt idx="5077">
                  <c:v>79.35939999999998</c:v>
                </c:pt>
                <c:pt idx="5078">
                  <c:v>79.37499999999998</c:v>
                </c:pt>
                <c:pt idx="5079">
                  <c:v>79.3906</c:v>
                </c:pt>
                <c:pt idx="5080">
                  <c:v>79.4063</c:v>
                </c:pt>
                <c:pt idx="5081">
                  <c:v>79.4219</c:v>
                </c:pt>
                <c:pt idx="5082">
                  <c:v>79.4375</c:v>
                </c:pt>
                <c:pt idx="5083">
                  <c:v>79.4531</c:v>
                </c:pt>
                <c:pt idx="5084">
                  <c:v>79.4688</c:v>
                </c:pt>
                <c:pt idx="5085">
                  <c:v>79.4844</c:v>
                </c:pt>
                <c:pt idx="5086">
                  <c:v>79.5</c:v>
                </c:pt>
                <c:pt idx="5087">
                  <c:v>79.5156</c:v>
                </c:pt>
                <c:pt idx="5088">
                  <c:v>79.5313</c:v>
                </c:pt>
                <c:pt idx="5089">
                  <c:v>79.5469</c:v>
                </c:pt>
                <c:pt idx="5090">
                  <c:v>79.5625</c:v>
                </c:pt>
                <c:pt idx="5091">
                  <c:v>79.57809999999998</c:v>
                </c:pt>
                <c:pt idx="5092">
                  <c:v>79.5938</c:v>
                </c:pt>
                <c:pt idx="5093">
                  <c:v>79.60939999999998</c:v>
                </c:pt>
                <c:pt idx="5094">
                  <c:v>79.62499999999998</c:v>
                </c:pt>
                <c:pt idx="5095">
                  <c:v>79.6406</c:v>
                </c:pt>
                <c:pt idx="5096">
                  <c:v>79.65629999999997</c:v>
                </c:pt>
                <c:pt idx="5097">
                  <c:v>79.67189999999998</c:v>
                </c:pt>
                <c:pt idx="5098">
                  <c:v>79.6875</c:v>
                </c:pt>
                <c:pt idx="5099">
                  <c:v>79.7031</c:v>
                </c:pt>
                <c:pt idx="5100">
                  <c:v>79.7188</c:v>
                </c:pt>
                <c:pt idx="5101">
                  <c:v>79.7344</c:v>
                </c:pt>
                <c:pt idx="5102">
                  <c:v>79.75</c:v>
                </c:pt>
                <c:pt idx="5103">
                  <c:v>79.7656</c:v>
                </c:pt>
                <c:pt idx="5104">
                  <c:v>79.7813</c:v>
                </c:pt>
                <c:pt idx="5105">
                  <c:v>79.7969</c:v>
                </c:pt>
                <c:pt idx="5106">
                  <c:v>79.8125</c:v>
                </c:pt>
                <c:pt idx="5107">
                  <c:v>79.82809999999998</c:v>
                </c:pt>
                <c:pt idx="5108">
                  <c:v>79.8438</c:v>
                </c:pt>
                <c:pt idx="5109">
                  <c:v>79.85939999999998</c:v>
                </c:pt>
                <c:pt idx="5110">
                  <c:v>79.87499999999998</c:v>
                </c:pt>
                <c:pt idx="5111">
                  <c:v>79.8906</c:v>
                </c:pt>
                <c:pt idx="5112">
                  <c:v>79.9063</c:v>
                </c:pt>
                <c:pt idx="5113">
                  <c:v>79.9219</c:v>
                </c:pt>
                <c:pt idx="5114">
                  <c:v>79.9375</c:v>
                </c:pt>
                <c:pt idx="5115">
                  <c:v>79.9531</c:v>
                </c:pt>
                <c:pt idx="5116">
                  <c:v>79.9688</c:v>
                </c:pt>
                <c:pt idx="5117">
                  <c:v>79.9844</c:v>
                </c:pt>
                <c:pt idx="5118">
                  <c:v>80.0</c:v>
                </c:pt>
                <c:pt idx="5119">
                  <c:v>80.0156</c:v>
                </c:pt>
                <c:pt idx="5120">
                  <c:v>80.0313</c:v>
                </c:pt>
                <c:pt idx="5121">
                  <c:v>80.0469</c:v>
                </c:pt>
                <c:pt idx="5122">
                  <c:v>80.0625</c:v>
                </c:pt>
                <c:pt idx="5123">
                  <c:v>80.07809999999998</c:v>
                </c:pt>
                <c:pt idx="5124">
                  <c:v>80.0938</c:v>
                </c:pt>
                <c:pt idx="5125">
                  <c:v>80.10939999999998</c:v>
                </c:pt>
                <c:pt idx="5126">
                  <c:v>80.12499999999998</c:v>
                </c:pt>
                <c:pt idx="5127">
                  <c:v>80.1406</c:v>
                </c:pt>
                <c:pt idx="5128">
                  <c:v>80.15629999999997</c:v>
                </c:pt>
                <c:pt idx="5129">
                  <c:v>80.17189999999998</c:v>
                </c:pt>
                <c:pt idx="5130">
                  <c:v>80.1875</c:v>
                </c:pt>
                <c:pt idx="5131">
                  <c:v>80.2031</c:v>
                </c:pt>
                <c:pt idx="5132">
                  <c:v>80.2188</c:v>
                </c:pt>
                <c:pt idx="5133">
                  <c:v>80.2344</c:v>
                </c:pt>
                <c:pt idx="5134">
                  <c:v>80.25</c:v>
                </c:pt>
                <c:pt idx="5135">
                  <c:v>80.2656</c:v>
                </c:pt>
                <c:pt idx="5136">
                  <c:v>80.2813</c:v>
                </c:pt>
                <c:pt idx="5137">
                  <c:v>80.2969</c:v>
                </c:pt>
                <c:pt idx="5138">
                  <c:v>80.3125</c:v>
                </c:pt>
                <c:pt idx="5139">
                  <c:v>80.32809999999998</c:v>
                </c:pt>
                <c:pt idx="5140">
                  <c:v>80.3438</c:v>
                </c:pt>
                <c:pt idx="5141">
                  <c:v>80.35939999999998</c:v>
                </c:pt>
                <c:pt idx="5142">
                  <c:v>80.37499999999998</c:v>
                </c:pt>
                <c:pt idx="5143">
                  <c:v>80.3906</c:v>
                </c:pt>
                <c:pt idx="5144">
                  <c:v>80.4063</c:v>
                </c:pt>
                <c:pt idx="5145">
                  <c:v>80.4219</c:v>
                </c:pt>
                <c:pt idx="5146">
                  <c:v>80.4375</c:v>
                </c:pt>
                <c:pt idx="5147">
                  <c:v>80.4531</c:v>
                </c:pt>
                <c:pt idx="5148">
                  <c:v>80.4688</c:v>
                </c:pt>
                <c:pt idx="5149">
                  <c:v>80.4844</c:v>
                </c:pt>
                <c:pt idx="5150">
                  <c:v>80.5</c:v>
                </c:pt>
                <c:pt idx="5151">
                  <c:v>80.5156</c:v>
                </c:pt>
                <c:pt idx="5152">
                  <c:v>80.5313</c:v>
                </c:pt>
                <c:pt idx="5153">
                  <c:v>80.5469</c:v>
                </c:pt>
                <c:pt idx="5154">
                  <c:v>80.5625</c:v>
                </c:pt>
                <c:pt idx="5155">
                  <c:v>80.57809999999998</c:v>
                </c:pt>
                <c:pt idx="5156">
                  <c:v>80.5938</c:v>
                </c:pt>
                <c:pt idx="5157">
                  <c:v>80.60939999999998</c:v>
                </c:pt>
                <c:pt idx="5158">
                  <c:v>80.62499999999998</c:v>
                </c:pt>
                <c:pt idx="5159">
                  <c:v>80.6406</c:v>
                </c:pt>
                <c:pt idx="5160">
                  <c:v>80.65629999999997</c:v>
                </c:pt>
                <c:pt idx="5161">
                  <c:v>80.67189999999998</c:v>
                </c:pt>
                <c:pt idx="5162">
                  <c:v>80.6875</c:v>
                </c:pt>
                <c:pt idx="5163">
                  <c:v>80.7031</c:v>
                </c:pt>
                <c:pt idx="5164">
                  <c:v>80.7188</c:v>
                </c:pt>
                <c:pt idx="5165">
                  <c:v>80.7344</c:v>
                </c:pt>
                <c:pt idx="5166">
                  <c:v>80.75</c:v>
                </c:pt>
                <c:pt idx="5167">
                  <c:v>80.7656</c:v>
                </c:pt>
                <c:pt idx="5168">
                  <c:v>80.7813</c:v>
                </c:pt>
                <c:pt idx="5169">
                  <c:v>80.7969</c:v>
                </c:pt>
                <c:pt idx="5170">
                  <c:v>80.8125</c:v>
                </c:pt>
                <c:pt idx="5171">
                  <c:v>80.82809999999998</c:v>
                </c:pt>
                <c:pt idx="5172">
                  <c:v>80.8438</c:v>
                </c:pt>
                <c:pt idx="5173">
                  <c:v>80.85939999999998</c:v>
                </c:pt>
                <c:pt idx="5174">
                  <c:v>80.87499999999998</c:v>
                </c:pt>
                <c:pt idx="5175">
                  <c:v>80.8906</c:v>
                </c:pt>
                <c:pt idx="5176">
                  <c:v>80.9063</c:v>
                </c:pt>
                <c:pt idx="5177">
                  <c:v>80.9219</c:v>
                </c:pt>
                <c:pt idx="5178">
                  <c:v>80.9375</c:v>
                </c:pt>
                <c:pt idx="5179">
                  <c:v>80.9531</c:v>
                </c:pt>
                <c:pt idx="5180">
                  <c:v>80.9688</c:v>
                </c:pt>
                <c:pt idx="5181">
                  <c:v>80.9844</c:v>
                </c:pt>
                <c:pt idx="5182">
                  <c:v>81.0</c:v>
                </c:pt>
                <c:pt idx="5183">
                  <c:v>81.0156</c:v>
                </c:pt>
                <c:pt idx="5184">
                  <c:v>81.0313</c:v>
                </c:pt>
                <c:pt idx="5185">
                  <c:v>81.0469</c:v>
                </c:pt>
                <c:pt idx="5186">
                  <c:v>81.0625</c:v>
                </c:pt>
                <c:pt idx="5187">
                  <c:v>81.07809999999998</c:v>
                </c:pt>
                <c:pt idx="5188">
                  <c:v>81.0938</c:v>
                </c:pt>
                <c:pt idx="5189">
                  <c:v>81.10939999999998</c:v>
                </c:pt>
                <c:pt idx="5190">
                  <c:v>81.12499999999998</c:v>
                </c:pt>
                <c:pt idx="5191">
                  <c:v>81.1406</c:v>
                </c:pt>
                <c:pt idx="5192">
                  <c:v>81.15629999999997</c:v>
                </c:pt>
                <c:pt idx="5193">
                  <c:v>81.17189999999998</c:v>
                </c:pt>
                <c:pt idx="5194">
                  <c:v>81.1875</c:v>
                </c:pt>
                <c:pt idx="5195">
                  <c:v>81.2031</c:v>
                </c:pt>
                <c:pt idx="5196">
                  <c:v>81.2188</c:v>
                </c:pt>
                <c:pt idx="5197">
                  <c:v>81.2344</c:v>
                </c:pt>
                <c:pt idx="5198">
                  <c:v>81.25</c:v>
                </c:pt>
                <c:pt idx="5199">
                  <c:v>81.2656</c:v>
                </c:pt>
                <c:pt idx="5200">
                  <c:v>81.2813</c:v>
                </c:pt>
                <c:pt idx="5201">
                  <c:v>81.2969</c:v>
                </c:pt>
                <c:pt idx="5202">
                  <c:v>81.3125</c:v>
                </c:pt>
                <c:pt idx="5203">
                  <c:v>81.32809999999998</c:v>
                </c:pt>
                <c:pt idx="5204">
                  <c:v>81.3438</c:v>
                </c:pt>
                <c:pt idx="5205">
                  <c:v>81.35939999999998</c:v>
                </c:pt>
                <c:pt idx="5206">
                  <c:v>81.37499999999998</c:v>
                </c:pt>
                <c:pt idx="5207">
                  <c:v>81.3906</c:v>
                </c:pt>
                <c:pt idx="5208">
                  <c:v>81.4063</c:v>
                </c:pt>
                <c:pt idx="5209">
                  <c:v>81.4219</c:v>
                </c:pt>
                <c:pt idx="5210">
                  <c:v>81.4375</c:v>
                </c:pt>
                <c:pt idx="5211">
                  <c:v>81.4531</c:v>
                </c:pt>
                <c:pt idx="5212">
                  <c:v>81.4688</c:v>
                </c:pt>
                <c:pt idx="5213">
                  <c:v>81.4844</c:v>
                </c:pt>
                <c:pt idx="5214">
                  <c:v>81.5</c:v>
                </c:pt>
                <c:pt idx="5215">
                  <c:v>81.5156</c:v>
                </c:pt>
                <c:pt idx="5216">
                  <c:v>81.5313</c:v>
                </c:pt>
                <c:pt idx="5217">
                  <c:v>81.5469</c:v>
                </c:pt>
                <c:pt idx="5218">
                  <c:v>81.5625</c:v>
                </c:pt>
                <c:pt idx="5219">
                  <c:v>81.57809999999998</c:v>
                </c:pt>
                <c:pt idx="5220">
                  <c:v>81.5938</c:v>
                </c:pt>
                <c:pt idx="5221">
                  <c:v>81.60939999999998</c:v>
                </c:pt>
                <c:pt idx="5222">
                  <c:v>81.62499999999998</c:v>
                </c:pt>
                <c:pt idx="5223">
                  <c:v>81.6406</c:v>
                </c:pt>
                <c:pt idx="5224">
                  <c:v>81.65629999999997</c:v>
                </c:pt>
                <c:pt idx="5225">
                  <c:v>81.67189999999998</c:v>
                </c:pt>
                <c:pt idx="5226">
                  <c:v>81.6875</c:v>
                </c:pt>
                <c:pt idx="5227">
                  <c:v>81.7031</c:v>
                </c:pt>
                <c:pt idx="5228">
                  <c:v>81.7188</c:v>
                </c:pt>
                <c:pt idx="5229">
                  <c:v>81.7344</c:v>
                </c:pt>
                <c:pt idx="5230">
                  <c:v>81.75</c:v>
                </c:pt>
                <c:pt idx="5231">
                  <c:v>81.7656</c:v>
                </c:pt>
                <c:pt idx="5232">
                  <c:v>81.7813</c:v>
                </c:pt>
                <c:pt idx="5233">
                  <c:v>81.7969</c:v>
                </c:pt>
                <c:pt idx="5234">
                  <c:v>81.8125</c:v>
                </c:pt>
                <c:pt idx="5235">
                  <c:v>81.82809999999998</c:v>
                </c:pt>
                <c:pt idx="5236">
                  <c:v>81.8438</c:v>
                </c:pt>
                <c:pt idx="5237">
                  <c:v>81.85939999999998</c:v>
                </c:pt>
                <c:pt idx="5238">
                  <c:v>81.87499999999998</c:v>
                </c:pt>
                <c:pt idx="5239">
                  <c:v>81.8906</c:v>
                </c:pt>
                <c:pt idx="5240">
                  <c:v>81.9063</c:v>
                </c:pt>
                <c:pt idx="5241">
                  <c:v>81.9219</c:v>
                </c:pt>
                <c:pt idx="5242">
                  <c:v>81.9375</c:v>
                </c:pt>
                <c:pt idx="5243">
                  <c:v>81.9531</c:v>
                </c:pt>
                <c:pt idx="5244">
                  <c:v>81.9688</c:v>
                </c:pt>
                <c:pt idx="5245">
                  <c:v>81.9844</c:v>
                </c:pt>
                <c:pt idx="5246">
                  <c:v>82.0</c:v>
                </c:pt>
                <c:pt idx="5247">
                  <c:v>82.0156</c:v>
                </c:pt>
                <c:pt idx="5248">
                  <c:v>82.0313</c:v>
                </c:pt>
                <c:pt idx="5249">
                  <c:v>82.0469</c:v>
                </c:pt>
                <c:pt idx="5250">
                  <c:v>82.0625</c:v>
                </c:pt>
                <c:pt idx="5251">
                  <c:v>82.07809999999998</c:v>
                </c:pt>
                <c:pt idx="5252">
                  <c:v>82.0938</c:v>
                </c:pt>
                <c:pt idx="5253">
                  <c:v>82.10939999999998</c:v>
                </c:pt>
                <c:pt idx="5254">
                  <c:v>82.12499999999998</c:v>
                </c:pt>
                <c:pt idx="5255">
                  <c:v>82.1406</c:v>
                </c:pt>
                <c:pt idx="5256">
                  <c:v>82.15629999999997</c:v>
                </c:pt>
                <c:pt idx="5257">
                  <c:v>82.17189999999998</c:v>
                </c:pt>
                <c:pt idx="5258">
                  <c:v>82.1875</c:v>
                </c:pt>
                <c:pt idx="5259">
                  <c:v>82.2031</c:v>
                </c:pt>
                <c:pt idx="5260">
                  <c:v>82.2188</c:v>
                </c:pt>
                <c:pt idx="5261">
                  <c:v>82.2344</c:v>
                </c:pt>
                <c:pt idx="5262">
                  <c:v>82.25</c:v>
                </c:pt>
                <c:pt idx="5263">
                  <c:v>82.2656</c:v>
                </c:pt>
                <c:pt idx="5264">
                  <c:v>82.2813</c:v>
                </c:pt>
                <c:pt idx="5265">
                  <c:v>82.2969</c:v>
                </c:pt>
                <c:pt idx="5266">
                  <c:v>82.3125</c:v>
                </c:pt>
                <c:pt idx="5267">
                  <c:v>82.32809999999998</c:v>
                </c:pt>
                <c:pt idx="5268">
                  <c:v>82.3438</c:v>
                </c:pt>
                <c:pt idx="5269">
                  <c:v>82.35939999999998</c:v>
                </c:pt>
                <c:pt idx="5270">
                  <c:v>82.37499999999998</c:v>
                </c:pt>
                <c:pt idx="5271">
                  <c:v>82.3906</c:v>
                </c:pt>
                <c:pt idx="5272">
                  <c:v>82.4063</c:v>
                </c:pt>
                <c:pt idx="5273">
                  <c:v>82.4219</c:v>
                </c:pt>
                <c:pt idx="5274">
                  <c:v>82.4375</c:v>
                </c:pt>
                <c:pt idx="5275">
                  <c:v>82.4531</c:v>
                </c:pt>
                <c:pt idx="5276">
                  <c:v>82.4688</c:v>
                </c:pt>
                <c:pt idx="5277">
                  <c:v>82.4844</c:v>
                </c:pt>
                <c:pt idx="5278">
                  <c:v>82.5</c:v>
                </c:pt>
                <c:pt idx="5279">
                  <c:v>82.5156</c:v>
                </c:pt>
                <c:pt idx="5280">
                  <c:v>82.5313</c:v>
                </c:pt>
                <c:pt idx="5281">
                  <c:v>82.5469</c:v>
                </c:pt>
                <c:pt idx="5282">
                  <c:v>82.5625</c:v>
                </c:pt>
                <c:pt idx="5283">
                  <c:v>82.57809999999998</c:v>
                </c:pt>
                <c:pt idx="5284">
                  <c:v>82.5938</c:v>
                </c:pt>
                <c:pt idx="5285">
                  <c:v>82.60939999999998</c:v>
                </c:pt>
                <c:pt idx="5286">
                  <c:v>82.62499999999998</c:v>
                </c:pt>
                <c:pt idx="5287">
                  <c:v>82.6406</c:v>
                </c:pt>
                <c:pt idx="5288">
                  <c:v>82.65629999999997</c:v>
                </c:pt>
                <c:pt idx="5289">
                  <c:v>82.67189999999998</c:v>
                </c:pt>
                <c:pt idx="5290">
                  <c:v>82.6875</c:v>
                </c:pt>
                <c:pt idx="5291">
                  <c:v>82.7031</c:v>
                </c:pt>
                <c:pt idx="5292">
                  <c:v>82.7188</c:v>
                </c:pt>
                <c:pt idx="5293">
                  <c:v>82.7344</c:v>
                </c:pt>
                <c:pt idx="5294">
                  <c:v>82.75</c:v>
                </c:pt>
                <c:pt idx="5295">
                  <c:v>82.7656</c:v>
                </c:pt>
                <c:pt idx="5296">
                  <c:v>82.7813</c:v>
                </c:pt>
                <c:pt idx="5297">
                  <c:v>82.7969</c:v>
                </c:pt>
                <c:pt idx="5298">
                  <c:v>82.8125</c:v>
                </c:pt>
                <c:pt idx="5299">
                  <c:v>82.82809999999998</c:v>
                </c:pt>
                <c:pt idx="5300">
                  <c:v>82.8438</c:v>
                </c:pt>
                <c:pt idx="5301">
                  <c:v>82.85939999999998</c:v>
                </c:pt>
                <c:pt idx="5302">
                  <c:v>82.87499999999998</c:v>
                </c:pt>
                <c:pt idx="5303">
                  <c:v>82.8906</c:v>
                </c:pt>
                <c:pt idx="5304">
                  <c:v>82.9063</c:v>
                </c:pt>
                <c:pt idx="5305">
                  <c:v>82.9219</c:v>
                </c:pt>
                <c:pt idx="5306">
                  <c:v>82.9375</c:v>
                </c:pt>
                <c:pt idx="5307">
                  <c:v>82.9531</c:v>
                </c:pt>
                <c:pt idx="5308">
                  <c:v>82.9688</c:v>
                </c:pt>
                <c:pt idx="5309">
                  <c:v>82.9844</c:v>
                </c:pt>
                <c:pt idx="5310">
                  <c:v>83.0</c:v>
                </c:pt>
                <c:pt idx="5311">
                  <c:v>83.0156</c:v>
                </c:pt>
                <c:pt idx="5312">
                  <c:v>83.0313</c:v>
                </c:pt>
                <c:pt idx="5313">
                  <c:v>83.0469</c:v>
                </c:pt>
                <c:pt idx="5314">
                  <c:v>83.0625</c:v>
                </c:pt>
                <c:pt idx="5315">
                  <c:v>83.07809999999998</c:v>
                </c:pt>
                <c:pt idx="5316">
                  <c:v>83.0938</c:v>
                </c:pt>
                <c:pt idx="5317">
                  <c:v>83.10939999999998</c:v>
                </c:pt>
                <c:pt idx="5318">
                  <c:v>83.12499999999998</c:v>
                </c:pt>
                <c:pt idx="5319">
                  <c:v>83.1406</c:v>
                </c:pt>
                <c:pt idx="5320">
                  <c:v>83.15629999999997</c:v>
                </c:pt>
                <c:pt idx="5321">
                  <c:v>83.17189999999998</c:v>
                </c:pt>
                <c:pt idx="5322">
                  <c:v>83.1875</c:v>
                </c:pt>
                <c:pt idx="5323">
                  <c:v>83.2031</c:v>
                </c:pt>
                <c:pt idx="5324">
                  <c:v>83.2188</c:v>
                </c:pt>
                <c:pt idx="5325">
                  <c:v>83.2344</c:v>
                </c:pt>
                <c:pt idx="5326">
                  <c:v>83.25</c:v>
                </c:pt>
                <c:pt idx="5327">
                  <c:v>83.2656</c:v>
                </c:pt>
                <c:pt idx="5328">
                  <c:v>83.2813</c:v>
                </c:pt>
                <c:pt idx="5329">
                  <c:v>83.2969</c:v>
                </c:pt>
                <c:pt idx="5330">
                  <c:v>83.3125</c:v>
                </c:pt>
                <c:pt idx="5331">
                  <c:v>83.32809999999998</c:v>
                </c:pt>
                <c:pt idx="5332">
                  <c:v>83.3438</c:v>
                </c:pt>
                <c:pt idx="5333">
                  <c:v>83.35939999999998</c:v>
                </c:pt>
                <c:pt idx="5334">
                  <c:v>83.37499999999998</c:v>
                </c:pt>
                <c:pt idx="5335">
                  <c:v>83.3906</c:v>
                </c:pt>
                <c:pt idx="5336">
                  <c:v>83.4063</c:v>
                </c:pt>
                <c:pt idx="5337">
                  <c:v>83.4219</c:v>
                </c:pt>
                <c:pt idx="5338">
                  <c:v>83.4375</c:v>
                </c:pt>
                <c:pt idx="5339">
                  <c:v>83.4531</c:v>
                </c:pt>
                <c:pt idx="5340">
                  <c:v>83.4688</c:v>
                </c:pt>
                <c:pt idx="5341">
                  <c:v>83.4844</c:v>
                </c:pt>
                <c:pt idx="5342">
                  <c:v>83.5</c:v>
                </c:pt>
                <c:pt idx="5343">
                  <c:v>83.5156</c:v>
                </c:pt>
                <c:pt idx="5344">
                  <c:v>83.5313</c:v>
                </c:pt>
                <c:pt idx="5345">
                  <c:v>83.5469</c:v>
                </c:pt>
                <c:pt idx="5346">
                  <c:v>83.5625</c:v>
                </c:pt>
                <c:pt idx="5347">
                  <c:v>83.57809999999998</c:v>
                </c:pt>
                <c:pt idx="5348">
                  <c:v>83.5938</c:v>
                </c:pt>
                <c:pt idx="5349">
                  <c:v>83.60939999999998</c:v>
                </c:pt>
                <c:pt idx="5350">
                  <c:v>83.62499999999998</c:v>
                </c:pt>
                <c:pt idx="5351">
                  <c:v>83.6406</c:v>
                </c:pt>
                <c:pt idx="5352">
                  <c:v>83.65629999999997</c:v>
                </c:pt>
                <c:pt idx="5353">
                  <c:v>83.67189999999998</c:v>
                </c:pt>
                <c:pt idx="5354">
                  <c:v>83.6875</c:v>
                </c:pt>
                <c:pt idx="5355">
                  <c:v>83.7031</c:v>
                </c:pt>
                <c:pt idx="5356">
                  <c:v>83.7188</c:v>
                </c:pt>
                <c:pt idx="5357">
                  <c:v>83.7344</c:v>
                </c:pt>
                <c:pt idx="5358">
                  <c:v>83.75</c:v>
                </c:pt>
                <c:pt idx="5359">
                  <c:v>83.7656</c:v>
                </c:pt>
                <c:pt idx="5360">
                  <c:v>83.7813</c:v>
                </c:pt>
                <c:pt idx="5361">
                  <c:v>83.7969</c:v>
                </c:pt>
                <c:pt idx="5362">
                  <c:v>83.8125</c:v>
                </c:pt>
                <c:pt idx="5363">
                  <c:v>83.82809999999998</c:v>
                </c:pt>
                <c:pt idx="5364">
                  <c:v>83.8438</c:v>
                </c:pt>
                <c:pt idx="5365">
                  <c:v>83.85939999999998</c:v>
                </c:pt>
                <c:pt idx="5366">
                  <c:v>83.87499999999998</c:v>
                </c:pt>
                <c:pt idx="5367">
                  <c:v>83.8906</c:v>
                </c:pt>
                <c:pt idx="5368">
                  <c:v>83.9063</c:v>
                </c:pt>
                <c:pt idx="5369">
                  <c:v>83.9219</c:v>
                </c:pt>
                <c:pt idx="5370">
                  <c:v>83.9375</c:v>
                </c:pt>
                <c:pt idx="5371">
                  <c:v>83.9531</c:v>
                </c:pt>
                <c:pt idx="5372">
                  <c:v>83.9688</c:v>
                </c:pt>
                <c:pt idx="5373">
                  <c:v>83.9844</c:v>
                </c:pt>
                <c:pt idx="5374">
                  <c:v>84.0</c:v>
                </c:pt>
                <c:pt idx="5375">
                  <c:v>84.0156</c:v>
                </c:pt>
                <c:pt idx="5376">
                  <c:v>84.0313</c:v>
                </c:pt>
                <c:pt idx="5377">
                  <c:v>84.0469</c:v>
                </c:pt>
                <c:pt idx="5378">
                  <c:v>84.0625</c:v>
                </c:pt>
                <c:pt idx="5379">
                  <c:v>84.07809999999998</c:v>
                </c:pt>
                <c:pt idx="5380">
                  <c:v>84.0938</c:v>
                </c:pt>
                <c:pt idx="5381">
                  <c:v>84.10939999999998</c:v>
                </c:pt>
                <c:pt idx="5382">
                  <c:v>84.12499999999998</c:v>
                </c:pt>
                <c:pt idx="5383">
                  <c:v>84.1406</c:v>
                </c:pt>
                <c:pt idx="5384">
                  <c:v>84.15629999999997</c:v>
                </c:pt>
                <c:pt idx="5385">
                  <c:v>84.17189999999998</c:v>
                </c:pt>
                <c:pt idx="5386">
                  <c:v>84.1875</c:v>
                </c:pt>
                <c:pt idx="5387">
                  <c:v>84.2031</c:v>
                </c:pt>
                <c:pt idx="5388">
                  <c:v>84.2188</c:v>
                </c:pt>
                <c:pt idx="5389">
                  <c:v>84.2344</c:v>
                </c:pt>
                <c:pt idx="5390">
                  <c:v>84.25</c:v>
                </c:pt>
                <c:pt idx="5391">
                  <c:v>84.2656</c:v>
                </c:pt>
                <c:pt idx="5392">
                  <c:v>84.2813</c:v>
                </c:pt>
                <c:pt idx="5393">
                  <c:v>84.2969</c:v>
                </c:pt>
                <c:pt idx="5394">
                  <c:v>84.3125</c:v>
                </c:pt>
                <c:pt idx="5395">
                  <c:v>84.32809999999998</c:v>
                </c:pt>
                <c:pt idx="5396">
                  <c:v>84.3438</c:v>
                </c:pt>
                <c:pt idx="5397">
                  <c:v>84.35939999999998</c:v>
                </c:pt>
                <c:pt idx="5398">
                  <c:v>84.37499999999998</c:v>
                </c:pt>
                <c:pt idx="5399">
                  <c:v>84.3906</c:v>
                </c:pt>
                <c:pt idx="5400">
                  <c:v>84.4063</c:v>
                </c:pt>
                <c:pt idx="5401">
                  <c:v>84.4219</c:v>
                </c:pt>
                <c:pt idx="5402">
                  <c:v>84.4375</c:v>
                </c:pt>
                <c:pt idx="5403">
                  <c:v>84.4531</c:v>
                </c:pt>
                <c:pt idx="5404">
                  <c:v>84.4688</c:v>
                </c:pt>
                <c:pt idx="5405">
                  <c:v>84.4844</c:v>
                </c:pt>
                <c:pt idx="5406">
                  <c:v>84.5</c:v>
                </c:pt>
                <c:pt idx="5407">
                  <c:v>84.5156</c:v>
                </c:pt>
                <c:pt idx="5408">
                  <c:v>84.5313</c:v>
                </c:pt>
                <c:pt idx="5409">
                  <c:v>84.5469</c:v>
                </c:pt>
                <c:pt idx="5410">
                  <c:v>84.5625</c:v>
                </c:pt>
                <c:pt idx="5411">
                  <c:v>84.57809999999998</c:v>
                </c:pt>
                <c:pt idx="5412">
                  <c:v>84.5938</c:v>
                </c:pt>
                <c:pt idx="5413">
                  <c:v>84.60939999999998</c:v>
                </c:pt>
                <c:pt idx="5414">
                  <c:v>84.62499999999998</c:v>
                </c:pt>
                <c:pt idx="5415">
                  <c:v>84.6406</c:v>
                </c:pt>
                <c:pt idx="5416">
                  <c:v>84.65629999999997</c:v>
                </c:pt>
                <c:pt idx="5417">
                  <c:v>84.67189999999998</c:v>
                </c:pt>
                <c:pt idx="5418">
                  <c:v>84.6875</c:v>
                </c:pt>
                <c:pt idx="5419">
                  <c:v>84.7031</c:v>
                </c:pt>
                <c:pt idx="5420">
                  <c:v>84.7188</c:v>
                </c:pt>
                <c:pt idx="5421">
                  <c:v>84.7344</c:v>
                </c:pt>
                <c:pt idx="5422">
                  <c:v>84.75</c:v>
                </c:pt>
                <c:pt idx="5423">
                  <c:v>84.7656</c:v>
                </c:pt>
                <c:pt idx="5424">
                  <c:v>84.7813</c:v>
                </c:pt>
                <c:pt idx="5425">
                  <c:v>84.7969</c:v>
                </c:pt>
                <c:pt idx="5426">
                  <c:v>84.8125</c:v>
                </c:pt>
                <c:pt idx="5427">
                  <c:v>84.82809999999998</c:v>
                </c:pt>
                <c:pt idx="5428">
                  <c:v>84.8438</c:v>
                </c:pt>
                <c:pt idx="5429">
                  <c:v>84.85939999999998</c:v>
                </c:pt>
                <c:pt idx="5430">
                  <c:v>84.87499999999998</c:v>
                </c:pt>
                <c:pt idx="5431">
                  <c:v>84.8906</c:v>
                </c:pt>
                <c:pt idx="5432">
                  <c:v>84.9063</c:v>
                </c:pt>
                <c:pt idx="5433">
                  <c:v>84.9219</c:v>
                </c:pt>
                <c:pt idx="5434">
                  <c:v>84.9375</c:v>
                </c:pt>
                <c:pt idx="5435">
                  <c:v>84.9531</c:v>
                </c:pt>
                <c:pt idx="5436">
                  <c:v>84.9688</c:v>
                </c:pt>
                <c:pt idx="5437">
                  <c:v>84.9844</c:v>
                </c:pt>
                <c:pt idx="5438">
                  <c:v>85.0</c:v>
                </c:pt>
                <c:pt idx="5439">
                  <c:v>85.0156</c:v>
                </c:pt>
                <c:pt idx="5440">
                  <c:v>85.0313</c:v>
                </c:pt>
                <c:pt idx="5441">
                  <c:v>85.0469</c:v>
                </c:pt>
                <c:pt idx="5442">
                  <c:v>85.0625</c:v>
                </c:pt>
                <c:pt idx="5443">
                  <c:v>85.07809999999998</c:v>
                </c:pt>
                <c:pt idx="5444">
                  <c:v>85.0938</c:v>
                </c:pt>
                <c:pt idx="5445">
                  <c:v>85.10939999999998</c:v>
                </c:pt>
                <c:pt idx="5446">
                  <c:v>85.12499999999998</c:v>
                </c:pt>
                <c:pt idx="5447">
                  <c:v>85.1406</c:v>
                </c:pt>
                <c:pt idx="5448">
                  <c:v>85.15629999999997</c:v>
                </c:pt>
                <c:pt idx="5449">
                  <c:v>85.17189999999998</c:v>
                </c:pt>
                <c:pt idx="5450">
                  <c:v>85.1875</c:v>
                </c:pt>
                <c:pt idx="5451">
                  <c:v>85.2031</c:v>
                </c:pt>
                <c:pt idx="5452">
                  <c:v>85.2188</c:v>
                </c:pt>
                <c:pt idx="5453">
                  <c:v>85.2344</c:v>
                </c:pt>
                <c:pt idx="5454">
                  <c:v>85.25</c:v>
                </c:pt>
                <c:pt idx="5455">
                  <c:v>85.2656</c:v>
                </c:pt>
                <c:pt idx="5456">
                  <c:v>85.2813</c:v>
                </c:pt>
                <c:pt idx="5457">
                  <c:v>85.2969</c:v>
                </c:pt>
                <c:pt idx="5458">
                  <c:v>85.3125</c:v>
                </c:pt>
                <c:pt idx="5459">
                  <c:v>85.32809999999998</c:v>
                </c:pt>
                <c:pt idx="5460">
                  <c:v>85.3438</c:v>
                </c:pt>
                <c:pt idx="5461">
                  <c:v>85.35939999999998</c:v>
                </c:pt>
                <c:pt idx="5462">
                  <c:v>85.37499999999998</c:v>
                </c:pt>
                <c:pt idx="5463">
                  <c:v>85.3906</c:v>
                </c:pt>
                <c:pt idx="5464">
                  <c:v>85.4063</c:v>
                </c:pt>
                <c:pt idx="5465">
                  <c:v>85.4219</c:v>
                </c:pt>
                <c:pt idx="5466">
                  <c:v>85.4375</c:v>
                </c:pt>
                <c:pt idx="5467">
                  <c:v>85.4531</c:v>
                </c:pt>
                <c:pt idx="5468">
                  <c:v>85.4688</c:v>
                </c:pt>
                <c:pt idx="5469">
                  <c:v>85.4844</c:v>
                </c:pt>
                <c:pt idx="5470">
                  <c:v>85.5</c:v>
                </c:pt>
                <c:pt idx="5471">
                  <c:v>85.5156</c:v>
                </c:pt>
                <c:pt idx="5472">
                  <c:v>85.5313</c:v>
                </c:pt>
                <c:pt idx="5473">
                  <c:v>85.5469</c:v>
                </c:pt>
                <c:pt idx="5474">
                  <c:v>85.5625</c:v>
                </c:pt>
                <c:pt idx="5475">
                  <c:v>85.57809999999998</c:v>
                </c:pt>
                <c:pt idx="5476">
                  <c:v>85.5938</c:v>
                </c:pt>
                <c:pt idx="5477">
                  <c:v>85.60939999999998</c:v>
                </c:pt>
                <c:pt idx="5478">
                  <c:v>85.62499999999998</c:v>
                </c:pt>
                <c:pt idx="5479">
                  <c:v>85.6406</c:v>
                </c:pt>
                <c:pt idx="5480">
                  <c:v>85.65629999999997</c:v>
                </c:pt>
                <c:pt idx="5481">
                  <c:v>85.67189999999998</c:v>
                </c:pt>
                <c:pt idx="5482">
                  <c:v>85.6875</c:v>
                </c:pt>
                <c:pt idx="5483">
                  <c:v>85.7031</c:v>
                </c:pt>
                <c:pt idx="5484">
                  <c:v>85.7188</c:v>
                </c:pt>
                <c:pt idx="5485">
                  <c:v>85.7344</c:v>
                </c:pt>
                <c:pt idx="5486">
                  <c:v>85.75</c:v>
                </c:pt>
                <c:pt idx="5487">
                  <c:v>85.7656</c:v>
                </c:pt>
                <c:pt idx="5488">
                  <c:v>85.7813</c:v>
                </c:pt>
                <c:pt idx="5489">
                  <c:v>85.7969</c:v>
                </c:pt>
                <c:pt idx="5490">
                  <c:v>85.8125</c:v>
                </c:pt>
                <c:pt idx="5491">
                  <c:v>85.82809999999998</c:v>
                </c:pt>
                <c:pt idx="5492">
                  <c:v>85.8438</c:v>
                </c:pt>
                <c:pt idx="5493">
                  <c:v>85.85939999999998</c:v>
                </c:pt>
                <c:pt idx="5494">
                  <c:v>85.87499999999998</c:v>
                </c:pt>
                <c:pt idx="5495">
                  <c:v>85.8906</c:v>
                </c:pt>
                <c:pt idx="5496">
                  <c:v>85.9063</c:v>
                </c:pt>
                <c:pt idx="5497">
                  <c:v>85.9219</c:v>
                </c:pt>
                <c:pt idx="5498">
                  <c:v>85.9375</c:v>
                </c:pt>
                <c:pt idx="5499">
                  <c:v>85.9531</c:v>
                </c:pt>
                <c:pt idx="5500">
                  <c:v>85.9688</c:v>
                </c:pt>
                <c:pt idx="5501">
                  <c:v>85.9844</c:v>
                </c:pt>
                <c:pt idx="5502">
                  <c:v>86.0</c:v>
                </c:pt>
                <c:pt idx="5503">
                  <c:v>86.0156</c:v>
                </c:pt>
                <c:pt idx="5504">
                  <c:v>86.0313</c:v>
                </c:pt>
                <c:pt idx="5505">
                  <c:v>86.0469</c:v>
                </c:pt>
                <c:pt idx="5506">
                  <c:v>86.0625</c:v>
                </c:pt>
                <c:pt idx="5507">
                  <c:v>86.07809999999998</c:v>
                </c:pt>
                <c:pt idx="5508">
                  <c:v>86.0938</c:v>
                </c:pt>
                <c:pt idx="5509">
                  <c:v>86.10939999999998</c:v>
                </c:pt>
                <c:pt idx="5510">
                  <c:v>86.12499999999998</c:v>
                </c:pt>
                <c:pt idx="5511">
                  <c:v>86.1406</c:v>
                </c:pt>
                <c:pt idx="5512">
                  <c:v>86.15629999999997</c:v>
                </c:pt>
                <c:pt idx="5513">
                  <c:v>86.17189999999998</c:v>
                </c:pt>
                <c:pt idx="5514">
                  <c:v>86.1875</c:v>
                </c:pt>
                <c:pt idx="5515">
                  <c:v>86.2031</c:v>
                </c:pt>
                <c:pt idx="5516">
                  <c:v>86.2188</c:v>
                </c:pt>
                <c:pt idx="5517">
                  <c:v>86.2344</c:v>
                </c:pt>
                <c:pt idx="5518">
                  <c:v>86.25</c:v>
                </c:pt>
                <c:pt idx="5519">
                  <c:v>86.2656</c:v>
                </c:pt>
                <c:pt idx="5520">
                  <c:v>86.2813</c:v>
                </c:pt>
                <c:pt idx="5521">
                  <c:v>86.2969</c:v>
                </c:pt>
                <c:pt idx="5522">
                  <c:v>86.3125</c:v>
                </c:pt>
                <c:pt idx="5523">
                  <c:v>86.32809999999998</c:v>
                </c:pt>
                <c:pt idx="5524">
                  <c:v>86.3438</c:v>
                </c:pt>
                <c:pt idx="5525">
                  <c:v>86.35939999999998</c:v>
                </c:pt>
                <c:pt idx="5526">
                  <c:v>86.37499999999998</c:v>
                </c:pt>
                <c:pt idx="5527">
                  <c:v>86.3906</c:v>
                </c:pt>
                <c:pt idx="5528">
                  <c:v>86.4063</c:v>
                </c:pt>
                <c:pt idx="5529">
                  <c:v>86.4219</c:v>
                </c:pt>
                <c:pt idx="5530">
                  <c:v>86.4375</c:v>
                </c:pt>
                <c:pt idx="5531">
                  <c:v>86.4531</c:v>
                </c:pt>
                <c:pt idx="5532">
                  <c:v>86.4688</c:v>
                </c:pt>
                <c:pt idx="5533">
                  <c:v>86.4844</c:v>
                </c:pt>
                <c:pt idx="5534">
                  <c:v>86.5</c:v>
                </c:pt>
                <c:pt idx="5535">
                  <c:v>86.5156</c:v>
                </c:pt>
                <c:pt idx="5536">
                  <c:v>86.5313</c:v>
                </c:pt>
                <c:pt idx="5537">
                  <c:v>86.5469</c:v>
                </c:pt>
                <c:pt idx="5538">
                  <c:v>86.5625</c:v>
                </c:pt>
                <c:pt idx="5539">
                  <c:v>86.57809999999998</c:v>
                </c:pt>
                <c:pt idx="5540">
                  <c:v>86.5938</c:v>
                </c:pt>
                <c:pt idx="5541">
                  <c:v>86.60939999999998</c:v>
                </c:pt>
                <c:pt idx="5542">
                  <c:v>86.62499999999998</c:v>
                </c:pt>
                <c:pt idx="5543">
                  <c:v>86.6406</c:v>
                </c:pt>
                <c:pt idx="5544">
                  <c:v>86.65629999999997</c:v>
                </c:pt>
                <c:pt idx="5545">
                  <c:v>86.67189999999998</c:v>
                </c:pt>
                <c:pt idx="5546">
                  <c:v>86.6875</c:v>
                </c:pt>
                <c:pt idx="5547">
                  <c:v>86.7031</c:v>
                </c:pt>
                <c:pt idx="5548">
                  <c:v>86.7188</c:v>
                </c:pt>
                <c:pt idx="5549">
                  <c:v>86.7344</c:v>
                </c:pt>
                <c:pt idx="5550">
                  <c:v>86.75</c:v>
                </c:pt>
                <c:pt idx="5551">
                  <c:v>86.7656</c:v>
                </c:pt>
                <c:pt idx="5552">
                  <c:v>86.7813</c:v>
                </c:pt>
                <c:pt idx="5553">
                  <c:v>86.7969</c:v>
                </c:pt>
                <c:pt idx="5554">
                  <c:v>86.8125</c:v>
                </c:pt>
                <c:pt idx="5555">
                  <c:v>86.82809999999998</c:v>
                </c:pt>
                <c:pt idx="5556">
                  <c:v>86.8438</c:v>
                </c:pt>
                <c:pt idx="5557">
                  <c:v>86.85939999999998</c:v>
                </c:pt>
                <c:pt idx="5558">
                  <c:v>86.87499999999998</c:v>
                </c:pt>
                <c:pt idx="5559">
                  <c:v>86.8906</c:v>
                </c:pt>
                <c:pt idx="5560">
                  <c:v>86.9063</c:v>
                </c:pt>
                <c:pt idx="5561">
                  <c:v>86.9219</c:v>
                </c:pt>
                <c:pt idx="5562">
                  <c:v>86.9375</c:v>
                </c:pt>
                <c:pt idx="5563">
                  <c:v>86.9531</c:v>
                </c:pt>
                <c:pt idx="5564">
                  <c:v>86.9688</c:v>
                </c:pt>
                <c:pt idx="5565">
                  <c:v>86.9844</c:v>
                </c:pt>
                <c:pt idx="5566">
                  <c:v>87.0</c:v>
                </c:pt>
                <c:pt idx="5567">
                  <c:v>87.0156</c:v>
                </c:pt>
                <c:pt idx="5568">
                  <c:v>87.0313</c:v>
                </c:pt>
                <c:pt idx="5569">
                  <c:v>87.0469</c:v>
                </c:pt>
                <c:pt idx="5570">
                  <c:v>87.0625</c:v>
                </c:pt>
                <c:pt idx="5571">
                  <c:v>87.07809999999998</c:v>
                </c:pt>
                <c:pt idx="5572">
                  <c:v>87.0938</c:v>
                </c:pt>
                <c:pt idx="5573">
                  <c:v>87.10939999999998</c:v>
                </c:pt>
                <c:pt idx="5574">
                  <c:v>87.12499999999998</c:v>
                </c:pt>
                <c:pt idx="5575">
                  <c:v>87.1406</c:v>
                </c:pt>
                <c:pt idx="5576">
                  <c:v>87.15629999999997</c:v>
                </c:pt>
                <c:pt idx="5577">
                  <c:v>87.17189999999998</c:v>
                </c:pt>
                <c:pt idx="5578">
                  <c:v>87.1875</c:v>
                </c:pt>
                <c:pt idx="5579">
                  <c:v>87.2031</c:v>
                </c:pt>
                <c:pt idx="5580">
                  <c:v>87.2188</c:v>
                </c:pt>
                <c:pt idx="5581">
                  <c:v>87.2344</c:v>
                </c:pt>
                <c:pt idx="5582">
                  <c:v>87.25</c:v>
                </c:pt>
                <c:pt idx="5583">
                  <c:v>87.2656</c:v>
                </c:pt>
                <c:pt idx="5584">
                  <c:v>87.2813</c:v>
                </c:pt>
                <c:pt idx="5585">
                  <c:v>87.2969</c:v>
                </c:pt>
                <c:pt idx="5586">
                  <c:v>87.3125</c:v>
                </c:pt>
                <c:pt idx="5587">
                  <c:v>87.32809999999998</c:v>
                </c:pt>
                <c:pt idx="5588">
                  <c:v>87.3438</c:v>
                </c:pt>
                <c:pt idx="5589">
                  <c:v>87.35939999999998</c:v>
                </c:pt>
                <c:pt idx="5590">
                  <c:v>87.37499999999998</c:v>
                </c:pt>
                <c:pt idx="5591">
                  <c:v>87.3906</c:v>
                </c:pt>
                <c:pt idx="5592">
                  <c:v>87.4063</c:v>
                </c:pt>
                <c:pt idx="5593">
                  <c:v>87.4219</c:v>
                </c:pt>
                <c:pt idx="5594">
                  <c:v>87.4375</c:v>
                </c:pt>
                <c:pt idx="5595">
                  <c:v>87.4531</c:v>
                </c:pt>
                <c:pt idx="5596">
                  <c:v>87.4688</c:v>
                </c:pt>
                <c:pt idx="5597">
                  <c:v>87.4844</c:v>
                </c:pt>
                <c:pt idx="5598">
                  <c:v>87.5</c:v>
                </c:pt>
                <c:pt idx="5599">
                  <c:v>87.5156</c:v>
                </c:pt>
                <c:pt idx="5600">
                  <c:v>87.5313</c:v>
                </c:pt>
                <c:pt idx="5601">
                  <c:v>87.5469</c:v>
                </c:pt>
                <c:pt idx="5602">
                  <c:v>87.5625</c:v>
                </c:pt>
                <c:pt idx="5603">
                  <c:v>87.57809999999998</c:v>
                </c:pt>
                <c:pt idx="5604">
                  <c:v>87.5938</c:v>
                </c:pt>
                <c:pt idx="5605">
                  <c:v>87.60939999999998</c:v>
                </c:pt>
                <c:pt idx="5606">
                  <c:v>87.62499999999998</c:v>
                </c:pt>
                <c:pt idx="5607">
                  <c:v>87.6406</c:v>
                </c:pt>
                <c:pt idx="5608">
                  <c:v>87.65629999999997</c:v>
                </c:pt>
                <c:pt idx="5609">
                  <c:v>87.67189999999998</c:v>
                </c:pt>
                <c:pt idx="5610">
                  <c:v>87.6875</c:v>
                </c:pt>
                <c:pt idx="5611">
                  <c:v>87.7031</c:v>
                </c:pt>
                <c:pt idx="5612">
                  <c:v>87.7188</c:v>
                </c:pt>
                <c:pt idx="5613">
                  <c:v>87.7344</c:v>
                </c:pt>
                <c:pt idx="5614">
                  <c:v>87.75</c:v>
                </c:pt>
                <c:pt idx="5615">
                  <c:v>87.7656</c:v>
                </c:pt>
                <c:pt idx="5616">
                  <c:v>87.7813</c:v>
                </c:pt>
                <c:pt idx="5617">
                  <c:v>87.7969</c:v>
                </c:pt>
                <c:pt idx="5618">
                  <c:v>87.8125</c:v>
                </c:pt>
                <c:pt idx="5619">
                  <c:v>87.82809999999998</c:v>
                </c:pt>
                <c:pt idx="5620">
                  <c:v>87.8438</c:v>
                </c:pt>
                <c:pt idx="5621">
                  <c:v>87.85939999999998</c:v>
                </c:pt>
                <c:pt idx="5622">
                  <c:v>87.87499999999998</c:v>
                </c:pt>
                <c:pt idx="5623">
                  <c:v>87.8906</c:v>
                </c:pt>
                <c:pt idx="5624">
                  <c:v>87.9063</c:v>
                </c:pt>
                <c:pt idx="5625">
                  <c:v>87.9219</c:v>
                </c:pt>
                <c:pt idx="5626">
                  <c:v>87.9375</c:v>
                </c:pt>
                <c:pt idx="5627">
                  <c:v>87.9531</c:v>
                </c:pt>
                <c:pt idx="5628">
                  <c:v>87.9688</c:v>
                </c:pt>
                <c:pt idx="5629">
                  <c:v>87.9844</c:v>
                </c:pt>
                <c:pt idx="5630">
                  <c:v>88.0</c:v>
                </c:pt>
                <c:pt idx="5631">
                  <c:v>88.0156</c:v>
                </c:pt>
                <c:pt idx="5632">
                  <c:v>88.0313</c:v>
                </c:pt>
                <c:pt idx="5633">
                  <c:v>88.0469</c:v>
                </c:pt>
                <c:pt idx="5634">
                  <c:v>88.0625</c:v>
                </c:pt>
                <c:pt idx="5635">
                  <c:v>88.07809999999998</c:v>
                </c:pt>
                <c:pt idx="5636">
                  <c:v>88.0938</c:v>
                </c:pt>
                <c:pt idx="5637">
                  <c:v>88.10939999999998</c:v>
                </c:pt>
                <c:pt idx="5638">
                  <c:v>88.12499999999998</c:v>
                </c:pt>
                <c:pt idx="5639">
                  <c:v>88.1406</c:v>
                </c:pt>
                <c:pt idx="5640">
                  <c:v>88.15629999999997</c:v>
                </c:pt>
                <c:pt idx="5641">
                  <c:v>88.17189999999998</c:v>
                </c:pt>
                <c:pt idx="5642">
                  <c:v>88.1875</c:v>
                </c:pt>
                <c:pt idx="5643">
                  <c:v>88.2031</c:v>
                </c:pt>
                <c:pt idx="5644">
                  <c:v>88.2188</c:v>
                </c:pt>
                <c:pt idx="5645">
                  <c:v>88.2344</c:v>
                </c:pt>
                <c:pt idx="5646">
                  <c:v>88.25</c:v>
                </c:pt>
                <c:pt idx="5647">
                  <c:v>88.2656</c:v>
                </c:pt>
                <c:pt idx="5648">
                  <c:v>88.2813</c:v>
                </c:pt>
                <c:pt idx="5649">
                  <c:v>88.2969</c:v>
                </c:pt>
                <c:pt idx="5650">
                  <c:v>88.3125</c:v>
                </c:pt>
                <c:pt idx="5651">
                  <c:v>88.32809999999998</c:v>
                </c:pt>
                <c:pt idx="5652">
                  <c:v>88.3438</c:v>
                </c:pt>
                <c:pt idx="5653">
                  <c:v>88.35939999999998</c:v>
                </c:pt>
                <c:pt idx="5654">
                  <c:v>88.37499999999998</c:v>
                </c:pt>
                <c:pt idx="5655">
                  <c:v>88.3906</c:v>
                </c:pt>
                <c:pt idx="5656">
                  <c:v>88.4063</c:v>
                </c:pt>
                <c:pt idx="5657">
                  <c:v>88.4219</c:v>
                </c:pt>
                <c:pt idx="5658">
                  <c:v>88.4375</c:v>
                </c:pt>
                <c:pt idx="5659">
                  <c:v>88.4531</c:v>
                </c:pt>
                <c:pt idx="5660">
                  <c:v>88.4688</c:v>
                </c:pt>
                <c:pt idx="5661">
                  <c:v>88.4844</c:v>
                </c:pt>
                <c:pt idx="5662">
                  <c:v>88.5</c:v>
                </c:pt>
                <c:pt idx="5663">
                  <c:v>88.5156</c:v>
                </c:pt>
                <c:pt idx="5664">
                  <c:v>88.5313</c:v>
                </c:pt>
                <c:pt idx="5665">
                  <c:v>88.5469</c:v>
                </c:pt>
                <c:pt idx="5666">
                  <c:v>88.5625</c:v>
                </c:pt>
                <c:pt idx="5667">
                  <c:v>88.57809999999998</c:v>
                </c:pt>
                <c:pt idx="5668">
                  <c:v>88.5938</c:v>
                </c:pt>
                <c:pt idx="5669">
                  <c:v>88.60939999999998</c:v>
                </c:pt>
                <c:pt idx="5670">
                  <c:v>88.62499999999998</c:v>
                </c:pt>
                <c:pt idx="5671">
                  <c:v>88.6406</c:v>
                </c:pt>
                <c:pt idx="5672">
                  <c:v>88.65629999999997</c:v>
                </c:pt>
                <c:pt idx="5673">
                  <c:v>88.67189999999998</c:v>
                </c:pt>
                <c:pt idx="5674">
                  <c:v>88.6875</c:v>
                </c:pt>
                <c:pt idx="5675">
                  <c:v>88.7031</c:v>
                </c:pt>
                <c:pt idx="5676">
                  <c:v>88.7188</c:v>
                </c:pt>
                <c:pt idx="5677">
                  <c:v>88.7344</c:v>
                </c:pt>
                <c:pt idx="5678">
                  <c:v>88.75</c:v>
                </c:pt>
                <c:pt idx="5679">
                  <c:v>88.7656</c:v>
                </c:pt>
                <c:pt idx="5680">
                  <c:v>88.7813</c:v>
                </c:pt>
                <c:pt idx="5681">
                  <c:v>88.7969</c:v>
                </c:pt>
                <c:pt idx="5682">
                  <c:v>88.8125</c:v>
                </c:pt>
                <c:pt idx="5683">
                  <c:v>88.82809999999998</c:v>
                </c:pt>
                <c:pt idx="5684">
                  <c:v>88.8438</c:v>
                </c:pt>
                <c:pt idx="5685">
                  <c:v>88.85939999999998</c:v>
                </c:pt>
                <c:pt idx="5686">
                  <c:v>88.87499999999998</c:v>
                </c:pt>
                <c:pt idx="5687">
                  <c:v>88.8906</c:v>
                </c:pt>
                <c:pt idx="5688">
                  <c:v>88.9063</c:v>
                </c:pt>
                <c:pt idx="5689">
                  <c:v>88.9219</c:v>
                </c:pt>
                <c:pt idx="5690">
                  <c:v>88.9375</c:v>
                </c:pt>
                <c:pt idx="5691">
                  <c:v>88.9531</c:v>
                </c:pt>
                <c:pt idx="5692">
                  <c:v>88.9688</c:v>
                </c:pt>
                <c:pt idx="5693">
                  <c:v>88.9844</c:v>
                </c:pt>
                <c:pt idx="5694">
                  <c:v>89.0</c:v>
                </c:pt>
                <c:pt idx="5695">
                  <c:v>89.0156</c:v>
                </c:pt>
                <c:pt idx="5696">
                  <c:v>89.0313</c:v>
                </c:pt>
                <c:pt idx="5697">
                  <c:v>89.0469</c:v>
                </c:pt>
                <c:pt idx="5698">
                  <c:v>89.0625</c:v>
                </c:pt>
                <c:pt idx="5699">
                  <c:v>89.07809999999998</c:v>
                </c:pt>
                <c:pt idx="5700">
                  <c:v>89.0938</c:v>
                </c:pt>
                <c:pt idx="5701">
                  <c:v>89.10939999999998</c:v>
                </c:pt>
                <c:pt idx="5702">
                  <c:v>89.12499999999998</c:v>
                </c:pt>
                <c:pt idx="5703">
                  <c:v>89.1406</c:v>
                </c:pt>
                <c:pt idx="5704">
                  <c:v>89.15629999999997</c:v>
                </c:pt>
                <c:pt idx="5705">
                  <c:v>89.17189999999998</c:v>
                </c:pt>
                <c:pt idx="5706">
                  <c:v>89.1875</c:v>
                </c:pt>
                <c:pt idx="5707">
                  <c:v>89.2031</c:v>
                </c:pt>
                <c:pt idx="5708">
                  <c:v>89.2188</c:v>
                </c:pt>
                <c:pt idx="5709">
                  <c:v>89.2344</c:v>
                </c:pt>
                <c:pt idx="5710">
                  <c:v>89.25</c:v>
                </c:pt>
                <c:pt idx="5711">
                  <c:v>89.2656</c:v>
                </c:pt>
                <c:pt idx="5712">
                  <c:v>89.2813</c:v>
                </c:pt>
                <c:pt idx="5713">
                  <c:v>89.2969</c:v>
                </c:pt>
                <c:pt idx="5714">
                  <c:v>89.3125</c:v>
                </c:pt>
                <c:pt idx="5715">
                  <c:v>89.32809999999998</c:v>
                </c:pt>
                <c:pt idx="5716">
                  <c:v>89.3438</c:v>
                </c:pt>
                <c:pt idx="5717">
                  <c:v>89.35939999999998</c:v>
                </c:pt>
                <c:pt idx="5718">
                  <c:v>89.37499999999998</c:v>
                </c:pt>
                <c:pt idx="5719">
                  <c:v>89.3906</c:v>
                </c:pt>
                <c:pt idx="5720">
                  <c:v>89.4063</c:v>
                </c:pt>
                <c:pt idx="5721">
                  <c:v>89.4219</c:v>
                </c:pt>
                <c:pt idx="5722">
                  <c:v>89.4375</c:v>
                </c:pt>
                <c:pt idx="5723">
                  <c:v>89.4531</c:v>
                </c:pt>
                <c:pt idx="5724">
                  <c:v>89.4688</c:v>
                </c:pt>
                <c:pt idx="5725">
                  <c:v>89.4844</c:v>
                </c:pt>
                <c:pt idx="5726">
                  <c:v>89.5</c:v>
                </c:pt>
                <c:pt idx="5727">
                  <c:v>89.5156</c:v>
                </c:pt>
                <c:pt idx="5728">
                  <c:v>89.5313</c:v>
                </c:pt>
                <c:pt idx="5729">
                  <c:v>89.5469</c:v>
                </c:pt>
                <c:pt idx="5730">
                  <c:v>89.5625</c:v>
                </c:pt>
                <c:pt idx="5731">
                  <c:v>89.57809999999998</c:v>
                </c:pt>
                <c:pt idx="5732">
                  <c:v>89.5938</c:v>
                </c:pt>
                <c:pt idx="5733">
                  <c:v>89.60939999999998</c:v>
                </c:pt>
                <c:pt idx="5734">
                  <c:v>89.62499999999998</c:v>
                </c:pt>
                <c:pt idx="5735">
                  <c:v>89.6406</c:v>
                </c:pt>
                <c:pt idx="5736">
                  <c:v>89.65629999999997</c:v>
                </c:pt>
                <c:pt idx="5737">
                  <c:v>89.67189999999998</c:v>
                </c:pt>
                <c:pt idx="5738">
                  <c:v>89.6875</c:v>
                </c:pt>
                <c:pt idx="5739">
                  <c:v>89.7031</c:v>
                </c:pt>
                <c:pt idx="5740">
                  <c:v>89.7188</c:v>
                </c:pt>
                <c:pt idx="5741">
                  <c:v>89.7344</c:v>
                </c:pt>
                <c:pt idx="5742">
                  <c:v>89.75</c:v>
                </c:pt>
                <c:pt idx="5743">
                  <c:v>89.7656</c:v>
                </c:pt>
                <c:pt idx="5744">
                  <c:v>89.7813</c:v>
                </c:pt>
                <c:pt idx="5745">
                  <c:v>89.7969</c:v>
                </c:pt>
                <c:pt idx="5746">
                  <c:v>89.8125</c:v>
                </c:pt>
                <c:pt idx="5747">
                  <c:v>89.82809999999998</c:v>
                </c:pt>
                <c:pt idx="5748">
                  <c:v>89.8438</c:v>
                </c:pt>
                <c:pt idx="5749">
                  <c:v>89.85939999999998</c:v>
                </c:pt>
                <c:pt idx="5750">
                  <c:v>89.87499999999998</c:v>
                </c:pt>
                <c:pt idx="5751">
                  <c:v>89.8906</c:v>
                </c:pt>
                <c:pt idx="5752">
                  <c:v>89.9063</c:v>
                </c:pt>
                <c:pt idx="5753">
                  <c:v>89.9219</c:v>
                </c:pt>
                <c:pt idx="5754">
                  <c:v>89.9375</c:v>
                </c:pt>
                <c:pt idx="5755">
                  <c:v>89.9531</c:v>
                </c:pt>
                <c:pt idx="5756">
                  <c:v>89.9688</c:v>
                </c:pt>
                <c:pt idx="5757">
                  <c:v>89.9844</c:v>
                </c:pt>
                <c:pt idx="5758">
                  <c:v>90.0</c:v>
                </c:pt>
                <c:pt idx="5759">
                  <c:v>90.0156</c:v>
                </c:pt>
                <c:pt idx="5760">
                  <c:v>90.0313</c:v>
                </c:pt>
                <c:pt idx="5761">
                  <c:v>90.0469</c:v>
                </c:pt>
                <c:pt idx="5762">
                  <c:v>90.0625</c:v>
                </c:pt>
                <c:pt idx="5763">
                  <c:v>90.07809999999998</c:v>
                </c:pt>
                <c:pt idx="5764">
                  <c:v>90.0938</c:v>
                </c:pt>
                <c:pt idx="5765">
                  <c:v>90.10939999999998</c:v>
                </c:pt>
                <c:pt idx="5766">
                  <c:v>90.12499999999998</c:v>
                </c:pt>
                <c:pt idx="5767">
                  <c:v>90.1406</c:v>
                </c:pt>
                <c:pt idx="5768">
                  <c:v>90.15629999999997</c:v>
                </c:pt>
                <c:pt idx="5769">
                  <c:v>90.17189999999998</c:v>
                </c:pt>
                <c:pt idx="5770">
                  <c:v>90.1875</c:v>
                </c:pt>
                <c:pt idx="5771">
                  <c:v>90.2031</c:v>
                </c:pt>
                <c:pt idx="5772">
                  <c:v>90.2188</c:v>
                </c:pt>
                <c:pt idx="5773">
                  <c:v>90.2344</c:v>
                </c:pt>
                <c:pt idx="5774">
                  <c:v>90.25</c:v>
                </c:pt>
                <c:pt idx="5775">
                  <c:v>90.2656</c:v>
                </c:pt>
                <c:pt idx="5776">
                  <c:v>90.2813</c:v>
                </c:pt>
                <c:pt idx="5777">
                  <c:v>90.2969</c:v>
                </c:pt>
                <c:pt idx="5778">
                  <c:v>90.3125</c:v>
                </c:pt>
                <c:pt idx="5779">
                  <c:v>90.32809999999998</c:v>
                </c:pt>
                <c:pt idx="5780">
                  <c:v>90.3438</c:v>
                </c:pt>
                <c:pt idx="5781">
                  <c:v>90.35939999999998</c:v>
                </c:pt>
                <c:pt idx="5782">
                  <c:v>90.37499999999998</c:v>
                </c:pt>
                <c:pt idx="5783">
                  <c:v>90.3906</c:v>
                </c:pt>
                <c:pt idx="5784">
                  <c:v>90.4063</c:v>
                </c:pt>
                <c:pt idx="5785">
                  <c:v>90.4219</c:v>
                </c:pt>
                <c:pt idx="5786">
                  <c:v>90.4375</c:v>
                </c:pt>
                <c:pt idx="5787">
                  <c:v>90.4531</c:v>
                </c:pt>
                <c:pt idx="5788">
                  <c:v>90.4688</c:v>
                </c:pt>
                <c:pt idx="5789">
                  <c:v>90.4844</c:v>
                </c:pt>
                <c:pt idx="5790">
                  <c:v>90.5</c:v>
                </c:pt>
                <c:pt idx="5791">
                  <c:v>90.5156</c:v>
                </c:pt>
                <c:pt idx="5792">
                  <c:v>90.5313</c:v>
                </c:pt>
                <c:pt idx="5793">
                  <c:v>90.5469</c:v>
                </c:pt>
                <c:pt idx="5794">
                  <c:v>90.5625</c:v>
                </c:pt>
                <c:pt idx="5795">
                  <c:v>90.57809999999998</c:v>
                </c:pt>
                <c:pt idx="5796">
                  <c:v>90.5938</c:v>
                </c:pt>
                <c:pt idx="5797">
                  <c:v>90.60939999999998</c:v>
                </c:pt>
                <c:pt idx="5798">
                  <c:v>90.62499999999998</c:v>
                </c:pt>
                <c:pt idx="5799">
                  <c:v>90.6406</c:v>
                </c:pt>
                <c:pt idx="5800">
                  <c:v>90.65629999999997</c:v>
                </c:pt>
                <c:pt idx="5801">
                  <c:v>90.67189999999998</c:v>
                </c:pt>
                <c:pt idx="5802">
                  <c:v>90.6875</c:v>
                </c:pt>
                <c:pt idx="5803">
                  <c:v>90.7031</c:v>
                </c:pt>
                <c:pt idx="5804">
                  <c:v>90.7188</c:v>
                </c:pt>
                <c:pt idx="5805">
                  <c:v>90.7344</c:v>
                </c:pt>
                <c:pt idx="5806">
                  <c:v>90.75</c:v>
                </c:pt>
                <c:pt idx="5807">
                  <c:v>90.7656</c:v>
                </c:pt>
                <c:pt idx="5808">
                  <c:v>90.7813</c:v>
                </c:pt>
                <c:pt idx="5809">
                  <c:v>90.7969</c:v>
                </c:pt>
                <c:pt idx="5810">
                  <c:v>90.8125</c:v>
                </c:pt>
                <c:pt idx="5811">
                  <c:v>90.82809999999998</c:v>
                </c:pt>
                <c:pt idx="5812">
                  <c:v>90.8438</c:v>
                </c:pt>
                <c:pt idx="5813">
                  <c:v>90.85939999999998</c:v>
                </c:pt>
                <c:pt idx="5814">
                  <c:v>90.87499999999998</c:v>
                </c:pt>
                <c:pt idx="5815">
                  <c:v>90.8906</c:v>
                </c:pt>
                <c:pt idx="5816">
                  <c:v>90.9063</c:v>
                </c:pt>
                <c:pt idx="5817">
                  <c:v>90.9219</c:v>
                </c:pt>
                <c:pt idx="5818">
                  <c:v>90.9375</c:v>
                </c:pt>
                <c:pt idx="5819">
                  <c:v>90.9531</c:v>
                </c:pt>
                <c:pt idx="5820">
                  <c:v>90.9688</c:v>
                </c:pt>
                <c:pt idx="5821">
                  <c:v>90.9844</c:v>
                </c:pt>
                <c:pt idx="5822">
                  <c:v>91.0</c:v>
                </c:pt>
                <c:pt idx="5823">
                  <c:v>91.0156</c:v>
                </c:pt>
                <c:pt idx="5824">
                  <c:v>91.0313</c:v>
                </c:pt>
                <c:pt idx="5825">
                  <c:v>91.0469</c:v>
                </c:pt>
                <c:pt idx="5826">
                  <c:v>91.0625</c:v>
                </c:pt>
                <c:pt idx="5827">
                  <c:v>91.07809999999998</c:v>
                </c:pt>
                <c:pt idx="5828">
                  <c:v>91.0938</c:v>
                </c:pt>
                <c:pt idx="5829">
                  <c:v>91.10939999999998</c:v>
                </c:pt>
                <c:pt idx="5830">
                  <c:v>91.12499999999998</c:v>
                </c:pt>
                <c:pt idx="5831">
                  <c:v>91.1406</c:v>
                </c:pt>
                <c:pt idx="5832">
                  <c:v>91.15629999999997</c:v>
                </c:pt>
                <c:pt idx="5833">
                  <c:v>91.17189999999998</c:v>
                </c:pt>
                <c:pt idx="5834">
                  <c:v>91.1875</c:v>
                </c:pt>
                <c:pt idx="5835">
                  <c:v>91.2031</c:v>
                </c:pt>
                <c:pt idx="5836">
                  <c:v>91.2188</c:v>
                </c:pt>
                <c:pt idx="5837">
                  <c:v>91.2344</c:v>
                </c:pt>
                <c:pt idx="5838">
                  <c:v>91.25</c:v>
                </c:pt>
                <c:pt idx="5839">
                  <c:v>91.2656</c:v>
                </c:pt>
                <c:pt idx="5840">
                  <c:v>91.2813</c:v>
                </c:pt>
                <c:pt idx="5841">
                  <c:v>91.2969</c:v>
                </c:pt>
                <c:pt idx="5842">
                  <c:v>91.3125</c:v>
                </c:pt>
                <c:pt idx="5843">
                  <c:v>91.32809999999998</c:v>
                </c:pt>
                <c:pt idx="5844">
                  <c:v>91.3438</c:v>
                </c:pt>
                <c:pt idx="5845">
                  <c:v>91.35939999999998</c:v>
                </c:pt>
                <c:pt idx="5846">
                  <c:v>91.37499999999998</c:v>
                </c:pt>
                <c:pt idx="5847">
                  <c:v>91.3906</c:v>
                </c:pt>
                <c:pt idx="5848">
                  <c:v>91.4063</c:v>
                </c:pt>
                <c:pt idx="5849">
                  <c:v>91.4219</c:v>
                </c:pt>
                <c:pt idx="5850">
                  <c:v>91.4375</c:v>
                </c:pt>
                <c:pt idx="5851">
                  <c:v>91.4531</c:v>
                </c:pt>
                <c:pt idx="5852">
                  <c:v>91.4688</c:v>
                </c:pt>
                <c:pt idx="5853">
                  <c:v>91.4844</c:v>
                </c:pt>
                <c:pt idx="5854">
                  <c:v>91.5</c:v>
                </c:pt>
                <c:pt idx="5855">
                  <c:v>91.5156</c:v>
                </c:pt>
                <c:pt idx="5856">
                  <c:v>91.5313</c:v>
                </c:pt>
                <c:pt idx="5857">
                  <c:v>91.5469</c:v>
                </c:pt>
                <c:pt idx="5858">
                  <c:v>91.5625</c:v>
                </c:pt>
                <c:pt idx="5859">
                  <c:v>91.57809999999998</c:v>
                </c:pt>
                <c:pt idx="5860">
                  <c:v>91.5938</c:v>
                </c:pt>
                <c:pt idx="5861">
                  <c:v>91.60939999999998</c:v>
                </c:pt>
                <c:pt idx="5862">
                  <c:v>91.62499999999998</c:v>
                </c:pt>
                <c:pt idx="5863">
                  <c:v>91.6406</c:v>
                </c:pt>
                <c:pt idx="5864">
                  <c:v>91.65629999999997</c:v>
                </c:pt>
                <c:pt idx="5865">
                  <c:v>91.67189999999998</c:v>
                </c:pt>
                <c:pt idx="5866">
                  <c:v>91.6875</c:v>
                </c:pt>
                <c:pt idx="5867">
                  <c:v>91.7031</c:v>
                </c:pt>
                <c:pt idx="5868">
                  <c:v>91.7188</c:v>
                </c:pt>
                <c:pt idx="5869">
                  <c:v>91.7344</c:v>
                </c:pt>
                <c:pt idx="5870">
                  <c:v>91.75</c:v>
                </c:pt>
                <c:pt idx="5871">
                  <c:v>91.7656</c:v>
                </c:pt>
                <c:pt idx="5872">
                  <c:v>91.7813</c:v>
                </c:pt>
                <c:pt idx="5873">
                  <c:v>91.7969</c:v>
                </c:pt>
                <c:pt idx="5874">
                  <c:v>91.8125</c:v>
                </c:pt>
                <c:pt idx="5875">
                  <c:v>91.82809999999998</c:v>
                </c:pt>
                <c:pt idx="5876">
                  <c:v>91.8438</c:v>
                </c:pt>
                <c:pt idx="5877">
                  <c:v>91.85939999999998</c:v>
                </c:pt>
                <c:pt idx="5878">
                  <c:v>91.87499999999998</c:v>
                </c:pt>
                <c:pt idx="5879">
                  <c:v>91.8906</c:v>
                </c:pt>
                <c:pt idx="5880">
                  <c:v>91.9063</c:v>
                </c:pt>
                <c:pt idx="5881">
                  <c:v>91.9219</c:v>
                </c:pt>
                <c:pt idx="5882">
                  <c:v>91.9375</c:v>
                </c:pt>
                <c:pt idx="5883">
                  <c:v>91.9531</c:v>
                </c:pt>
                <c:pt idx="5884">
                  <c:v>91.9688</c:v>
                </c:pt>
                <c:pt idx="5885">
                  <c:v>91.9844</c:v>
                </c:pt>
                <c:pt idx="5886">
                  <c:v>92.0</c:v>
                </c:pt>
                <c:pt idx="5887">
                  <c:v>92.0156</c:v>
                </c:pt>
                <c:pt idx="5888">
                  <c:v>92.0313</c:v>
                </c:pt>
                <c:pt idx="5889">
                  <c:v>92.0469</c:v>
                </c:pt>
                <c:pt idx="5890">
                  <c:v>92.0625</c:v>
                </c:pt>
                <c:pt idx="5891">
                  <c:v>92.07809999999998</c:v>
                </c:pt>
                <c:pt idx="5892">
                  <c:v>92.0938</c:v>
                </c:pt>
                <c:pt idx="5893">
                  <c:v>92.10939999999998</c:v>
                </c:pt>
                <c:pt idx="5894">
                  <c:v>92.12499999999998</c:v>
                </c:pt>
                <c:pt idx="5895">
                  <c:v>92.1406</c:v>
                </c:pt>
                <c:pt idx="5896">
                  <c:v>92.15629999999997</c:v>
                </c:pt>
                <c:pt idx="5897">
                  <c:v>92.17189999999998</c:v>
                </c:pt>
                <c:pt idx="5898">
                  <c:v>92.1875</c:v>
                </c:pt>
                <c:pt idx="5899">
                  <c:v>92.2031</c:v>
                </c:pt>
                <c:pt idx="5900">
                  <c:v>92.2188</c:v>
                </c:pt>
                <c:pt idx="5901">
                  <c:v>92.2344</c:v>
                </c:pt>
                <c:pt idx="5902">
                  <c:v>92.25</c:v>
                </c:pt>
                <c:pt idx="5903">
                  <c:v>92.2656</c:v>
                </c:pt>
                <c:pt idx="5904">
                  <c:v>92.2813</c:v>
                </c:pt>
                <c:pt idx="5905">
                  <c:v>92.2969</c:v>
                </c:pt>
                <c:pt idx="5906">
                  <c:v>92.3125</c:v>
                </c:pt>
                <c:pt idx="5907">
                  <c:v>92.32809999999998</c:v>
                </c:pt>
                <c:pt idx="5908">
                  <c:v>92.3438</c:v>
                </c:pt>
                <c:pt idx="5909">
                  <c:v>92.35939999999998</c:v>
                </c:pt>
                <c:pt idx="5910">
                  <c:v>92.37499999999998</c:v>
                </c:pt>
                <c:pt idx="5911">
                  <c:v>92.3906</c:v>
                </c:pt>
                <c:pt idx="5912">
                  <c:v>92.4063</c:v>
                </c:pt>
                <c:pt idx="5913">
                  <c:v>92.4219</c:v>
                </c:pt>
                <c:pt idx="5914">
                  <c:v>92.4375</c:v>
                </c:pt>
                <c:pt idx="5915">
                  <c:v>92.4531</c:v>
                </c:pt>
                <c:pt idx="5916">
                  <c:v>92.4688</c:v>
                </c:pt>
                <c:pt idx="5917">
                  <c:v>92.4844</c:v>
                </c:pt>
                <c:pt idx="5918">
                  <c:v>92.5</c:v>
                </c:pt>
                <c:pt idx="5919">
                  <c:v>92.5156</c:v>
                </c:pt>
                <c:pt idx="5920">
                  <c:v>92.5313</c:v>
                </c:pt>
                <c:pt idx="5921">
                  <c:v>92.5469</c:v>
                </c:pt>
                <c:pt idx="5922">
                  <c:v>92.5625</c:v>
                </c:pt>
                <c:pt idx="5923">
                  <c:v>92.57809999999998</c:v>
                </c:pt>
                <c:pt idx="5924">
                  <c:v>92.5938</c:v>
                </c:pt>
                <c:pt idx="5925">
                  <c:v>92.60939999999998</c:v>
                </c:pt>
                <c:pt idx="5926">
                  <c:v>92.62499999999998</c:v>
                </c:pt>
                <c:pt idx="5927">
                  <c:v>92.6406</c:v>
                </c:pt>
                <c:pt idx="5928">
                  <c:v>92.65629999999997</c:v>
                </c:pt>
                <c:pt idx="5929">
                  <c:v>92.67189999999998</c:v>
                </c:pt>
                <c:pt idx="5930">
                  <c:v>92.6875</c:v>
                </c:pt>
                <c:pt idx="5931">
                  <c:v>92.7031</c:v>
                </c:pt>
                <c:pt idx="5932">
                  <c:v>92.7188</c:v>
                </c:pt>
                <c:pt idx="5933">
                  <c:v>92.7344</c:v>
                </c:pt>
                <c:pt idx="5934">
                  <c:v>92.75</c:v>
                </c:pt>
                <c:pt idx="5935">
                  <c:v>92.7656</c:v>
                </c:pt>
                <c:pt idx="5936">
                  <c:v>92.7813</c:v>
                </c:pt>
                <c:pt idx="5937">
                  <c:v>92.7969</c:v>
                </c:pt>
                <c:pt idx="5938">
                  <c:v>92.8125</c:v>
                </c:pt>
                <c:pt idx="5939">
                  <c:v>92.82809999999998</c:v>
                </c:pt>
                <c:pt idx="5940">
                  <c:v>92.8438</c:v>
                </c:pt>
                <c:pt idx="5941">
                  <c:v>92.85939999999998</c:v>
                </c:pt>
                <c:pt idx="5942">
                  <c:v>92.87499999999998</c:v>
                </c:pt>
                <c:pt idx="5943">
                  <c:v>92.8906</c:v>
                </c:pt>
                <c:pt idx="5944">
                  <c:v>92.9063</c:v>
                </c:pt>
                <c:pt idx="5945">
                  <c:v>92.9219</c:v>
                </c:pt>
                <c:pt idx="5946">
                  <c:v>92.9375</c:v>
                </c:pt>
                <c:pt idx="5947">
                  <c:v>92.9531</c:v>
                </c:pt>
                <c:pt idx="5948">
                  <c:v>92.9688</c:v>
                </c:pt>
                <c:pt idx="5949">
                  <c:v>92.9844</c:v>
                </c:pt>
                <c:pt idx="5950">
                  <c:v>93.0</c:v>
                </c:pt>
                <c:pt idx="5951">
                  <c:v>93.0156</c:v>
                </c:pt>
                <c:pt idx="5952">
                  <c:v>93.0313</c:v>
                </c:pt>
                <c:pt idx="5953">
                  <c:v>93.0469</c:v>
                </c:pt>
                <c:pt idx="5954">
                  <c:v>93.0625</c:v>
                </c:pt>
                <c:pt idx="5955">
                  <c:v>93.07809999999998</c:v>
                </c:pt>
                <c:pt idx="5956">
                  <c:v>93.0938</c:v>
                </c:pt>
                <c:pt idx="5957">
                  <c:v>93.10939999999998</c:v>
                </c:pt>
                <c:pt idx="5958">
                  <c:v>93.12499999999998</c:v>
                </c:pt>
                <c:pt idx="5959">
                  <c:v>93.1406</c:v>
                </c:pt>
                <c:pt idx="5960">
                  <c:v>93.15629999999997</c:v>
                </c:pt>
                <c:pt idx="5961">
                  <c:v>93.17189999999998</c:v>
                </c:pt>
                <c:pt idx="5962">
                  <c:v>93.1875</c:v>
                </c:pt>
                <c:pt idx="5963">
                  <c:v>93.2031</c:v>
                </c:pt>
                <c:pt idx="5964">
                  <c:v>93.2188</c:v>
                </c:pt>
                <c:pt idx="5965">
                  <c:v>93.2344</c:v>
                </c:pt>
                <c:pt idx="5966">
                  <c:v>93.25</c:v>
                </c:pt>
                <c:pt idx="5967">
                  <c:v>93.2656</c:v>
                </c:pt>
                <c:pt idx="5968">
                  <c:v>93.2813</c:v>
                </c:pt>
                <c:pt idx="5969">
                  <c:v>93.2969</c:v>
                </c:pt>
                <c:pt idx="5970">
                  <c:v>93.3125</c:v>
                </c:pt>
                <c:pt idx="5971">
                  <c:v>93.32809999999998</c:v>
                </c:pt>
                <c:pt idx="5972">
                  <c:v>93.3438</c:v>
                </c:pt>
                <c:pt idx="5973">
                  <c:v>93.35939999999998</c:v>
                </c:pt>
                <c:pt idx="5974">
                  <c:v>93.37499999999998</c:v>
                </c:pt>
                <c:pt idx="5975">
                  <c:v>93.3906</c:v>
                </c:pt>
                <c:pt idx="5976">
                  <c:v>93.4063</c:v>
                </c:pt>
                <c:pt idx="5977">
                  <c:v>93.4219</c:v>
                </c:pt>
                <c:pt idx="5978">
                  <c:v>93.4375</c:v>
                </c:pt>
                <c:pt idx="5979">
                  <c:v>93.4531</c:v>
                </c:pt>
                <c:pt idx="5980">
                  <c:v>93.4688</c:v>
                </c:pt>
                <c:pt idx="5981">
                  <c:v>93.4844</c:v>
                </c:pt>
                <c:pt idx="5982">
                  <c:v>93.5</c:v>
                </c:pt>
                <c:pt idx="5983">
                  <c:v>93.5156</c:v>
                </c:pt>
                <c:pt idx="5984">
                  <c:v>93.5313</c:v>
                </c:pt>
                <c:pt idx="5985">
                  <c:v>93.5469</c:v>
                </c:pt>
                <c:pt idx="5986">
                  <c:v>93.5625</c:v>
                </c:pt>
                <c:pt idx="5987">
                  <c:v>93.57809999999998</c:v>
                </c:pt>
                <c:pt idx="5988">
                  <c:v>93.5938</c:v>
                </c:pt>
                <c:pt idx="5989">
                  <c:v>93.60939999999998</c:v>
                </c:pt>
                <c:pt idx="5990">
                  <c:v>93.62499999999998</c:v>
                </c:pt>
                <c:pt idx="5991">
                  <c:v>93.6406</c:v>
                </c:pt>
                <c:pt idx="5992">
                  <c:v>93.65629999999997</c:v>
                </c:pt>
                <c:pt idx="5993">
                  <c:v>93.67189999999998</c:v>
                </c:pt>
                <c:pt idx="5994">
                  <c:v>93.6875</c:v>
                </c:pt>
                <c:pt idx="5995">
                  <c:v>93.7031</c:v>
                </c:pt>
                <c:pt idx="5996">
                  <c:v>93.7188</c:v>
                </c:pt>
                <c:pt idx="5997">
                  <c:v>93.7344</c:v>
                </c:pt>
                <c:pt idx="5998">
                  <c:v>93.75</c:v>
                </c:pt>
                <c:pt idx="5999">
                  <c:v>93.7656</c:v>
                </c:pt>
                <c:pt idx="6000">
                  <c:v>93.7813</c:v>
                </c:pt>
                <c:pt idx="6001">
                  <c:v>93.7969</c:v>
                </c:pt>
                <c:pt idx="6002">
                  <c:v>93.8125</c:v>
                </c:pt>
                <c:pt idx="6003">
                  <c:v>93.82809999999998</c:v>
                </c:pt>
                <c:pt idx="6004">
                  <c:v>93.8438</c:v>
                </c:pt>
                <c:pt idx="6005">
                  <c:v>93.85939999999998</c:v>
                </c:pt>
                <c:pt idx="6006">
                  <c:v>93.87499999999998</c:v>
                </c:pt>
                <c:pt idx="6007">
                  <c:v>93.8906</c:v>
                </c:pt>
                <c:pt idx="6008">
                  <c:v>93.9063</c:v>
                </c:pt>
                <c:pt idx="6009">
                  <c:v>93.9219</c:v>
                </c:pt>
                <c:pt idx="6010">
                  <c:v>93.9375</c:v>
                </c:pt>
                <c:pt idx="6011">
                  <c:v>93.9531</c:v>
                </c:pt>
                <c:pt idx="6012">
                  <c:v>93.9688</c:v>
                </c:pt>
                <c:pt idx="6013">
                  <c:v>93.9844</c:v>
                </c:pt>
                <c:pt idx="6014">
                  <c:v>94.0</c:v>
                </c:pt>
                <c:pt idx="6015">
                  <c:v>94.0156</c:v>
                </c:pt>
                <c:pt idx="6016">
                  <c:v>94.0313</c:v>
                </c:pt>
                <c:pt idx="6017">
                  <c:v>94.0469</c:v>
                </c:pt>
                <c:pt idx="6018">
                  <c:v>94.0625</c:v>
                </c:pt>
                <c:pt idx="6019">
                  <c:v>94.07809999999998</c:v>
                </c:pt>
                <c:pt idx="6020">
                  <c:v>94.0938</c:v>
                </c:pt>
                <c:pt idx="6021">
                  <c:v>94.10939999999998</c:v>
                </c:pt>
                <c:pt idx="6022">
                  <c:v>94.12499999999998</c:v>
                </c:pt>
                <c:pt idx="6023">
                  <c:v>94.1406</c:v>
                </c:pt>
                <c:pt idx="6024">
                  <c:v>94.15629999999997</c:v>
                </c:pt>
                <c:pt idx="6025">
                  <c:v>94.17189999999998</c:v>
                </c:pt>
                <c:pt idx="6026">
                  <c:v>94.1875</c:v>
                </c:pt>
                <c:pt idx="6027">
                  <c:v>94.2031</c:v>
                </c:pt>
                <c:pt idx="6028">
                  <c:v>94.2188</c:v>
                </c:pt>
                <c:pt idx="6029">
                  <c:v>94.2344</c:v>
                </c:pt>
                <c:pt idx="6030">
                  <c:v>94.25</c:v>
                </c:pt>
                <c:pt idx="6031">
                  <c:v>94.2656</c:v>
                </c:pt>
                <c:pt idx="6032">
                  <c:v>94.2813</c:v>
                </c:pt>
                <c:pt idx="6033">
                  <c:v>94.2969</c:v>
                </c:pt>
                <c:pt idx="6034">
                  <c:v>94.3125</c:v>
                </c:pt>
                <c:pt idx="6035">
                  <c:v>94.32809999999998</c:v>
                </c:pt>
                <c:pt idx="6036">
                  <c:v>94.3438</c:v>
                </c:pt>
                <c:pt idx="6037">
                  <c:v>94.35939999999998</c:v>
                </c:pt>
                <c:pt idx="6038">
                  <c:v>94.37499999999998</c:v>
                </c:pt>
                <c:pt idx="6039">
                  <c:v>94.3906</c:v>
                </c:pt>
                <c:pt idx="6040">
                  <c:v>94.4063</c:v>
                </c:pt>
                <c:pt idx="6041">
                  <c:v>94.4219</c:v>
                </c:pt>
                <c:pt idx="6042">
                  <c:v>94.4375</c:v>
                </c:pt>
                <c:pt idx="6043">
                  <c:v>94.4531</c:v>
                </c:pt>
                <c:pt idx="6044">
                  <c:v>94.4688</c:v>
                </c:pt>
                <c:pt idx="6045">
                  <c:v>94.4844</c:v>
                </c:pt>
                <c:pt idx="6046">
                  <c:v>94.5</c:v>
                </c:pt>
                <c:pt idx="6047">
                  <c:v>94.5156</c:v>
                </c:pt>
                <c:pt idx="6048">
                  <c:v>94.5313</c:v>
                </c:pt>
                <c:pt idx="6049">
                  <c:v>94.5469</c:v>
                </c:pt>
                <c:pt idx="6050">
                  <c:v>94.5625</c:v>
                </c:pt>
                <c:pt idx="6051">
                  <c:v>94.57809999999998</c:v>
                </c:pt>
                <c:pt idx="6052">
                  <c:v>94.5938</c:v>
                </c:pt>
                <c:pt idx="6053">
                  <c:v>94.60939999999998</c:v>
                </c:pt>
                <c:pt idx="6054">
                  <c:v>94.62499999999998</c:v>
                </c:pt>
                <c:pt idx="6055">
                  <c:v>94.6406</c:v>
                </c:pt>
                <c:pt idx="6056">
                  <c:v>94.65629999999997</c:v>
                </c:pt>
                <c:pt idx="6057">
                  <c:v>94.67189999999998</c:v>
                </c:pt>
                <c:pt idx="6058">
                  <c:v>94.6875</c:v>
                </c:pt>
                <c:pt idx="6059">
                  <c:v>94.7031</c:v>
                </c:pt>
                <c:pt idx="6060">
                  <c:v>94.7188</c:v>
                </c:pt>
                <c:pt idx="6061">
                  <c:v>94.7344</c:v>
                </c:pt>
                <c:pt idx="6062">
                  <c:v>94.75</c:v>
                </c:pt>
                <c:pt idx="6063">
                  <c:v>94.7656</c:v>
                </c:pt>
                <c:pt idx="6064">
                  <c:v>94.7813</c:v>
                </c:pt>
                <c:pt idx="6065">
                  <c:v>94.7969</c:v>
                </c:pt>
                <c:pt idx="6066">
                  <c:v>94.8125</c:v>
                </c:pt>
                <c:pt idx="6067">
                  <c:v>94.82809999999998</c:v>
                </c:pt>
                <c:pt idx="6068">
                  <c:v>94.8438</c:v>
                </c:pt>
                <c:pt idx="6069">
                  <c:v>94.85939999999998</c:v>
                </c:pt>
                <c:pt idx="6070">
                  <c:v>94.87499999999998</c:v>
                </c:pt>
                <c:pt idx="6071">
                  <c:v>94.8906</c:v>
                </c:pt>
                <c:pt idx="6072">
                  <c:v>94.9063</c:v>
                </c:pt>
                <c:pt idx="6073">
                  <c:v>94.9219</c:v>
                </c:pt>
                <c:pt idx="6074">
                  <c:v>94.9375</c:v>
                </c:pt>
                <c:pt idx="6075">
                  <c:v>94.9531</c:v>
                </c:pt>
                <c:pt idx="6076">
                  <c:v>94.9688</c:v>
                </c:pt>
                <c:pt idx="6077">
                  <c:v>94.9844</c:v>
                </c:pt>
                <c:pt idx="6078">
                  <c:v>95.0</c:v>
                </c:pt>
                <c:pt idx="6079">
                  <c:v>95.0156</c:v>
                </c:pt>
                <c:pt idx="6080">
                  <c:v>95.0313</c:v>
                </c:pt>
                <c:pt idx="6081">
                  <c:v>95.0469</c:v>
                </c:pt>
                <c:pt idx="6082">
                  <c:v>95.0625</c:v>
                </c:pt>
                <c:pt idx="6083">
                  <c:v>95.07809999999998</c:v>
                </c:pt>
                <c:pt idx="6084">
                  <c:v>95.0938</c:v>
                </c:pt>
                <c:pt idx="6085">
                  <c:v>95.10939999999998</c:v>
                </c:pt>
                <c:pt idx="6086">
                  <c:v>95.12499999999998</c:v>
                </c:pt>
                <c:pt idx="6087">
                  <c:v>95.1406</c:v>
                </c:pt>
                <c:pt idx="6088">
                  <c:v>95.15629999999997</c:v>
                </c:pt>
                <c:pt idx="6089">
                  <c:v>95.17189999999998</c:v>
                </c:pt>
                <c:pt idx="6090">
                  <c:v>95.1875</c:v>
                </c:pt>
                <c:pt idx="6091">
                  <c:v>95.2031</c:v>
                </c:pt>
                <c:pt idx="6092">
                  <c:v>95.2188</c:v>
                </c:pt>
                <c:pt idx="6093">
                  <c:v>95.2344</c:v>
                </c:pt>
                <c:pt idx="6094">
                  <c:v>95.25</c:v>
                </c:pt>
                <c:pt idx="6095">
                  <c:v>95.2656</c:v>
                </c:pt>
                <c:pt idx="6096">
                  <c:v>95.2813</c:v>
                </c:pt>
                <c:pt idx="6097">
                  <c:v>95.2969</c:v>
                </c:pt>
                <c:pt idx="6098">
                  <c:v>95.3125</c:v>
                </c:pt>
                <c:pt idx="6099">
                  <c:v>95.32809999999998</c:v>
                </c:pt>
                <c:pt idx="6100">
                  <c:v>95.3438</c:v>
                </c:pt>
                <c:pt idx="6101">
                  <c:v>95.35939999999998</c:v>
                </c:pt>
                <c:pt idx="6102">
                  <c:v>95.37499999999998</c:v>
                </c:pt>
                <c:pt idx="6103">
                  <c:v>95.3906</c:v>
                </c:pt>
                <c:pt idx="6104">
                  <c:v>95.4063</c:v>
                </c:pt>
                <c:pt idx="6105">
                  <c:v>95.4219</c:v>
                </c:pt>
                <c:pt idx="6106">
                  <c:v>95.4375</c:v>
                </c:pt>
                <c:pt idx="6107">
                  <c:v>95.4531</c:v>
                </c:pt>
                <c:pt idx="6108">
                  <c:v>95.4688</c:v>
                </c:pt>
                <c:pt idx="6109">
                  <c:v>95.4844</c:v>
                </c:pt>
                <c:pt idx="6110">
                  <c:v>95.5</c:v>
                </c:pt>
                <c:pt idx="6111">
                  <c:v>95.5156</c:v>
                </c:pt>
                <c:pt idx="6112">
                  <c:v>95.5313</c:v>
                </c:pt>
                <c:pt idx="6113">
                  <c:v>95.5469</c:v>
                </c:pt>
                <c:pt idx="6114">
                  <c:v>95.5625</c:v>
                </c:pt>
                <c:pt idx="6115">
                  <c:v>95.57809999999998</c:v>
                </c:pt>
                <c:pt idx="6116">
                  <c:v>95.5938</c:v>
                </c:pt>
                <c:pt idx="6117">
                  <c:v>95.60939999999998</c:v>
                </c:pt>
                <c:pt idx="6118">
                  <c:v>95.62499999999998</c:v>
                </c:pt>
                <c:pt idx="6119">
                  <c:v>95.6406</c:v>
                </c:pt>
                <c:pt idx="6120">
                  <c:v>95.65629999999997</c:v>
                </c:pt>
                <c:pt idx="6121">
                  <c:v>95.67189999999998</c:v>
                </c:pt>
                <c:pt idx="6122">
                  <c:v>95.6875</c:v>
                </c:pt>
                <c:pt idx="6123">
                  <c:v>95.7031</c:v>
                </c:pt>
                <c:pt idx="6124">
                  <c:v>95.7188</c:v>
                </c:pt>
                <c:pt idx="6125">
                  <c:v>95.7344</c:v>
                </c:pt>
                <c:pt idx="6126">
                  <c:v>95.75</c:v>
                </c:pt>
                <c:pt idx="6127">
                  <c:v>95.7656</c:v>
                </c:pt>
                <c:pt idx="6128">
                  <c:v>95.7813</c:v>
                </c:pt>
                <c:pt idx="6129">
                  <c:v>95.7969</c:v>
                </c:pt>
                <c:pt idx="6130">
                  <c:v>95.8125</c:v>
                </c:pt>
                <c:pt idx="6131">
                  <c:v>95.82809999999998</c:v>
                </c:pt>
                <c:pt idx="6132">
                  <c:v>95.8438</c:v>
                </c:pt>
                <c:pt idx="6133">
                  <c:v>95.85939999999998</c:v>
                </c:pt>
                <c:pt idx="6134">
                  <c:v>95.87499999999998</c:v>
                </c:pt>
                <c:pt idx="6135">
                  <c:v>95.8906</c:v>
                </c:pt>
                <c:pt idx="6136">
                  <c:v>95.9063</c:v>
                </c:pt>
                <c:pt idx="6137">
                  <c:v>95.9219</c:v>
                </c:pt>
                <c:pt idx="6138">
                  <c:v>95.9375</c:v>
                </c:pt>
                <c:pt idx="6139">
                  <c:v>95.9531</c:v>
                </c:pt>
                <c:pt idx="6140">
                  <c:v>95.9688</c:v>
                </c:pt>
                <c:pt idx="6141">
                  <c:v>95.9844</c:v>
                </c:pt>
                <c:pt idx="6142">
                  <c:v>96.0</c:v>
                </c:pt>
                <c:pt idx="6143">
                  <c:v>96.0156</c:v>
                </c:pt>
                <c:pt idx="6144">
                  <c:v>96.0313</c:v>
                </c:pt>
                <c:pt idx="6145">
                  <c:v>96.0469</c:v>
                </c:pt>
                <c:pt idx="6146">
                  <c:v>96.0625</c:v>
                </c:pt>
                <c:pt idx="6147">
                  <c:v>96.07809999999998</c:v>
                </c:pt>
                <c:pt idx="6148">
                  <c:v>96.0938</c:v>
                </c:pt>
                <c:pt idx="6149">
                  <c:v>96.10939999999998</c:v>
                </c:pt>
                <c:pt idx="6150">
                  <c:v>96.12499999999998</c:v>
                </c:pt>
                <c:pt idx="6151">
                  <c:v>96.1406</c:v>
                </c:pt>
                <c:pt idx="6152">
                  <c:v>96.15629999999997</c:v>
                </c:pt>
                <c:pt idx="6153">
                  <c:v>96.17189999999998</c:v>
                </c:pt>
                <c:pt idx="6154">
                  <c:v>96.1875</c:v>
                </c:pt>
                <c:pt idx="6155">
                  <c:v>96.2031</c:v>
                </c:pt>
                <c:pt idx="6156">
                  <c:v>96.2188</c:v>
                </c:pt>
                <c:pt idx="6157">
                  <c:v>96.2344</c:v>
                </c:pt>
                <c:pt idx="6158">
                  <c:v>96.25</c:v>
                </c:pt>
                <c:pt idx="6159">
                  <c:v>96.2656</c:v>
                </c:pt>
                <c:pt idx="6160">
                  <c:v>96.2813</c:v>
                </c:pt>
                <c:pt idx="6161">
                  <c:v>96.2969</c:v>
                </c:pt>
                <c:pt idx="6162">
                  <c:v>96.3125</c:v>
                </c:pt>
                <c:pt idx="6163">
                  <c:v>96.32809999999998</c:v>
                </c:pt>
                <c:pt idx="6164">
                  <c:v>96.3438</c:v>
                </c:pt>
                <c:pt idx="6165">
                  <c:v>96.35939999999998</c:v>
                </c:pt>
                <c:pt idx="6166">
                  <c:v>96.37499999999998</c:v>
                </c:pt>
                <c:pt idx="6167">
                  <c:v>96.3906</c:v>
                </c:pt>
                <c:pt idx="6168">
                  <c:v>96.4063</c:v>
                </c:pt>
                <c:pt idx="6169">
                  <c:v>96.4219</c:v>
                </c:pt>
                <c:pt idx="6170">
                  <c:v>96.4375</c:v>
                </c:pt>
                <c:pt idx="6171">
                  <c:v>96.4531</c:v>
                </c:pt>
                <c:pt idx="6172">
                  <c:v>96.4688</c:v>
                </c:pt>
                <c:pt idx="6173">
                  <c:v>96.4844</c:v>
                </c:pt>
                <c:pt idx="6174">
                  <c:v>96.5</c:v>
                </c:pt>
                <c:pt idx="6175">
                  <c:v>96.5156</c:v>
                </c:pt>
                <c:pt idx="6176">
                  <c:v>96.5313</c:v>
                </c:pt>
                <c:pt idx="6177">
                  <c:v>96.5469</c:v>
                </c:pt>
                <c:pt idx="6178">
                  <c:v>96.5625</c:v>
                </c:pt>
                <c:pt idx="6179">
                  <c:v>96.57809999999998</c:v>
                </c:pt>
                <c:pt idx="6180">
                  <c:v>96.5938</c:v>
                </c:pt>
                <c:pt idx="6181">
                  <c:v>96.60939999999998</c:v>
                </c:pt>
                <c:pt idx="6182">
                  <c:v>96.62499999999998</c:v>
                </c:pt>
                <c:pt idx="6183">
                  <c:v>96.6406</c:v>
                </c:pt>
                <c:pt idx="6184">
                  <c:v>96.65629999999997</c:v>
                </c:pt>
                <c:pt idx="6185">
                  <c:v>96.67189999999998</c:v>
                </c:pt>
                <c:pt idx="6186">
                  <c:v>96.6875</c:v>
                </c:pt>
                <c:pt idx="6187">
                  <c:v>96.7031</c:v>
                </c:pt>
                <c:pt idx="6188">
                  <c:v>96.7188</c:v>
                </c:pt>
                <c:pt idx="6189">
                  <c:v>96.7344</c:v>
                </c:pt>
                <c:pt idx="6190">
                  <c:v>96.75</c:v>
                </c:pt>
                <c:pt idx="6191">
                  <c:v>96.7656</c:v>
                </c:pt>
                <c:pt idx="6192">
                  <c:v>96.7813</c:v>
                </c:pt>
                <c:pt idx="6193">
                  <c:v>96.7969</c:v>
                </c:pt>
                <c:pt idx="6194">
                  <c:v>96.8125</c:v>
                </c:pt>
                <c:pt idx="6195">
                  <c:v>96.82809999999998</c:v>
                </c:pt>
                <c:pt idx="6196">
                  <c:v>96.8438</c:v>
                </c:pt>
                <c:pt idx="6197">
                  <c:v>96.85939999999998</c:v>
                </c:pt>
                <c:pt idx="6198">
                  <c:v>96.87499999999998</c:v>
                </c:pt>
                <c:pt idx="6199">
                  <c:v>96.8906</c:v>
                </c:pt>
                <c:pt idx="6200">
                  <c:v>96.9063</c:v>
                </c:pt>
                <c:pt idx="6201">
                  <c:v>96.9219</c:v>
                </c:pt>
                <c:pt idx="6202">
                  <c:v>96.9375</c:v>
                </c:pt>
                <c:pt idx="6203">
                  <c:v>96.9531</c:v>
                </c:pt>
                <c:pt idx="6204">
                  <c:v>96.9688</c:v>
                </c:pt>
                <c:pt idx="6205">
                  <c:v>96.9844</c:v>
                </c:pt>
                <c:pt idx="6206">
                  <c:v>97.0</c:v>
                </c:pt>
                <c:pt idx="6207">
                  <c:v>97.0156</c:v>
                </c:pt>
                <c:pt idx="6208">
                  <c:v>97.0313</c:v>
                </c:pt>
                <c:pt idx="6209">
                  <c:v>97.0469</c:v>
                </c:pt>
                <c:pt idx="6210">
                  <c:v>97.0625</c:v>
                </c:pt>
                <c:pt idx="6211">
                  <c:v>97.07809999999998</c:v>
                </c:pt>
                <c:pt idx="6212">
                  <c:v>97.0938</c:v>
                </c:pt>
                <c:pt idx="6213">
                  <c:v>97.10939999999998</c:v>
                </c:pt>
                <c:pt idx="6214">
                  <c:v>97.12499999999998</c:v>
                </c:pt>
                <c:pt idx="6215">
                  <c:v>97.1406</c:v>
                </c:pt>
                <c:pt idx="6216">
                  <c:v>97.15629999999997</c:v>
                </c:pt>
                <c:pt idx="6217">
                  <c:v>97.17189999999998</c:v>
                </c:pt>
                <c:pt idx="6218">
                  <c:v>97.1875</c:v>
                </c:pt>
                <c:pt idx="6219">
                  <c:v>97.2031</c:v>
                </c:pt>
                <c:pt idx="6220">
                  <c:v>97.2188</c:v>
                </c:pt>
                <c:pt idx="6221">
                  <c:v>97.2344</c:v>
                </c:pt>
                <c:pt idx="6222">
                  <c:v>97.25</c:v>
                </c:pt>
                <c:pt idx="6223">
                  <c:v>97.2656</c:v>
                </c:pt>
                <c:pt idx="6224">
                  <c:v>97.2813</c:v>
                </c:pt>
                <c:pt idx="6225">
                  <c:v>97.2969</c:v>
                </c:pt>
                <c:pt idx="6226">
                  <c:v>97.3125</c:v>
                </c:pt>
                <c:pt idx="6227">
                  <c:v>97.32809999999998</c:v>
                </c:pt>
                <c:pt idx="6228">
                  <c:v>97.3438</c:v>
                </c:pt>
                <c:pt idx="6229">
                  <c:v>97.35939999999998</c:v>
                </c:pt>
                <c:pt idx="6230">
                  <c:v>97.37499999999998</c:v>
                </c:pt>
                <c:pt idx="6231">
                  <c:v>97.3906</c:v>
                </c:pt>
                <c:pt idx="6232">
                  <c:v>97.4063</c:v>
                </c:pt>
                <c:pt idx="6233">
                  <c:v>97.4219</c:v>
                </c:pt>
                <c:pt idx="6234">
                  <c:v>97.4375</c:v>
                </c:pt>
                <c:pt idx="6235">
                  <c:v>97.4531</c:v>
                </c:pt>
                <c:pt idx="6236">
                  <c:v>97.4688</c:v>
                </c:pt>
                <c:pt idx="6237">
                  <c:v>97.4844</c:v>
                </c:pt>
                <c:pt idx="6238">
                  <c:v>97.5</c:v>
                </c:pt>
                <c:pt idx="6239">
                  <c:v>97.5156</c:v>
                </c:pt>
                <c:pt idx="6240">
                  <c:v>97.5313</c:v>
                </c:pt>
                <c:pt idx="6241">
                  <c:v>97.5469</c:v>
                </c:pt>
                <c:pt idx="6242">
                  <c:v>97.5625</c:v>
                </c:pt>
                <c:pt idx="6243">
                  <c:v>97.57809999999998</c:v>
                </c:pt>
                <c:pt idx="6244">
                  <c:v>97.5938</c:v>
                </c:pt>
                <c:pt idx="6245">
                  <c:v>97.60939999999998</c:v>
                </c:pt>
                <c:pt idx="6246">
                  <c:v>97.62499999999998</c:v>
                </c:pt>
                <c:pt idx="6247">
                  <c:v>97.6406</c:v>
                </c:pt>
                <c:pt idx="6248">
                  <c:v>97.65629999999997</c:v>
                </c:pt>
                <c:pt idx="6249">
                  <c:v>97.67189999999998</c:v>
                </c:pt>
                <c:pt idx="6250">
                  <c:v>97.6875</c:v>
                </c:pt>
                <c:pt idx="6251">
                  <c:v>97.7031</c:v>
                </c:pt>
                <c:pt idx="6252">
                  <c:v>97.7188</c:v>
                </c:pt>
                <c:pt idx="6253">
                  <c:v>97.7344</c:v>
                </c:pt>
                <c:pt idx="6254">
                  <c:v>97.75</c:v>
                </c:pt>
                <c:pt idx="6255">
                  <c:v>97.7656</c:v>
                </c:pt>
                <c:pt idx="6256">
                  <c:v>97.7813</c:v>
                </c:pt>
                <c:pt idx="6257">
                  <c:v>97.7969</c:v>
                </c:pt>
                <c:pt idx="6258">
                  <c:v>97.8125</c:v>
                </c:pt>
                <c:pt idx="6259">
                  <c:v>97.82809999999998</c:v>
                </c:pt>
                <c:pt idx="6260">
                  <c:v>97.8438</c:v>
                </c:pt>
                <c:pt idx="6261">
                  <c:v>97.85939999999998</c:v>
                </c:pt>
                <c:pt idx="6262">
                  <c:v>97.87499999999998</c:v>
                </c:pt>
                <c:pt idx="6263">
                  <c:v>97.8906</c:v>
                </c:pt>
                <c:pt idx="6264">
                  <c:v>97.9063</c:v>
                </c:pt>
                <c:pt idx="6265">
                  <c:v>97.9219</c:v>
                </c:pt>
                <c:pt idx="6266">
                  <c:v>97.9375</c:v>
                </c:pt>
                <c:pt idx="6267">
                  <c:v>97.9531</c:v>
                </c:pt>
                <c:pt idx="6268">
                  <c:v>97.9688</c:v>
                </c:pt>
                <c:pt idx="6269">
                  <c:v>97.9844</c:v>
                </c:pt>
                <c:pt idx="6270">
                  <c:v>98.0</c:v>
                </c:pt>
                <c:pt idx="6271">
                  <c:v>98.0156</c:v>
                </c:pt>
                <c:pt idx="6272">
                  <c:v>98.0313</c:v>
                </c:pt>
                <c:pt idx="6273">
                  <c:v>98.0469</c:v>
                </c:pt>
                <c:pt idx="6274">
                  <c:v>98.0625</c:v>
                </c:pt>
                <c:pt idx="6275">
                  <c:v>98.07809999999998</c:v>
                </c:pt>
                <c:pt idx="6276">
                  <c:v>98.0938</c:v>
                </c:pt>
                <c:pt idx="6277">
                  <c:v>98.10939999999998</c:v>
                </c:pt>
                <c:pt idx="6278">
                  <c:v>98.12499999999998</c:v>
                </c:pt>
                <c:pt idx="6279">
                  <c:v>98.1406</c:v>
                </c:pt>
                <c:pt idx="6280">
                  <c:v>98.15629999999997</c:v>
                </c:pt>
                <c:pt idx="6281">
                  <c:v>98.17189999999998</c:v>
                </c:pt>
                <c:pt idx="6282">
                  <c:v>98.1875</c:v>
                </c:pt>
                <c:pt idx="6283">
                  <c:v>98.2031</c:v>
                </c:pt>
                <c:pt idx="6284">
                  <c:v>98.2188</c:v>
                </c:pt>
                <c:pt idx="6285">
                  <c:v>98.2344</c:v>
                </c:pt>
                <c:pt idx="6286">
                  <c:v>98.25</c:v>
                </c:pt>
                <c:pt idx="6287">
                  <c:v>98.2656</c:v>
                </c:pt>
                <c:pt idx="6288">
                  <c:v>98.2813</c:v>
                </c:pt>
                <c:pt idx="6289">
                  <c:v>98.2969</c:v>
                </c:pt>
                <c:pt idx="6290">
                  <c:v>98.3125</c:v>
                </c:pt>
                <c:pt idx="6291">
                  <c:v>98.32809999999998</c:v>
                </c:pt>
                <c:pt idx="6292">
                  <c:v>98.3438</c:v>
                </c:pt>
                <c:pt idx="6293">
                  <c:v>98.35939999999998</c:v>
                </c:pt>
                <c:pt idx="6294">
                  <c:v>98.37499999999998</c:v>
                </c:pt>
                <c:pt idx="6295">
                  <c:v>98.3906</c:v>
                </c:pt>
                <c:pt idx="6296">
                  <c:v>98.4063</c:v>
                </c:pt>
                <c:pt idx="6297">
                  <c:v>98.4219</c:v>
                </c:pt>
                <c:pt idx="6298">
                  <c:v>98.4375</c:v>
                </c:pt>
                <c:pt idx="6299">
                  <c:v>98.4531</c:v>
                </c:pt>
                <c:pt idx="6300">
                  <c:v>98.4688</c:v>
                </c:pt>
                <c:pt idx="6301">
                  <c:v>98.4844</c:v>
                </c:pt>
                <c:pt idx="6302">
                  <c:v>98.5</c:v>
                </c:pt>
                <c:pt idx="6303">
                  <c:v>98.5156</c:v>
                </c:pt>
                <c:pt idx="6304">
                  <c:v>98.5313</c:v>
                </c:pt>
                <c:pt idx="6305">
                  <c:v>98.5469</c:v>
                </c:pt>
                <c:pt idx="6306">
                  <c:v>98.5625</c:v>
                </c:pt>
                <c:pt idx="6307">
                  <c:v>98.57809999999998</c:v>
                </c:pt>
                <c:pt idx="6308">
                  <c:v>98.5938</c:v>
                </c:pt>
                <c:pt idx="6309">
                  <c:v>98.60939999999998</c:v>
                </c:pt>
                <c:pt idx="6310">
                  <c:v>98.62499999999998</c:v>
                </c:pt>
                <c:pt idx="6311">
                  <c:v>98.6406</c:v>
                </c:pt>
                <c:pt idx="6312">
                  <c:v>98.65629999999997</c:v>
                </c:pt>
                <c:pt idx="6313">
                  <c:v>98.67189999999998</c:v>
                </c:pt>
                <c:pt idx="6314">
                  <c:v>98.6875</c:v>
                </c:pt>
                <c:pt idx="6315">
                  <c:v>98.7031</c:v>
                </c:pt>
                <c:pt idx="6316">
                  <c:v>98.7188</c:v>
                </c:pt>
                <c:pt idx="6317">
                  <c:v>98.7344</c:v>
                </c:pt>
                <c:pt idx="6318">
                  <c:v>98.75</c:v>
                </c:pt>
                <c:pt idx="6319">
                  <c:v>98.7656</c:v>
                </c:pt>
                <c:pt idx="6320">
                  <c:v>98.7813</c:v>
                </c:pt>
                <c:pt idx="6321">
                  <c:v>98.7969</c:v>
                </c:pt>
                <c:pt idx="6322">
                  <c:v>98.8125</c:v>
                </c:pt>
                <c:pt idx="6323">
                  <c:v>98.82809999999998</c:v>
                </c:pt>
                <c:pt idx="6324">
                  <c:v>98.8438</c:v>
                </c:pt>
                <c:pt idx="6325">
                  <c:v>98.85939999999998</c:v>
                </c:pt>
                <c:pt idx="6326">
                  <c:v>98.87499999999998</c:v>
                </c:pt>
                <c:pt idx="6327">
                  <c:v>98.8906</c:v>
                </c:pt>
                <c:pt idx="6328">
                  <c:v>98.9063</c:v>
                </c:pt>
                <c:pt idx="6329">
                  <c:v>98.9219</c:v>
                </c:pt>
                <c:pt idx="6330">
                  <c:v>98.9375</c:v>
                </c:pt>
                <c:pt idx="6331">
                  <c:v>98.9531</c:v>
                </c:pt>
                <c:pt idx="6332">
                  <c:v>98.9688</c:v>
                </c:pt>
                <c:pt idx="6333">
                  <c:v>98.9844</c:v>
                </c:pt>
                <c:pt idx="6334">
                  <c:v>99.0</c:v>
                </c:pt>
                <c:pt idx="6335">
                  <c:v>99.0156</c:v>
                </c:pt>
                <c:pt idx="6336">
                  <c:v>99.0313</c:v>
                </c:pt>
                <c:pt idx="6337">
                  <c:v>99.0469</c:v>
                </c:pt>
                <c:pt idx="6338">
                  <c:v>99.0625</c:v>
                </c:pt>
                <c:pt idx="6339">
                  <c:v>99.07809999999998</c:v>
                </c:pt>
                <c:pt idx="6340">
                  <c:v>99.0938</c:v>
                </c:pt>
                <c:pt idx="6341">
                  <c:v>99.10939999999998</c:v>
                </c:pt>
                <c:pt idx="6342">
                  <c:v>99.12499999999998</c:v>
                </c:pt>
                <c:pt idx="6343">
                  <c:v>99.1406</c:v>
                </c:pt>
                <c:pt idx="6344">
                  <c:v>99.15629999999997</c:v>
                </c:pt>
                <c:pt idx="6345">
                  <c:v>99.17189999999998</c:v>
                </c:pt>
                <c:pt idx="6346">
                  <c:v>99.1875</c:v>
                </c:pt>
                <c:pt idx="6347">
                  <c:v>99.2031</c:v>
                </c:pt>
                <c:pt idx="6348">
                  <c:v>99.2188</c:v>
                </c:pt>
                <c:pt idx="6349">
                  <c:v>99.2344</c:v>
                </c:pt>
                <c:pt idx="6350">
                  <c:v>99.25</c:v>
                </c:pt>
                <c:pt idx="6351">
                  <c:v>99.2656</c:v>
                </c:pt>
                <c:pt idx="6352">
                  <c:v>99.2813</c:v>
                </c:pt>
                <c:pt idx="6353">
                  <c:v>99.2969</c:v>
                </c:pt>
                <c:pt idx="6354">
                  <c:v>99.3125</c:v>
                </c:pt>
                <c:pt idx="6355">
                  <c:v>99.32809999999998</c:v>
                </c:pt>
                <c:pt idx="6356">
                  <c:v>99.3438</c:v>
                </c:pt>
                <c:pt idx="6357">
                  <c:v>99.35939999999998</c:v>
                </c:pt>
                <c:pt idx="6358">
                  <c:v>99.37499999999998</c:v>
                </c:pt>
                <c:pt idx="6359">
                  <c:v>99.3906</c:v>
                </c:pt>
                <c:pt idx="6360">
                  <c:v>99.4063</c:v>
                </c:pt>
                <c:pt idx="6361">
                  <c:v>99.4219</c:v>
                </c:pt>
                <c:pt idx="6362">
                  <c:v>99.4375</c:v>
                </c:pt>
                <c:pt idx="6363">
                  <c:v>99.4531</c:v>
                </c:pt>
                <c:pt idx="6364">
                  <c:v>99.4688</c:v>
                </c:pt>
                <c:pt idx="6365">
                  <c:v>99.4844</c:v>
                </c:pt>
                <c:pt idx="6366">
                  <c:v>99.5</c:v>
                </c:pt>
                <c:pt idx="6367">
                  <c:v>99.5156</c:v>
                </c:pt>
                <c:pt idx="6368">
                  <c:v>99.5313</c:v>
                </c:pt>
                <c:pt idx="6369">
                  <c:v>99.5469</c:v>
                </c:pt>
                <c:pt idx="6370">
                  <c:v>99.5625</c:v>
                </c:pt>
                <c:pt idx="6371">
                  <c:v>99.57809999999998</c:v>
                </c:pt>
                <c:pt idx="6372">
                  <c:v>99.5938</c:v>
                </c:pt>
                <c:pt idx="6373">
                  <c:v>99.60939999999998</c:v>
                </c:pt>
                <c:pt idx="6374">
                  <c:v>99.62499999999998</c:v>
                </c:pt>
                <c:pt idx="6375">
                  <c:v>99.6406</c:v>
                </c:pt>
                <c:pt idx="6376">
                  <c:v>99.65629999999997</c:v>
                </c:pt>
                <c:pt idx="6377">
                  <c:v>99.67189999999998</c:v>
                </c:pt>
                <c:pt idx="6378">
                  <c:v>99.6875</c:v>
                </c:pt>
                <c:pt idx="6379">
                  <c:v>99.7031</c:v>
                </c:pt>
                <c:pt idx="6380">
                  <c:v>99.7188</c:v>
                </c:pt>
                <c:pt idx="6381">
                  <c:v>99.7344</c:v>
                </c:pt>
                <c:pt idx="6382">
                  <c:v>99.75</c:v>
                </c:pt>
                <c:pt idx="6383">
                  <c:v>99.7656</c:v>
                </c:pt>
                <c:pt idx="6384">
                  <c:v>99.7813</c:v>
                </c:pt>
                <c:pt idx="6385">
                  <c:v>99.7969</c:v>
                </c:pt>
                <c:pt idx="6386">
                  <c:v>99.8125</c:v>
                </c:pt>
                <c:pt idx="6387">
                  <c:v>99.82809999999998</c:v>
                </c:pt>
                <c:pt idx="6388">
                  <c:v>99.8438</c:v>
                </c:pt>
                <c:pt idx="6389">
                  <c:v>99.85939999999998</c:v>
                </c:pt>
                <c:pt idx="6390">
                  <c:v>99.87499999999998</c:v>
                </c:pt>
                <c:pt idx="6391">
                  <c:v>99.8906</c:v>
                </c:pt>
                <c:pt idx="6392">
                  <c:v>99.9063</c:v>
                </c:pt>
                <c:pt idx="6393">
                  <c:v>99.9219</c:v>
                </c:pt>
                <c:pt idx="6394">
                  <c:v>99.9375</c:v>
                </c:pt>
                <c:pt idx="6395">
                  <c:v>99.9531</c:v>
                </c:pt>
                <c:pt idx="6396">
                  <c:v>99.9688</c:v>
                </c:pt>
              </c:numCache>
            </c:numRef>
          </c:xVal>
          <c:yVal>
            <c:numRef>
              <c:f>Data!$B$4:$B$6401</c:f>
              <c:numCache>
                <c:formatCode>General</c:formatCode>
                <c:ptCount val="6398"/>
                <c:pt idx="0">
                  <c:v>2.58939069554407E-13</c:v>
                </c:pt>
                <c:pt idx="1">
                  <c:v>3.23376322529179E-13</c:v>
                </c:pt>
                <c:pt idx="2">
                  <c:v>1.65243805234418E-13</c:v>
                </c:pt>
                <c:pt idx="3">
                  <c:v>5.93532420512304E-14</c:v>
                </c:pt>
                <c:pt idx="4">
                  <c:v>3.46010877015694E-14</c:v>
                </c:pt>
                <c:pt idx="5">
                  <c:v>2.09780580366565E-14</c:v>
                </c:pt>
                <c:pt idx="6">
                  <c:v>1.23511991705245E-14</c:v>
                </c:pt>
                <c:pt idx="7">
                  <c:v>1.11149494663461E-14</c:v>
                </c:pt>
                <c:pt idx="8">
                  <c:v>7.6543892929152E-15</c:v>
                </c:pt>
                <c:pt idx="9">
                  <c:v>8.66536451738582E-15</c:v>
                </c:pt>
                <c:pt idx="10">
                  <c:v>1.17037804198782E-14</c:v>
                </c:pt>
                <c:pt idx="11">
                  <c:v>6.94874629377948E-15</c:v>
                </c:pt>
                <c:pt idx="12">
                  <c:v>1.22079103652535E-14</c:v>
                </c:pt>
                <c:pt idx="13">
                  <c:v>1.11469622814224E-14</c:v>
                </c:pt>
                <c:pt idx="14">
                  <c:v>6.27598387748447E-15</c:v>
                </c:pt>
                <c:pt idx="15">
                  <c:v>3.37660112722543E-15</c:v>
                </c:pt>
                <c:pt idx="16">
                  <c:v>2.27617681171051E-15</c:v>
                </c:pt>
                <c:pt idx="17">
                  <c:v>2.12210200138116E-15</c:v>
                </c:pt>
                <c:pt idx="18">
                  <c:v>2.29489390261188E-15</c:v>
                </c:pt>
                <c:pt idx="19">
                  <c:v>1.60779661858079E-15</c:v>
                </c:pt>
                <c:pt idx="20">
                  <c:v>1.68983935907782E-15</c:v>
                </c:pt>
                <c:pt idx="21">
                  <c:v>1.16232486592993E-15</c:v>
                </c:pt>
                <c:pt idx="22">
                  <c:v>9.90797356315368E-16</c:v>
                </c:pt>
                <c:pt idx="23">
                  <c:v>1.12099842283599E-15</c:v>
                </c:pt>
                <c:pt idx="24">
                  <c:v>9.30475211593315E-16</c:v>
                </c:pt>
                <c:pt idx="25">
                  <c:v>7.67258942093507E-16</c:v>
                </c:pt>
                <c:pt idx="26">
                  <c:v>8.79078519293835E-16</c:v>
                </c:pt>
                <c:pt idx="27">
                  <c:v>6.82718144671993E-16</c:v>
                </c:pt>
                <c:pt idx="28">
                  <c:v>4.6506067267521E-16</c:v>
                </c:pt>
                <c:pt idx="29">
                  <c:v>5.5904378339998E-16</c:v>
                </c:pt>
                <c:pt idx="30">
                  <c:v>2.91320929400671E-16</c:v>
                </c:pt>
                <c:pt idx="31">
                  <c:v>2.71204801843249E-16</c:v>
                </c:pt>
                <c:pt idx="32">
                  <c:v>4.19060439577652E-16</c:v>
                </c:pt>
                <c:pt idx="33">
                  <c:v>4.13797482380211E-16</c:v>
                </c:pt>
                <c:pt idx="34">
                  <c:v>2.55330753283496E-16</c:v>
                </c:pt>
                <c:pt idx="35">
                  <c:v>1.38797697378031E-16</c:v>
                </c:pt>
                <c:pt idx="36">
                  <c:v>1.68125001685998E-16</c:v>
                </c:pt>
                <c:pt idx="37">
                  <c:v>2.15726366397238E-16</c:v>
                </c:pt>
                <c:pt idx="38">
                  <c:v>1.88011977374744E-16</c:v>
                </c:pt>
                <c:pt idx="39">
                  <c:v>1.91475527462107E-16</c:v>
                </c:pt>
                <c:pt idx="40">
                  <c:v>1.67635910782775E-16</c:v>
                </c:pt>
                <c:pt idx="41">
                  <c:v>1.38554853298648E-16</c:v>
                </c:pt>
                <c:pt idx="42">
                  <c:v>1.28641357711855E-16</c:v>
                </c:pt>
                <c:pt idx="43">
                  <c:v>1.19147808210983E-16</c:v>
                </c:pt>
                <c:pt idx="44">
                  <c:v>8.65591615127409E-17</c:v>
                </c:pt>
                <c:pt idx="45">
                  <c:v>7.21582292127278E-17</c:v>
                </c:pt>
                <c:pt idx="46">
                  <c:v>1.13296702930262E-16</c:v>
                </c:pt>
                <c:pt idx="47">
                  <c:v>8.10623463568297E-17</c:v>
                </c:pt>
                <c:pt idx="48">
                  <c:v>7.47992620263213E-17</c:v>
                </c:pt>
                <c:pt idx="49">
                  <c:v>8.3561507971333E-17</c:v>
                </c:pt>
                <c:pt idx="50">
                  <c:v>6.02220479405392E-17</c:v>
                </c:pt>
                <c:pt idx="51">
                  <c:v>5.84098793531751E-17</c:v>
                </c:pt>
                <c:pt idx="52">
                  <c:v>7.57933230179743E-17</c:v>
                </c:pt>
                <c:pt idx="53">
                  <c:v>6.65182480906058E-17</c:v>
                </c:pt>
                <c:pt idx="54">
                  <c:v>3.16024088212222E-17</c:v>
                </c:pt>
                <c:pt idx="55">
                  <c:v>4.675646032846E-17</c:v>
                </c:pt>
                <c:pt idx="56">
                  <c:v>4.19384745247601E-17</c:v>
                </c:pt>
                <c:pt idx="57">
                  <c:v>3.57088652961903E-17</c:v>
                </c:pt>
                <c:pt idx="58">
                  <c:v>4.06492768234725E-17</c:v>
                </c:pt>
                <c:pt idx="59">
                  <c:v>2.88055073122028E-17</c:v>
                </c:pt>
                <c:pt idx="60">
                  <c:v>3.23059034400877E-17</c:v>
                </c:pt>
                <c:pt idx="61">
                  <c:v>3.67144446771215E-17</c:v>
                </c:pt>
                <c:pt idx="62">
                  <c:v>2.62378004102359E-17</c:v>
                </c:pt>
                <c:pt idx="63">
                  <c:v>3.20968729274303E-17</c:v>
                </c:pt>
                <c:pt idx="64">
                  <c:v>2.57368168562275E-17</c:v>
                </c:pt>
                <c:pt idx="65">
                  <c:v>3.13948587264557E-17</c:v>
                </c:pt>
                <c:pt idx="66">
                  <c:v>2.71861962852101E-17</c:v>
                </c:pt>
                <c:pt idx="67">
                  <c:v>4.83056620643945E-17</c:v>
                </c:pt>
                <c:pt idx="68">
                  <c:v>4.00548069193466E-17</c:v>
                </c:pt>
                <c:pt idx="69">
                  <c:v>3.32773321941402E-17</c:v>
                </c:pt>
                <c:pt idx="70">
                  <c:v>2.18489486229484E-17</c:v>
                </c:pt>
                <c:pt idx="71">
                  <c:v>2.80160855231604E-17</c:v>
                </c:pt>
                <c:pt idx="72">
                  <c:v>2.10029429662764E-17</c:v>
                </c:pt>
                <c:pt idx="73">
                  <c:v>1.86769233269786E-17</c:v>
                </c:pt>
                <c:pt idx="74">
                  <c:v>2.49351213815074E-17</c:v>
                </c:pt>
                <c:pt idx="75">
                  <c:v>2.21269124716973E-17</c:v>
                </c:pt>
                <c:pt idx="76">
                  <c:v>2.03894616089615E-17</c:v>
                </c:pt>
                <c:pt idx="77">
                  <c:v>1.39001007909342E-17</c:v>
                </c:pt>
                <c:pt idx="78">
                  <c:v>1.42571449324569E-17</c:v>
                </c:pt>
                <c:pt idx="79">
                  <c:v>1.6888012216759E-17</c:v>
                </c:pt>
                <c:pt idx="80">
                  <c:v>1.72939852043901E-17</c:v>
                </c:pt>
                <c:pt idx="81">
                  <c:v>1.24700093296705E-17</c:v>
                </c:pt>
                <c:pt idx="82">
                  <c:v>1.25639371140073E-17</c:v>
                </c:pt>
                <c:pt idx="83">
                  <c:v>1.43922610103833E-17</c:v>
                </c:pt>
                <c:pt idx="84">
                  <c:v>1.23995521062892E-17</c:v>
                </c:pt>
                <c:pt idx="85">
                  <c:v>1.47346111809683E-17</c:v>
                </c:pt>
                <c:pt idx="86">
                  <c:v>1.31265151230847E-17</c:v>
                </c:pt>
                <c:pt idx="87">
                  <c:v>9.65425837558626E-18</c:v>
                </c:pt>
                <c:pt idx="88">
                  <c:v>8.40893953655278E-18</c:v>
                </c:pt>
                <c:pt idx="89">
                  <c:v>1.65822555502541E-17</c:v>
                </c:pt>
                <c:pt idx="90">
                  <c:v>1.25555509205151E-17</c:v>
                </c:pt>
                <c:pt idx="91">
                  <c:v>9.39196126268038E-18</c:v>
                </c:pt>
                <c:pt idx="92">
                  <c:v>1.16089892902515E-17</c:v>
                </c:pt>
                <c:pt idx="93">
                  <c:v>1.14536260456371E-17</c:v>
                </c:pt>
                <c:pt idx="94">
                  <c:v>1.15123297206365E-17</c:v>
                </c:pt>
                <c:pt idx="95">
                  <c:v>9.66940950306732E-18</c:v>
                </c:pt>
                <c:pt idx="96">
                  <c:v>7.51085885921843E-18</c:v>
                </c:pt>
                <c:pt idx="97">
                  <c:v>7.51407800779798E-18</c:v>
                </c:pt>
                <c:pt idx="98">
                  <c:v>9.87499462370226E-18</c:v>
                </c:pt>
                <c:pt idx="99">
                  <c:v>7.41340405897619E-18</c:v>
                </c:pt>
                <c:pt idx="100">
                  <c:v>8.14614438961248E-18</c:v>
                </c:pt>
                <c:pt idx="101">
                  <c:v>1.29796628837185E-17</c:v>
                </c:pt>
                <c:pt idx="102">
                  <c:v>8.59546453245124E-18</c:v>
                </c:pt>
                <c:pt idx="103">
                  <c:v>6.40359049279912E-18</c:v>
                </c:pt>
                <c:pt idx="104">
                  <c:v>9.07406723350857E-18</c:v>
                </c:pt>
                <c:pt idx="105">
                  <c:v>6.81889345717843E-18</c:v>
                </c:pt>
                <c:pt idx="106">
                  <c:v>9.20601239561394E-18</c:v>
                </c:pt>
                <c:pt idx="107">
                  <c:v>5.88174384834434E-18</c:v>
                </c:pt>
                <c:pt idx="108">
                  <c:v>7.80708104670824E-18</c:v>
                </c:pt>
                <c:pt idx="109">
                  <c:v>5.71284723074517E-18</c:v>
                </c:pt>
                <c:pt idx="110">
                  <c:v>5.40814163335394E-18</c:v>
                </c:pt>
                <c:pt idx="111">
                  <c:v>6.99040626007173E-18</c:v>
                </c:pt>
                <c:pt idx="112">
                  <c:v>6.14777419587594E-18</c:v>
                </c:pt>
                <c:pt idx="113">
                  <c:v>6.51931744354103E-18</c:v>
                </c:pt>
                <c:pt idx="114">
                  <c:v>4.83817533209304E-18</c:v>
                </c:pt>
                <c:pt idx="115">
                  <c:v>6.76911781152809E-18</c:v>
                </c:pt>
                <c:pt idx="116">
                  <c:v>5.62492592266917E-18</c:v>
                </c:pt>
                <c:pt idx="117">
                  <c:v>4.35934914251013E-18</c:v>
                </c:pt>
                <c:pt idx="118">
                  <c:v>3.98548908235077E-18</c:v>
                </c:pt>
                <c:pt idx="119">
                  <c:v>4.06782797391017E-18</c:v>
                </c:pt>
                <c:pt idx="120">
                  <c:v>3.51456803794375E-18</c:v>
                </c:pt>
                <c:pt idx="121">
                  <c:v>3.83113176464692E-18</c:v>
                </c:pt>
                <c:pt idx="122">
                  <c:v>4.42888870671226E-18</c:v>
                </c:pt>
                <c:pt idx="123">
                  <c:v>4.87028711578909E-18</c:v>
                </c:pt>
                <c:pt idx="124">
                  <c:v>4.44258726843584E-18</c:v>
                </c:pt>
                <c:pt idx="125">
                  <c:v>4.47664854964655E-18</c:v>
                </c:pt>
                <c:pt idx="126">
                  <c:v>3.45423581329561E-18</c:v>
                </c:pt>
                <c:pt idx="127">
                  <c:v>2.74232836997359E-18</c:v>
                </c:pt>
                <c:pt idx="128">
                  <c:v>3.80427183414008E-18</c:v>
                </c:pt>
                <c:pt idx="129">
                  <c:v>5.10364044493967E-18</c:v>
                </c:pt>
                <c:pt idx="130">
                  <c:v>3.68432872636793E-18</c:v>
                </c:pt>
                <c:pt idx="131">
                  <c:v>4.21193724561834E-18</c:v>
                </c:pt>
                <c:pt idx="132">
                  <c:v>4.36168220348085E-18</c:v>
                </c:pt>
                <c:pt idx="133">
                  <c:v>3.71181567481267E-18</c:v>
                </c:pt>
                <c:pt idx="134">
                  <c:v>2.49374322152565E-18</c:v>
                </c:pt>
                <c:pt idx="135">
                  <c:v>3.31766977871919E-18</c:v>
                </c:pt>
                <c:pt idx="136">
                  <c:v>3.02494683046014E-18</c:v>
                </c:pt>
                <c:pt idx="137">
                  <c:v>4.71682011678893E-18</c:v>
                </c:pt>
                <c:pt idx="138">
                  <c:v>3.01519868079133E-18</c:v>
                </c:pt>
                <c:pt idx="139">
                  <c:v>2.18752829327575E-18</c:v>
                </c:pt>
                <c:pt idx="140">
                  <c:v>2.19129242750711E-18</c:v>
                </c:pt>
                <c:pt idx="141">
                  <c:v>2.90672793442787E-18</c:v>
                </c:pt>
                <c:pt idx="142">
                  <c:v>1.93188244896902E-18</c:v>
                </c:pt>
                <c:pt idx="143">
                  <c:v>2.97633835553542E-18</c:v>
                </c:pt>
                <c:pt idx="144">
                  <c:v>6.89156286621089E-18</c:v>
                </c:pt>
                <c:pt idx="145">
                  <c:v>6.26207455400692E-18</c:v>
                </c:pt>
                <c:pt idx="146">
                  <c:v>4.2470618202906E-18</c:v>
                </c:pt>
                <c:pt idx="147">
                  <c:v>4.12057610220184E-18</c:v>
                </c:pt>
                <c:pt idx="148">
                  <c:v>4.44764645211287E-18</c:v>
                </c:pt>
                <c:pt idx="149">
                  <c:v>1.99477747993995E-18</c:v>
                </c:pt>
                <c:pt idx="150">
                  <c:v>1.89062773524887E-18</c:v>
                </c:pt>
                <c:pt idx="151">
                  <c:v>2.18568926575354E-18</c:v>
                </c:pt>
                <c:pt idx="152">
                  <c:v>2.45027156182636E-18</c:v>
                </c:pt>
                <c:pt idx="153">
                  <c:v>1.89796334167918E-18</c:v>
                </c:pt>
                <c:pt idx="154">
                  <c:v>2.15158052743396E-18</c:v>
                </c:pt>
                <c:pt idx="155">
                  <c:v>2.05360373244121E-18</c:v>
                </c:pt>
                <c:pt idx="156">
                  <c:v>1.90355639606304E-18</c:v>
                </c:pt>
                <c:pt idx="157">
                  <c:v>2.29173157714171E-18</c:v>
                </c:pt>
                <c:pt idx="158">
                  <c:v>2.59196180827229E-18</c:v>
                </c:pt>
                <c:pt idx="159">
                  <c:v>3.76303977461726E-18</c:v>
                </c:pt>
                <c:pt idx="160">
                  <c:v>3.65311249880687E-18</c:v>
                </c:pt>
                <c:pt idx="161">
                  <c:v>2.23879363288068E-18</c:v>
                </c:pt>
                <c:pt idx="162">
                  <c:v>1.87948399970599E-18</c:v>
                </c:pt>
                <c:pt idx="163">
                  <c:v>1.87821384093974E-18</c:v>
                </c:pt>
                <c:pt idx="164">
                  <c:v>1.56821427703872E-18</c:v>
                </c:pt>
                <c:pt idx="165">
                  <c:v>1.30294003248807E-18</c:v>
                </c:pt>
                <c:pt idx="166">
                  <c:v>2.11049393733906E-18</c:v>
                </c:pt>
                <c:pt idx="167">
                  <c:v>1.26402510916633E-18</c:v>
                </c:pt>
                <c:pt idx="168">
                  <c:v>1.84596496658202E-18</c:v>
                </c:pt>
                <c:pt idx="169">
                  <c:v>1.66731269240899E-18</c:v>
                </c:pt>
                <c:pt idx="170">
                  <c:v>1.68347286686234E-18</c:v>
                </c:pt>
                <c:pt idx="171">
                  <c:v>2.28730215335286E-18</c:v>
                </c:pt>
                <c:pt idx="172">
                  <c:v>1.8987476634258E-18</c:v>
                </c:pt>
                <c:pt idx="173">
                  <c:v>1.58001440296641E-18</c:v>
                </c:pt>
                <c:pt idx="174">
                  <c:v>2.1990246206747E-18</c:v>
                </c:pt>
                <c:pt idx="175">
                  <c:v>2.07825761887152E-18</c:v>
                </c:pt>
                <c:pt idx="176">
                  <c:v>2.17973327922792E-18</c:v>
                </c:pt>
                <c:pt idx="177">
                  <c:v>2.01057195094649E-18</c:v>
                </c:pt>
                <c:pt idx="178">
                  <c:v>1.40541691618829E-18</c:v>
                </c:pt>
                <c:pt idx="179">
                  <c:v>1.6051831724906E-18</c:v>
                </c:pt>
                <c:pt idx="180">
                  <c:v>1.40029514925534E-18</c:v>
                </c:pt>
                <c:pt idx="181">
                  <c:v>1.66114176481816E-18</c:v>
                </c:pt>
                <c:pt idx="182">
                  <c:v>1.08869091355675E-18</c:v>
                </c:pt>
                <c:pt idx="183">
                  <c:v>7.34491116773569E-19</c:v>
                </c:pt>
                <c:pt idx="184">
                  <c:v>1.2555680945673E-18</c:v>
                </c:pt>
                <c:pt idx="185">
                  <c:v>2.024246433208E-18</c:v>
                </c:pt>
                <c:pt idx="186">
                  <c:v>2.18442728475344E-18</c:v>
                </c:pt>
                <c:pt idx="187">
                  <c:v>1.05652765219074E-18</c:v>
                </c:pt>
                <c:pt idx="188">
                  <c:v>1.26269448977589E-18</c:v>
                </c:pt>
                <c:pt idx="189">
                  <c:v>1.04135504128684E-18</c:v>
                </c:pt>
                <c:pt idx="190">
                  <c:v>1.11790297713191E-18</c:v>
                </c:pt>
                <c:pt idx="191">
                  <c:v>1.2097637318072E-18</c:v>
                </c:pt>
                <c:pt idx="192">
                  <c:v>1.1087120321183E-18</c:v>
                </c:pt>
                <c:pt idx="193">
                  <c:v>1.27249417282337E-18</c:v>
                </c:pt>
                <c:pt idx="194">
                  <c:v>1.17549721115565E-18</c:v>
                </c:pt>
                <c:pt idx="195">
                  <c:v>1.2636786214727E-18</c:v>
                </c:pt>
                <c:pt idx="196">
                  <c:v>1.4529353069041E-18</c:v>
                </c:pt>
                <c:pt idx="197">
                  <c:v>1.19261171959935E-18</c:v>
                </c:pt>
                <c:pt idx="198">
                  <c:v>9.64748514312428E-19</c:v>
                </c:pt>
                <c:pt idx="199">
                  <c:v>1.28522994452267E-18</c:v>
                </c:pt>
                <c:pt idx="200">
                  <c:v>1.28876510892879E-18</c:v>
                </c:pt>
                <c:pt idx="201">
                  <c:v>9.39268605561752E-19</c:v>
                </c:pt>
                <c:pt idx="202">
                  <c:v>1.40202671217833E-18</c:v>
                </c:pt>
                <c:pt idx="203">
                  <c:v>8.92108079743646E-19</c:v>
                </c:pt>
                <c:pt idx="204">
                  <c:v>1.12687454489136E-18</c:v>
                </c:pt>
                <c:pt idx="205">
                  <c:v>1.16468909960832E-18</c:v>
                </c:pt>
                <c:pt idx="206">
                  <c:v>1.22503847423652E-18</c:v>
                </c:pt>
                <c:pt idx="207">
                  <c:v>9.82280599228147E-19</c:v>
                </c:pt>
                <c:pt idx="208">
                  <c:v>1.41519764067565E-18</c:v>
                </c:pt>
                <c:pt idx="209">
                  <c:v>1.67990742352905E-18</c:v>
                </c:pt>
                <c:pt idx="210">
                  <c:v>9.40826922455851E-19</c:v>
                </c:pt>
                <c:pt idx="211">
                  <c:v>8.0781526335135E-19</c:v>
                </c:pt>
                <c:pt idx="212">
                  <c:v>8.14020162026882E-19</c:v>
                </c:pt>
                <c:pt idx="213">
                  <c:v>9.14825166678114E-19</c:v>
                </c:pt>
                <c:pt idx="214">
                  <c:v>7.45030167269293E-19</c:v>
                </c:pt>
                <c:pt idx="215">
                  <c:v>8.28907470759088E-19</c:v>
                </c:pt>
                <c:pt idx="216">
                  <c:v>1.23150278440731E-18</c:v>
                </c:pt>
                <c:pt idx="217">
                  <c:v>1.00998741559006E-18</c:v>
                </c:pt>
                <c:pt idx="218">
                  <c:v>1.22794579900437E-18</c:v>
                </c:pt>
                <c:pt idx="219">
                  <c:v>1.03386388565505E-18</c:v>
                </c:pt>
                <c:pt idx="220">
                  <c:v>8.7047775487419E-19</c:v>
                </c:pt>
                <c:pt idx="221">
                  <c:v>7.43592839136162E-19</c:v>
                </c:pt>
                <c:pt idx="222">
                  <c:v>6.87841087497621E-19</c:v>
                </c:pt>
                <c:pt idx="223">
                  <c:v>7.44001258807185E-19</c:v>
                </c:pt>
                <c:pt idx="224">
                  <c:v>7.23893171428026E-19</c:v>
                </c:pt>
                <c:pt idx="225">
                  <c:v>1.03544429158585E-18</c:v>
                </c:pt>
                <c:pt idx="226">
                  <c:v>6.96913208288557E-19</c:v>
                </c:pt>
                <c:pt idx="227">
                  <c:v>1.22346646139983E-18</c:v>
                </c:pt>
                <c:pt idx="228">
                  <c:v>1.0178260613948E-18</c:v>
                </c:pt>
                <c:pt idx="229">
                  <c:v>8.01913872783769E-19</c:v>
                </c:pt>
                <c:pt idx="230">
                  <c:v>7.71818833528255E-19</c:v>
                </c:pt>
                <c:pt idx="231">
                  <c:v>9.4387871405252E-19</c:v>
                </c:pt>
                <c:pt idx="232">
                  <c:v>7.19248880509322E-19</c:v>
                </c:pt>
                <c:pt idx="233">
                  <c:v>7.50592823030583E-19</c:v>
                </c:pt>
                <c:pt idx="234">
                  <c:v>9.18002218518521E-19</c:v>
                </c:pt>
                <c:pt idx="235">
                  <c:v>7.2623604590647E-19</c:v>
                </c:pt>
                <c:pt idx="236">
                  <c:v>8.46627816081348E-19</c:v>
                </c:pt>
                <c:pt idx="237">
                  <c:v>4.86555525186236E-19</c:v>
                </c:pt>
                <c:pt idx="238">
                  <c:v>8.42496740549849E-19</c:v>
                </c:pt>
                <c:pt idx="239">
                  <c:v>5.88485383640167E-19</c:v>
                </c:pt>
                <c:pt idx="240">
                  <c:v>4.35831113308978E-19</c:v>
                </c:pt>
                <c:pt idx="241">
                  <c:v>8.8489138845843E-19</c:v>
                </c:pt>
                <c:pt idx="242">
                  <c:v>8.25792984040276E-19</c:v>
                </c:pt>
                <c:pt idx="243">
                  <c:v>8.15852245711968E-19</c:v>
                </c:pt>
                <c:pt idx="244">
                  <c:v>5.52005161771392E-19</c:v>
                </c:pt>
                <c:pt idx="245">
                  <c:v>7.59775372104193E-19</c:v>
                </c:pt>
                <c:pt idx="246">
                  <c:v>7.78745285617701E-19</c:v>
                </c:pt>
                <c:pt idx="247">
                  <c:v>5.66473034055649E-19</c:v>
                </c:pt>
                <c:pt idx="248">
                  <c:v>8.40431918494096E-19</c:v>
                </c:pt>
                <c:pt idx="249">
                  <c:v>1.17733821195754E-18</c:v>
                </c:pt>
                <c:pt idx="250">
                  <c:v>8.71407737012586E-19</c:v>
                </c:pt>
                <c:pt idx="251">
                  <c:v>8.39945194756294E-19</c:v>
                </c:pt>
                <c:pt idx="252">
                  <c:v>9.85801827032565E-19</c:v>
                </c:pt>
                <c:pt idx="253">
                  <c:v>6.43748865489462E-19</c:v>
                </c:pt>
                <c:pt idx="254">
                  <c:v>6.76982061012036E-19</c:v>
                </c:pt>
                <c:pt idx="255">
                  <c:v>8.57270986160587E-19</c:v>
                </c:pt>
                <c:pt idx="256">
                  <c:v>7.2772629271966E-19</c:v>
                </c:pt>
                <c:pt idx="257">
                  <c:v>6.30902046952969E-19</c:v>
                </c:pt>
                <c:pt idx="258">
                  <c:v>9.38789340484784E-19</c:v>
                </c:pt>
                <c:pt idx="259">
                  <c:v>7.90399539426557E-19</c:v>
                </c:pt>
                <c:pt idx="260">
                  <c:v>8.08565889880357E-19</c:v>
                </c:pt>
                <c:pt idx="261">
                  <c:v>9.17328762740513E-19</c:v>
                </c:pt>
                <c:pt idx="262">
                  <c:v>7.94983834479009E-19</c:v>
                </c:pt>
                <c:pt idx="263">
                  <c:v>8.64867413091016E-19</c:v>
                </c:pt>
                <c:pt idx="264">
                  <c:v>7.05103581800576E-19</c:v>
                </c:pt>
                <c:pt idx="265">
                  <c:v>1.58217600163531E-18</c:v>
                </c:pt>
                <c:pt idx="266">
                  <c:v>1.9470500011342E-18</c:v>
                </c:pt>
                <c:pt idx="267">
                  <c:v>6.495764052728E-19</c:v>
                </c:pt>
                <c:pt idx="268">
                  <c:v>6.05159794629957E-19</c:v>
                </c:pt>
                <c:pt idx="269">
                  <c:v>6.03915584663245E-19</c:v>
                </c:pt>
                <c:pt idx="270">
                  <c:v>7.95753989422313E-19</c:v>
                </c:pt>
                <c:pt idx="271">
                  <c:v>5.8738062026619E-19</c:v>
                </c:pt>
                <c:pt idx="272">
                  <c:v>5.45130502581937E-19</c:v>
                </c:pt>
                <c:pt idx="273">
                  <c:v>6.79832280861975E-19</c:v>
                </c:pt>
                <c:pt idx="274">
                  <c:v>8.45974644185844E-19</c:v>
                </c:pt>
                <c:pt idx="275">
                  <c:v>9.41411907501776E-19</c:v>
                </c:pt>
                <c:pt idx="276">
                  <c:v>5.82356314980285E-19</c:v>
                </c:pt>
                <c:pt idx="277">
                  <c:v>1.0435780947372E-18</c:v>
                </c:pt>
                <c:pt idx="278">
                  <c:v>7.20548021992719E-19</c:v>
                </c:pt>
                <c:pt idx="279">
                  <c:v>6.29775759488793E-19</c:v>
                </c:pt>
                <c:pt idx="280">
                  <c:v>7.27277035240099E-19</c:v>
                </c:pt>
                <c:pt idx="281">
                  <c:v>6.749607118705E-19</c:v>
                </c:pt>
                <c:pt idx="282">
                  <c:v>6.93764339555659E-19</c:v>
                </c:pt>
                <c:pt idx="283">
                  <c:v>8.64938505073258E-19</c:v>
                </c:pt>
                <c:pt idx="284">
                  <c:v>8.82732501895839E-19</c:v>
                </c:pt>
                <c:pt idx="285">
                  <c:v>5.31999665648422E-19</c:v>
                </c:pt>
                <c:pt idx="286">
                  <c:v>4.99676222195805E-19</c:v>
                </c:pt>
                <c:pt idx="287">
                  <c:v>5.83639822732995E-19</c:v>
                </c:pt>
                <c:pt idx="288">
                  <c:v>7.46539064360609E-19</c:v>
                </c:pt>
                <c:pt idx="289">
                  <c:v>1.27526655796147E-18</c:v>
                </c:pt>
                <c:pt idx="290">
                  <c:v>1.09553458139429E-18</c:v>
                </c:pt>
                <c:pt idx="291">
                  <c:v>8.15441598415704E-19</c:v>
                </c:pt>
                <c:pt idx="292">
                  <c:v>9.35257849810773E-19</c:v>
                </c:pt>
                <c:pt idx="293">
                  <c:v>9.29931040110263E-19</c:v>
                </c:pt>
                <c:pt idx="294">
                  <c:v>8.96944687921783E-19</c:v>
                </c:pt>
                <c:pt idx="295">
                  <c:v>9.26265011654317E-19</c:v>
                </c:pt>
                <c:pt idx="296">
                  <c:v>7.70333769396053E-19</c:v>
                </c:pt>
                <c:pt idx="297">
                  <c:v>6.58102897193961E-19</c:v>
                </c:pt>
                <c:pt idx="298">
                  <c:v>9.35753466299282E-19</c:v>
                </c:pt>
                <c:pt idx="299">
                  <c:v>1.09746646981728E-18</c:v>
                </c:pt>
                <c:pt idx="300">
                  <c:v>6.62225958340942E-19</c:v>
                </c:pt>
                <c:pt idx="301">
                  <c:v>8.90218167247169E-19</c:v>
                </c:pt>
                <c:pt idx="302">
                  <c:v>7.0432611446802E-19</c:v>
                </c:pt>
                <c:pt idx="303">
                  <c:v>7.92832714884005E-19</c:v>
                </c:pt>
                <c:pt idx="304">
                  <c:v>1.22712235991224E-18</c:v>
                </c:pt>
                <c:pt idx="305">
                  <c:v>9.74027983734596E-19</c:v>
                </c:pt>
                <c:pt idx="306">
                  <c:v>1.03052415173482E-18</c:v>
                </c:pt>
                <c:pt idx="307">
                  <c:v>9.38403014374546E-19</c:v>
                </c:pt>
                <c:pt idx="308">
                  <c:v>7.91241878567329E-19</c:v>
                </c:pt>
                <c:pt idx="309">
                  <c:v>1.06815217288736E-18</c:v>
                </c:pt>
                <c:pt idx="310">
                  <c:v>8.67889374552687E-19</c:v>
                </c:pt>
                <c:pt idx="311">
                  <c:v>8.77851015534217E-19</c:v>
                </c:pt>
                <c:pt idx="312">
                  <c:v>5.38757368883128E-19</c:v>
                </c:pt>
                <c:pt idx="313">
                  <c:v>5.48296701997904E-19</c:v>
                </c:pt>
                <c:pt idx="314">
                  <c:v>1.04143134298276E-18</c:v>
                </c:pt>
                <c:pt idx="315">
                  <c:v>1.53779063631376E-18</c:v>
                </c:pt>
                <c:pt idx="316">
                  <c:v>1.3854918376173E-18</c:v>
                </c:pt>
                <c:pt idx="317">
                  <c:v>6.47927869209558E-19</c:v>
                </c:pt>
                <c:pt idx="318">
                  <c:v>5.27994253967383E-19</c:v>
                </c:pt>
                <c:pt idx="319">
                  <c:v>7.02303999745068E-19</c:v>
                </c:pt>
                <c:pt idx="320">
                  <c:v>6.1845794746412E-19</c:v>
                </c:pt>
                <c:pt idx="321">
                  <c:v>6.05695124696499E-19</c:v>
                </c:pt>
                <c:pt idx="322">
                  <c:v>7.3088250339156E-19</c:v>
                </c:pt>
                <c:pt idx="323">
                  <c:v>5.67742606298321E-19</c:v>
                </c:pt>
                <c:pt idx="324">
                  <c:v>4.88712865968292E-19</c:v>
                </c:pt>
                <c:pt idx="325">
                  <c:v>4.76936242203467E-19</c:v>
                </c:pt>
                <c:pt idx="326">
                  <c:v>6.72663882008778E-19</c:v>
                </c:pt>
                <c:pt idx="327">
                  <c:v>6.25747348028461E-19</c:v>
                </c:pt>
                <c:pt idx="328">
                  <c:v>6.09722041146386E-19</c:v>
                </c:pt>
                <c:pt idx="329">
                  <c:v>7.79204571222451E-19</c:v>
                </c:pt>
                <c:pt idx="330">
                  <c:v>6.00081844192804E-19</c:v>
                </c:pt>
                <c:pt idx="331">
                  <c:v>3.87001081560355E-19</c:v>
                </c:pt>
                <c:pt idx="332">
                  <c:v>3.2518130244046E-19</c:v>
                </c:pt>
                <c:pt idx="333">
                  <c:v>6.13504160812437E-19</c:v>
                </c:pt>
                <c:pt idx="334">
                  <c:v>6.19156966625347E-19</c:v>
                </c:pt>
                <c:pt idx="335">
                  <c:v>6.87211877762362E-19</c:v>
                </c:pt>
                <c:pt idx="336">
                  <c:v>1.00034170670457E-18</c:v>
                </c:pt>
                <c:pt idx="337">
                  <c:v>1.02494504618871E-18</c:v>
                </c:pt>
                <c:pt idx="338">
                  <c:v>1.29163490423828E-18</c:v>
                </c:pt>
                <c:pt idx="339">
                  <c:v>1.00011067439232E-18</c:v>
                </c:pt>
                <c:pt idx="340">
                  <c:v>1.0236855357769E-18</c:v>
                </c:pt>
                <c:pt idx="341">
                  <c:v>6.34657802995371E-19</c:v>
                </c:pt>
                <c:pt idx="342">
                  <c:v>7.50094155906256E-19</c:v>
                </c:pt>
                <c:pt idx="343">
                  <c:v>1.1428848723669E-18</c:v>
                </c:pt>
                <c:pt idx="344">
                  <c:v>1.26610614500246E-18</c:v>
                </c:pt>
                <c:pt idx="345">
                  <c:v>8.03334529353952E-19</c:v>
                </c:pt>
                <c:pt idx="346">
                  <c:v>9.75230162678008E-19</c:v>
                </c:pt>
                <c:pt idx="347">
                  <c:v>8.12143837122526E-19</c:v>
                </c:pt>
                <c:pt idx="348">
                  <c:v>6.36617550595953E-19</c:v>
                </c:pt>
                <c:pt idx="349">
                  <c:v>6.78336096845046E-19</c:v>
                </c:pt>
                <c:pt idx="350">
                  <c:v>7.2388754118469E-19</c:v>
                </c:pt>
                <c:pt idx="351">
                  <c:v>7.7329677907271E-19</c:v>
                </c:pt>
                <c:pt idx="352">
                  <c:v>5.21940526323707E-19</c:v>
                </c:pt>
                <c:pt idx="353">
                  <c:v>4.36707502426541E-19</c:v>
                </c:pt>
                <c:pt idx="354">
                  <c:v>3.76621080439134E-19</c:v>
                </c:pt>
                <c:pt idx="355">
                  <c:v>3.62014863763279E-19</c:v>
                </c:pt>
                <c:pt idx="356">
                  <c:v>3.65765458049698E-19</c:v>
                </c:pt>
                <c:pt idx="357">
                  <c:v>3.83148787452611E-19</c:v>
                </c:pt>
                <c:pt idx="358">
                  <c:v>1.86505994927974E-19</c:v>
                </c:pt>
                <c:pt idx="359">
                  <c:v>2.8384616779868E-19</c:v>
                </c:pt>
                <c:pt idx="360">
                  <c:v>2.91949189942033E-19</c:v>
                </c:pt>
                <c:pt idx="361">
                  <c:v>3.04062823368979E-19</c:v>
                </c:pt>
                <c:pt idx="362">
                  <c:v>2.49801437014059E-19</c:v>
                </c:pt>
                <c:pt idx="363">
                  <c:v>2.94945626021169E-19</c:v>
                </c:pt>
                <c:pt idx="364">
                  <c:v>3.22601135924678E-19</c:v>
                </c:pt>
                <c:pt idx="365">
                  <c:v>2.65475651824639E-19</c:v>
                </c:pt>
                <c:pt idx="366">
                  <c:v>1.70836807865881E-19</c:v>
                </c:pt>
                <c:pt idx="367">
                  <c:v>2.32446822412053E-19</c:v>
                </c:pt>
                <c:pt idx="368">
                  <c:v>1.34921619865831E-19</c:v>
                </c:pt>
                <c:pt idx="369">
                  <c:v>9.40863480795881E-20</c:v>
                </c:pt>
                <c:pt idx="370">
                  <c:v>1.30603739108045E-19</c:v>
                </c:pt>
                <c:pt idx="371">
                  <c:v>1.07364637229984E-19</c:v>
                </c:pt>
                <c:pt idx="372">
                  <c:v>2.0064819875175E-19</c:v>
                </c:pt>
                <c:pt idx="373">
                  <c:v>2.51015800507911E-19</c:v>
                </c:pt>
                <c:pt idx="374">
                  <c:v>2.67231693446241E-19</c:v>
                </c:pt>
                <c:pt idx="375">
                  <c:v>2.62831774980594E-19</c:v>
                </c:pt>
                <c:pt idx="376">
                  <c:v>3.36166702781791E-19</c:v>
                </c:pt>
                <c:pt idx="377">
                  <c:v>3.53110979293291E-19</c:v>
                </c:pt>
                <c:pt idx="378">
                  <c:v>4.15743850428295E-19</c:v>
                </c:pt>
                <c:pt idx="379">
                  <c:v>2.05386681105959E-19</c:v>
                </c:pt>
                <c:pt idx="380">
                  <c:v>2.56067856573246E-19</c:v>
                </c:pt>
                <c:pt idx="381">
                  <c:v>5.28591809247154E-19</c:v>
                </c:pt>
                <c:pt idx="382">
                  <c:v>3.67620664843843E-19</c:v>
                </c:pt>
                <c:pt idx="383">
                  <c:v>2.88297612087051E-19</c:v>
                </c:pt>
                <c:pt idx="384">
                  <c:v>3.96620177736936E-19</c:v>
                </c:pt>
                <c:pt idx="385">
                  <c:v>4.55285580059707E-19</c:v>
                </c:pt>
                <c:pt idx="386">
                  <c:v>4.46022888062962E-19</c:v>
                </c:pt>
                <c:pt idx="387">
                  <c:v>3.30335766628598E-19</c:v>
                </c:pt>
                <c:pt idx="388">
                  <c:v>3.78612875075135E-19</c:v>
                </c:pt>
                <c:pt idx="389">
                  <c:v>2.78228569236257E-19</c:v>
                </c:pt>
                <c:pt idx="390">
                  <c:v>2.33687156328234E-19</c:v>
                </c:pt>
                <c:pt idx="391">
                  <c:v>2.06799643459836E-19</c:v>
                </c:pt>
                <c:pt idx="392">
                  <c:v>2.16179137501983E-19</c:v>
                </c:pt>
                <c:pt idx="393">
                  <c:v>2.3381909133441E-19</c:v>
                </c:pt>
                <c:pt idx="394">
                  <c:v>1.8105246479603E-19</c:v>
                </c:pt>
                <c:pt idx="395">
                  <c:v>2.08328439381672E-19</c:v>
                </c:pt>
                <c:pt idx="396">
                  <c:v>2.72849138268544E-19</c:v>
                </c:pt>
                <c:pt idx="397">
                  <c:v>3.86616907520106E-19</c:v>
                </c:pt>
                <c:pt idx="398">
                  <c:v>4.94768425492325E-19</c:v>
                </c:pt>
                <c:pt idx="399">
                  <c:v>3.65222117407226E-19</c:v>
                </c:pt>
                <c:pt idx="400">
                  <c:v>2.73588871865561E-19</c:v>
                </c:pt>
                <c:pt idx="401">
                  <c:v>2.98220619077246E-19</c:v>
                </c:pt>
                <c:pt idx="402">
                  <c:v>3.41084956616161E-19</c:v>
                </c:pt>
                <c:pt idx="403">
                  <c:v>3.16998751490833E-19</c:v>
                </c:pt>
                <c:pt idx="404">
                  <c:v>2.82945155903491E-19</c:v>
                </c:pt>
                <c:pt idx="405">
                  <c:v>3.86207592026931E-19</c:v>
                </c:pt>
                <c:pt idx="406">
                  <c:v>3.64744440461666E-19</c:v>
                </c:pt>
                <c:pt idx="407">
                  <c:v>4.97421847019953E-19</c:v>
                </c:pt>
                <c:pt idx="408">
                  <c:v>4.61233554006655E-19</c:v>
                </c:pt>
                <c:pt idx="409">
                  <c:v>7.20778844848133E-19</c:v>
                </c:pt>
                <c:pt idx="410">
                  <c:v>6.44006931372886E-19</c:v>
                </c:pt>
                <c:pt idx="411">
                  <c:v>8.54232704553393E-19</c:v>
                </c:pt>
                <c:pt idx="412">
                  <c:v>7.00771724570385E-19</c:v>
                </c:pt>
                <c:pt idx="413">
                  <c:v>4.70907200475803E-19</c:v>
                </c:pt>
                <c:pt idx="414">
                  <c:v>4.01346444629317E-19</c:v>
                </c:pt>
                <c:pt idx="415">
                  <c:v>5.03588877553843E-19</c:v>
                </c:pt>
                <c:pt idx="416">
                  <c:v>4.87087556481625E-19</c:v>
                </c:pt>
                <c:pt idx="417">
                  <c:v>6.64810990886673E-19</c:v>
                </c:pt>
                <c:pt idx="418">
                  <c:v>6.18937918220791E-19</c:v>
                </c:pt>
                <c:pt idx="419">
                  <c:v>6.02262002763648E-19</c:v>
                </c:pt>
                <c:pt idx="420">
                  <c:v>6.35321416224045E-19</c:v>
                </c:pt>
                <c:pt idx="421">
                  <c:v>5.20943690900255E-19</c:v>
                </c:pt>
                <c:pt idx="422">
                  <c:v>4.65668212843816E-19</c:v>
                </c:pt>
                <c:pt idx="423">
                  <c:v>5.68441322594971E-19</c:v>
                </c:pt>
                <c:pt idx="424">
                  <c:v>5.15921762349586E-19</c:v>
                </c:pt>
                <c:pt idx="425">
                  <c:v>6.05238778174E-19</c:v>
                </c:pt>
                <c:pt idx="426">
                  <c:v>7.59392268227912E-19</c:v>
                </c:pt>
                <c:pt idx="427">
                  <c:v>3.61037040061605E-19</c:v>
                </c:pt>
                <c:pt idx="428">
                  <c:v>5.96165329592178E-19</c:v>
                </c:pt>
                <c:pt idx="429">
                  <c:v>6.55670095696873E-19</c:v>
                </c:pt>
                <c:pt idx="430">
                  <c:v>6.86035932378661E-19</c:v>
                </c:pt>
                <c:pt idx="431">
                  <c:v>5.70204188520937E-19</c:v>
                </c:pt>
                <c:pt idx="432">
                  <c:v>8.31782382651725E-19</c:v>
                </c:pt>
                <c:pt idx="433">
                  <c:v>6.77078097697221E-19</c:v>
                </c:pt>
                <c:pt idx="434">
                  <c:v>9.3483595878783E-19</c:v>
                </c:pt>
                <c:pt idx="435">
                  <c:v>7.05411517081296E-19</c:v>
                </c:pt>
                <c:pt idx="436">
                  <c:v>9.85718174383575E-19</c:v>
                </c:pt>
                <c:pt idx="437">
                  <c:v>9.30494623655824E-19</c:v>
                </c:pt>
                <c:pt idx="438">
                  <c:v>1.31981783201103E-18</c:v>
                </c:pt>
                <c:pt idx="439">
                  <c:v>1.46014431116428E-18</c:v>
                </c:pt>
                <c:pt idx="440">
                  <c:v>1.08105434998311E-18</c:v>
                </c:pt>
                <c:pt idx="441">
                  <c:v>1.02050052424791E-18</c:v>
                </c:pt>
                <c:pt idx="442">
                  <c:v>1.23753115230872E-18</c:v>
                </c:pt>
                <c:pt idx="443">
                  <c:v>7.97550413286963E-19</c:v>
                </c:pt>
                <c:pt idx="444">
                  <c:v>7.94562488729577E-19</c:v>
                </c:pt>
                <c:pt idx="445">
                  <c:v>8.84663160057815E-19</c:v>
                </c:pt>
                <c:pt idx="446">
                  <c:v>8.82203896018654E-19</c:v>
                </c:pt>
                <c:pt idx="447">
                  <c:v>8.23232887479452E-19</c:v>
                </c:pt>
                <c:pt idx="448">
                  <c:v>1.01295503663481E-18</c:v>
                </c:pt>
                <c:pt idx="449">
                  <c:v>9.32587423847471E-19</c:v>
                </c:pt>
                <c:pt idx="450">
                  <c:v>1.01476773060855E-18</c:v>
                </c:pt>
                <c:pt idx="451">
                  <c:v>9.85112192250048E-19</c:v>
                </c:pt>
                <c:pt idx="452">
                  <c:v>1.00918811409844E-18</c:v>
                </c:pt>
                <c:pt idx="453">
                  <c:v>1.03335346651785E-18</c:v>
                </c:pt>
                <c:pt idx="454">
                  <c:v>8.03401146860935E-19</c:v>
                </c:pt>
                <c:pt idx="455">
                  <c:v>7.38262654682938E-19</c:v>
                </c:pt>
                <c:pt idx="456">
                  <c:v>9.36651161272391E-19</c:v>
                </c:pt>
                <c:pt idx="457">
                  <c:v>1.17636970338983E-18</c:v>
                </c:pt>
                <c:pt idx="458">
                  <c:v>1.17004781701001E-18</c:v>
                </c:pt>
                <c:pt idx="459">
                  <c:v>1.11756472254822E-18</c:v>
                </c:pt>
                <c:pt idx="460">
                  <c:v>9.71398355744065E-19</c:v>
                </c:pt>
                <c:pt idx="461">
                  <c:v>8.07696397038498E-19</c:v>
                </c:pt>
                <c:pt idx="462">
                  <c:v>8.59412174709403E-19</c:v>
                </c:pt>
                <c:pt idx="463">
                  <c:v>7.16022839950629E-19</c:v>
                </c:pt>
                <c:pt idx="464">
                  <c:v>8.53312765624863E-19</c:v>
                </c:pt>
                <c:pt idx="465">
                  <c:v>7.27092280451541E-19</c:v>
                </c:pt>
                <c:pt idx="466">
                  <c:v>4.18759299225482E-19</c:v>
                </c:pt>
                <c:pt idx="467">
                  <c:v>6.87681530221119E-19</c:v>
                </c:pt>
                <c:pt idx="468">
                  <c:v>8.66214775352236E-19</c:v>
                </c:pt>
                <c:pt idx="469">
                  <c:v>6.81305880257645E-19</c:v>
                </c:pt>
                <c:pt idx="470">
                  <c:v>5.59586481936187E-19</c:v>
                </c:pt>
                <c:pt idx="471">
                  <c:v>6.78303627001628E-19</c:v>
                </c:pt>
                <c:pt idx="472">
                  <c:v>9.78806283534714E-19</c:v>
                </c:pt>
                <c:pt idx="473">
                  <c:v>9.47897202687899E-19</c:v>
                </c:pt>
                <c:pt idx="474">
                  <c:v>1.20499546829219E-18</c:v>
                </c:pt>
                <c:pt idx="475">
                  <c:v>8.85196281866762E-19</c:v>
                </c:pt>
                <c:pt idx="476">
                  <c:v>1.05515601630228E-18</c:v>
                </c:pt>
                <c:pt idx="477">
                  <c:v>1.30287552627529E-18</c:v>
                </c:pt>
                <c:pt idx="478">
                  <c:v>1.99146390667736E-18</c:v>
                </c:pt>
                <c:pt idx="479">
                  <c:v>2.03634906153613E-18</c:v>
                </c:pt>
                <c:pt idx="480">
                  <c:v>2.01843282694657E-18</c:v>
                </c:pt>
                <c:pt idx="481">
                  <c:v>8.68395961727223E-19</c:v>
                </c:pt>
                <c:pt idx="482">
                  <c:v>1.19406562766015E-18</c:v>
                </c:pt>
                <c:pt idx="483">
                  <c:v>1.33334486068911E-18</c:v>
                </c:pt>
                <c:pt idx="484">
                  <c:v>1.00264334832771E-18</c:v>
                </c:pt>
                <c:pt idx="485">
                  <c:v>8.35073941694555E-19</c:v>
                </c:pt>
                <c:pt idx="486">
                  <c:v>1.25242781119857E-18</c:v>
                </c:pt>
                <c:pt idx="487">
                  <c:v>1.23260730173661E-18</c:v>
                </c:pt>
                <c:pt idx="488">
                  <c:v>1.15022791065743E-18</c:v>
                </c:pt>
                <c:pt idx="489">
                  <c:v>1.13074540264808E-18</c:v>
                </c:pt>
                <c:pt idx="490">
                  <c:v>1.18714142018481E-18</c:v>
                </c:pt>
                <c:pt idx="491">
                  <c:v>7.53949435731121E-19</c:v>
                </c:pt>
                <c:pt idx="492">
                  <c:v>8.51635124984805E-19</c:v>
                </c:pt>
                <c:pt idx="493">
                  <c:v>1.09532568792407E-18</c:v>
                </c:pt>
                <c:pt idx="494">
                  <c:v>7.63957520263973E-19</c:v>
                </c:pt>
                <c:pt idx="495">
                  <c:v>5.60185220906985E-19</c:v>
                </c:pt>
                <c:pt idx="496">
                  <c:v>1.177579422512E-18</c:v>
                </c:pt>
                <c:pt idx="497">
                  <c:v>1.3127113172312E-18</c:v>
                </c:pt>
                <c:pt idx="498">
                  <c:v>7.38822550099312E-19</c:v>
                </c:pt>
                <c:pt idx="499">
                  <c:v>7.40431866038467E-19</c:v>
                </c:pt>
                <c:pt idx="500">
                  <c:v>1.2903704948912E-18</c:v>
                </c:pt>
                <c:pt idx="501">
                  <c:v>1.23298239081528E-18</c:v>
                </c:pt>
                <c:pt idx="502">
                  <c:v>1.71284510514891E-18</c:v>
                </c:pt>
                <c:pt idx="503">
                  <c:v>1.71768744963283E-18</c:v>
                </c:pt>
                <c:pt idx="504">
                  <c:v>1.67114081182184E-18</c:v>
                </c:pt>
                <c:pt idx="505">
                  <c:v>1.09308664179727E-18</c:v>
                </c:pt>
                <c:pt idx="506">
                  <c:v>6.76562573769087E-19</c:v>
                </c:pt>
                <c:pt idx="507">
                  <c:v>7.4087958446924E-19</c:v>
                </c:pt>
                <c:pt idx="508">
                  <c:v>9.75477727002389E-19</c:v>
                </c:pt>
                <c:pt idx="509">
                  <c:v>1.16774672304438E-18</c:v>
                </c:pt>
                <c:pt idx="510">
                  <c:v>1.02548086044084E-18</c:v>
                </c:pt>
                <c:pt idx="511">
                  <c:v>7.15717365435341E-19</c:v>
                </c:pt>
                <c:pt idx="512">
                  <c:v>8.92540658327828E-19</c:v>
                </c:pt>
                <c:pt idx="513">
                  <c:v>1.06966203536503E-18</c:v>
                </c:pt>
                <c:pt idx="514">
                  <c:v>1.20299921440521E-18</c:v>
                </c:pt>
                <c:pt idx="515">
                  <c:v>1.37724602680454E-18</c:v>
                </c:pt>
                <c:pt idx="516">
                  <c:v>8.8691494615689E-19</c:v>
                </c:pt>
                <c:pt idx="517">
                  <c:v>7.36216118031981E-19</c:v>
                </c:pt>
                <c:pt idx="518">
                  <c:v>6.46936955071817E-19</c:v>
                </c:pt>
                <c:pt idx="519">
                  <c:v>5.13273523090343E-19</c:v>
                </c:pt>
                <c:pt idx="520">
                  <c:v>9.53582390755945E-19</c:v>
                </c:pt>
                <c:pt idx="521">
                  <c:v>1.01036989131954E-18</c:v>
                </c:pt>
                <c:pt idx="522">
                  <c:v>9.31429493931468E-19</c:v>
                </c:pt>
                <c:pt idx="523">
                  <c:v>7.7281102428368E-19</c:v>
                </c:pt>
                <c:pt idx="524">
                  <c:v>7.15573297248522E-19</c:v>
                </c:pt>
                <c:pt idx="525">
                  <c:v>1.04474599617996E-18</c:v>
                </c:pt>
                <c:pt idx="526">
                  <c:v>1.20120606613637E-18</c:v>
                </c:pt>
                <c:pt idx="527">
                  <c:v>9.15434144902815E-19</c:v>
                </c:pt>
                <c:pt idx="528">
                  <c:v>6.3047958812584E-19</c:v>
                </c:pt>
                <c:pt idx="529">
                  <c:v>6.71133723252584E-19</c:v>
                </c:pt>
                <c:pt idx="530">
                  <c:v>6.61049218545333E-19</c:v>
                </c:pt>
                <c:pt idx="531">
                  <c:v>6.92321383485254E-19</c:v>
                </c:pt>
                <c:pt idx="532">
                  <c:v>6.20360688586924E-19</c:v>
                </c:pt>
                <c:pt idx="533">
                  <c:v>3.84216036235367E-19</c:v>
                </c:pt>
                <c:pt idx="534">
                  <c:v>6.19978354294983E-19</c:v>
                </c:pt>
                <c:pt idx="535">
                  <c:v>6.96089480994968E-19</c:v>
                </c:pt>
                <c:pt idx="536">
                  <c:v>5.59774642218779E-19</c:v>
                </c:pt>
                <c:pt idx="537">
                  <c:v>9.7313006008054E-19</c:v>
                </c:pt>
                <c:pt idx="538">
                  <c:v>1.11134215251373E-18</c:v>
                </c:pt>
                <c:pt idx="539">
                  <c:v>1.13633521322969E-18</c:v>
                </c:pt>
                <c:pt idx="540">
                  <c:v>8.33576872923137E-19</c:v>
                </c:pt>
                <c:pt idx="541">
                  <c:v>4.24464551546145E-19</c:v>
                </c:pt>
                <c:pt idx="542">
                  <c:v>7.67031571913311E-19</c:v>
                </c:pt>
                <c:pt idx="543">
                  <c:v>7.45838727258744E-19</c:v>
                </c:pt>
                <c:pt idx="544">
                  <c:v>9.5184196554887E-19</c:v>
                </c:pt>
                <c:pt idx="545">
                  <c:v>8.45567081087432E-19</c:v>
                </c:pt>
                <c:pt idx="546">
                  <c:v>9.33072803850789E-19</c:v>
                </c:pt>
                <c:pt idx="547">
                  <c:v>5.6688355108876E-19</c:v>
                </c:pt>
                <c:pt idx="548">
                  <c:v>5.07729998783665E-19</c:v>
                </c:pt>
                <c:pt idx="549">
                  <c:v>8.33956659111298E-19</c:v>
                </c:pt>
                <c:pt idx="550">
                  <c:v>1.15310511619192E-18</c:v>
                </c:pt>
                <c:pt idx="551">
                  <c:v>9.57152198975759E-19</c:v>
                </c:pt>
                <c:pt idx="552">
                  <c:v>8.19052862416688E-19</c:v>
                </c:pt>
                <c:pt idx="553">
                  <c:v>8.59427097984064E-19</c:v>
                </c:pt>
                <c:pt idx="554">
                  <c:v>6.76388037584173E-19</c:v>
                </c:pt>
                <c:pt idx="555">
                  <c:v>6.27163728456963E-19</c:v>
                </c:pt>
                <c:pt idx="556">
                  <c:v>7.37959638804217E-19</c:v>
                </c:pt>
                <c:pt idx="557">
                  <c:v>9.66059864549321E-19</c:v>
                </c:pt>
                <c:pt idx="558">
                  <c:v>7.20933669247789E-19</c:v>
                </c:pt>
                <c:pt idx="559">
                  <c:v>6.1478739539538E-19</c:v>
                </c:pt>
                <c:pt idx="560">
                  <c:v>5.75742956419004E-19</c:v>
                </c:pt>
                <c:pt idx="561">
                  <c:v>4.75249920000005E-19</c:v>
                </c:pt>
                <c:pt idx="562">
                  <c:v>5.26321441714395E-19</c:v>
                </c:pt>
                <c:pt idx="563">
                  <c:v>4.47135787473663E-19</c:v>
                </c:pt>
                <c:pt idx="564">
                  <c:v>2.85129960929451E-19</c:v>
                </c:pt>
                <c:pt idx="565">
                  <c:v>2.59623807341469E-19</c:v>
                </c:pt>
                <c:pt idx="566">
                  <c:v>3.62745985807171E-19</c:v>
                </c:pt>
                <c:pt idx="567">
                  <c:v>2.74202261590396E-19</c:v>
                </c:pt>
                <c:pt idx="568">
                  <c:v>4.02483566820383E-19</c:v>
                </c:pt>
                <c:pt idx="569">
                  <c:v>4.09614656579365E-19</c:v>
                </c:pt>
                <c:pt idx="570">
                  <c:v>2.54423678518696E-19</c:v>
                </c:pt>
                <c:pt idx="571">
                  <c:v>2.24790011258118E-19</c:v>
                </c:pt>
                <c:pt idx="572">
                  <c:v>2.77303727880209E-19</c:v>
                </c:pt>
                <c:pt idx="573">
                  <c:v>1.59485005008219E-19</c:v>
                </c:pt>
                <c:pt idx="574">
                  <c:v>3.47401198961657E-19</c:v>
                </c:pt>
                <c:pt idx="575">
                  <c:v>4.12976744043138E-19</c:v>
                </c:pt>
                <c:pt idx="576">
                  <c:v>3.42434744160537E-19</c:v>
                </c:pt>
                <c:pt idx="577">
                  <c:v>3.48739976918658E-19</c:v>
                </c:pt>
                <c:pt idx="578">
                  <c:v>3.4588168795229E-19</c:v>
                </c:pt>
                <c:pt idx="579">
                  <c:v>3.87437699254097E-19</c:v>
                </c:pt>
                <c:pt idx="580">
                  <c:v>3.66712316489661E-19</c:v>
                </c:pt>
                <c:pt idx="581">
                  <c:v>4.51233656613624E-19</c:v>
                </c:pt>
                <c:pt idx="582">
                  <c:v>4.39627472500734E-19</c:v>
                </c:pt>
                <c:pt idx="583">
                  <c:v>3.59478304962211E-19</c:v>
                </c:pt>
                <c:pt idx="584">
                  <c:v>3.06455084996425E-19</c:v>
                </c:pt>
                <c:pt idx="585">
                  <c:v>3.89438907968766E-19</c:v>
                </c:pt>
                <c:pt idx="586">
                  <c:v>4.71307393571804E-19</c:v>
                </c:pt>
                <c:pt idx="587">
                  <c:v>5.85233162200355E-19</c:v>
                </c:pt>
                <c:pt idx="588">
                  <c:v>3.25442937194717E-19</c:v>
                </c:pt>
                <c:pt idx="589">
                  <c:v>3.35714468119034E-19</c:v>
                </c:pt>
                <c:pt idx="590">
                  <c:v>3.65825012485994E-19</c:v>
                </c:pt>
                <c:pt idx="591">
                  <c:v>2.87098942215292E-19</c:v>
                </c:pt>
                <c:pt idx="592">
                  <c:v>3.98549614549891E-19</c:v>
                </c:pt>
                <c:pt idx="593">
                  <c:v>4.59672483619942E-19</c:v>
                </c:pt>
                <c:pt idx="594">
                  <c:v>3.7377857609051E-19</c:v>
                </c:pt>
                <c:pt idx="595">
                  <c:v>2.51033673686775E-19</c:v>
                </c:pt>
                <c:pt idx="596">
                  <c:v>2.28407399683313E-19</c:v>
                </c:pt>
                <c:pt idx="597">
                  <c:v>2.41412952025106E-19</c:v>
                </c:pt>
                <c:pt idx="598">
                  <c:v>2.97919350401851E-19</c:v>
                </c:pt>
                <c:pt idx="599">
                  <c:v>4.04252723324973E-19</c:v>
                </c:pt>
                <c:pt idx="600">
                  <c:v>3.62336187129448E-19</c:v>
                </c:pt>
                <c:pt idx="601">
                  <c:v>2.2984928209598E-19</c:v>
                </c:pt>
                <c:pt idx="602">
                  <c:v>2.33156812057336E-19</c:v>
                </c:pt>
                <c:pt idx="603">
                  <c:v>2.85317181814672E-19</c:v>
                </c:pt>
                <c:pt idx="604">
                  <c:v>2.95018681838988E-19</c:v>
                </c:pt>
                <c:pt idx="605">
                  <c:v>2.4317174468085E-19</c:v>
                </c:pt>
                <c:pt idx="606">
                  <c:v>2.25252049273338E-19</c:v>
                </c:pt>
                <c:pt idx="607">
                  <c:v>3.5262297327849E-19</c:v>
                </c:pt>
                <c:pt idx="608">
                  <c:v>3.52627159924596E-19</c:v>
                </c:pt>
                <c:pt idx="609">
                  <c:v>3.41377832881138E-19</c:v>
                </c:pt>
                <c:pt idx="610">
                  <c:v>3.14982641419944E-19</c:v>
                </c:pt>
                <c:pt idx="611">
                  <c:v>3.4844792703876E-19</c:v>
                </c:pt>
                <c:pt idx="612">
                  <c:v>3.18478442738693E-19</c:v>
                </c:pt>
                <c:pt idx="613">
                  <c:v>3.42525007499268E-19</c:v>
                </c:pt>
                <c:pt idx="614">
                  <c:v>3.76866666485862E-19</c:v>
                </c:pt>
                <c:pt idx="615">
                  <c:v>4.79393641071594E-19</c:v>
                </c:pt>
                <c:pt idx="616">
                  <c:v>4.54557388193884E-19</c:v>
                </c:pt>
                <c:pt idx="617">
                  <c:v>5.07524115890933E-19</c:v>
                </c:pt>
                <c:pt idx="618">
                  <c:v>4.47541194082722E-19</c:v>
                </c:pt>
                <c:pt idx="619">
                  <c:v>3.66736363442486E-19</c:v>
                </c:pt>
                <c:pt idx="620">
                  <c:v>3.80877229165114E-19</c:v>
                </c:pt>
                <c:pt idx="621">
                  <c:v>3.24193870137123E-19</c:v>
                </c:pt>
                <c:pt idx="622">
                  <c:v>2.7280772902244E-19</c:v>
                </c:pt>
                <c:pt idx="623">
                  <c:v>4.14746280553465E-19</c:v>
                </c:pt>
                <c:pt idx="624">
                  <c:v>4.068536256995E-19</c:v>
                </c:pt>
                <c:pt idx="625">
                  <c:v>4.54707440175146E-19</c:v>
                </c:pt>
                <c:pt idx="626">
                  <c:v>4.53288245951989E-19</c:v>
                </c:pt>
                <c:pt idx="627">
                  <c:v>3.81196622599914E-19</c:v>
                </c:pt>
                <c:pt idx="628">
                  <c:v>3.32805725962068E-19</c:v>
                </c:pt>
                <c:pt idx="629">
                  <c:v>5.96630480092989E-19</c:v>
                </c:pt>
                <c:pt idx="630">
                  <c:v>7.86779743919192E-19</c:v>
                </c:pt>
                <c:pt idx="631">
                  <c:v>7.05218779501115E-19</c:v>
                </c:pt>
                <c:pt idx="632">
                  <c:v>6.62352155447276E-19</c:v>
                </c:pt>
                <c:pt idx="633">
                  <c:v>7.77165725941482E-19</c:v>
                </c:pt>
                <c:pt idx="634">
                  <c:v>6.42419015507969E-19</c:v>
                </c:pt>
                <c:pt idx="635">
                  <c:v>6.42330957565508E-19</c:v>
                </c:pt>
                <c:pt idx="636">
                  <c:v>5.88840805322144E-19</c:v>
                </c:pt>
                <c:pt idx="637">
                  <c:v>9.39786307663025E-19</c:v>
                </c:pt>
                <c:pt idx="638">
                  <c:v>5.71790576755043E-19</c:v>
                </c:pt>
                <c:pt idx="639">
                  <c:v>5.96120137667774E-19</c:v>
                </c:pt>
                <c:pt idx="640">
                  <c:v>7.4999883636653E-19</c:v>
                </c:pt>
                <c:pt idx="641">
                  <c:v>6.16468638970381E-19</c:v>
                </c:pt>
                <c:pt idx="642">
                  <c:v>7.1797354293128E-19</c:v>
                </c:pt>
                <c:pt idx="643">
                  <c:v>5.91471947456936E-19</c:v>
                </c:pt>
                <c:pt idx="644">
                  <c:v>4.66524727528984E-19</c:v>
                </c:pt>
                <c:pt idx="645">
                  <c:v>6.33620490983694E-19</c:v>
                </c:pt>
                <c:pt idx="646">
                  <c:v>4.63566738593291E-19</c:v>
                </c:pt>
                <c:pt idx="647">
                  <c:v>4.40773771239632E-19</c:v>
                </c:pt>
                <c:pt idx="648">
                  <c:v>5.49910726740105E-19</c:v>
                </c:pt>
                <c:pt idx="649">
                  <c:v>6.49519544866299E-19</c:v>
                </c:pt>
                <c:pt idx="650">
                  <c:v>6.57076379750637E-19</c:v>
                </c:pt>
                <c:pt idx="651">
                  <c:v>5.38269731546572E-19</c:v>
                </c:pt>
                <c:pt idx="652">
                  <c:v>5.96698060395444E-19</c:v>
                </c:pt>
                <c:pt idx="653">
                  <c:v>5.24528240420695E-19</c:v>
                </c:pt>
                <c:pt idx="654">
                  <c:v>4.69116364734165E-19</c:v>
                </c:pt>
                <c:pt idx="655">
                  <c:v>4.22905333723539E-19</c:v>
                </c:pt>
                <c:pt idx="656">
                  <c:v>3.83085695210381E-19</c:v>
                </c:pt>
                <c:pt idx="657">
                  <c:v>4.12556576806985E-19</c:v>
                </c:pt>
                <c:pt idx="658">
                  <c:v>4.97124866591903E-19</c:v>
                </c:pt>
                <c:pt idx="659">
                  <c:v>5.16785286590469E-19</c:v>
                </c:pt>
                <c:pt idx="660">
                  <c:v>5.14601588374363E-19</c:v>
                </c:pt>
                <c:pt idx="661">
                  <c:v>4.62257988777727E-19</c:v>
                </c:pt>
                <c:pt idx="662">
                  <c:v>5.10534923949229E-19</c:v>
                </c:pt>
                <c:pt idx="663">
                  <c:v>4.44742374957421E-19</c:v>
                </c:pt>
                <c:pt idx="664">
                  <c:v>3.7897509496827E-19</c:v>
                </c:pt>
                <c:pt idx="665">
                  <c:v>2.23114421386765E-19</c:v>
                </c:pt>
                <c:pt idx="666">
                  <c:v>4.06021860543135E-19</c:v>
                </c:pt>
                <c:pt idx="667">
                  <c:v>4.88753132805524E-19</c:v>
                </c:pt>
                <c:pt idx="668">
                  <c:v>3.470830636589E-19</c:v>
                </c:pt>
                <c:pt idx="669">
                  <c:v>2.73128495581349E-19</c:v>
                </c:pt>
                <c:pt idx="670">
                  <c:v>2.10315827946012E-19</c:v>
                </c:pt>
                <c:pt idx="671">
                  <c:v>3.2238549573199E-19</c:v>
                </c:pt>
                <c:pt idx="672">
                  <c:v>5.42125612229094E-19</c:v>
                </c:pt>
                <c:pt idx="673">
                  <c:v>3.65098345464785E-19</c:v>
                </c:pt>
                <c:pt idx="674">
                  <c:v>2.86676188923201E-19</c:v>
                </c:pt>
                <c:pt idx="675">
                  <c:v>3.9311991928164E-19</c:v>
                </c:pt>
                <c:pt idx="676">
                  <c:v>3.04726005362505E-19</c:v>
                </c:pt>
                <c:pt idx="677">
                  <c:v>3.96893824123711E-19</c:v>
                </c:pt>
                <c:pt idx="678">
                  <c:v>3.13265443029509E-19</c:v>
                </c:pt>
                <c:pt idx="679">
                  <c:v>4.05767566642111E-19</c:v>
                </c:pt>
                <c:pt idx="680">
                  <c:v>3.16585665137293E-19</c:v>
                </c:pt>
                <c:pt idx="681">
                  <c:v>3.08179173928082E-19</c:v>
                </c:pt>
                <c:pt idx="682">
                  <c:v>2.05080631728963E-19</c:v>
                </c:pt>
                <c:pt idx="683">
                  <c:v>2.5409536342578E-19</c:v>
                </c:pt>
                <c:pt idx="684">
                  <c:v>3.48727176151985E-19</c:v>
                </c:pt>
                <c:pt idx="685">
                  <c:v>2.20252509145224E-19</c:v>
                </c:pt>
                <c:pt idx="686">
                  <c:v>2.66137782141442E-19</c:v>
                </c:pt>
                <c:pt idx="687">
                  <c:v>2.71768709625423E-19</c:v>
                </c:pt>
                <c:pt idx="688">
                  <c:v>3.20381093589186E-19</c:v>
                </c:pt>
                <c:pt idx="689">
                  <c:v>3.11587078673171E-19</c:v>
                </c:pt>
                <c:pt idx="690">
                  <c:v>3.58118737610458E-19</c:v>
                </c:pt>
                <c:pt idx="691">
                  <c:v>2.49014374714282E-19</c:v>
                </c:pt>
                <c:pt idx="692">
                  <c:v>1.91129071793883E-19</c:v>
                </c:pt>
                <c:pt idx="693">
                  <c:v>1.90703531412832E-19</c:v>
                </c:pt>
                <c:pt idx="694">
                  <c:v>3.06442845396315E-19</c:v>
                </c:pt>
                <c:pt idx="695">
                  <c:v>2.61316030155947E-19</c:v>
                </c:pt>
                <c:pt idx="696">
                  <c:v>2.89985956594228E-19</c:v>
                </c:pt>
                <c:pt idx="697">
                  <c:v>4.38003374557387E-19</c:v>
                </c:pt>
                <c:pt idx="698">
                  <c:v>4.35453089524661E-19</c:v>
                </c:pt>
                <c:pt idx="699">
                  <c:v>3.89366360402304E-19</c:v>
                </c:pt>
                <c:pt idx="700">
                  <c:v>4.26139705202289E-19</c:v>
                </c:pt>
                <c:pt idx="701">
                  <c:v>3.71106162886316E-19</c:v>
                </c:pt>
                <c:pt idx="702">
                  <c:v>1.99658014476241E-19</c:v>
                </c:pt>
                <c:pt idx="703">
                  <c:v>2.75672849738295E-19</c:v>
                </c:pt>
                <c:pt idx="704">
                  <c:v>2.29175012543701E-19</c:v>
                </c:pt>
                <c:pt idx="705">
                  <c:v>2.31490409559426E-19</c:v>
                </c:pt>
                <c:pt idx="706">
                  <c:v>2.88955384675799E-19</c:v>
                </c:pt>
                <c:pt idx="707">
                  <c:v>3.78128581883668E-19</c:v>
                </c:pt>
                <c:pt idx="708">
                  <c:v>3.1609756472126E-19</c:v>
                </c:pt>
                <c:pt idx="709">
                  <c:v>4.08241662999659E-19</c:v>
                </c:pt>
                <c:pt idx="710">
                  <c:v>4.09834295641822E-19</c:v>
                </c:pt>
                <c:pt idx="711">
                  <c:v>3.91510134470633E-19</c:v>
                </c:pt>
                <c:pt idx="712">
                  <c:v>4.9214304352098E-19</c:v>
                </c:pt>
                <c:pt idx="713">
                  <c:v>2.26442142447152E-19</c:v>
                </c:pt>
                <c:pt idx="714">
                  <c:v>1.96529931851648E-19</c:v>
                </c:pt>
                <c:pt idx="715">
                  <c:v>2.4226551215967E-19</c:v>
                </c:pt>
                <c:pt idx="716">
                  <c:v>3.08461608312694E-19</c:v>
                </c:pt>
                <c:pt idx="717">
                  <c:v>2.55538973267065E-19</c:v>
                </c:pt>
                <c:pt idx="718">
                  <c:v>3.2758623146428E-19</c:v>
                </c:pt>
                <c:pt idx="719">
                  <c:v>3.08486723072384E-19</c:v>
                </c:pt>
                <c:pt idx="720">
                  <c:v>3.01032611906345E-19</c:v>
                </c:pt>
                <c:pt idx="721">
                  <c:v>2.52714551546031E-19</c:v>
                </c:pt>
                <c:pt idx="722">
                  <c:v>3.12808141707061E-19</c:v>
                </c:pt>
                <c:pt idx="723">
                  <c:v>2.85424053248685E-19</c:v>
                </c:pt>
                <c:pt idx="724">
                  <c:v>5.26561421589171E-19</c:v>
                </c:pt>
                <c:pt idx="725">
                  <c:v>4.2693587251487E-19</c:v>
                </c:pt>
                <c:pt idx="726">
                  <c:v>4.63362606381452E-19</c:v>
                </c:pt>
                <c:pt idx="727">
                  <c:v>4.02379776500057E-19</c:v>
                </c:pt>
                <c:pt idx="728">
                  <c:v>3.12745821978085E-19</c:v>
                </c:pt>
                <c:pt idx="729">
                  <c:v>2.54181471690348E-19</c:v>
                </c:pt>
                <c:pt idx="730">
                  <c:v>3.88786726521417E-19</c:v>
                </c:pt>
                <c:pt idx="731">
                  <c:v>3.19091283928998E-19</c:v>
                </c:pt>
                <c:pt idx="732">
                  <c:v>3.28437926157287E-19</c:v>
                </c:pt>
                <c:pt idx="733">
                  <c:v>2.25180283123972E-19</c:v>
                </c:pt>
                <c:pt idx="734">
                  <c:v>2.84253027108132E-19</c:v>
                </c:pt>
                <c:pt idx="735">
                  <c:v>4.38723364344381E-19</c:v>
                </c:pt>
                <c:pt idx="736">
                  <c:v>2.66134993695762E-19</c:v>
                </c:pt>
                <c:pt idx="737">
                  <c:v>2.99797252404076E-19</c:v>
                </c:pt>
                <c:pt idx="738">
                  <c:v>5.52824877278225E-19</c:v>
                </c:pt>
                <c:pt idx="739">
                  <c:v>6.98216785614818E-19</c:v>
                </c:pt>
                <c:pt idx="740">
                  <c:v>5.73077766276979E-19</c:v>
                </c:pt>
                <c:pt idx="741">
                  <c:v>4.21156216158829E-19</c:v>
                </c:pt>
                <c:pt idx="742">
                  <c:v>3.6816394004748E-19</c:v>
                </c:pt>
                <c:pt idx="743">
                  <c:v>3.2401730590884E-19</c:v>
                </c:pt>
                <c:pt idx="744">
                  <c:v>2.54136459610179E-19</c:v>
                </c:pt>
                <c:pt idx="745">
                  <c:v>2.16505548546786E-19</c:v>
                </c:pt>
                <c:pt idx="746">
                  <c:v>3.08519133215275E-19</c:v>
                </c:pt>
                <c:pt idx="747">
                  <c:v>3.12689488348536E-19</c:v>
                </c:pt>
                <c:pt idx="748">
                  <c:v>3.05653564941998E-19</c:v>
                </c:pt>
                <c:pt idx="749">
                  <c:v>3.81506995665269E-19</c:v>
                </c:pt>
                <c:pt idx="750">
                  <c:v>3.67444648059228E-19</c:v>
                </c:pt>
                <c:pt idx="751">
                  <c:v>4.6725507045397E-19</c:v>
                </c:pt>
                <c:pt idx="752">
                  <c:v>3.94241939545912E-19</c:v>
                </c:pt>
                <c:pt idx="753">
                  <c:v>3.71772444221693E-19</c:v>
                </c:pt>
                <c:pt idx="754">
                  <c:v>3.36398256792525E-19</c:v>
                </c:pt>
                <c:pt idx="755">
                  <c:v>4.94994937468338E-19</c:v>
                </c:pt>
                <c:pt idx="756">
                  <c:v>4.5069160998738E-19</c:v>
                </c:pt>
                <c:pt idx="757">
                  <c:v>3.1992505279681E-19</c:v>
                </c:pt>
                <c:pt idx="758">
                  <c:v>3.12564672537858E-19</c:v>
                </c:pt>
                <c:pt idx="759">
                  <c:v>5.27786229494672E-19</c:v>
                </c:pt>
                <c:pt idx="760">
                  <c:v>4.04393198956406E-19</c:v>
                </c:pt>
                <c:pt idx="761">
                  <c:v>6.21575096448047E-19</c:v>
                </c:pt>
                <c:pt idx="762">
                  <c:v>7.01580844900781E-19</c:v>
                </c:pt>
                <c:pt idx="763">
                  <c:v>4.95572966641191E-19</c:v>
                </c:pt>
                <c:pt idx="764">
                  <c:v>3.96245486952753E-19</c:v>
                </c:pt>
                <c:pt idx="765">
                  <c:v>4.60032304348672E-19</c:v>
                </c:pt>
                <c:pt idx="766">
                  <c:v>3.98135656951054E-19</c:v>
                </c:pt>
                <c:pt idx="767">
                  <c:v>3.39999802402416E-19</c:v>
                </c:pt>
                <c:pt idx="768">
                  <c:v>2.98027328196025E-19</c:v>
                </c:pt>
                <c:pt idx="769">
                  <c:v>4.97669282033528E-19</c:v>
                </c:pt>
                <c:pt idx="770">
                  <c:v>4.08274053341023E-19</c:v>
                </c:pt>
                <c:pt idx="771">
                  <c:v>4.25743126697466E-19</c:v>
                </c:pt>
                <c:pt idx="772">
                  <c:v>5.01208257646684E-19</c:v>
                </c:pt>
                <c:pt idx="773">
                  <c:v>4.73554992942821E-19</c:v>
                </c:pt>
                <c:pt idx="774">
                  <c:v>5.2582352076054E-19</c:v>
                </c:pt>
                <c:pt idx="775">
                  <c:v>5.13973043226249E-19</c:v>
                </c:pt>
                <c:pt idx="776">
                  <c:v>6.06051680013635E-19</c:v>
                </c:pt>
                <c:pt idx="777">
                  <c:v>5.48174641171696E-19</c:v>
                </c:pt>
                <c:pt idx="778">
                  <c:v>4.89600436832565E-19</c:v>
                </c:pt>
                <c:pt idx="779">
                  <c:v>4.32648438259825E-19</c:v>
                </c:pt>
                <c:pt idx="780">
                  <c:v>7.28511414691158E-19</c:v>
                </c:pt>
                <c:pt idx="781">
                  <c:v>6.36426733292511E-19</c:v>
                </c:pt>
                <c:pt idx="782">
                  <c:v>5.88663396552339E-19</c:v>
                </c:pt>
                <c:pt idx="783">
                  <c:v>5.50041539753842E-19</c:v>
                </c:pt>
                <c:pt idx="784">
                  <c:v>4.44536289351162E-19</c:v>
                </c:pt>
                <c:pt idx="785">
                  <c:v>4.27311058229551E-19</c:v>
                </c:pt>
                <c:pt idx="786">
                  <c:v>5.11753420352706E-19</c:v>
                </c:pt>
                <c:pt idx="787">
                  <c:v>5.25190534982175E-19</c:v>
                </c:pt>
                <c:pt idx="788">
                  <c:v>4.13672563194396E-19</c:v>
                </c:pt>
                <c:pt idx="789">
                  <c:v>5.2163242394287E-19</c:v>
                </c:pt>
                <c:pt idx="790">
                  <c:v>6.92852756193388E-19</c:v>
                </c:pt>
                <c:pt idx="791">
                  <c:v>4.26844500479065E-19</c:v>
                </c:pt>
                <c:pt idx="792">
                  <c:v>3.70899545990469E-19</c:v>
                </c:pt>
                <c:pt idx="793">
                  <c:v>3.90026242032383E-19</c:v>
                </c:pt>
                <c:pt idx="794">
                  <c:v>4.38614857505103E-19</c:v>
                </c:pt>
                <c:pt idx="795">
                  <c:v>4.60573584299612E-19</c:v>
                </c:pt>
                <c:pt idx="796">
                  <c:v>6.78556948155783E-19</c:v>
                </c:pt>
                <c:pt idx="797">
                  <c:v>1.3248743990822E-18</c:v>
                </c:pt>
                <c:pt idx="798">
                  <c:v>1.64962777415194E-18</c:v>
                </c:pt>
                <c:pt idx="799">
                  <c:v>6.62302086017409E-19</c:v>
                </c:pt>
                <c:pt idx="800">
                  <c:v>4.62231884221942E-19</c:v>
                </c:pt>
                <c:pt idx="801">
                  <c:v>4.22776528245469E-19</c:v>
                </c:pt>
                <c:pt idx="802">
                  <c:v>4.38392034115081E-19</c:v>
                </c:pt>
                <c:pt idx="803">
                  <c:v>3.97360249665609E-19</c:v>
                </c:pt>
                <c:pt idx="804">
                  <c:v>5.00987229549675E-19</c:v>
                </c:pt>
                <c:pt idx="805">
                  <c:v>3.64879015442559E-19</c:v>
                </c:pt>
                <c:pt idx="806">
                  <c:v>3.7643193229901E-19</c:v>
                </c:pt>
                <c:pt idx="807">
                  <c:v>3.47658288227786E-19</c:v>
                </c:pt>
                <c:pt idx="808">
                  <c:v>5.27706988814869E-19</c:v>
                </c:pt>
                <c:pt idx="809">
                  <c:v>4.22653050388125E-19</c:v>
                </c:pt>
                <c:pt idx="810">
                  <c:v>4.75259440515319E-19</c:v>
                </c:pt>
                <c:pt idx="811">
                  <c:v>3.57099897320802E-19</c:v>
                </c:pt>
                <c:pt idx="812">
                  <c:v>4.83277479690208E-19</c:v>
                </c:pt>
                <c:pt idx="813">
                  <c:v>3.58464153994309E-19</c:v>
                </c:pt>
                <c:pt idx="814">
                  <c:v>3.25817030897197E-19</c:v>
                </c:pt>
                <c:pt idx="815">
                  <c:v>3.84750685511811E-19</c:v>
                </c:pt>
                <c:pt idx="816">
                  <c:v>4.0734700919707E-19</c:v>
                </c:pt>
                <c:pt idx="817">
                  <c:v>4.09984708866035E-19</c:v>
                </c:pt>
                <c:pt idx="818">
                  <c:v>3.43350642267616E-19</c:v>
                </c:pt>
                <c:pt idx="819">
                  <c:v>3.67795556411732E-19</c:v>
                </c:pt>
                <c:pt idx="820">
                  <c:v>3.56312725289694E-19</c:v>
                </c:pt>
                <c:pt idx="821">
                  <c:v>4.15015989199316E-19</c:v>
                </c:pt>
                <c:pt idx="822">
                  <c:v>4.20283809523809E-19</c:v>
                </c:pt>
                <c:pt idx="823">
                  <c:v>3.30904255307054E-19</c:v>
                </c:pt>
                <c:pt idx="824">
                  <c:v>2.84411287695321E-19</c:v>
                </c:pt>
                <c:pt idx="825">
                  <c:v>4.09016890223236E-19</c:v>
                </c:pt>
                <c:pt idx="826">
                  <c:v>4.14893016545915E-19</c:v>
                </c:pt>
                <c:pt idx="827">
                  <c:v>3.08987145644983E-19</c:v>
                </c:pt>
                <c:pt idx="828">
                  <c:v>3.78990466031501E-19</c:v>
                </c:pt>
                <c:pt idx="829">
                  <c:v>3.85043975597355E-19</c:v>
                </c:pt>
                <c:pt idx="830">
                  <c:v>3.54634357082347E-19</c:v>
                </c:pt>
                <c:pt idx="831">
                  <c:v>4.68808510712609E-19</c:v>
                </c:pt>
                <c:pt idx="832">
                  <c:v>2.68768473748476E-19</c:v>
                </c:pt>
                <c:pt idx="833">
                  <c:v>3.7091242237947E-19</c:v>
                </c:pt>
                <c:pt idx="834">
                  <c:v>3.74647018998429E-19</c:v>
                </c:pt>
                <c:pt idx="835">
                  <c:v>2.94440888877206E-19</c:v>
                </c:pt>
                <c:pt idx="836">
                  <c:v>1.77405359489579E-19</c:v>
                </c:pt>
                <c:pt idx="837">
                  <c:v>3.34266841611709E-19</c:v>
                </c:pt>
                <c:pt idx="838">
                  <c:v>4.10855711288955E-19</c:v>
                </c:pt>
                <c:pt idx="839">
                  <c:v>5.1025394102637E-19</c:v>
                </c:pt>
                <c:pt idx="840">
                  <c:v>4.63321678103209E-19</c:v>
                </c:pt>
                <c:pt idx="841">
                  <c:v>4.84697070900219E-19</c:v>
                </c:pt>
                <c:pt idx="842">
                  <c:v>4.41717061596854E-19</c:v>
                </c:pt>
                <c:pt idx="843">
                  <c:v>5.08689423694121E-19</c:v>
                </c:pt>
                <c:pt idx="844">
                  <c:v>3.79847982661387E-19</c:v>
                </c:pt>
                <c:pt idx="845">
                  <c:v>3.07405529635233E-19</c:v>
                </c:pt>
                <c:pt idx="846">
                  <c:v>3.28493253808412E-19</c:v>
                </c:pt>
                <c:pt idx="847">
                  <c:v>3.66054150736331E-19</c:v>
                </c:pt>
                <c:pt idx="848">
                  <c:v>6.0033811182157E-19</c:v>
                </c:pt>
                <c:pt idx="849">
                  <c:v>4.9845902317037E-19</c:v>
                </c:pt>
                <c:pt idx="850">
                  <c:v>3.4932366530261E-19</c:v>
                </c:pt>
                <c:pt idx="851">
                  <c:v>3.05890346767063E-19</c:v>
                </c:pt>
                <c:pt idx="852">
                  <c:v>3.09457521450788E-19</c:v>
                </c:pt>
                <c:pt idx="853">
                  <c:v>3.62282974630634E-19</c:v>
                </c:pt>
                <c:pt idx="854">
                  <c:v>3.50101910370031E-19</c:v>
                </c:pt>
                <c:pt idx="855">
                  <c:v>4.19298695937824E-19</c:v>
                </c:pt>
                <c:pt idx="856">
                  <c:v>3.32181782642808E-19</c:v>
                </c:pt>
                <c:pt idx="857">
                  <c:v>3.06804537286267E-19</c:v>
                </c:pt>
                <c:pt idx="858">
                  <c:v>3.54093852463049E-19</c:v>
                </c:pt>
                <c:pt idx="859">
                  <c:v>3.25242209773786E-19</c:v>
                </c:pt>
                <c:pt idx="860">
                  <c:v>4.3167523275593E-19</c:v>
                </c:pt>
                <c:pt idx="861">
                  <c:v>4.43482727661049E-19</c:v>
                </c:pt>
                <c:pt idx="862">
                  <c:v>3.66719425289378E-19</c:v>
                </c:pt>
                <c:pt idx="863">
                  <c:v>3.92267342752453E-19</c:v>
                </c:pt>
                <c:pt idx="864">
                  <c:v>3.17236553452439E-19</c:v>
                </c:pt>
                <c:pt idx="865">
                  <c:v>3.38660996067948E-19</c:v>
                </c:pt>
                <c:pt idx="866">
                  <c:v>3.10361829245122E-19</c:v>
                </c:pt>
                <c:pt idx="867">
                  <c:v>4.14705810135481E-19</c:v>
                </c:pt>
                <c:pt idx="868">
                  <c:v>4.72297515493259E-19</c:v>
                </c:pt>
                <c:pt idx="869">
                  <c:v>3.30714861136153E-19</c:v>
                </c:pt>
                <c:pt idx="870">
                  <c:v>2.62390645359208E-19</c:v>
                </c:pt>
                <c:pt idx="871">
                  <c:v>3.09279630569341E-19</c:v>
                </c:pt>
                <c:pt idx="872">
                  <c:v>3.72139725138183E-19</c:v>
                </c:pt>
                <c:pt idx="873">
                  <c:v>3.85952263320418E-19</c:v>
                </c:pt>
                <c:pt idx="874">
                  <c:v>5.18433023889727E-19</c:v>
                </c:pt>
                <c:pt idx="875">
                  <c:v>4.8153894120229E-19</c:v>
                </c:pt>
                <c:pt idx="876">
                  <c:v>2.8452446856672E-19</c:v>
                </c:pt>
                <c:pt idx="877">
                  <c:v>3.59905565250908E-19</c:v>
                </c:pt>
                <c:pt idx="878">
                  <c:v>3.8717221452548E-19</c:v>
                </c:pt>
                <c:pt idx="879">
                  <c:v>3.09603637617854E-19</c:v>
                </c:pt>
                <c:pt idx="880">
                  <c:v>2.95596763816113E-19</c:v>
                </c:pt>
                <c:pt idx="881">
                  <c:v>3.29991879034642E-19</c:v>
                </c:pt>
                <c:pt idx="882">
                  <c:v>3.23482394396193E-19</c:v>
                </c:pt>
                <c:pt idx="883">
                  <c:v>2.92367103919914E-19</c:v>
                </c:pt>
                <c:pt idx="884">
                  <c:v>3.3240964890433E-19</c:v>
                </c:pt>
                <c:pt idx="885">
                  <c:v>4.62048733054837E-19</c:v>
                </c:pt>
                <c:pt idx="886">
                  <c:v>2.97580606931337E-19</c:v>
                </c:pt>
                <c:pt idx="887">
                  <c:v>2.23303873750505E-19</c:v>
                </c:pt>
                <c:pt idx="888">
                  <c:v>4.81211944425094E-19</c:v>
                </c:pt>
                <c:pt idx="889">
                  <c:v>3.58663027026865E-19</c:v>
                </c:pt>
                <c:pt idx="890">
                  <c:v>2.36172317066748E-19</c:v>
                </c:pt>
                <c:pt idx="891">
                  <c:v>3.89590317909887E-19</c:v>
                </c:pt>
                <c:pt idx="892">
                  <c:v>2.02480693378982E-19</c:v>
                </c:pt>
                <c:pt idx="893">
                  <c:v>2.64647947383313E-19</c:v>
                </c:pt>
                <c:pt idx="894">
                  <c:v>3.4592618312405E-19</c:v>
                </c:pt>
                <c:pt idx="895">
                  <c:v>3.04426325904092E-19</c:v>
                </c:pt>
                <c:pt idx="896">
                  <c:v>3.44322846060234E-19</c:v>
                </c:pt>
                <c:pt idx="897">
                  <c:v>6.48190023905684E-19</c:v>
                </c:pt>
                <c:pt idx="898">
                  <c:v>5.63801992591645E-19</c:v>
                </c:pt>
                <c:pt idx="899">
                  <c:v>4.68079030153454E-19</c:v>
                </c:pt>
                <c:pt idx="900">
                  <c:v>3.37569630814064E-19</c:v>
                </c:pt>
                <c:pt idx="901">
                  <c:v>6.13352109527803E-19</c:v>
                </c:pt>
                <c:pt idx="902">
                  <c:v>5.23625066262785E-19</c:v>
                </c:pt>
                <c:pt idx="903">
                  <c:v>4.51404176874835E-19</c:v>
                </c:pt>
                <c:pt idx="904">
                  <c:v>2.95422266892199E-19</c:v>
                </c:pt>
                <c:pt idx="905">
                  <c:v>2.52452567940426E-19</c:v>
                </c:pt>
                <c:pt idx="906">
                  <c:v>2.50540830464808E-19</c:v>
                </c:pt>
                <c:pt idx="907">
                  <c:v>3.42142401658308E-19</c:v>
                </c:pt>
                <c:pt idx="908">
                  <c:v>4.31159664033019E-19</c:v>
                </c:pt>
                <c:pt idx="909">
                  <c:v>4.56252171799379E-19</c:v>
                </c:pt>
                <c:pt idx="910">
                  <c:v>5.04412952464803E-19</c:v>
                </c:pt>
                <c:pt idx="911">
                  <c:v>6.55063847757407E-19</c:v>
                </c:pt>
                <c:pt idx="912">
                  <c:v>5.00079473866393E-19</c:v>
                </c:pt>
                <c:pt idx="913">
                  <c:v>4.01111161130438E-19</c:v>
                </c:pt>
                <c:pt idx="914">
                  <c:v>4.21407662685971E-19</c:v>
                </c:pt>
                <c:pt idx="915">
                  <c:v>4.69756092031577E-19</c:v>
                </c:pt>
                <c:pt idx="916">
                  <c:v>6.39996023345025E-19</c:v>
                </c:pt>
                <c:pt idx="917">
                  <c:v>7.19933343784176E-19</c:v>
                </c:pt>
                <c:pt idx="918">
                  <c:v>4.46628090886606E-19</c:v>
                </c:pt>
                <c:pt idx="919">
                  <c:v>3.53461245333396E-19</c:v>
                </c:pt>
                <c:pt idx="920">
                  <c:v>5.93999543544111E-19</c:v>
                </c:pt>
                <c:pt idx="921">
                  <c:v>4.95786139127371E-19</c:v>
                </c:pt>
                <c:pt idx="922">
                  <c:v>3.14422022469551E-19</c:v>
                </c:pt>
                <c:pt idx="923">
                  <c:v>2.58528222156265E-19</c:v>
                </c:pt>
                <c:pt idx="924">
                  <c:v>4.42863898982345E-19</c:v>
                </c:pt>
                <c:pt idx="925">
                  <c:v>2.59374621654112E-19</c:v>
                </c:pt>
                <c:pt idx="926">
                  <c:v>5.43789065121662E-19</c:v>
                </c:pt>
                <c:pt idx="927">
                  <c:v>4.76886287828114E-19</c:v>
                </c:pt>
                <c:pt idx="928">
                  <c:v>1.04448284872364E-18</c:v>
                </c:pt>
                <c:pt idx="929">
                  <c:v>9.62937435486183E-19</c:v>
                </c:pt>
                <c:pt idx="930">
                  <c:v>9.04970644141788E-19</c:v>
                </c:pt>
                <c:pt idx="931">
                  <c:v>6.02197783579241E-19</c:v>
                </c:pt>
                <c:pt idx="932">
                  <c:v>4.74325772194971E-19</c:v>
                </c:pt>
                <c:pt idx="933">
                  <c:v>3.35806330352239E-19</c:v>
                </c:pt>
                <c:pt idx="934">
                  <c:v>5.25985784808904E-19</c:v>
                </c:pt>
                <c:pt idx="935">
                  <c:v>5.52988784276022E-19</c:v>
                </c:pt>
                <c:pt idx="936">
                  <c:v>3.80346845923847E-19</c:v>
                </c:pt>
                <c:pt idx="937">
                  <c:v>4.54291150937145E-19</c:v>
                </c:pt>
                <c:pt idx="938">
                  <c:v>4.04994499424258E-19</c:v>
                </c:pt>
                <c:pt idx="939">
                  <c:v>5.05120629730583E-19</c:v>
                </c:pt>
                <c:pt idx="940">
                  <c:v>1.76502058548064E-18</c:v>
                </c:pt>
                <c:pt idx="941">
                  <c:v>1.73766753860725E-17</c:v>
                </c:pt>
                <c:pt idx="942">
                  <c:v>3.04738985159298E-17</c:v>
                </c:pt>
                <c:pt idx="943">
                  <c:v>6.27175847080586E-18</c:v>
                </c:pt>
                <c:pt idx="944">
                  <c:v>5.75232053844591E-19</c:v>
                </c:pt>
                <c:pt idx="945">
                  <c:v>7.13190228438609E-19</c:v>
                </c:pt>
                <c:pt idx="946">
                  <c:v>5.42621093344055E-19</c:v>
                </c:pt>
                <c:pt idx="947">
                  <c:v>4.68358785521733E-19</c:v>
                </c:pt>
                <c:pt idx="948">
                  <c:v>4.84281212526691E-19</c:v>
                </c:pt>
                <c:pt idx="949">
                  <c:v>5.18248218945164E-19</c:v>
                </c:pt>
                <c:pt idx="950">
                  <c:v>3.27328212548298E-19</c:v>
                </c:pt>
                <c:pt idx="951">
                  <c:v>4.40436825406951E-19</c:v>
                </c:pt>
                <c:pt idx="952">
                  <c:v>3.83010058602202E-19</c:v>
                </c:pt>
                <c:pt idx="953">
                  <c:v>4.55051516357156E-19</c:v>
                </c:pt>
                <c:pt idx="954">
                  <c:v>1.20882243221297E-18</c:v>
                </c:pt>
                <c:pt idx="955">
                  <c:v>2.20418267599308E-18</c:v>
                </c:pt>
                <c:pt idx="956">
                  <c:v>1.29948858138696E-18</c:v>
                </c:pt>
                <c:pt idx="957">
                  <c:v>6.66881335506163E-19</c:v>
                </c:pt>
                <c:pt idx="958">
                  <c:v>7.02070529475277E-19</c:v>
                </c:pt>
                <c:pt idx="959">
                  <c:v>4.16056163726974E-19</c:v>
                </c:pt>
                <c:pt idx="960">
                  <c:v>6.4574412002543E-19</c:v>
                </c:pt>
                <c:pt idx="961">
                  <c:v>4.89665488199316E-19</c:v>
                </c:pt>
                <c:pt idx="962">
                  <c:v>3.69923923750319E-19</c:v>
                </c:pt>
                <c:pt idx="963">
                  <c:v>5.09289482852151E-19</c:v>
                </c:pt>
                <c:pt idx="964">
                  <c:v>4.68616665632859E-19</c:v>
                </c:pt>
                <c:pt idx="965">
                  <c:v>5.33964984976249E-19</c:v>
                </c:pt>
                <c:pt idx="966">
                  <c:v>6.36826495085165E-19</c:v>
                </c:pt>
                <c:pt idx="967">
                  <c:v>3.89153959173994E-19</c:v>
                </c:pt>
                <c:pt idx="968">
                  <c:v>5.13131759877546E-19</c:v>
                </c:pt>
                <c:pt idx="969">
                  <c:v>6.0916662088928E-19</c:v>
                </c:pt>
                <c:pt idx="970">
                  <c:v>5.01543497003545E-19</c:v>
                </c:pt>
                <c:pt idx="971">
                  <c:v>5.17870048559274E-19</c:v>
                </c:pt>
                <c:pt idx="972">
                  <c:v>4.07572160612385E-19</c:v>
                </c:pt>
                <c:pt idx="973">
                  <c:v>4.48118605750753E-19</c:v>
                </c:pt>
                <c:pt idx="974">
                  <c:v>4.93495916989407E-19</c:v>
                </c:pt>
                <c:pt idx="975">
                  <c:v>3.06212036519727E-19</c:v>
                </c:pt>
                <c:pt idx="976">
                  <c:v>4.03365251096313E-19</c:v>
                </c:pt>
                <c:pt idx="977">
                  <c:v>5.40179186064696E-19</c:v>
                </c:pt>
                <c:pt idx="978">
                  <c:v>4.5981232044902E-19</c:v>
                </c:pt>
                <c:pt idx="979">
                  <c:v>3.58247176414711E-19</c:v>
                </c:pt>
                <c:pt idx="980">
                  <c:v>4.3959170989277E-19</c:v>
                </c:pt>
                <c:pt idx="981">
                  <c:v>3.43797396917902E-19</c:v>
                </c:pt>
                <c:pt idx="982">
                  <c:v>3.17759028582736E-19</c:v>
                </c:pt>
                <c:pt idx="983">
                  <c:v>4.70238013697498E-19</c:v>
                </c:pt>
                <c:pt idx="984">
                  <c:v>6.32942978009142E-19</c:v>
                </c:pt>
                <c:pt idx="985">
                  <c:v>9.59781712685535E-19</c:v>
                </c:pt>
                <c:pt idx="986">
                  <c:v>7.94103964247605E-18</c:v>
                </c:pt>
                <c:pt idx="987">
                  <c:v>1.78088839183164E-17</c:v>
                </c:pt>
                <c:pt idx="988">
                  <c:v>3.28623427239941E-18</c:v>
                </c:pt>
                <c:pt idx="989">
                  <c:v>5.31073045524432E-19</c:v>
                </c:pt>
                <c:pt idx="990">
                  <c:v>6.5891829637656E-19</c:v>
                </c:pt>
                <c:pt idx="991">
                  <c:v>7.87948628669426E-19</c:v>
                </c:pt>
                <c:pt idx="992">
                  <c:v>1.7683890541505E-18</c:v>
                </c:pt>
                <c:pt idx="993">
                  <c:v>1.19748166684612E-18</c:v>
                </c:pt>
                <c:pt idx="994">
                  <c:v>4.82152849522414E-19</c:v>
                </c:pt>
                <c:pt idx="995">
                  <c:v>3.57418471439258E-19</c:v>
                </c:pt>
                <c:pt idx="996">
                  <c:v>9.26987257303459E-19</c:v>
                </c:pt>
                <c:pt idx="997">
                  <c:v>5.33149030951146E-19</c:v>
                </c:pt>
                <c:pt idx="998">
                  <c:v>4.39164393285659E-19</c:v>
                </c:pt>
                <c:pt idx="999">
                  <c:v>4.22907476842501E-19</c:v>
                </c:pt>
                <c:pt idx="1000">
                  <c:v>5.10413998824434E-19</c:v>
                </c:pt>
                <c:pt idx="1001">
                  <c:v>6.25949610778843E-19</c:v>
                </c:pt>
                <c:pt idx="1002">
                  <c:v>5.32224619922428E-19</c:v>
                </c:pt>
                <c:pt idx="1003">
                  <c:v>6.89507083525636E-19</c:v>
                </c:pt>
                <c:pt idx="1004">
                  <c:v>6.20679946350675E-19</c:v>
                </c:pt>
                <c:pt idx="1005">
                  <c:v>6.64342968407501E-19</c:v>
                </c:pt>
                <c:pt idx="1006">
                  <c:v>9.05695060519789E-19</c:v>
                </c:pt>
                <c:pt idx="1007">
                  <c:v>4.52421214541844E-19</c:v>
                </c:pt>
                <c:pt idx="1008">
                  <c:v>5.02761639114098E-19</c:v>
                </c:pt>
                <c:pt idx="1009">
                  <c:v>3.47178359573026E-19</c:v>
                </c:pt>
                <c:pt idx="1010">
                  <c:v>4.50071610671248E-19</c:v>
                </c:pt>
                <c:pt idx="1011">
                  <c:v>3.91918640508762E-19</c:v>
                </c:pt>
                <c:pt idx="1012">
                  <c:v>4.70653471214811E-19</c:v>
                </c:pt>
                <c:pt idx="1013">
                  <c:v>4.71007546668871E-19</c:v>
                </c:pt>
                <c:pt idx="1014">
                  <c:v>4.66289877548919E-19</c:v>
                </c:pt>
                <c:pt idx="1015">
                  <c:v>6.26704127239781E-19</c:v>
                </c:pt>
                <c:pt idx="1016">
                  <c:v>4.68238818710293E-19</c:v>
                </c:pt>
                <c:pt idx="1017">
                  <c:v>4.7107010268788E-19</c:v>
                </c:pt>
                <c:pt idx="1018">
                  <c:v>4.16482946473916E-19</c:v>
                </c:pt>
                <c:pt idx="1019">
                  <c:v>4.53515731173597E-19</c:v>
                </c:pt>
                <c:pt idx="1020">
                  <c:v>5.33872045573576E-19</c:v>
                </c:pt>
                <c:pt idx="1021">
                  <c:v>4.77060870606762E-19</c:v>
                </c:pt>
                <c:pt idx="1022">
                  <c:v>6.77340104768781E-19</c:v>
                </c:pt>
                <c:pt idx="1023">
                  <c:v>7.83183169946273E-19</c:v>
                </c:pt>
                <c:pt idx="1024">
                  <c:v>9.99193428832871E-19</c:v>
                </c:pt>
                <c:pt idx="1025">
                  <c:v>2.0283173149634E-18</c:v>
                </c:pt>
                <c:pt idx="1026">
                  <c:v>2.45609125534395E-18</c:v>
                </c:pt>
                <c:pt idx="1027">
                  <c:v>2.25488189776351E-18</c:v>
                </c:pt>
                <c:pt idx="1028">
                  <c:v>1.56441858719792E-18</c:v>
                </c:pt>
                <c:pt idx="1029">
                  <c:v>6.46493328859501E-19</c:v>
                </c:pt>
                <c:pt idx="1030">
                  <c:v>1.03370941226667E-18</c:v>
                </c:pt>
                <c:pt idx="1031">
                  <c:v>1.06660422063388E-18</c:v>
                </c:pt>
                <c:pt idx="1032">
                  <c:v>8.3923983976301E-19</c:v>
                </c:pt>
                <c:pt idx="1033">
                  <c:v>4.46962925935185E-19</c:v>
                </c:pt>
                <c:pt idx="1034">
                  <c:v>4.7138864327887E-19</c:v>
                </c:pt>
                <c:pt idx="1035">
                  <c:v>5.27774960151575E-19</c:v>
                </c:pt>
                <c:pt idx="1036">
                  <c:v>6.86766606140536E-19</c:v>
                </c:pt>
                <c:pt idx="1037">
                  <c:v>6.54993066169776E-19</c:v>
                </c:pt>
                <c:pt idx="1038">
                  <c:v>3.63783609593263E-19</c:v>
                </c:pt>
                <c:pt idx="1039">
                  <c:v>4.3469974022676E-19</c:v>
                </c:pt>
                <c:pt idx="1040">
                  <c:v>3.99254492179176E-19</c:v>
                </c:pt>
                <c:pt idx="1041">
                  <c:v>5.68292751044225E-19</c:v>
                </c:pt>
                <c:pt idx="1042">
                  <c:v>5.68431558418297E-19</c:v>
                </c:pt>
                <c:pt idx="1043">
                  <c:v>5.3758156003586E-19</c:v>
                </c:pt>
                <c:pt idx="1044">
                  <c:v>4.46496314663468E-19</c:v>
                </c:pt>
                <c:pt idx="1045">
                  <c:v>6.27423776223801E-19</c:v>
                </c:pt>
                <c:pt idx="1046">
                  <c:v>7.62505689814807E-19</c:v>
                </c:pt>
                <c:pt idx="1047">
                  <c:v>6.08027155129788E-19</c:v>
                </c:pt>
                <c:pt idx="1048">
                  <c:v>2.8225732461395E-19</c:v>
                </c:pt>
                <c:pt idx="1049">
                  <c:v>3.71824419941662E-19</c:v>
                </c:pt>
                <c:pt idx="1050">
                  <c:v>4.95086849368761E-19</c:v>
                </c:pt>
                <c:pt idx="1051">
                  <c:v>4.1719628598485E-19</c:v>
                </c:pt>
                <c:pt idx="1052">
                  <c:v>3.01158297529252E-19</c:v>
                </c:pt>
                <c:pt idx="1053">
                  <c:v>4.70848493943017E-19</c:v>
                </c:pt>
                <c:pt idx="1054">
                  <c:v>6.83253355914074E-19</c:v>
                </c:pt>
                <c:pt idx="1055">
                  <c:v>6.75073527317365E-19</c:v>
                </c:pt>
                <c:pt idx="1056">
                  <c:v>1.02099070077313E-18</c:v>
                </c:pt>
                <c:pt idx="1057">
                  <c:v>6.21480903594131E-19</c:v>
                </c:pt>
                <c:pt idx="1058">
                  <c:v>4.51333344215848E-19</c:v>
                </c:pt>
                <c:pt idx="1059">
                  <c:v>5.8465011443038E-19</c:v>
                </c:pt>
                <c:pt idx="1060">
                  <c:v>6.70388061836232E-19</c:v>
                </c:pt>
                <c:pt idx="1061">
                  <c:v>6.88212804671862E-19</c:v>
                </c:pt>
                <c:pt idx="1062">
                  <c:v>2.55526877421986E-19</c:v>
                </c:pt>
                <c:pt idx="1063">
                  <c:v>2.63138130704987E-19</c:v>
                </c:pt>
                <c:pt idx="1064">
                  <c:v>4.95066782168499E-19</c:v>
                </c:pt>
                <c:pt idx="1065">
                  <c:v>6.02283709146544E-19</c:v>
                </c:pt>
                <c:pt idx="1066">
                  <c:v>8.38697118247754E-19</c:v>
                </c:pt>
                <c:pt idx="1067">
                  <c:v>4.49087339073054E-19</c:v>
                </c:pt>
                <c:pt idx="1068">
                  <c:v>4.74787518631033E-19</c:v>
                </c:pt>
                <c:pt idx="1069">
                  <c:v>8.78521554378851E-19</c:v>
                </c:pt>
                <c:pt idx="1070">
                  <c:v>8.38819633216022E-19</c:v>
                </c:pt>
                <c:pt idx="1071">
                  <c:v>6.56184201661855E-19</c:v>
                </c:pt>
                <c:pt idx="1072">
                  <c:v>4.21103471448787E-19</c:v>
                </c:pt>
                <c:pt idx="1073">
                  <c:v>2.64829640019452E-19</c:v>
                </c:pt>
                <c:pt idx="1074">
                  <c:v>2.48693177313434E-19</c:v>
                </c:pt>
                <c:pt idx="1075">
                  <c:v>3.81229727111005E-19</c:v>
                </c:pt>
                <c:pt idx="1076">
                  <c:v>5.07409117237512E-19</c:v>
                </c:pt>
                <c:pt idx="1077">
                  <c:v>4.45979198416502E-19</c:v>
                </c:pt>
                <c:pt idx="1078">
                  <c:v>3.5301964938203E-19</c:v>
                </c:pt>
                <c:pt idx="1079">
                  <c:v>4.58233449563815E-19</c:v>
                </c:pt>
                <c:pt idx="1080">
                  <c:v>4.48571373694304E-19</c:v>
                </c:pt>
                <c:pt idx="1081">
                  <c:v>4.0640600274119E-19</c:v>
                </c:pt>
                <c:pt idx="1082">
                  <c:v>4.09543402666274E-19</c:v>
                </c:pt>
                <c:pt idx="1083">
                  <c:v>5.50505573119958E-19</c:v>
                </c:pt>
                <c:pt idx="1084">
                  <c:v>5.7452278053248E-19</c:v>
                </c:pt>
                <c:pt idx="1085">
                  <c:v>7.69986497480271E-19</c:v>
                </c:pt>
                <c:pt idx="1086">
                  <c:v>4.14319970956034E-19</c:v>
                </c:pt>
                <c:pt idx="1087">
                  <c:v>2.28709234297516E-19</c:v>
                </c:pt>
                <c:pt idx="1088">
                  <c:v>3.33603026169652E-19</c:v>
                </c:pt>
                <c:pt idx="1089">
                  <c:v>6.16213194953185E-19</c:v>
                </c:pt>
                <c:pt idx="1090">
                  <c:v>5.02257754127928E-19</c:v>
                </c:pt>
                <c:pt idx="1091">
                  <c:v>5.44919422468687E-19</c:v>
                </c:pt>
                <c:pt idx="1092">
                  <c:v>7.66102248699804E-19</c:v>
                </c:pt>
                <c:pt idx="1093">
                  <c:v>4.52233081012266E-19</c:v>
                </c:pt>
                <c:pt idx="1094">
                  <c:v>5.46718826888043E-19</c:v>
                </c:pt>
                <c:pt idx="1095">
                  <c:v>6.19715947172801E-19</c:v>
                </c:pt>
                <c:pt idx="1096">
                  <c:v>5.63771793418892E-19</c:v>
                </c:pt>
                <c:pt idx="1097">
                  <c:v>6.5151223572717E-19</c:v>
                </c:pt>
                <c:pt idx="1098">
                  <c:v>4.43593180719632E-19</c:v>
                </c:pt>
                <c:pt idx="1099">
                  <c:v>3.47683749053684E-19</c:v>
                </c:pt>
                <c:pt idx="1100">
                  <c:v>5.6462637990752E-19</c:v>
                </c:pt>
                <c:pt idx="1101">
                  <c:v>6.25102875182076E-19</c:v>
                </c:pt>
                <c:pt idx="1102">
                  <c:v>4.79651196124943E-19</c:v>
                </c:pt>
                <c:pt idx="1103">
                  <c:v>3.59922398348002E-19</c:v>
                </c:pt>
                <c:pt idx="1104">
                  <c:v>3.79695983377793E-19</c:v>
                </c:pt>
                <c:pt idx="1105">
                  <c:v>4.07671764456593E-19</c:v>
                </c:pt>
                <c:pt idx="1106">
                  <c:v>5.2233208277766E-19</c:v>
                </c:pt>
                <c:pt idx="1107">
                  <c:v>4.04737295120859E-19</c:v>
                </c:pt>
                <c:pt idx="1108">
                  <c:v>3.56775446741372E-19</c:v>
                </c:pt>
                <c:pt idx="1109">
                  <c:v>3.73166359308575E-19</c:v>
                </c:pt>
                <c:pt idx="1110">
                  <c:v>6.06503690382262E-19</c:v>
                </c:pt>
                <c:pt idx="1111">
                  <c:v>3.53310551243951E-19</c:v>
                </c:pt>
                <c:pt idx="1112">
                  <c:v>4.43615201022185E-19</c:v>
                </c:pt>
                <c:pt idx="1113">
                  <c:v>4.93713093840514E-19</c:v>
                </c:pt>
                <c:pt idx="1114">
                  <c:v>4.49475089764111E-19</c:v>
                </c:pt>
                <c:pt idx="1115">
                  <c:v>3.23781790460455E-19</c:v>
                </c:pt>
                <c:pt idx="1116">
                  <c:v>4.80281156878933E-19</c:v>
                </c:pt>
                <c:pt idx="1117">
                  <c:v>4.57138512531747E-19</c:v>
                </c:pt>
                <c:pt idx="1118">
                  <c:v>5.63371005198704E-19</c:v>
                </c:pt>
                <c:pt idx="1119">
                  <c:v>5.19277944211515E-19</c:v>
                </c:pt>
                <c:pt idx="1120">
                  <c:v>4.6888090570374E-19</c:v>
                </c:pt>
                <c:pt idx="1121">
                  <c:v>4.54976506496245E-19</c:v>
                </c:pt>
                <c:pt idx="1122">
                  <c:v>3.47800898657795E-19</c:v>
                </c:pt>
                <c:pt idx="1123">
                  <c:v>3.91680080824241E-19</c:v>
                </c:pt>
                <c:pt idx="1124">
                  <c:v>5.19598410310676E-19</c:v>
                </c:pt>
                <c:pt idx="1125">
                  <c:v>5.24418435701188E-19</c:v>
                </c:pt>
                <c:pt idx="1126">
                  <c:v>4.7746671412939E-19</c:v>
                </c:pt>
                <c:pt idx="1127">
                  <c:v>6.26952378544494E-19</c:v>
                </c:pt>
                <c:pt idx="1128">
                  <c:v>5.31661908269193E-19</c:v>
                </c:pt>
                <c:pt idx="1129">
                  <c:v>3.93078101250353E-19</c:v>
                </c:pt>
                <c:pt idx="1130">
                  <c:v>3.84543794001479E-19</c:v>
                </c:pt>
                <c:pt idx="1131">
                  <c:v>5.80438916577178E-19</c:v>
                </c:pt>
                <c:pt idx="1132">
                  <c:v>4.70852000211003E-19</c:v>
                </c:pt>
                <c:pt idx="1133">
                  <c:v>5.19382508903315E-19</c:v>
                </c:pt>
                <c:pt idx="1134">
                  <c:v>5.11921883629974E-19</c:v>
                </c:pt>
                <c:pt idx="1135">
                  <c:v>3.15827759029325E-19</c:v>
                </c:pt>
                <c:pt idx="1136">
                  <c:v>4.59934986008626E-19</c:v>
                </c:pt>
                <c:pt idx="1137">
                  <c:v>4.61084794324812E-19</c:v>
                </c:pt>
                <c:pt idx="1138">
                  <c:v>4.89206793508404E-19</c:v>
                </c:pt>
                <c:pt idx="1139">
                  <c:v>5.00957705355177E-19</c:v>
                </c:pt>
                <c:pt idx="1140">
                  <c:v>5.45173422074491E-19</c:v>
                </c:pt>
                <c:pt idx="1141">
                  <c:v>2.99015316665023E-19</c:v>
                </c:pt>
                <c:pt idx="1142">
                  <c:v>2.7287442494872E-19</c:v>
                </c:pt>
                <c:pt idx="1143">
                  <c:v>5.35727436604094E-19</c:v>
                </c:pt>
                <c:pt idx="1144">
                  <c:v>4.91255581781624E-19</c:v>
                </c:pt>
                <c:pt idx="1145">
                  <c:v>5.27631068223191E-19</c:v>
                </c:pt>
                <c:pt idx="1146">
                  <c:v>3.96904196375051E-19</c:v>
                </c:pt>
                <c:pt idx="1147">
                  <c:v>4.66491853207162E-19</c:v>
                </c:pt>
                <c:pt idx="1148">
                  <c:v>4.01583301567785E-19</c:v>
                </c:pt>
                <c:pt idx="1149">
                  <c:v>5.08266970788239E-19</c:v>
                </c:pt>
                <c:pt idx="1150">
                  <c:v>3.62581563041246E-19</c:v>
                </c:pt>
                <c:pt idx="1151">
                  <c:v>3.18560617510917E-19</c:v>
                </c:pt>
                <c:pt idx="1152">
                  <c:v>3.48006439292533E-19</c:v>
                </c:pt>
                <c:pt idx="1153">
                  <c:v>4.25794511468453E-19</c:v>
                </c:pt>
                <c:pt idx="1154">
                  <c:v>7.25295629472232E-19</c:v>
                </c:pt>
                <c:pt idx="1155">
                  <c:v>6.83067901653452E-19</c:v>
                </c:pt>
                <c:pt idx="1156">
                  <c:v>8.58430519625672E-19</c:v>
                </c:pt>
                <c:pt idx="1157">
                  <c:v>5.37139659715354E-19</c:v>
                </c:pt>
                <c:pt idx="1158">
                  <c:v>6.86360627815106E-19</c:v>
                </c:pt>
                <c:pt idx="1159">
                  <c:v>5.76290724736539E-19</c:v>
                </c:pt>
                <c:pt idx="1160">
                  <c:v>4.6218296066982E-19</c:v>
                </c:pt>
                <c:pt idx="1161">
                  <c:v>4.65294956382089E-19</c:v>
                </c:pt>
                <c:pt idx="1162">
                  <c:v>5.13830829981854E-19</c:v>
                </c:pt>
                <c:pt idx="1163">
                  <c:v>4.6079053540346E-19</c:v>
                </c:pt>
                <c:pt idx="1164">
                  <c:v>6.50378066447706E-19</c:v>
                </c:pt>
                <c:pt idx="1165">
                  <c:v>5.86495188307337E-19</c:v>
                </c:pt>
                <c:pt idx="1166">
                  <c:v>5.78884896411222E-19</c:v>
                </c:pt>
                <c:pt idx="1167">
                  <c:v>4.6868052635482E-19</c:v>
                </c:pt>
                <c:pt idx="1168">
                  <c:v>3.71034224667023E-19</c:v>
                </c:pt>
                <c:pt idx="1169">
                  <c:v>3.88564488461744E-19</c:v>
                </c:pt>
                <c:pt idx="1170">
                  <c:v>4.53991914265365E-19</c:v>
                </c:pt>
                <c:pt idx="1171">
                  <c:v>3.95090534352745E-19</c:v>
                </c:pt>
                <c:pt idx="1172">
                  <c:v>4.03260662758258E-19</c:v>
                </c:pt>
                <c:pt idx="1173">
                  <c:v>5.33226125614266E-19</c:v>
                </c:pt>
                <c:pt idx="1174">
                  <c:v>4.45327874060168E-19</c:v>
                </c:pt>
                <c:pt idx="1175">
                  <c:v>3.48522613445423E-19</c:v>
                </c:pt>
                <c:pt idx="1176">
                  <c:v>4.36648481003794E-19</c:v>
                </c:pt>
                <c:pt idx="1177">
                  <c:v>6.03572817956418E-19</c:v>
                </c:pt>
                <c:pt idx="1178">
                  <c:v>7.45295503498383E-19</c:v>
                </c:pt>
                <c:pt idx="1179">
                  <c:v>6.45359673875965E-19</c:v>
                </c:pt>
                <c:pt idx="1180">
                  <c:v>5.04459495106108E-19</c:v>
                </c:pt>
                <c:pt idx="1181">
                  <c:v>4.88790711361109E-19</c:v>
                </c:pt>
                <c:pt idx="1182">
                  <c:v>5.03241807680868E-19</c:v>
                </c:pt>
                <c:pt idx="1183">
                  <c:v>4.30843896894364E-19</c:v>
                </c:pt>
                <c:pt idx="1184">
                  <c:v>4.85367573535214E-19</c:v>
                </c:pt>
                <c:pt idx="1185">
                  <c:v>4.84361905031338E-19</c:v>
                </c:pt>
                <c:pt idx="1186">
                  <c:v>5.73664616130832E-19</c:v>
                </c:pt>
                <c:pt idx="1187">
                  <c:v>4.80793084136312E-19</c:v>
                </c:pt>
                <c:pt idx="1188">
                  <c:v>6.5137767031232E-19</c:v>
                </c:pt>
                <c:pt idx="1189">
                  <c:v>4.17284926467528E-19</c:v>
                </c:pt>
                <c:pt idx="1190">
                  <c:v>5.52388270004194E-19</c:v>
                </c:pt>
                <c:pt idx="1191">
                  <c:v>4.68340686664826E-19</c:v>
                </c:pt>
                <c:pt idx="1192">
                  <c:v>5.35933798869332E-19</c:v>
                </c:pt>
                <c:pt idx="1193">
                  <c:v>4.57211592152165E-19</c:v>
                </c:pt>
                <c:pt idx="1194">
                  <c:v>4.25057376059167E-19</c:v>
                </c:pt>
                <c:pt idx="1195">
                  <c:v>4.837665906746E-19</c:v>
                </c:pt>
                <c:pt idx="1196">
                  <c:v>6.68587517589961E-19</c:v>
                </c:pt>
                <c:pt idx="1197">
                  <c:v>4.97030942455202E-19</c:v>
                </c:pt>
                <c:pt idx="1198">
                  <c:v>7.09262001913112E-19</c:v>
                </c:pt>
                <c:pt idx="1199">
                  <c:v>5.98002264095533E-19</c:v>
                </c:pt>
                <c:pt idx="1200">
                  <c:v>6.58819811376075E-19</c:v>
                </c:pt>
                <c:pt idx="1201">
                  <c:v>4.80703525913396E-19</c:v>
                </c:pt>
                <c:pt idx="1202">
                  <c:v>5.25438397033596E-19</c:v>
                </c:pt>
                <c:pt idx="1203">
                  <c:v>3.91796994953889E-19</c:v>
                </c:pt>
                <c:pt idx="1204">
                  <c:v>4.96287605367796E-19</c:v>
                </c:pt>
                <c:pt idx="1205">
                  <c:v>5.73233917514039E-19</c:v>
                </c:pt>
                <c:pt idx="1206">
                  <c:v>5.26679689493214E-19</c:v>
                </c:pt>
                <c:pt idx="1207">
                  <c:v>5.11405421630523E-19</c:v>
                </c:pt>
                <c:pt idx="1208">
                  <c:v>4.35088609224613E-19</c:v>
                </c:pt>
                <c:pt idx="1209">
                  <c:v>3.29330338666798E-19</c:v>
                </c:pt>
                <c:pt idx="1210">
                  <c:v>5.02641832331354E-19</c:v>
                </c:pt>
                <c:pt idx="1211">
                  <c:v>3.98373235873259E-19</c:v>
                </c:pt>
                <c:pt idx="1212">
                  <c:v>4.43225569972877E-19</c:v>
                </c:pt>
                <c:pt idx="1213">
                  <c:v>4.75186619552417E-19</c:v>
                </c:pt>
                <c:pt idx="1214">
                  <c:v>4.2740838187808E-19</c:v>
                </c:pt>
                <c:pt idx="1215">
                  <c:v>5.15579772560151E-19</c:v>
                </c:pt>
                <c:pt idx="1216">
                  <c:v>3.83996113126895E-19</c:v>
                </c:pt>
                <c:pt idx="1217">
                  <c:v>4.02365962197546E-19</c:v>
                </c:pt>
                <c:pt idx="1218">
                  <c:v>6.99903363893855E-19</c:v>
                </c:pt>
                <c:pt idx="1219">
                  <c:v>6.81397761629672E-19</c:v>
                </c:pt>
                <c:pt idx="1220">
                  <c:v>6.15313728260278E-19</c:v>
                </c:pt>
                <c:pt idx="1221">
                  <c:v>6.54764741926936E-19</c:v>
                </c:pt>
                <c:pt idx="1222">
                  <c:v>5.48549770656567E-19</c:v>
                </c:pt>
                <c:pt idx="1223">
                  <c:v>4.52825272430946E-19</c:v>
                </c:pt>
                <c:pt idx="1224">
                  <c:v>5.88768454988287E-19</c:v>
                </c:pt>
                <c:pt idx="1225">
                  <c:v>6.23658604541814E-19</c:v>
                </c:pt>
                <c:pt idx="1226">
                  <c:v>5.84223618209959E-19</c:v>
                </c:pt>
                <c:pt idx="1227">
                  <c:v>3.73904373751686E-19</c:v>
                </c:pt>
                <c:pt idx="1228">
                  <c:v>4.58633514921403E-19</c:v>
                </c:pt>
                <c:pt idx="1229">
                  <c:v>4.72234139303551E-19</c:v>
                </c:pt>
                <c:pt idx="1230">
                  <c:v>4.2884016885531E-19</c:v>
                </c:pt>
                <c:pt idx="1231">
                  <c:v>6.97947645399646E-19</c:v>
                </c:pt>
                <c:pt idx="1232">
                  <c:v>4.52205303619734E-19</c:v>
                </c:pt>
                <c:pt idx="1233">
                  <c:v>3.90899190295467E-19</c:v>
                </c:pt>
                <c:pt idx="1234">
                  <c:v>5.01235496096039E-19</c:v>
                </c:pt>
                <c:pt idx="1235">
                  <c:v>4.73420902975823E-19</c:v>
                </c:pt>
                <c:pt idx="1236">
                  <c:v>5.06306811878064E-19</c:v>
                </c:pt>
                <c:pt idx="1237">
                  <c:v>4.42380918246968E-19</c:v>
                </c:pt>
                <c:pt idx="1238">
                  <c:v>3.5155221928125E-19</c:v>
                </c:pt>
                <c:pt idx="1239">
                  <c:v>5.46053705408571E-19</c:v>
                </c:pt>
                <c:pt idx="1240">
                  <c:v>4.65460021588316E-19</c:v>
                </c:pt>
                <c:pt idx="1241">
                  <c:v>6.16550313784896E-19</c:v>
                </c:pt>
                <c:pt idx="1242">
                  <c:v>7.05975116171576E-19</c:v>
                </c:pt>
                <c:pt idx="1243">
                  <c:v>4.67266955035291E-19</c:v>
                </c:pt>
                <c:pt idx="1244">
                  <c:v>6.80874600395627E-19</c:v>
                </c:pt>
                <c:pt idx="1245">
                  <c:v>4.17635045331764E-19</c:v>
                </c:pt>
                <c:pt idx="1246">
                  <c:v>4.77310998860634E-19</c:v>
                </c:pt>
                <c:pt idx="1247">
                  <c:v>3.61912095953843E-19</c:v>
                </c:pt>
                <c:pt idx="1248">
                  <c:v>5.98520118188102E-19</c:v>
                </c:pt>
                <c:pt idx="1249">
                  <c:v>6.35218243625312E-19</c:v>
                </c:pt>
                <c:pt idx="1250">
                  <c:v>5.30324423416812E-19</c:v>
                </c:pt>
                <c:pt idx="1251">
                  <c:v>5.62430859118937E-19</c:v>
                </c:pt>
                <c:pt idx="1252">
                  <c:v>3.91985716878481E-19</c:v>
                </c:pt>
                <c:pt idx="1253">
                  <c:v>5.66516905820715E-19</c:v>
                </c:pt>
                <c:pt idx="1254">
                  <c:v>6.56732918495473E-19</c:v>
                </c:pt>
                <c:pt idx="1255">
                  <c:v>5.93108768651615E-19</c:v>
                </c:pt>
                <c:pt idx="1256">
                  <c:v>3.9948799865529E-19</c:v>
                </c:pt>
                <c:pt idx="1257">
                  <c:v>6.32095285663944E-19</c:v>
                </c:pt>
                <c:pt idx="1258">
                  <c:v>4.74111618254012E-19</c:v>
                </c:pt>
                <c:pt idx="1259">
                  <c:v>5.06942610985399E-19</c:v>
                </c:pt>
                <c:pt idx="1260">
                  <c:v>6.44969071420265E-19</c:v>
                </c:pt>
                <c:pt idx="1261">
                  <c:v>8.45623238093019E-19</c:v>
                </c:pt>
                <c:pt idx="1262">
                  <c:v>6.55974385170792E-19</c:v>
                </c:pt>
                <c:pt idx="1263">
                  <c:v>7.77623532956193E-19</c:v>
                </c:pt>
                <c:pt idx="1264">
                  <c:v>6.62880518863262E-19</c:v>
                </c:pt>
                <c:pt idx="1265">
                  <c:v>5.93467187262898E-19</c:v>
                </c:pt>
                <c:pt idx="1266">
                  <c:v>6.16959758284298E-19</c:v>
                </c:pt>
                <c:pt idx="1267">
                  <c:v>3.39618602033198E-19</c:v>
                </c:pt>
                <c:pt idx="1268">
                  <c:v>4.68812434271718E-19</c:v>
                </c:pt>
                <c:pt idx="1269">
                  <c:v>4.76942491972865E-19</c:v>
                </c:pt>
                <c:pt idx="1270">
                  <c:v>6.58118209562981E-19</c:v>
                </c:pt>
                <c:pt idx="1271">
                  <c:v>5.57849673899333E-19</c:v>
                </c:pt>
                <c:pt idx="1272">
                  <c:v>5.73207172995783E-19</c:v>
                </c:pt>
                <c:pt idx="1273">
                  <c:v>4.96779900557708E-19</c:v>
                </c:pt>
                <c:pt idx="1274">
                  <c:v>4.96363959921301E-19</c:v>
                </c:pt>
                <c:pt idx="1275">
                  <c:v>6.47275986031769E-19</c:v>
                </c:pt>
                <c:pt idx="1276">
                  <c:v>7.04375342580979E-19</c:v>
                </c:pt>
                <c:pt idx="1277">
                  <c:v>7.54978539446483E-19</c:v>
                </c:pt>
                <c:pt idx="1278">
                  <c:v>6.31141062732574E-19</c:v>
                </c:pt>
                <c:pt idx="1279">
                  <c:v>5.99198101145609E-19</c:v>
                </c:pt>
                <c:pt idx="1280">
                  <c:v>4.61230524180331E-19</c:v>
                </c:pt>
                <c:pt idx="1281">
                  <c:v>3.62332891375954E-19</c:v>
                </c:pt>
                <c:pt idx="1282">
                  <c:v>3.57846412310505E-19</c:v>
                </c:pt>
                <c:pt idx="1283">
                  <c:v>4.22140192155803E-19</c:v>
                </c:pt>
                <c:pt idx="1284">
                  <c:v>3.68780159549435E-19</c:v>
                </c:pt>
                <c:pt idx="1285">
                  <c:v>4.4207452858E-19</c:v>
                </c:pt>
                <c:pt idx="1286">
                  <c:v>7.9221343602791E-19</c:v>
                </c:pt>
                <c:pt idx="1287">
                  <c:v>7.36922208157925E-19</c:v>
                </c:pt>
                <c:pt idx="1288">
                  <c:v>6.36751828357229E-19</c:v>
                </c:pt>
                <c:pt idx="1289">
                  <c:v>3.70850513537253E-19</c:v>
                </c:pt>
                <c:pt idx="1290">
                  <c:v>3.83867649571126E-19</c:v>
                </c:pt>
                <c:pt idx="1291">
                  <c:v>3.20201811473641E-19</c:v>
                </c:pt>
                <c:pt idx="1292">
                  <c:v>4.299284929925E-19</c:v>
                </c:pt>
                <c:pt idx="1293">
                  <c:v>4.90922861813964E-19</c:v>
                </c:pt>
                <c:pt idx="1294">
                  <c:v>6.54812397561512E-19</c:v>
                </c:pt>
                <c:pt idx="1295">
                  <c:v>6.52261399605027E-19</c:v>
                </c:pt>
                <c:pt idx="1296">
                  <c:v>5.61556595663683E-19</c:v>
                </c:pt>
                <c:pt idx="1297">
                  <c:v>5.52806625839767E-19</c:v>
                </c:pt>
                <c:pt idx="1298">
                  <c:v>4.73015114394973E-19</c:v>
                </c:pt>
                <c:pt idx="1299">
                  <c:v>4.20334971036375E-19</c:v>
                </c:pt>
                <c:pt idx="1300">
                  <c:v>4.46781858102407E-19</c:v>
                </c:pt>
                <c:pt idx="1301">
                  <c:v>4.68142682264491E-19</c:v>
                </c:pt>
                <c:pt idx="1302">
                  <c:v>3.75144067298443E-19</c:v>
                </c:pt>
                <c:pt idx="1303">
                  <c:v>5.57902573184184E-19</c:v>
                </c:pt>
                <c:pt idx="1304">
                  <c:v>4.20785260737123E-19</c:v>
                </c:pt>
                <c:pt idx="1305">
                  <c:v>5.51929180546305E-19</c:v>
                </c:pt>
                <c:pt idx="1306">
                  <c:v>6.77693435809508E-19</c:v>
                </c:pt>
                <c:pt idx="1307">
                  <c:v>5.39797908164136E-19</c:v>
                </c:pt>
                <c:pt idx="1308">
                  <c:v>2.43674611898158E-19</c:v>
                </c:pt>
                <c:pt idx="1309">
                  <c:v>4.28877258412858E-19</c:v>
                </c:pt>
                <c:pt idx="1310">
                  <c:v>6.34945048688896E-19</c:v>
                </c:pt>
                <c:pt idx="1311">
                  <c:v>4.72889059702042E-19</c:v>
                </c:pt>
                <c:pt idx="1312">
                  <c:v>5.74502921594965E-19</c:v>
                </c:pt>
                <c:pt idx="1313">
                  <c:v>6.6038702571739E-19</c:v>
                </c:pt>
                <c:pt idx="1314">
                  <c:v>4.45933492934355E-19</c:v>
                </c:pt>
                <c:pt idx="1315">
                  <c:v>3.90043269608808E-19</c:v>
                </c:pt>
                <c:pt idx="1316">
                  <c:v>6.02114347175789E-19</c:v>
                </c:pt>
                <c:pt idx="1317">
                  <c:v>4.90293243674216E-19</c:v>
                </c:pt>
                <c:pt idx="1318">
                  <c:v>3.86111107649682E-19</c:v>
                </c:pt>
                <c:pt idx="1319">
                  <c:v>4.24901918192348E-19</c:v>
                </c:pt>
                <c:pt idx="1320">
                  <c:v>4.57412580978905E-19</c:v>
                </c:pt>
                <c:pt idx="1321">
                  <c:v>5.06913712902765E-19</c:v>
                </c:pt>
                <c:pt idx="1322">
                  <c:v>3.95941962016801E-19</c:v>
                </c:pt>
                <c:pt idx="1323">
                  <c:v>7.13839234230679E-19</c:v>
                </c:pt>
                <c:pt idx="1324">
                  <c:v>6.3926993228411E-19</c:v>
                </c:pt>
                <c:pt idx="1325">
                  <c:v>6.05658159997089E-19</c:v>
                </c:pt>
                <c:pt idx="1326">
                  <c:v>4.71990131647832E-19</c:v>
                </c:pt>
                <c:pt idx="1327">
                  <c:v>6.47819908785951E-19</c:v>
                </c:pt>
                <c:pt idx="1328">
                  <c:v>5.40720864139445E-19</c:v>
                </c:pt>
                <c:pt idx="1329">
                  <c:v>5.4161213331737E-19</c:v>
                </c:pt>
                <c:pt idx="1330">
                  <c:v>4.13138561313745E-19</c:v>
                </c:pt>
                <c:pt idx="1331">
                  <c:v>3.65172480722162E-19</c:v>
                </c:pt>
                <c:pt idx="1332">
                  <c:v>4.34886132668167E-19</c:v>
                </c:pt>
                <c:pt idx="1333">
                  <c:v>5.66136451164214E-19</c:v>
                </c:pt>
                <c:pt idx="1334">
                  <c:v>6.70188692235362E-19</c:v>
                </c:pt>
                <c:pt idx="1335">
                  <c:v>6.27546378332182E-19</c:v>
                </c:pt>
                <c:pt idx="1336">
                  <c:v>3.22636146072987E-19</c:v>
                </c:pt>
                <c:pt idx="1337">
                  <c:v>3.47721342470898E-19</c:v>
                </c:pt>
                <c:pt idx="1338">
                  <c:v>4.98510734105908E-19</c:v>
                </c:pt>
                <c:pt idx="1339">
                  <c:v>5.99126179493058E-19</c:v>
                </c:pt>
                <c:pt idx="1340">
                  <c:v>3.90305308533075E-19</c:v>
                </c:pt>
                <c:pt idx="1341">
                  <c:v>3.32940191760069E-19</c:v>
                </c:pt>
                <c:pt idx="1342">
                  <c:v>5.16294293424914E-19</c:v>
                </c:pt>
                <c:pt idx="1343">
                  <c:v>4.21901668274988E-19</c:v>
                </c:pt>
                <c:pt idx="1344">
                  <c:v>4.01786387980585E-19</c:v>
                </c:pt>
                <c:pt idx="1345">
                  <c:v>4.69408683653003E-19</c:v>
                </c:pt>
                <c:pt idx="1346">
                  <c:v>4.62872112036686E-19</c:v>
                </c:pt>
                <c:pt idx="1347">
                  <c:v>5.35460039336615E-19</c:v>
                </c:pt>
                <c:pt idx="1348">
                  <c:v>5.85300746826441E-19</c:v>
                </c:pt>
                <c:pt idx="1349">
                  <c:v>4.97488983054283E-19</c:v>
                </c:pt>
                <c:pt idx="1350">
                  <c:v>4.4398689971191E-19</c:v>
                </c:pt>
                <c:pt idx="1351">
                  <c:v>4.31534195516682E-19</c:v>
                </c:pt>
                <c:pt idx="1352">
                  <c:v>5.69075919513834E-19</c:v>
                </c:pt>
                <c:pt idx="1353">
                  <c:v>8.05786995469852E-19</c:v>
                </c:pt>
                <c:pt idx="1354">
                  <c:v>6.03742287897788E-19</c:v>
                </c:pt>
                <c:pt idx="1355">
                  <c:v>5.8805721780602E-19</c:v>
                </c:pt>
                <c:pt idx="1356">
                  <c:v>5.94244875763711E-19</c:v>
                </c:pt>
                <c:pt idx="1357">
                  <c:v>5.06838947335696E-19</c:v>
                </c:pt>
                <c:pt idx="1358">
                  <c:v>5.77945209305436E-19</c:v>
                </c:pt>
                <c:pt idx="1359">
                  <c:v>5.44957005585549E-19</c:v>
                </c:pt>
                <c:pt idx="1360">
                  <c:v>4.55567538140464E-19</c:v>
                </c:pt>
                <c:pt idx="1361">
                  <c:v>6.67224338944929E-19</c:v>
                </c:pt>
                <c:pt idx="1362">
                  <c:v>5.71195443831254E-19</c:v>
                </c:pt>
                <c:pt idx="1363">
                  <c:v>4.71382982790173E-19</c:v>
                </c:pt>
                <c:pt idx="1364">
                  <c:v>6.06142209530492E-19</c:v>
                </c:pt>
                <c:pt idx="1365">
                  <c:v>4.43637963990671E-19</c:v>
                </c:pt>
                <c:pt idx="1366">
                  <c:v>5.13962278976857E-19</c:v>
                </c:pt>
                <c:pt idx="1367">
                  <c:v>4.84957735983883E-19</c:v>
                </c:pt>
                <c:pt idx="1368">
                  <c:v>4.75332351505928E-19</c:v>
                </c:pt>
                <c:pt idx="1369">
                  <c:v>4.92600267688919E-19</c:v>
                </c:pt>
                <c:pt idx="1370">
                  <c:v>6.19907874784073E-19</c:v>
                </c:pt>
                <c:pt idx="1371">
                  <c:v>4.05921233152689E-19</c:v>
                </c:pt>
                <c:pt idx="1372">
                  <c:v>4.68318597026301E-19</c:v>
                </c:pt>
                <c:pt idx="1373">
                  <c:v>5.11473022940206E-19</c:v>
                </c:pt>
                <c:pt idx="1374">
                  <c:v>5.8744068184692E-19</c:v>
                </c:pt>
                <c:pt idx="1375">
                  <c:v>5.89143500927711E-19</c:v>
                </c:pt>
                <c:pt idx="1376">
                  <c:v>8.38660621193125E-19</c:v>
                </c:pt>
                <c:pt idx="1377">
                  <c:v>7.1246050698413E-19</c:v>
                </c:pt>
                <c:pt idx="1378">
                  <c:v>8.71465997034598E-19</c:v>
                </c:pt>
                <c:pt idx="1379">
                  <c:v>4.19864754879444E-19</c:v>
                </c:pt>
                <c:pt idx="1380">
                  <c:v>5.21177739128564E-19</c:v>
                </c:pt>
                <c:pt idx="1381">
                  <c:v>4.96324080452146E-19</c:v>
                </c:pt>
                <c:pt idx="1382">
                  <c:v>4.09393050226451E-19</c:v>
                </c:pt>
                <c:pt idx="1383">
                  <c:v>3.96331720739144E-19</c:v>
                </c:pt>
                <c:pt idx="1384">
                  <c:v>5.2900337038386E-19</c:v>
                </c:pt>
                <c:pt idx="1385">
                  <c:v>5.66338613774777E-19</c:v>
                </c:pt>
                <c:pt idx="1386">
                  <c:v>7.01345735583331E-19</c:v>
                </c:pt>
                <c:pt idx="1387">
                  <c:v>5.49660480185906E-19</c:v>
                </c:pt>
                <c:pt idx="1388">
                  <c:v>5.58520894187955E-19</c:v>
                </c:pt>
                <c:pt idx="1389">
                  <c:v>1.75196167369366E-18</c:v>
                </c:pt>
                <c:pt idx="1390">
                  <c:v>1.41906009939925E-18</c:v>
                </c:pt>
                <c:pt idx="1391">
                  <c:v>6.38420368529373E-19</c:v>
                </c:pt>
                <c:pt idx="1392">
                  <c:v>9.65384478554508E-19</c:v>
                </c:pt>
                <c:pt idx="1393">
                  <c:v>7.26263459634723E-19</c:v>
                </c:pt>
                <c:pt idx="1394">
                  <c:v>8.99757002794602E-19</c:v>
                </c:pt>
                <c:pt idx="1395">
                  <c:v>5.25999341991584E-19</c:v>
                </c:pt>
                <c:pt idx="1396">
                  <c:v>6.38169385128269E-19</c:v>
                </c:pt>
                <c:pt idx="1397">
                  <c:v>5.30981033376748E-19</c:v>
                </c:pt>
                <c:pt idx="1398">
                  <c:v>6.53988938755029E-19</c:v>
                </c:pt>
                <c:pt idx="1399">
                  <c:v>4.84645162132289E-19</c:v>
                </c:pt>
                <c:pt idx="1400">
                  <c:v>5.58964895464751E-19</c:v>
                </c:pt>
                <c:pt idx="1401">
                  <c:v>4.40374869484601E-19</c:v>
                </c:pt>
                <c:pt idx="1402">
                  <c:v>5.28352035071554E-19</c:v>
                </c:pt>
                <c:pt idx="1403">
                  <c:v>5.45396846853909E-19</c:v>
                </c:pt>
                <c:pt idx="1404">
                  <c:v>6.41972262692094E-19</c:v>
                </c:pt>
                <c:pt idx="1405">
                  <c:v>4.61160664534413E-19</c:v>
                </c:pt>
                <c:pt idx="1406">
                  <c:v>5.01593650177418E-19</c:v>
                </c:pt>
                <c:pt idx="1407">
                  <c:v>6.30780603639593E-19</c:v>
                </c:pt>
                <c:pt idx="1408">
                  <c:v>7.40509037905465E-19</c:v>
                </c:pt>
                <c:pt idx="1409">
                  <c:v>8.1635771328964E-19</c:v>
                </c:pt>
                <c:pt idx="1410">
                  <c:v>4.69774720581615E-19</c:v>
                </c:pt>
                <c:pt idx="1411">
                  <c:v>5.9315109943971E-19</c:v>
                </c:pt>
                <c:pt idx="1412">
                  <c:v>7.67758336352189E-19</c:v>
                </c:pt>
                <c:pt idx="1413">
                  <c:v>6.99205569210068E-19</c:v>
                </c:pt>
                <c:pt idx="1414">
                  <c:v>4.06317129965654E-19</c:v>
                </c:pt>
                <c:pt idx="1415">
                  <c:v>6.96330176706896E-19</c:v>
                </c:pt>
                <c:pt idx="1416">
                  <c:v>7.3726984327706E-19</c:v>
                </c:pt>
                <c:pt idx="1417">
                  <c:v>5.41910218565505E-19</c:v>
                </c:pt>
                <c:pt idx="1418">
                  <c:v>5.18324358842894E-19</c:v>
                </c:pt>
                <c:pt idx="1419">
                  <c:v>5.52275632398754E-19</c:v>
                </c:pt>
                <c:pt idx="1420">
                  <c:v>7.36917661216766E-19</c:v>
                </c:pt>
                <c:pt idx="1421">
                  <c:v>8.64498746746199E-19</c:v>
                </c:pt>
                <c:pt idx="1422">
                  <c:v>4.65184924093454E-19</c:v>
                </c:pt>
                <c:pt idx="1423">
                  <c:v>5.52043336323501E-19</c:v>
                </c:pt>
                <c:pt idx="1424">
                  <c:v>5.4181297350464E-19</c:v>
                </c:pt>
                <c:pt idx="1425">
                  <c:v>4.70048222028942E-19</c:v>
                </c:pt>
                <c:pt idx="1426">
                  <c:v>4.90151104751488E-19</c:v>
                </c:pt>
                <c:pt idx="1427">
                  <c:v>5.78487553487651E-19</c:v>
                </c:pt>
                <c:pt idx="1428">
                  <c:v>9.06741927796568E-19</c:v>
                </c:pt>
                <c:pt idx="1429">
                  <c:v>5.46201037247177E-19</c:v>
                </c:pt>
                <c:pt idx="1430">
                  <c:v>5.29271403403258E-19</c:v>
                </c:pt>
                <c:pt idx="1431">
                  <c:v>7.97457273480333E-19</c:v>
                </c:pt>
                <c:pt idx="1432">
                  <c:v>5.86448979330649E-19</c:v>
                </c:pt>
                <c:pt idx="1433">
                  <c:v>5.61401531585237E-19</c:v>
                </c:pt>
                <c:pt idx="1434">
                  <c:v>6.23611606190457E-19</c:v>
                </c:pt>
                <c:pt idx="1435">
                  <c:v>5.55565690917291E-19</c:v>
                </c:pt>
                <c:pt idx="1436">
                  <c:v>7.33831437668011E-19</c:v>
                </c:pt>
                <c:pt idx="1437">
                  <c:v>5.59598215033713E-19</c:v>
                </c:pt>
                <c:pt idx="1438">
                  <c:v>8.49383624304199E-19</c:v>
                </c:pt>
                <c:pt idx="1439">
                  <c:v>9.72615799788229E-19</c:v>
                </c:pt>
                <c:pt idx="1440">
                  <c:v>8.45582972737217E-19</c:v>
                </c:pt>
                <c:pt idx="1441">
                  <c:v>5.19908731065672E-19</c:v>
                </c:pt>
                <c:pt idx="1442">
                  <c:v>5.90653395154315E-19</c:v>
                </c:pt>
                <c:pt idx="1443">
                  <c:v>7.20062139221362E-19</c:v>
                </c:pt>
                <c:pt idx="1444">
                  <c:v>6.71823010438191E-19</c:v>
                </c:pt>
                <c:pt idx="1445">
                  <c:v>5.35858331071138E-19</c:v>
                </c:pt>
                <c:pt idx="1446">
                  <c:v>6.62913295084978E-19</c:v>
                </c:pt>
                <c:pt idx="1447">
                  <c:v>9.55789684979811E-19</c:v>
                </c:pt>
                <c:pt idx="1448">
                  <c:v>7.00670029783998E-19</c:v>
                </c:pt>
                <c:pt idx="1449">
                  <c:v>5.36525285544725E-19</c:v>
                </c:pt>
                <c:pt idx="1450">
                  <c:v>3.59241387299022E-19</c:v>
                </c:pt>
                <c:pt idx="1451">
                  <c:v>5.26913697171939E-19</c:v>
                </c:pt>
                <c:pt idx="1452">
                  <c:v>1.15747987598986E-18</c:v>
                </c:pt>
                <c:pt idx="1453">
                  <c:v>1.11220978187466E-18</c:v>
                </c:pt>
                <c:pt idx="1454">
                  <c:v>1.28830690396166E-18</c:v>
                </c:pt>
                <c:pt idx="1455">
                  <c:v>1.84249177129952E-18</c:v>
                </c:pt>
                <c:pt idx="1456">
                  <c:v>1.06383370132556E-18</c:v>
                </c:pt>
                <c:pt idx="1457">
                  <c:v>8.7775329017788E-19</c:v>
                </c:pt>
                <c:pt idx="1458">
                  <c:v>8.04859258332693E-19</c:v>
                </c:pt>
                <c:pt idx="1459">
                  <c:v>7.10871114823829E-19</c:v>
                </c:pt>
                <c:pt idx="1460">
                  <c:v>4.88944602876441E-19</c:v>
                </c:pt>
                <c:pt idx="1461">
                  <c:v>6.08902593367468E-19</c:v>
                </c:pt>
                <c:pt idx="1462">
                  <c:v>1.17523746554834E-18</c:v>
                </c:pt>
                <c:pt idx="1463">
                  <c:v>9.63302871017844E-19</c:v>
                </c:pt>
                <c:pt idx="1464">
                  <c:v>8.40793359114377E-19</c:v>
                </c:pt>
                <c:pt idx="1465">
                  <c:v>6.19228663716625E-19</c:v>
                </c:pt>
                <c:pt idx="1466">
                  <c:v>6.76705526063339E-19</c:v>
                </c:pt>
                <c:pt idx="1467">
                  <c:v>5.30976240780955E-19</c:v>
                </c:pt>
                <c:pt idx="1468">
                  <c:v>7.11613331298794E-19</c:v>
                </c:pt>
                <c:pt idx="1469">
                  <c:v>6.81605597746633E-19</c:v>
                </c:pt>
                <c:pt idx="1470">
                  <c:v>8.13034726079657E-19</c:v>
                </c:pt>
                <c:pt idx="1471">
                  <c:v>7.23021309787478E-19</c:v>
                </c:pt>
                <c:pt idx="1472">
                  <c:v>6.27828260232159E-19</c:v>
                </c:pt>
                <c:pt idx="1473">
                  <c:v>8.16966315163539E-19</c:v>
                </c:pt>
                <c:pt idx="1474">
                  <c:v>8.82897349999794E-19</c:v>
                </c:pt>
                <c:pt idx="1475">
                  <c:v>7.44051780939466E-19</c:v>
                </c:pt>
                <c:pt idx="1476">
                  <c:v>6.41817250879035E-19</c:v>
                </c:pt>
                <c:pt idx="1477">
                  <c:v>4.26036252496993E-19</c:v>
                </c:pt>
                <c:pt idx="1478">
                  <c:v>4.64005989954228E-19</c:v>
                </c:pt>
                <c:pt idx="1479">
                  <c:v>8.0456483013545E-19</c:v>
                </c:pt>
                <c:pt idx="1480">
                  <c:v>5.60475709861925E-19</c:v>
                </c:pt>
                <c:pt idx="1481">
                  <c:v>5.78820732427645E-19</c:v>
                </c:pt>
                <c:pt idx="1482">
                  <c:v>4.50125880910235E-19</c:v>
                </c:pt>
                <c:pt idx="1483">
                  <c:v>5.23036114262947E-19</c:v>
                </c:pt>
                <c:pt idx="1484">
                  <c:v>6.16236189284259E-19</c:v>
                </c:pt>
                <c:pt idx="1485">
                  <c:v>5.20663285456288E-19</c:v>
                </c:pt>
                <c:pt idx="1486">
                  <c:v>6.68518194243162E-19</c:v>
                </c:pt>
                <c:pt idx="1487">
                  <c:v>3.51182327862242E-19</c:v>
                </c:pt>
                <c:pt idx="1488">
                  <c:v>8.10362761890581E-19</c:v>
                </c:pt>
                <c:pt idx="1489">
                  <c:v>7.10169947666534E-19</c:v>
                </c:pt>
                <c:pt idx="1490">
                  <c:v>5.20549815363441E-19</c:v>
                </c:pt>
                <c:pt idx="1491">
                  <c:v>5.42859885344251E-19</c:v>
                </c:pt>
                <c:pt idx="1492">
                  <c:v>7.3493326599913E-19</c:v>
                </c:pt>
                <c:pt idx="1493">
                  <c:v>5.88068259781608E-19</c:v>
                </c:pt>
                <c:pt idx="1494">
                  <c:v>6.34062904496675E-19</c:v>
                </c:pt>
                <c:pt idx="1495">
                  <c:v>6.95549697723219E-19</c:v>
                </c:pt>
                <c:pt idx="1496">
                  <c:v>5.61165050782703E-19</c:v>
                </c:pt>
                <c:pt idx="1497">
                  <c:v>7.09956729149524E-19</c:v>
                </c:pt>
                <c:pt idx="1498">
                  <c:v>4.33306154425901E-19</c:v>
                </c:pt>
                <c:pt idx="1499">
                  <c:v>6.46149742361035E-19</c:v>
                </c:pt>
                <c:pt idx="1500">
                  <c:v>4.90979387921309E-19</c:v>
                </c:pt>
                <c:pt idx="1501">
                  <c:v>4.46584776120936E-19</c:v>
                </c:pt>
                <c:pt idx="1502">
                  <c:v>5.38134126909994E-19</c:v>
                </c:pt>
                <c:pt idx="1503">
                  <c:v>4.54549679277363E-19</c:v>
                </c:pt>
                <c:pt idx="1504">
                  <c:v>5.65072317496311E-19</c:v>
                </c:pt>
                <c:pt idx="1505">
                  <c:v>4.32299170601213E-19</c:v>
                </c:pt>
                <c:pt idx="1506">
                  <c:v>4.78290683524377E-19</c:v>
                </c:pt>
                <c:pt idx="1507">
                  <c:v>3.67093030743349E-19</c:v>
                </c:pt>
                <c:pt idx="1508">
                  <c:v>4.02777121310402E-19</c:v>
                </c:pt>
                <c:pt idx="1509">
                  <c:v>7.16566067975052E-19</c:v>
                </c:pt>
                <c:pt idx="1510">
                  <c:v>8.93471511803278E-19</c:v>
                </c:pt>
                <c:pt idx="1511">
                  <c:v>7.15539219871983E-19</c:v>
                </c:pt>
                <c:pt idx="1512">
                  <c:v>4.59365309156164E-19</c:v>
                </c:pt>
                <c:pt idx="1513">
                  <c:v>4.31124876489922E-19</c:v>
                </c:pt>
                <c:pt idx="1514">
                  <c:v>5.58550285986569E-19</c:v>
                </c:pt>
                <c:pt idx="1515">
                  <c:v>3.97121384198542E-19</c:v>
                </c:pt>
                <c:pt idx="1516">
                  <c:v>6.72627281266832E-19</c:v>
                </c:pt>
                <c:pt idx="1517">
                  <c:v>5.043927506309E-19</c:v>
                </c:pt>
                <c:pt idx="1518">
                  <c:v>5.77728613092836E-19</c:v>
                </c:pt>
                <c:pt idx="1519">
                  <c:v>5.77563555536469E-19</c:v>
                </c:pt>
                <c:pt idx="1520">
                  <c:v>5.83507191261934E-19</c:v>
                </c:pt>
                <c:pt idx="1521">
                  <c:v>5.95646894642764E-19</c:v>
                </c:pt>
                <c:pt idx="1522">
                  <c:v>4.05806978623151E-19</c:v>
                </c:pt>
                <c:pt idx="1523">
                  <c:v>5.50536421634238E-19</c:v>
                </c:pt>
                <c:pt idx="1524">
                  <c:v>4.89662993424607E-19</c:v>
                </c:pt>
                <c:pt idx="1525">
                  <c:v>4.54407555806496E-19</c:v>
                </c:pt>
                <c:pt idx="1526">
                  <c:v>7.28076463273153E-19</c:v>
                </c:pt>
                <c:pt idx="1527">
                  <c:v>8.25789505333893E-19</c:v>
                </c:pt>
                <c:pt idx="1528">
                  <c:v>5.81132174818632E-19</c:v>
                </c:pt>
                <c:pt idx="1529">
                  <c:v>8.13140552627375E-19</c:v>
                </c:pt>
                <c:pt idx="1530">
                  <c:v>6.52595776529276E-19</c:v>
                </c:pt>
                <c:pt idx="1531">
                  <c:v>6.77678924709516E-19</c:v>
                </c:pt>
                <c:pt idx="1532">
                  <c:v>1.11549645529279E-18</c:v>
                </c:pt>
                <c:pt idx="1533">
                  <c:v>6.41016392471071E-19</c:v>
                </c:pt>
                <c:pt idx="1534">
                  <c:v>9.38844289286354E-19</c:v>
                </c:pt>
                <c:pt idx="1535">
                  <c:v>7.25042630156304E-19</c:v>
                </c:pt>
                <c:pt idx="1536">
                  <c:v>6.64165816814551E-19</c:v>
                </c:pt>
                <c:pt idx="1537">
                  <c:v>4.19210394044652E-19</c:v>
                </c:pt>
                <c:pt idx="1538">
                  <c:v>5.75670007359008E-19</c:v>
                </c:pt>
                <c:pt idx="1539">
                  <c:v>7.40496239131002E-19</c:v>
                </c:pt>
                <c:pt idx="1540">
                  <c:v>5.94891911603878E-19</c:v>
                </c:pt>
                <c:pt idx="1541">
                  <c:v>5.57968978260944E-19</c:v>
                </c:pt>
                <c:pt idx="1542">
                  <c:v>4.80533220396685E-19</c:v>
                </c:pt>
                <c:pt idx="1543">
                  <c:v>8.10164760567686E-19</c:v>
                </c:pt>
                <c:pt idx="1544">
                  <c:v>7.81342750223417E-19</c:v>
                </c:pt>
                <c:pt idx="1545">
                  <c:v>5.20373951464549E-19</c:v>
                </c:pt>
                <c:pt idx="1546">
                  <c:v>6.03098994285144E-19</c:v>
                </c:pt>
                <c:pt idx="1547">
                  <c:v>6.96649900114393E-19</c:v>
                </c:pt>
                <c:pt idx="1548">
                  <c:v>1.65616445955931E-18</c:v>
                </c:pt>
                <c:pt idx="1549">
                  <c:v>1.74724617455453E-18</c:v>
                </c:pt>
                <c:pt idx="1550">
                  <c:v>1.40489351236045E-18</c:v>
                </c:pt>
                <c:pt idx="1551">
                  <c:v>7.9510437508541E-19</c:v>
                </c:pt>
                <c:pt idx="1552">
                  <c:v>1.47002529475145E-18</c:v>
                </c:pt>
                <c:pt idx="1553">
                  <c:v>2.91576770650218E-18</c:v>
                </c:pt>
                <c:pt idx="1554">
                  <c:v>3.83633417620149E-18</c:v>
                </c:pt>
                <c:pt idx="1555">
                  <c:v>3.29638646707724E-18</c:v>
                </c:pt>
                <c:pt idx="1556">
                  <c:v>1.67482234133126E-18</c:v>
                </c:pt>
                <c:pt idx="1557">
                  <c:v>1.01822366431286E-18</c:v>
                </c:pt>
                <c:pt idx="1558">
                  <c:v>1.17303003592864E-18</c:v>
                </c:pt>
                <c:pt idx="1559">
                  <c:v>8.58355024094615E-19</c:v>
                </c:pt>
                <c:pt idx="1560">
                  <c:v>7.83927699240712E-19</c:v>
                </c:pt>
                <c:pt idx="1561">
                  <c:v>9.57586621279981E-19</c:v>
                </c:pt>
                <c:pt idx="1562">
                  <c:v>6.41517265958062E-19</c:v>
                </c:pt>
                <c:pt idx="1563">
                  <c:v>9.17022644216078E-19</c:v>
                </c:pt>
                <c:pt idx="1564">
                  <c:v>6.95821758501693E-19</c:v>
                </c:pt>
                <c:pt idx="1565">
                  <c:v>1.28497200221771E-18</c:v>
                </c:pt>
                <c:pt idx="1566">
                  <c:v>3.68172913171358E-18</c:v>
                </c:pt>
                <c:pt idx="1567">
                  <c:v>4.26112347954021E-18</c:v>
                </c:pt>
                <c:pt idx="1568">
                  <c:v>1.72619086357509E-18</c:v>
                </c:pt>
                <c:pt idx="1569">
                  <c:v>1.04185253149637E-18</c:v>
                </c:pt>
                <c:pt idx="1570">
                  <c:v>1.04130680767692E-18</c:v>
                </c:pt>
                <c:pt idx="1571">
                  <c:v>8.04022475815175E-19</c:v>
                </c:pt>
                <c:pt idx="1572">
                  <c:v>7.42719983709773E-19</c:v>
                </c:pt>
                <c:pt idx="1573">
                  <c:v>1.03161147641127E-18</c:v>
                </c:pt>
                <c:pt idx="1574">
                  <c:v>1.86396780554806E-18</c:v>
                </c:pt>
                <c:pt idx="1575">
                  <c:v>1.28046122275559E-18</c:v>
                </c:pt>
                <c:pt idx="1576">
                  <c:v>1.24126570522433E-18</c:v>
                </c:pt>
                <c:pt idx="1577">
                  <c:v>1.65274576549792E-18</c:v>
                </c:pt>
                <c:pt idx="1578">
                  <c:v>2.04324173173105E-18</c:v>
                </c:pt>
                <c:pt idx="1579">
                  <c:v>3.29056619626782E-18</c:v>
                </c:pt>
                <c:pt idx="1580">
                  <c:v>2.10696962025316E-18</c:v>
                </c:pt>
                <c:pt idx="1581">
                  <c:v>1.42785577184112E-18</c:v>
                </c:pt>
                <c:pt idx="1582">
                  <c:v>2.02646835385219E-18</c:v>
                </c:pt>
                <c:pt idx="1583">
                  <c:v>2.62007018974209E-18</c:v>
                </c:pt>
                <c:pt idx="1584">
                  <c:v>1.47055466799591E-18</c:v>
                </c:pt>
                <c:pt idx="1585">
                  <c:v>6.57726623076346E-19</c:v>
                </c:pt>
                <c:pt idx="1586">
                  <c:v>7.6963572352235E-19</c:v>
                </c:pt>
                <c:pt idx="1587">
                  <c:v>7.02393770887749E-19</c:v>
                </c:pt>
                <c:pt idx="1588">
                  <c:v>8.1373332550074E-19</c:v>
                </c:pt>
                <c:pt idx="1589">
                  <c:v>8.12967622432306E-19</c:v>
                </c:pt>
                <c:pt idx="1590">
                  <c:v>8.93878379100992E-19</c:v>
                </c:pt>
                <c:pt idx="1591">
                  <c:v>9.13268267230384E-19</c:v>
                </c:pt>
                <c:pt idx="1592">
                  <c:v>1.12462094952769E-18</c:v>
                </c:pt>
                <c:pt idx="1593">
                  <c:v>9.43478068506945E-19</c:v>
                </c:pt>
                <c:pt idx="1594">
                  <c:v>7.47747897337031E-19</c:v>
                </c:pt>
                <c:pt idx="1595">
                  <c:v>7.20353938055911E-19</c:v>
                </c:pt>
                <c:pt idx="1596">
                  <c:v>6.18443007820829E-19</c:v>
                </c:pt>
                <c:pt idx="1597">
                  <c:v>1.20053764030294E-18</c:v>
                </c:pt>
                <c:pt idx="1598">
                  <c:v>1.00346502749069E-18</c:v>
                </c:pt>
                <c:pt idx="1599">
                  <c:v>8.40304937846432E-19</c:v>
                </c:pt>
                <c:pt idx="1600">
                  <c:v>5.58786150420879E-19</c:v>
                </c:pt>
                <c:pt idx="1601">
                  <c:v>5.40807830498998E-19</c:v>
                </c:pt>
                <c:pt idx="1602">
                  <c:v>5.99027931786363E-19</c:v>
                </c:pt>
                <c:pt idx="1603">
                  <c:v>4.58193396973483E-19</c:v>
                </c:pt>
                <c:pt idx="1604">
                  <c:v>4.6385721323315E-19</c:v>
                </c:pt>
                <c:pt idx="1605">
                  <c:v>5.44580447776706E-19</c:v>
                </c:pt>
                <c:pt idx="1606">
                  <c:v>6.34545012919788E-19</c:v>
                </c:pt>
                <c:pt idx="1607">
                  <c:v>6.95949471903937E-19</c:v>
                </c:pt>
                <c:pt idx="1608">
                  <c:v>6.26710787222475E-19</c:v>
                </c:pt>
                <c:pt idx="1609">
                  <c:v>5.17900040929308E-19</c:v>
                </c:pt>
                <c:pt idx="1610">
                  <c:v>5.10011545660744E-19</c:v>
                </c:pt>
                <c:pt idx="1611">
                  <c:v>3.95915754819233E-19</c:v>
                </c:pt>
                <c:pt idx="1612">
                  <c:v>4.42674151197572E-19</c:v>
                </c:pt>
                <c:pt idx="1613">
                  <c:v>5.44801962857138E-19</c:v>
                </c:pt>
                <c:pt idx="1614">
                  <c:v>7.5903270947223E-19</c:v>
                </c:pt>
                <c:pt idx="1615">
                  <c:v>8.7619148538402E-19</c:v>
                </c:pt>
                <c:pt idx="1616">
                  <c:v>4.49788210199281E-19</c:v>
                </c:pt>
                <c:pt idx="1617">
                  <c:v>4.70892911916524E-19</c:v>
                </c:pt>
                <c:pt idx="1618">
                  <c:v>5.53105379724012E-19</c:v>
                </c:pt>
                <c:pt idx="1619">
                  <c:v>5.69765004371751E-19</c:v>
                </c:pt>
                <c:pt idx="1620">
                  <c:v>3.97979971135776E-19</c:v>
                </c:pt>
                <c:pt idx="1621">
                  <c:v>4.11353420927737E-19</c:v>
                </c:pt>
                <c:pt idx="1622">
                  <c:v>4.90420358525911E-19</c:v>
                </c:pt>
                <c:pt idx="1623">
                  <c:v>6.29276387463087E-19</c:v>
                </c:pt>
                <c:pt idx="1624">
                  <c:v>6.46309128753955E-19</c:v>
                </c:pt>
                <c:pt idx="1625">
                  <c:v>6.21617453854799E-19</c:v>
                </c:pt>
                <c:pt idx="1626">
                  <c:v>5.68571751676946E-19</c:v>
                </c:pt>
                <c:pt idx="1627">
                  <c:v>6.15238738104969E-19</c:v>
                </c:pt>
                <c:pt idx="1628">
                  <c:v>6.61244596994294E-19</c:v>
                </c:pt>
                <c:pt idx="1629">
                  <c:v>7.87377649866788E-19</c:v>
                </c:pt>
                <c:pt idx="1630">
                  <c:v>7.08048245890158E-19</c:v>
                </c:pt>
                <c:pt idx="1631">
                  <c:v>5.43024725999465E-19</c:v>
                </c:pt>
                <c:pt idx="1632">
                  <c:v>4.15802935313661E-19</c:v>
                </c:pt>
                <c:pt idx="1633">
                  <c:v>2.57268664315707E-19</c:v>
                </c:pt>
                <c:pt idx="1634">
                  <c:v>5.05845442142721E-19</c:v>
                </c:pt>
                <c:pt idx="1635">
                  <c:v>6.60792403771663E-19</c:v>
                </c:pt>
                <c:pt idx="1636">
                  <c:v>4.28152417143752E-19</c:v>
                </c:pt>
                <c:pt idx="1637">
                  <c:v>6.22223856840459E-19</c:v>
                </c:pt>
                <c:pt idx="1638">
                  <c:v>5.92050715076275E-19</c:v>
                </c:pt>
                <c:pt idx="1639">
                  <c:v>5.56379786780844E-19</c:v>
                </c:pt>
                <c:pt idx="1640">
                  <c:v>5.73737003529985E-19</c:v>
                </c:pt>
                <c:pt idx="1641">
                  <c:v>4.74891460236612E-19</c:v>
                </c:pt>
                <c:pt idx="1642">
                  <c:v>6.96155928264064E-19</c:v>
                </c:pt>
                <c:pt idx="1643">
                  <c:v>5.04498241630965E-19</c:v>
                </c:pt>
                <c:pt idx="1644">
                  <c:v>4.6544472603665E-19</c:v>
                </c:pt>
                <c:pt idx="1645">
                  <c:v>5.4299163632679E-19</c:v>
                </c:pt>
                <c:pt idx="1646">
                  <c:v>5.64884435569614E-19</c:v>
                </c:pt>
                <c:pt idx="1647">
                  <c:v>5.43799280434505E-19</c:v>
                </c:pt>
                <c:pt idx="1648">
                  <c:v>5.84224727900169E-19</c:v>
                </c:pt>
                <c:pt idx="1649">
                  <c:v>5.21435956633781E-19</c:v>
                </c:pt>
                <c:pt idx="1650">
                  <c:v>5.92339003110415E-19</c:v>
                </c:pt>
                <c:pt idx="1651">
                  <c:v>7.54731905078152E-19</c:v>
                </c:pt>
                <c:pt idx="1652">
                  <c:v>7.51404516606913E-19</c:v>
                </c:pt>
                <c:pt idx="1653">
                  <c:v>1.08067919652068E-18</c:v>
                </c:pt>
                <c:pt idx="1654">
                  <c:v>6.35807429067669E-19</c:v>
                </c:pt>
                <c:pt idx="1655">
                  <c:v>5.81736356101105E-19</c:v>
                </c:pt>
                <c:pt idx="1656">
                  <c:v>5.75102711855766E-19</c:v>
                </c:pt>
                <c:pt idx="1657">
                  <c:v>7.62886745498503E-19</c:v>
                </c:pt>
                <c:pt idx="1658">
                  <c:v>7.0426320737202E-19</c:v>
                </c:pt>
                <c:pt idx="1659">
                  <c:v>5.04314199843334E-19</c:v>
                </c:pt>
                <c:pt idx="1660">
                  <c:v>5.69299230061433E-19</c:v>
                </c:pt>
                <c:pt idx="1661">
                  <c:v>3.49587971404825E-19</c:v>
                </c:pt>
                <c:pt idx="1662">
                  <c:v>3.9203361534684E-19</c:v>
                </c:pt>
                <c:pt idx="1663">
                  <c:v>4.79752216957212E-19</c:v>
                </c:pt>
                <c:pt idx="1664">
                  <c:v>5.65378075443124E-19</c:v>
                </c:pt>
                <c:pt idx="1665">
                  <c:v>5.51003511057029E-19</c:v>
                </c:pt>
                <c:pt idx="1666">
                  <c:v>7.45552572580225E-19</c:v>
                </c:pt>
                <c:pt idx="1667">
                  <c:v>5.55615040896059E-19</c:v>
                </c:pt>
                <c:pt idx="1668">
                  <c:v>5.81932246841869E-19</c:v>
                </c:pt>
                <c:pt idx="1669">
                  <c:v>5.83452847450368E-19</c:v>
                </c:pt>
                <c:pt idx="1670">
                  <c:v>7.29083568353243E-19</c:v>
                </c:pt>
                <c:pt idx="1671">
                  <c:v>4.63262601955123E-19</c:v>
                </c:pt>
                <c:pt idx="1672">
                  <c:v>4.64337524329134E-19</c:v>
                </c:pt>
                <c:pt idx="1673">
                  <c:v>6.79003506862511E-19</c:v>
                </c:pt>
                <c:pt idx="1674">
                  <c:v>6.40283107312584E-19</c:v>
                </c:pt>
                <c:pt idx="1675">
                  <c:v>7.43876249194505E-19</c:v>
                </c:pt>
                <c:pt idx="1676">
                  <c:v>6.83703569225894E-19</c:v>
                </c:pt>
                <c:pt idx="1677">
                  <c:v>5.06616073238716E-19</c:v>
                </c:pt>
                <c:pt idx="1678">
                  <c:v>6.92970668624424E-19</c:v>
                </c:pt>
                <c:pt idx="1679">
                  <c:v>6.62515984012587E-19</c:v>
                </c:pt>
                <c:pt idx="1680">
                  <c:v>4.61027081189745E-19</c:v>
                </c:pt>
                <c:pt idx="1681">
                  <c:v>6.60318636615606E-19</c:v>
                </c:pt>
                <c:pt idx="1682">
                  <c:v>6.71753622517552E-19</c:v>
                </c:pt>
                <c:pt idx="1683">
                  <c:v>5.54855535857113E-19</c:v>
                </c:pt>
                <c:pt idx="1684">
                  <c:v>5.77961123301806E-19</c:v>
                </c:pt>
                <c:pt idx="1685">
                  <c:v>3.97891613533646E-19</c:v>
                </c:pt>
                <c:pt idx="1686">
                  <c:v>3.66314389290404E-19</c:v>
                </c:pt>
                <c:pt idx="1687">
                  <c:v>6.63460343291379E-19</c:v>
                </c:pt>
                <c:pt idx="1688">
                  <c:v>5.27098554285049E-19</c:v>
                </c:pt>
                <c:pt idx="1689">
                  <c:v>6.77850671024991E-19</c:v>
                </c:pt>
                <c:pt idx="1690">
                  <c:v>6.66938104885541E-19</c:v>
                </c:pt>
                <c:pt idx="1691">
                  <c:v>6.88664569213011E-19</c:v>
                </c:pt>
                <c:pt idx="1692">
                  <c:v>6.41540499360944E-19</c:v>
                </c:pt>
                <c:pt idx="1693">
                  <c:v>5.88822747158496E-19</c:v>
                </c:pt>
                <c:pt idx="1694">
                  <c:v>7.37589078471492E-19</c:v>
                </c:pt>
                <c:pt idx="1695">
                  <c:v>5.3320196801769E-19</c:v>
                </c:pt>
                <c:pt idx="1696">
                  <c:v>6.68421471337705E-19</c:v>
                </c:pt>
                <c:pt idx="1697">
                  <c:v>8.95677950438144E-19</c:v>
                </c:pt>
                <c:pt idx="1698">
                  <c:v>9.2610237640446E-19</c:v>
                </c:pt>
                <c:pt idx="1699">
                  <c:v>8.13466800768066E-19</c:v>
                </c:pt>
                <c:pt idx="1700">
                  <c:v>5.96571292650883E-19</c:v>
                </c:pt>
                <c:pt idx="1701">
                  <c:v>5.91761988282824E-19</c:v>
                </c:pt>
                <c:pt idx="1702">
                  <c:v>4.22182286320063E-19</c:v>
                </c:pt>
                <c:pt idx="1703">
                  <c:v>5.20251803017287E-19</c:v>
                </c:pt>
                <c:pt idx="1704">
                  <c:v>5.96119410164798E-19</c:v>
                </c:pt>
                <c:pt idx="1705">
                  <c:v>7.65764786938434E-19</c:v>
                </c:pt>
                <c:pt idx="1706">
                  <c:v>7.01884237990859E-19</c:v>
                </c:pt>
                <c:pt idx="1707">
                  <c:v>4.76414705968317E-19</c:v>
                </c:pt>
                <c:pt idx="1708">
                  <c:v>4.72133999957148E-19</c:v>
                </c:pt>
                <c:pt idx="1709">
                  <c:v>5.47855007071604E-19</c:v>
                </c:pt>
                <c:pt idx="1710">
                  <c:v>5.33150381325128E-19</c:v>
                </c:pt>
                <c:pt idx="1711">
                  <c:v>6.52307277537628E-19</c:v>
                </c:pt>
                <c:pt idx="1712">
                  <c:v>5.88623233610521E-19</c:v>
                </c:pt>
                <c:pt idx="1713">
                  <c:v>5.12688938496327E-19</c:v>
                </c:pt>
                <c:pt idx="1714">
                  <c:v>4.79805817756491E-19</c:v>
                </c:pt>
                <c:pt idx="1715">
                  <c:v>4.97170883971465E-19</c:v>
                </c:pt>
                <c:pt idx="1716">
                  <c:v>6.25446187189316E-19</c:v>
                </c:pt>
                <c:pt idx="1717">
                  <c:v>6.50342265929101E-19</c:v>
                </c:pt>
                <c:pt idx="1718">
                  <c:v>5.04370534591454E-19</c:v>
                </c:pt>
                <c:pt idx="1719">
                  <c:v>5.11242368532228E-19</c:v>
                </c:pt>
                <c:pt idx="1720">
                  <c:v>6.1564390026881E-19</c:v>
                </c:pt>
                <c:pt idx="1721">
                  <c:v>3.4526238388088E-19</c:v>
                </c:pt>
                <c:pt idx="1722">
                  <c:v>3.65128751674204E-19</c:v>
                </c:pt>
                <c:pt idx="1723">
                  <c:v>6.32624996726822E-19</c:v>
                </c:pt>
                <c:pt idx="1724">
                  <c:v>5.14067087852666E-19</c:v>
                </c:pt>
                <c:pt idx="1725">
                  <c:v>6.09090495068213E-19</c:v>
                </c:pt>
                <c:pt idx="1726">
                  <c:v>4.87765927620675E-19</c:v>
                </c:pt>
                <c:pt idx="1727">
                  <c:v>4.82777898632719E-19</c:v>
                </c:pt>
                <c:pt idx="1728">
                  <c:v>5.06277291803734E-19</c:v>
                </c:pt>
                <c:pt idx="1729">
                  <c:v>4.84126746801988E-19</c:v>
                </c:pt>
                <c:pt idx="1730">
                  <c:v>6.40362293172656E-19</c:v>
                </c:pt>
                <c:pt idx="1731">
                  <c:v>8.45406220406582E-19</c:v>
                </c:pt>
                <c:pt idx="1732">
                  <c:v>6.08851249121041E-19</c:v>
                </c:pt>
                <c:pt idx="1733">
                  <c:v>7.14995297499325E-19</c:v>
                </c:pt>
                <c:pt idx="1734">
                  <c:v>5.55242008951566E-19</c:v>
                </c:pt>
                <c:pt idx="1735">
                  <c:v>6.86554227257319E-19</c:v>
                </c:pt>
                <c:pt idx="1736">
                  <c:v>6.59294900484292E-19</c:v>
                </c:pt>
                <c:pt idx="1737">
                  <c:v>7.56882006231512E-19</c:v>
                </c:pt>
                <c:pt idx="1738">
                  <c:v>6.39970593759724E-19</c:v>
                </c:pt>
                <c:pt idx="1739">
                  <c:v>6.28210012463451E-19</c:v>
                </c:pt>
                <c:pt idx="1740">
                  <c:v>5.65041557440541E-19</c:v>
                </c:pt>
                <c:pt idx="1741">
                  <c:v>6.69362378655939E-19</c:v>
                </c:pt>
                <c:pt idx="1742">
                  <c:v>4.58782018666562E-19</c:v>
                </c:pt>
                <c:pt idx="1743">
                  <c:v>3.97028806766934E-19</c:v>
                </c:pt>
                <c:pt idx="1744">
                  <c:v>6.20998680498904E-19</c:v>
                </c:pt>
                <c:pt idx="1745">
                  <c:v>7.13733637353709E-19</c:v>
                </c:pt>
                <c:pt idx="1746">
                  <c:v>7.21765683659706E-19</c:v>
                </c:pt>
                <c:pt idx="1747">
                  <c:v>6.4246762371882E-19</c:v>
                </c:pt>
                <c:pt idx="1748">
                  <c:v>4.76287361761729E-19</c:v>
                </c:pt>
                <c:pt idx="1749">
                  <c:v>5.74392953819197E-19</c:v>
                </c:pt>
                <c:pt idx="1750">
                  <c:v>5.7665724483904E-19</c:v>
                </c:pt>
                <c:pt idx="1751">
                  <c:v>6.99158122133506E-19</c:v>
                </c:pt>
                <c:pt idx="1752">
                  <c:v>6.72797557931261E-19</c:v>
                </c:pt>
                <c:pt idx="1753">
                  <c:v>5.24883329134114E-19</c:v>
                </c:pt>
                <c:pt idx="1754">
                  <c:v>5.95007891639464E-19</c:v>
                </c:pt>
                <c:pt idx="1755">
                  <c:v>5.69336315683795E-19</c:v>
                </c:pt>
                <c:pt idx="1756">
                  <c:v>4.9636343661173E-19</c:v>
                </c:pt>
                <c:pt idx="1757">
                  <c:v>6.59335414636416E-19</c:v>
                </c:pt>
                <c:pt idx="1758">
                  <c:v>6.97163892291611E-19</c:v>
                </c:pt>
                <c:pt idx="1759">
                  <c:v>7.13785386218923E-19</c:v>
                </c:pt>
                <c:pt idx="1760">
                  <c:v>8.27451995052063E-19</c:v>
                </c:pt>
                <c:pt idx="1761">
                  <c:v>7.19347887566381E-19</c:v>
                </c:pt>
                <c:pt idx="1762">
                  <c:v>1.31455777697001E-18</c:v>
                </c:pt>
                <c:pt idx="1763">
                  <c:v>7.93402596921791E-19</c:v>
                </c:pt>
                <c:pt idx="1764">
                  <c:v>7.31288398601931E-19</c:v>
                </c:pt>
                <c:pt idx="1765">
                  <c:v>6.76869290117719E-19</c:v>
                </c:pt>
                <c:pt idx="1766">
                  <c:v>7.59150190622541E-19</c:v>
                </c:pt>
                <c:pt idx="1767">
                  <c:v>1.21234616823348E-18</c:v>
                </c:pt>
                <c:pt idx="1768">
                  <c:v>1.14109426292738E-18</c:v>
                </c:pt>
                <c:pt idx="1769">
                  <c:v>7.08860922252537E-19</c:v>
                </c:pt>
                <c:pt idx="1770">
                  <c:v>5.13290855903455E-19</c:v>
                </c:pt>
                <c:pt idx="1771">
                  <c:v>4.73818994375649E-19</c:v>
                </c:pt>
                <c:pt idx="1772">
                  <c:v>4.86231957046204E-19</c:v>
                </c:pt>
                <c:pt idx="1773">
                  <c:v>6.82572815344422E-19</c:v>
                </c:pt>
                <c:pt idx="1774">
                  <c:v>7.0788447538846E-19</c:v>
                </c:pt>
                <c:pt idx="1775">
                  <c:v>6.46487692601128E-19</c:v>
                </c:pt>
                <c:pt idx="1776">
                  <c:v>5.87612240748035E-19</c:v>
                </c:pt>
                <c:pt idx="1777">
                  <c:v>6.7114401959338E-19</c:v>
                </c:pt>
                <c:pt idx="1778">
                  <c:v>6.28880741955226E-19</c:v>
                </c:pt>
                <c:pt idx="1779">
                  <c:v>4.59030431033514E-19</c:v>
                </c:pt>
                <c:pt idx="1780">
                  <c:v>3.5641240968852E-19</c:v>
                </c:pt>
                <c:pt idx="1781">
                  <c:v>6.5013135452037E-19</c:v>
                </c:pt>
                <c:pt idx="1782">
                  <c:v>1.30253558405683E-18</c:v>
                </c:pt>
                <c:pt idx="1783">
                  <c:v>1.08640050537455E-18</c:v>
                </c:pt>
                <c:pt idx="1784">
                  <c:v>6.28003928453394E-19</c:v>
                </c:pt>
                <c:pt idx="1785">
                  <c:v>4.62029261864474E-19</c:v>
                </c:pt>
                <c:pt idx="1786">
                  <c:v>7.56285435291223E-19</c:v>
                </c:pt>
                <c:pt idx="1787">
                  <c:v>7.85953335632273E-19</c:v>
                </c:pt>
                <c:pt idx="1788">
                  <c:v>5.78239732238063E-19</c:v>
                </c:pt>
                <c:pt idx="1789">
                  <c:v>7.48631288461029E-19</c:v>
                </c:pt>
                <c:pt idx="1790">
                  <c:v>6.49737543440649E-19</c:v>
                </c:pt>
                <c:pt idx="1791">
                  <c:v>9.30009151014953E-19</c:v>
                </c:pt>
                <c:pt idx="1792">
                  <c:v>7.47041446096356E-19</c:v>
                </c:pt>
                <c:pt idx="1793">
                  <c:v>7.15044553424084E-19</c:v>
                </c:pt>
                <c:pt idx="1794">
                  <c:v>8.24562446932792E-19</c:v>
                </c:pt>
                <c:pt idx="1795">
                  <c:v>4.93892789014583E-19</c:v>
                </c:pt>
                <c:pt idx="1796">
                  <c:v>8.14092630299553E-19</c:v>
                </c:pt>
                <c:pt idx="1797">
                  <c:v>6.09891533350077E-19</c:v>
                </c:pt>
                <c:pt idx="1798">
                  <c:v>5.10475683061252E-19</c:v>
                </c:pt>
                <c:pt idx="1799">
                  <c:v>5.05168767893675E-19</c:v>
                </c:pt>
                <c:pt idx="1800">
                  <c:v>3.93054324487856E-19</c:v>
                </c:pt>
                <c:pt idx="1801">
                  <c:v>6.61747351514933E-19</c:v>
                </c:pt>
                <c:pt idx="1802">
                  <c:v>8.91592889782556E-19</c:v>
                </c:pt>
                <c:pt idx="1803">
                  <c:v>4.72373882484342E-19</c:v>
                </c:pt>
                <c:pt idx="1804">
                  <c:v>7.09566308157433E-19</c:v>
                </c:pt>
                <c:pt idx="1805">
                  <c:v>6.28478784129689E-19</c:v>
                </c:pt>
                <c:pt idx="1806">
                  <c:v>6.60280092660903E-19</c:v>
                </c:pt>
                <c:pt idx="1807">
                  <c:v>5.28166697795881E-19</c:v>
                </c:pt>
                <c:pt idx="1808">
                  <c:v>4.6058609332056E-19</c:v>
                </c:pt>
                <c:pt idx="1809">
                  <c:v>6.13547004457451E-19</c:v>
                </c:pt>
                <c:pt idx="1810">
                  <c:v>7.58443565190162E-19</c:v>
                </c:pt>
                <c:pt idx="1811">
                  <c:v>4.11942873544096E-19</c:v>
                </c:pt>
                <c:pt idx="1812">
                  <c:v>5.41485573885971E-19</c:v>
                </c:pt>
                <c:pt idx="1813">
                  <c:v>8.20645235735623E-19</c:v>
                </c:pt>
                <c:pt idx="1814">
                  <c:v>5.72771578831108E-19</c:v>
                </c:pt>
                <c:pt idx="1815">
                  <c:v>5.99037798767589E-19</c:v>
                </c:pt>
                <c:pt idx="1816">
                  <c:v>5.8115733131064E-19</c:v>
                </c:pt>
                <c:pt idx="1817">
                  <c:v>5.37473227811959E-19</c:v>
                </c:pt>
                <c:pt idx="1818">
                  <c:v>6.1375120963219E-19</c:v>
                </c:pt>
                <c:pt idx="1819">
                  <c:v>3.6764482235676E-19</c:v>
                </c:pt>
                <c:pt idx="1820">
                  <c:v>5.33175022390042E-19</c:v>
                </c:pt>
                <c:pt idx="1821">
                  <c:v>5.58290305287167E-19</c:v>
                </c:pt>
                <c:pt idx="1822">
                  <c:v>5.06704396595327E-19</c:v>
                </c:pt>
                <c:pt idx="1823">
                  <c:v>6.51023271085674E-19</c:v>
                </c:pt>
                <c:pt idx="1824">
                  <c:v>5.95305399366328E-19</c:v>
                </c:pt>
                <c:pt idx="1825">
                  <c:v>5.70964663216712E-19</c:v>
                </c:pt>
                <c:pt idx="1826">
                  <c:v>4.97044789575141E-19</c:v>
                </c:pt>
                <c:pt idx="1827">
                  <c:v>6.43188234322013E-19</c:v>
                </c:pt>
                <c:pt idx="1828">
                  <c:v>9.54580613359108E-19</c:v>
                </c:pt>
                <c:pt idx="1829">
                  <c:v>7.52460404890004E-19</c:v>
                </c:pt>
                <c:pt idx="1830">
                  <c:v>4.59576014005105E-19</c:v>
                </c:pt>
                <c:pt idx="1831">
                  <c:v>5.65422993297629E-19</c:v>
                </c:pt>
                <c:pt idx="1832">
                  <c:v>5.26659201436624E-19</c:v>
                </c:pt>
                <c:pt idx="1833">
                  <c:v>7.65655040707092E-19</c:v>
                </c:pt>
                <c:pt idx="1834">
                  <c:v>5.55789532716625E-19</c:v>
                </c:pt>
                <c:pt idx="1835">
                  <c:v>5.05956893572659E-19</c:v>
                </c:pt>
                <c:pt idx="1836">
                  <c:v>4.45974895751167E-19</c:v>
                </c:pt>
                <c:pt idx="1837">
                  <c:v>4.42668424225597E-19</c:v>
                </c:pt>
                <c:pt idx="1838">
                  <c:v>8.52407696527445E-19</c:v>
                </c:pt>
                <c:pt idx="1839">
                  <c:v>9.08822594059841E-19</c:v>
                </c:pt>
                <c:pt idx="1840">
                  <c:v>6.74405671653555E-19</c:v>
                </c:pt>
                <c:pt idx="1841">
                  <c:v>7.06549905010572E-19</c:v>
                </c:pt>
                <c:pt idx="1842">
                  <c:v>8.17654760147179E-19</c:v>
                </c:pt>
                <c:pt idx="1843">
                  <c:v>4.6855193701393E-19</c:v>
                </c:pt>
                <c:pt idx="1844">
                  <c:v>6.63763429078654E-19</c:v>
                </c:pt>
                <c:pt idx="1845">
                  <c:v>5.34081173140431E-19</c:v>
                </c:pt>
                <c:pt idx="1846">
                  <c:v>5.42902686377191E-19</c:v>
                </c:pt>
                <c:pt idx="1847">
                  <c:v>4.77034311424948E-19</c:v>
                </c:pt>
                <c:pt idx="1848">
                  <c:v>5.72753208581295E-19</c:v>
                </c:pt>
                <c:pt idx="1849">
                  <c:v>4.63671555695153E-19</c:v>
                </c:pt>
                <c:pt idx="1850">
                  <c:v>7.70863627940686E-19</c:v>
                </c:pt>
                <c:pt idx="1851">
                  <c:v>4.3933910553327E-19</c:v>
                </c:pt>
                <c:pt idx="1852">
                  <c:v>4.51017980381538E-19</c:v>
                </c:pt>
                <c:pt idx="1853">
                  <c:v>7.61886423601591E-19</c:v>
                </c:pt>
                <c:pt idx="1854">
                  <c:v>7.62627258888935E-19</c:v>
                </c:pt>
                <c:pt idx="1855">
                  <c:v>4.69664038685116E-19</c:v>
                </c:pt>
                <c:pt idx="1856">
                  <c:v>5.69683572281385E-19</c:v>
                </c:pt>
                <c:pt idx="1857">
                  <c:v>5.27653051712617E-19</c:v>
                </c:pt>
                <c:pt idx="1858">
                  <c:v>6.83600953350139E-19</c:v>
                </c:pt>
                <c:pt idx="1859">
                  <c:v>8.66620141363223E-19</c:v>
                </c:pt>
                <c:pt idx="1860">
                  <c:v>9.07712734636245E-19</c:v>
                </c:pt>
                <c:pt idx="1861">
                  <c:v>9.95167203419497E-19</c:v>
                </c:pt>
                <c:pt idx="1862">
                  <c:v>8.21478449735982E-19</c:v>
                </c:pt>
                <c:pt idx="1863">
                  <c:v>6.28446445756118E-19</c:v>
                </c:pt>
                <c:pt idx="1864">
                  <c:v>5.78023260911233E-19</c:v>
                </c:pt>
                <c:pt idx="1865">
                  <c:v>6.33393616946879E-19</c:v>
                </c:pt>
                <c:pt idx="1866">
                  <c:v>8.63341571241036E-19</c:v>
                </c:pt>
                <c:pt idx="1867">
                  <c:v>6.96766580012112E-19</c:v>
                </c:pt>
                <c:pt idx="1868">
                  <c:v>9.24737141068336E-19</c:v>
                </c:pt>
                <c:pt idx="1869">
                  <c:v>8.83731556219232E-19</c:v>
                </c:pt>
                <c:pt idx="1870">
                  <c:v>6.32622778840702E-19</c:v>
                </c:pt>
                <c:pt idx="1871">
                  <c:v>4.23092044216918E-19</c:v>
                </c:pt>
                <c:pt idx="1872">
                  <c:v>3.02357916691781E-19</c:v>
                </c:pt>
                <c:pt idx="1873">
                  <c:v>4.16909613161407E-19</c:v>
                </c:pt>
                <c:pt idx="1874">
                  <c:v>7.4776591845381E-19</c:v>
                </c:pt>
                <c:pt idx="1875">
                  <c:v>5.78025735378676E-19</c:v>
                </c:pt>
                <c:pt idx="1876">
                  <c:v>3.71657500585343E-19</c:v>
                </c:pt>
                <c:pt idx="1877">
                  <c:v>6.61293731463545E-19</c:v>
                </c:pt>
                <c:pt idx="1878">
                  <c:v>4.57922101366533E-19</c:v>
                </c:pt>
                <c:pt idx="1879">
                  <c:v>4.24475949316811E-19</c:v>
                </c:pt>
                <c:pt idx="1880">
                  <c:v>5.94409302520915E-19</c:v>
                </c:pt>
                <c:pt idx="1881">
                  <c:v>5.37133818086482E-19</c:v>
                </c:pt>
                <c:pt idx="1882">
                  <c:v>4.68943710293474E-19</c:v>
                </c:pt>
                <c:pt idx="1883">
                  <c:v>6.50891313732008E-19</c:v>
                </c:pt>
                <c:pt idx="1884">
                  <c:v>5.99317686102999E-19</c:v>
                </c:pt>
                <c:pt idx="1885">
                  <c:v>7.08811376558844E-19</c:v>
                </c:pt>
                <c:pt idx="1886">
                  <c:v>6.31766939058273E-19</c:v>
                </c:pt>
                <c:pt idx="1887">
                  <c:v>9.02035542333012E-19</c:v>
                </c:pt>
                <c:pt idx="1888">
                  <c:v>7.881104115445E-19</c:v>
                </c:pt>
                <c:pt idx="1889">
                  <c:v>6.0832343159377E-19</c:v>
                </c:pt>
                <c:pt idx="1890">
                  <c:v>5.68440885024198E-19</c:v>
                </c:pt>
                <c:pt idx="1891">
                  <c:v>6.92867410431188E-19</c:v>
                </c:pt>
                <c:pt idx="1892">
                  <c:v>9.38769929245131E-19</c:v>
                </c:pt>
                <c:pt idx="1893">
                  <c:v>4.85531731279567E-19</c:v>
                </c:pt>
                <c:pt idx="1894">
                  <c:v>9.16739936636608E-19</c:v>
                </c:pt>
                <c:pt idx="1895">
                  <c:v>1.02935642394822E-18</c:v>
                </c:pt>
                <c:pt idx="1896">
                  <c:v>1.13087145938868E-18</c:v>
                </c:pt>
                <c:pt idx="1897">
                  <c:v>9.96286757888772E-19</c:v>
                </c:pt>
                <c:pt idx="1898">
                  <c:v>5.90305303587534E-19</c:v>
                </c:pt>
                <c:pt idx="1899">
                  <c:v>6.3208317849798E-19</c:v>
                </c:pt>
                <c:pt idx="1900">
                  <c:v>6.39498644999292E-19</c:v>
                </c:pt>
                <c:pt idx="1901">
                  <c:v>5.7389863365139E-19</c:v>
                </c:pt>
                <c:pt idx="1902">
                  <c:v>6.23714861132936E-19</c:v>
                </c:pt>
                <c:pt idx="1903">
                  <c:v>4.82290095357623E-19</c:v>
                </c:pt>
                <c:pt idx="1904">
                  <c:v>5.060163792599E-19</c:v>
                </c:pt>
                <c:pt idx="1905">
                  <c:v>9.48877782544592E-19</c:v>
                </c:pt>
                <c:pt idx="1906">
                  <c:v>6.64923382169519E-19</c:v>
                </c:pt>
                <c:pt idx="1907">
                  <c:v>3.28502857423646E-19</c:v>
                </c:pt>
                <c:pt idx="1908">
                  <c:v>4.51708404279577E-19</c:v>
                </c:pt>
                <c:pt idx="1909">
                  <c:v>4.85045938588654E-19</c:v>
                </c:pt>
                <c:pt idx="1910">
                  <c:v>4.44235595085477E-19</c:v>
                </c:pt>
                <c:pt idx="1911">
                  <c:v>7.53362843681113E-19</c:v>
                </c:pt>
                <c:pt idx="1912">
                  <c:v>7.9779476116708E-19</c:v>
                </c:pt>
                <c:pt idx="1913">
                  <c:v>5.28640843913184E-19</c:v>
                </c:pt>
                <c:pt idx="1914">
                  <c:v>4.6815992657279E-19</c:v>
                </c:pt>
                <c:pt idx="1915">
                  <c:v>4.47782884539079E-19</c:v>
                </c:pt>
                <c:pt idx="1916">
                  <c:v>4.80254073059807E-19</c:v>
                </c:pt>
                <c:pt idx="1917">
                  <c:v>5.08156075460756E-19</c:v>
                </c:pt>
                <c:pt idx="1918">
                  <c:v>4.31446432771708E-19</c:v>
                </c:pt>
                <c:pt idx="1919">
                  <c:v>5.11395869005013E-19</c:v>
                </c:pt>
                <c:pt idx="1920">
                  <c:v>6.44129822506994E-19</c:v>
                </c:pt>
                <c:pt idx="1921">
                  <c:v>5.83319445377716E-19</c:v>
                </c:pt>
                <c:pt idx="1922">
                  <c:v>7.02345582942406E-19</c:v>
                </c:pt>
                <c:pt idx="1923">
                  <c:v>6.71588542949518E-19</c:v>
                </c:pt>
                <c:pt idx="1924">
                  <c:v>4.83534690710955E-19</c:v>
                </c:pt>
                <c:pt idx="1925">
                  <c:v>5.66745809011989E-19</c:v>
                </c:pt>
                <c:pt idx="1926">
                  <c:v>6.28356314083343E-19</c:v>
                </c:pt>
                <c:pt idx="1927">
                  <c:v>6.31452707392421E-19</c:v>
                </c:pt>
                <c:pt idx="1928">
                  <c:v>7.20920773914617E-19</c:v>
                </c:pt>
                <c:pt idx="1929">
                  <c:v>9.37000925495191E-19</c:v>
                </c:pt>
                <c:pt idx="1930">
                  <c:v>1.12848759625171E-18</c:v>
                </c:pt>
                <c:pt idx="1931">
                  <c:v>1.0650792284963E-18</c:v>
                </c:pt>
                <c:pt idx="1932">
                  <c:v>9.31971005810682E-19</c:v>
                </c:pt>
                <c:pt idx="1933">
                  <c:v>1.12296517316715E-18</c:v>
                </c:pt>
                <c:pt idx="1934">
                  <c:v>1.0382461112456E-18</c:v>
                </c:pt>
                <c:pt idx="1935">
                  <c:v>6.6249483684266E-19</c:v>
                </c:pt>
                <c:pt idx="1936">
                  <c:v>6.57637341080659E-19</c:v>
                </c:pt>
                <c:pt idx="1937">
                  <c:v>6.81613950583228E-19</c:v>
                </c:pt>
                <c:pt idx="1938">
                  <c:v>8.60025696399554E-19</c:v>
                </c:pt>
                <c:pt idx="1939">
                  <c:v>7.41257309409466E-19</c:v>
                </c:pt>
                <c:pt idx="1940">
                  <c:v>5.24070299462451E-19</c:v>
                </c:pt>
                <c:pt idx="1941">
                  <c:v>4.74284431958989E-19</c:v>
                </c:pt>
                <c:pt idx="1942">
                  <c:v>3.94190811374933E-19</c:v>
                </c:pt>
                <c:pt idx="1943">
                  <c:v>4.32641943551633E-19</c:v>
                </c:pt>
                <c:pt idx="1944">
                  <c:v>6.58178155054645E-19</c:v>
                </c:pt>
                <c:pt idx="1945">
                  <c:v>7.49928170891575E-19</c:v>
                </c:pt>
                <c:pt idx="1946">
                  <c:v>5.95177417891119E-19</c:v>
                </c:pt>
                <c:pt idx="1947">
                  <c:v>5.45554078366861E-19</c:v>
                </c:pt>
                <c:pt idx="1948">
                  <c:v>5.24740142893579E-19</c:v>
                </c:pt>
                <c:pt idx="1949">
                  <c:v>5.1235637488539E-19</c:v>
                </c:pt>
                <c:pt idx="1950">
                  <c:v>7.06700703154443E-19</c:v>
                </c:pt>
                <c:pt idx="1951">
                  <c:v>5.19532185525825E-19</c:v>
                </c:pt>
                <c:pt idx="1952">
                  <c:v>6.18161903871492E-19</c:v>
                </c:pt>
                <c:pt idx="1953">
                  <c:v>5.1421579933719E-19</c:v>
                </c:pt>
                <c:pt idx="1954">
                  <c:v>5.86444460869768E-19</c:v>
                </c:pt>
                <c:pt idx="1955">
                  <c:v>8.34073578858326E-19</c:v>
                </c:pt>
                <c:pt idx="1956">
                  <c:v>6.13707255797461E-19</c:v>
                </c:pt>
                <c:pt idx="1957">
                  <c:v>5.48773715535106E-19</c:v>
                </c:pt>
                <c:pt idx="1958">
                  <c:v>5.30918815895888E-19</c:v>
                </c:pt>
                <c:pt idx="1959">
                  <c:v>7.7457943819229E-19</c:v>
                </c:pt>
                <c:pt idx="1960">
                  <c:v>5.8974851293916E-19</c:v>
                </c:pt>
                <c:pt idx="1961">
                  <c:v>6.59171662210754E-19</c:v>
                </c:pt>
                <c:pt idx="1962">
                  <c:v>7.80567791601606E-19</c:v>
                </c:pt>
                <c:pt idx="1963">
                  <c:v>6.33681376941581E-19</c:v>
                </c:pt>
                <c:pt idx="1964">
                  <c:v>7.30601774588418E-19</c:v>
                </c:pt>
                <c:pt idx="1965">
                  <c:v>3.86751997938586E-19</c:v>
                </c:pt>
                <c:pt idx="1966">
                  <c:v>5.79434128580846E-19</c:v>
                </c:pt>
                <c:pt idx="1967">
                  <c:v>6.3919127721119E-19</c:v>
                </c:pt>
                <c:pt idx="1968">
                  <c:v>4.85220898600838E-19</c:v>
                </c:pt>
                <c:pt idx="1969">
                  <c:v>4.84635564202335E-19</c:v>
                </c:pt>
                <c:pt idx="1970">
                  <c:v>5.76328616454995E-19</c:v>
                </c:pt>
                <c:pt idx="1971">
                  <c:v>7.03390896201123E-19</c:v>
                </c:pt>
                <c:pt idx="1972">
                  <c:v>1.06207299728577E-18</c:v>
                </c:pt>
                <c:pt idx="1973">
                  <c:v>7.61691760173624E-19</c:v>
                </c:pt>
                <c:pt idx="1974">
                  <c:v>8.20616168648502E-19</c:v>
                </c:pt>
                <c:pt idx="1975">
                  <c:v>1.08462585700543E-18</c:v>
                </c:pt>
                <c:pt idx="1976">
                  <c:v>6.42003688465628E-19</c:v>
                </c:pt>
                <c:pt idx="1977">
                  <c:v>5.55848468637478E-19</c:v>
                </c:pt>
                <c:pt idx="1978">
                  <c:v>5.07727394004453E-19</c:v>
                </c:pt>
                <c:pt idx="1979">
                  <c:v>4.42009576811354E-19</c:v>
                </c:pt>
                <c:pt idx="1980">
                  <c:v>6.44665210294367E-19</c:v>
                </c:pt>
                <c:pt idx="1981">
                  <c:v>6.83298427793596E-19</c:v>
                </c:pt>
                <c:pt idx="1982">
                  <c:v>7.76183782860833E-19</c:v>
                </c:pt>
                <c:pt idx="1983">
                  <c:v>5.88504313407874E-19</c:v>
                </c:pt>
                <c:pt idx="1984">
                  <c:v>1.01646373343135E-18</c:v>
                </c:pt>
                <c:pt idx="1985">
                  <c:v>8.31867105620872E-19</c:v>
                </c:pt>
                <c:pt idx="1986">
                  <c:v>6.48311634027776E-19</c:v>
                </c:pt>
                <c:pt idx="1987">
                  <c:v>8.02696048608702E-19</c:v>
                </c:pt>
                <c:pt idx="1988">
                  <c:v>6.62076641770011E-19</c:v>
                </c:pt>
                <c:pt idx="1989">
                  <c:v>6.72362631017971E-19</c:v>
                </c:pt>
                <c:pt idx="1990">
                  <c:v>7.64584280917882E-19</c:v>
                </c:pt>
                <c:pt idx="1991">
                  <c:v>7.67235181983102E-19</c:v>
                </c:pt>
                <c:pt idx="1992">
                  <c:v>7.24427469480022E-19</c:v>
                </c:pt>
                <c:pt idx="1993">
                  <c:v>6.49323407162162E-19</c:v>
                </c:pt>
                <c:pt idx="1994">
                  <c:v>8.09710448853614E-19</c:v>
                </c:pt>
                <c:pt idx="1995">
                  <c:v>7.0682552317809E-19</c:v>
                </c:pt>
                <c:pt idx="1996">
                  <c:v>1.26957888826231E-18</c:v>
                </c:pt>
                <c:pt idx="1997">
                  <c:v>1.05918656166711E-18</c:v>
                </c:pt>
                <c:pt idx="1998">
                  <c:v>8.07061460295803E-19</c:v>
                </c:pt>
                <c:pt idx="1999">
                  <c:v>8.15404477489443E-19</c:v>
                </c:pt>
                <c:pt idx="2000">
                  <c:v>9.0015319937398E-19</c:v>
                </c:pt>
                <c:pt idx="2001">
                  <c:v>6.18493347514767E-19</c:v>
                </c:pt>
                <c:pt idx="2002">
                  <c:v>7.05879420061956E-19</c:v>
                </c:pt>
                <c:pt idx="2003">
                  <c:v>7.25515722849245E-19</c:v>
                </c:pt>
                <c:pt idx="2004">
                  <c:v>6.69271752626304E-19</c:v>
                </c:pt>
                <c:pt idx="2005">
                  <c:v>6.77901140798519E-19</c:v>
                </c:pt>
                <c:pt idx="2006">
                  <c:v>7.45469910850071E-19</c:v>
                </c:pt>
                <c:pt idx="2007">
                  <c:v>5.68568720952709E-19</c:v>
                </c:pt>
                <c:pt idx="2008">
                  <c:v>3.84099433490441E-19</c:v>
                </c:pt>
                <c:pt idx="2009">
                  <c:v>7.31961757649717E-19</c:v>
                </c:pt>
                <c:pt idx="2010">
                  <c:v>5.16407626599945E-19</c:v>
                </c:pt>
                <c:pt idx="2011">
                  <c:v>5.60443986242528E-19</c:v>
                </c:pt>
                <c:pt idx="2012">
                  <c:v>4.7348097994232E-19</c:v>
                </c:pt>
                <c:pt idx="2013">
                  <c:v>4.73766968180423E-19</c:v>
                </c:pt>
                <c:pt idx="2014">
                  <c:v>7.76233127264864E-19</c:v>
                </c:pt>
                <c:pt idx="2015">
                  <c:v>8.00822597461993E-19</c:v>
                </c:pt>
                <c:pt idx="2016">
                  <c:v>5.42109535382195E-19</c:v>
                </c:pt>
                <c:pt idx="2017">
                  <c:v>4.98465688982345E-19</c:v>
                </c:pt>
                <c:pt idx="2018">
                  <c:v>7.69878610240182E-19</c:v>
                </c:pt>
                <c:pt idx="2019">
                  <c:v>5.30669858616715E-19</c:v>
                </c:pt>
                <c:pt idx="2020">
                  <c:v>4.41147770222943E-19</c:v>
                </c:pt>
                <c:pt idx="2021">
                  <c:v>5.45941554008408E-19</c:v>
                </c:pt>
                <c:pt idx="2022">
                  <c:v>5.97809556701421E-19</c:v>
                </c:pt>
                <c:pt idx="2023">
                  <c:v>5.97598920064599E-19</c:v>
                </c:pt>
                <c:pt idx="2024">
                  <c:v>6.41529356921194E-19</c:v>
                </c:pt>
                <c:pt idx="2025">
                  <c:v>7.62957824063756E-19</c:v>
                </c:pt>
                <c:pt idx="2026">
                  <c:v>5.43525639346204E-19</c:v>
                </c:pt>
                <c:pt idx="2027">
                  <c:v>6.59552217441662E-19</c:v>
                </c:pt>
                <c:pt idx="2028">
                  <c:v>7.98515510729022E-19</c:v>
                </c:pt>
                <c:pt idx="2029">
                  <c:v>7.32508082846809E-19</c:v>
                </c:pt>
                <c:pt idx="2030">
                  <c:v>4.89207074025219E-19</c:v>
                </c:pt>
                <c:pt idx="2031">
                  <c:v>5.07192861333789E-19</c:v>
                </c:pt>
                <c:pt idx="2032">
                  <c:v>7.51242819575405E-19</c:v>
                </c:pt>
                <c:pt idx="2033">
                  <c:v>5.2403031711287E-19</c:v>
                </c:pt>
                <c:pt idx="2034">
                  <c:v>5.60079899324121E-19</c:v>
                </c:pt>
                <c:pt idx="2035">
                  <c:v>7.01982453115842E-19</c:v>
                </c:pt>
                <c:pt idx="2036">
                  <c:v>9.83205646123264E-19</c:v>
                </c:pt>
                <c:pt idx="2037">
                  <c:v>6.54994690733682E-19</c:v>
                </c:pt>
                <c:pt idx="2038">
                  <c:v>4.8924062383159E-19</c:v>
                </c:pt>
                <c:pt idx="2039">
                  <c:v>3.41786897582063E-19</c:v>
                </c:pt>
                <c:pt idx="2040">
                  <c:v>5.46031945865346E-19</c:v>
                </c:pt>
                <c:pt idx="2041">
                  <c:v>6.81682686663505E-19</c:v>
                </c:pt>
                <c:pt idx="2042">
                  <c:v>6.10395640005625E-19</c:v>
                </c:pt>
                <c:pt idx="2043">
                  <c:v>6.34190232213346E-19</c:v>
                </c:pt>
                <c:pt idx="2044">
                  <c:v>7.66346705859004E-19</c:v>
                </c:pt>
                <c:pt idx="2045">
                  <c:v>7.29809971891232E-19</c:v>
                </c:pt>
                <c:pt idx="2046">
                  <c:v>5.25029560209342E-19</c:v>
                </c:pt>
                <c:pt idx="2047">
                  <c:v>6.39326490430578E-19</c:v>
                </c:pt>
                <c:pt idx="2048">
                  <c:v>6.27765114325027E-19</c:v>
                </c:pt>
                <c:pt idx="2049">
                  <c:v>7.64747181684124E-19</c:v>
                </c:pt>
                <c:pt idx="2050">
                  <c:v>5.41149909122557E-19</c:v>
                </c:pt>
                <c:pt idx="2051">
                  <c:v>5.36504544190247E-19</c:v>
                </c:pt>
                <c:pt idx="2052">
                  <c:v>8.12530588954625E-19</c:v>
                </c:pt>
                <c:pt idx="2053">
                  <c:v>6.8832314242871E-19</c:v>
                </c:pt>
                <c:pt idx="2054">
                  <c:v>7.45610160259078E-19</c:v>
                </c:pt>
                <c:pt idx="2055">
                  <c:v>6.98132425664036E-19</c:v>
                </c:pt>
                <c:pt idx="2056">
                  <c:v>5.94409738548226E-19</c:v>
                </c:pt>
                <c:pt idx="2057">
                  <c:v>5.02683783734556E-19</c:v>
                </c:pt>
                <c:pt idx="2058">
                  <c:v>5.88800846425166E-19</c:v>
                </c:pt>
                <c:pt idx="2059">
                  <c:v>6.99853756488723E-19</c:v>
                </c:pt>
                <c:pt idx="2060">
                  <c:v>7.07871263256872E-19</c:v>
                </c:pt>
                <c:pt idx="2061">
                  <c:v>7.97999909606503E-19</c:v>
                </c:pt>
                <c:pt idx="2062">
                  <c:v>1.29767422127658E-18</c:v>
                </c:pt>
                <c:pt idx="2063">
                  <c:v>6.88203362347965E-19</c:v>
                </c:pt>
                <c:pt idx="2064">
                  <c:v>7.25917626018782E-19</c:v>
                </c:pt>
                <c:pt idx="2065">
                  <c:v>7.08181464104426E-19</c:v>
                </c:pt>
                <c:pt idx="2066">
                  <c:v>8.15866577914202E-19</c:v>
                </c:pt>
                <c:pt idx="2067">
                  <c:v>8.26804874084984E-19</c:v>
                </c:pt>
                <c:pt idx="2068">
                  <c:v>7.74228241190026E-19</c:v>
                </c:pt>
                <c:pt idx="2069">
                  <c:v>7.35103425207603E-19</c:v>
                </c:pt>
                <c:pt idx="2070">
                  <c:v>5.75286730240033E-19</c:v>
                </c:pt>
                <c:pt idx="2071">
                  <c:v>7.21859375454325E-19</c:v>
                </c:pt>
                <c:pt idx="2072">
                  <c:v>6.04605702142318E-19</c:v>
                </c:pt>
                <c:pt idx="2073">
                  <c:v>6.91416666201621E-19</c:v>
                </c:pt>
                <c:pt idx="2074">
                  <c:v>5.85618437465152E-19</c:v>
                </c:pt>
                <c:pt idx="2075">
                  <c:v>8.89669854962546E-19</c:v>
                </c:pt>
                <c:pt idx="2076">
                  <c:v>8.03989480467483E-19</c:v>
                </c:pt>
                <c:pt idx="2077">
                  <c:v>6.53320241357813E-19</c:v>
                </c:pt>
                <c:pt idx="2078">
                  <c:v>9.424290912795E-19</c:v>
                </c:pt>
                <c:pt idx="2079">
                  <c:v>7.43045046236298E-19</c:v>
                </c:pt>
                <c:pt idx="2080">
                  <c:v>9.15279342025855E-19</c:v>
                </c:pt>
                <c:pt idx="2081">
                  <c:v>7.22860959391295E-19</c:v>
                </c:pt>
                <c:pt idx="2082">
                  <c:v>7.92346219734902E-19</c:v>
                </c:pt>
                <c:pt idx="2083">
                  <c:v>8.35092762768371E-19</c:v>
                </c:pt>
                <c:pt idx="2084">
                  <c:v>9.38044200828174E-19</c:v>
                </c:pt>
                <c:pt idx="2085">
                  <c:v>5.09372097947796E-19</c:v>
                </c:pt>
                <c:pt idx="2086">
                  <c:v>7.19797136795888E-19</c:v>
                </c:pt>
                <c:pt idx="2087">
                  <c:v>6.59164207287491E-19</c:v>
                </c:pt>
                <c:pt idx="2088">
                  <c:v>6.85109178475956E-19</c:v>
                </c:pt>
                <c:pt idx="2089">
                  <c:v>6.74130715421928E-19</c:v>
                </c:pt>
                <c:pt idx="2090">
                  <c:v>8.53892514663793E-19</c:v>
                </c:pt>
                <c:pt idx="2091">
                  <c:v>1.05308711490433E-18</c:v>
                </c:pt>
                <c:pt idx="2092">
                  <c:v>8.25392825579112E-19</c:v>
                </c:pt>
                <c:pt idx="2093">
                  <c:v>8.31371996329927E-19</c:v>
                </c:pt>
                <c:pt idx="2094">
                  <c:v>6.28701198980412E-19</c:v>
                </c:pt>
                <c:pt idx="2095">
                  <c:v>6.60133713861642E-19</c:v>
                </c:pt>
                <c:pt idx="2096">
                  <c:v>9.06275035181631E-19</c:v>
                </c:pt>
                <c:pt idx="2097">
                  <c:v>5.47442900362859E-19</c:v>
                </c:pt>
                <c:pt idx="2098">
                  <c:v>6.21892432161791E-19</c:v>
                </c:pt>
                <c:pt idx="2099">
                  <c:v>5.5650268284717E-19</c:v>
                </c:pt>
                <c:pt idx="2100">
                  <c:v>6.11396720344068E-19</c:v>
                </c:pt>
                <c:pt idx="2101">
                  <c:v>5.40666171013658E-19</c:v>
                </c:pt>
                <c:pt idx="2102">
                  <c:v>6.16092880257969E-19</c:v>
                </c:pt>
                <c:pt idx="2103">
                  <c:v>8.24699043129737E-19</c:v>
                </c:pt>
                <c:pt idx="2104">
                  <c:v>9.13407962081438E-19</c:v>
                </c:pt>
                <c:pt idx="2105">
                  <c:v>9.32628408019525E-19</c:v>
                </c:pt>
                <c:pt idx="2106">
                  <c:v>9.06533391346225E-19</c:v>
                </c:pt>
                <c:pt idx="2107">
                  <c:v>9.87822858147647E-19</c:v>
                </c:pt>
                <c:pt idx="2108">
                  <c:v>8.34782767194796E-19</c:v>
                </c:pt>
                <c:pt idx="2109">
                  <c:v>6.11332073541436E-19</c:v>
                </c:pt>
                <c:pt idx="2110">
                  <c:v>7.43060320758861E-19</c:v>
                </c:pt>
                <c:pt idx="2111">
                  <c:v>7.87297525144341E-19</c:v>
                </c:pt>
                <c:pt idx="2112">
                  <c:v>8.41751407045672E-19</c:v>
                </c:pt>
                <c:pt idx="2113">
                  <c:v>6.84414276952725E-19</c:v>
                </c:pt>
                <c:pt idx="2114">
                  <c:v>4.6973791380243E-19</c:v>
                </c:pt>
                <c:pt idx="2115">
                  <c:v>6.26770692142411E-19</c:v>
                </c:pt>
                <c:pt idx="2116">
                  <c:v>6.26580657615931E-19</c:v>
                </c:pt>
                <c:pt idx="2117">
                  <c:v>7.67315461256984E-19</c:v>
                </c:pt>
                <c:pt idx="2118">
                  <c:v>1.11426465668278E-18</c:v>
                </c:pt>
                <c:pt idx="2119">
                  <c:v>1.12787052812758E-18</c:v>
                </c:pt>
                <c:pt idx="2120">
                  <c:v>1.08481773924904E-18</c:v>
                </c:pt>
                <c:pt idx="2121">
                  <c:v>1.10878660974E-18</c:v>
                </c:pt>
                <c:pt idx="2122">
                  <c:v>1.10759714671483E-18</c:v>
                </c:pt>
                <c:pt idx="2123">
                  <c:v>1.00634530990937E-18</c:v>
                </c:pt>
                <c:pt idx="2124">
                  <c:v>9.63868975632553E-19</c:v>
                </c:pt>
                <c:pt idx="2125">
                  <c:v>7.64774942023028E-19</c:v>
                </c:pt>
                <c:pt idx="2126">
                  <c:v>8.01064013861239E-19</c:v>
                </c:pt>
                <c:pt idx="2127">
                  <c:v>7.11368759784339E-19</c:v>
                </c:pt>
                <c:pt idx="2128">
                  <c:v>7.17153606517414E-19</c:v>
                </c:pt>
                <c:pt idx="2129">
                  <c:v>7.29078925642792E-19</c:v>
                </c:pt>
                <c:pt idx="2130">
                  <c:v>6.8675474755424E-19</c:v>
                </c:pt>
                <c:pt idx="2131">
                  <c:v>7.53878784148339E-19</c:v>
                </c:pt>
                <c:pt idx="2132">
                  <c:v>1.1220362559521E-18</c:v>
                </c:pt>
                <c:pt idx="2133">
                  <c:v>9.43367347825177E-19</c:v>
                </c:pt>
                <c:pt idx="2134">
                  <c:v>1.26423312846941E-18</c:v>
                </c:pt>
                <c:pt idx="2135">
                  <c:v>1.0689344335226E-18</c:v>
                </c:pt>
                <c:pt idx="2136">
                  <c:v>1.03721901876485E-18</c:v>
                </c:pt>
                <c:pt idx="2137">
                  <c:v>1.36577236267924E-18</c:v>
                </c:pt>
                <c:pt idx="2138">
                  <c:v>7.61836007190861E-19</c:v>
                </c:pt>
                <c:pt idx="2139">
                  <c:v>8.32468854139635E-19</c:v>
                </c:pt>
                <c:pt idx="2140">
                  <c:v>8.14748284652677E-19</c:v>
                </c:pt>
                <c:pt idx="2141">
                  <c:v>1.11701220477752E-18</c:v>
                </c:pt>
                <c:pt idx="2142">
                  <c:v>1.170100940259E-18</c:v>
                </c:pt>
                <c:pt idx="2143">
                  <c:v>8.47107492712181E-19</c:v>
                </c:pt>
                <c:pt idx="2144">
                  <c:v>7.64163981489011E-19</c:v>
                </c:pt>
                <c:pt idx="2145">
                  <c:v>6.65764637287447E-19</c:v>
                </c:pt>
                <c:pt idx="2146">
                  <c:v>7.23992457463164E-19</c:v>
                </c:pt>
                <c:pt idx="2147">
                  <c:v>5.18260815276956E-19</c:v>
                </c:pt>
                <c:pt idx="2148">
                  <c:v>7.00916244606015E-19</c:v>
                </c:pt>
                <c:pt idx="2149">
                  <c:v>6.43321982209098E-19</c:v>
                </c:pt>
                <c:pt idx="2150">
                  <c:v>6.73922672363406E-19</c:v>
                </c:pt>
                <c:pt idx="2151">
                  <c:v>8.12030775235726E-19</c:v>
                </c:pt>
                <c:pt idx="2152">
                  <c:v>9.30109169846785E-19</c:v>
                </c:pt>
                <c:pt idx="2153">
                  <c:v>5.97343741881948E-19</c:v>
                </c:pt>
                <c:pt idx="2154">
                  <c:v>8.83179548064306E-19</c:v>
                </c:pt>
                <c:pt idx="2155">
                  <c:v>3.18003102972258E-19</c:v>
                </c:pt>
                <c:pt idx="2156">
                  <c:v>8.35509020524907E-19</c:v>
                </c:pt>
                <c:pt idx="2157">
                  <c:v>9.21120003423574E-19</c:v>
                </c:pt>
                <c:pt idx="2158">
                  <c:v>8.15237535241213E-19</c:v>
                </c:pt>
                <c:pt idx="2159">
                  <c:v>1.22430095712311E-18</c:v>
                </c:pt>
                <c:pt idx="2160">
                  <c:v>6.16694511154198E-19</c:v>
                </c:pt>
                <c:pt idx="2161">
                  <c:v>8.21773522821034E-19</c:v>
                </c:pt>
                <c:pt idx="2162">
                  <c:v>8.65005678662967E-19</c:v>
                </c:pt>
                <c:pt idx="2163">
                  <c:v>6.56476232539778E-19</c:v>
                </c:pt>
                <c:pt idx="2164">
                  <c:v>7.65745236504615E-19</c:v>
                </c:pt>
                <c:pt idx="2165">
                  <c:v>7.05200575466106E-19</c:v>
                </c:pt>
                <c:pt idx="2166">
                  <c:v>6.71877652788609E-19</c:v>
                </c:pt>
                <c:pt idx="2167">
                  <c:v>1.22575783301862E-18</c:v>
                </c:pt>
                <c:pt idx="2168">
                  <c:v>1.02341102579653E-18</c:v>
                </c:pt>
                <c:pt idx="2169">
                  <c:v>5.43271843790609E-19</c:v>
                </c:pt>
                <c:pt idx="2170">
                  <c:v>6.78245763260426E-19</c:v>
                </c:pt>
                <c:pt idx="2171">
                  <c:v>8.07373640301755E-19</c:v>
                </c:pt>
                <c:pt idx="2172">
                  <c:v>1.07817987700699E-18</c:v>
                </c:pt>
                <c:pt idx="2173">
                  <c:v>1.07476028524763E-18</c:v>
                </c:pt>
                <c:pt idx="2174">
                  <c:v>6.73875436738424E-19</c:v>
                </c:pt>
                <c:pt idx="2175">
                  <c:v>8.85044135668092E-19</c:v>
                </c:pt>
                <c:pt idx="2176">
                  <c:v>7.99197027171505E-19</c:v>
                </c:pt>
                <c:pt idx="2177">
                  <c:v>1.1330567033472E-18</c:v>
                </c:pt>
                <c:pt idx="2178">
                  <c:v>8.86009373318408E-19</c:v>
                </c:pt>
                <c:pt idx="2179">
                  <c:v>9.87162165941065E-19</c:v>
                </c:pt>
                <c:pt idx="2180">
                  <c:v>9.56059621929726E-19</c:v>
                </c:pt>
                <c:pt idx="2181">
                  <c:v>7.74486988266538E-19</c:v>
                </c:pt>
                <c:pt idx="2182">
                  <c:v>7.40790057653792E-19</c:v>
                </c:pt>
                <c:pt idx="2183">
                  <c:v>7.392535202043E-19</c:v>
                </c:pt>
                <c:pt idx="2184">
                  <c:v>7.81881327765763E-19</c:v>
                </c:pt>
                <c:pt idx="2185">
                  <c:v>1.02521363146612E-18</c:v>
                </c:pt>
                <c:pt idx="2186">
                  <c:v>1.0594364977247E-18</c:v>
                </c:pt>
                <c:pt idx="2187">
                  <c:v>9.45829825461605E-19</c:v>
                </c:pt>
                <c:pt idx="2188">
                  <c:v>8.77689522042761E-19</c:v>
                </c:pt>
                <c:pt idx="2189">
                  <c:v>8.50099453276252E-19</c:v>
                </c:pt>
                <c:pt idx="2190">
                  <c:v>1.23925645671754E-18</c:v>
                </c:pt>
                <c:pt idx="2191">
                  <c:v>1.49016790867447E-18</c:v>
                </c:pt>
                <c:pt idx="2192">
                  <c:v>1.26482922267965E-18</c:v>
                </c:pt>
                <c:pt idx="2193">
                  <c:v>6.18072999761099E-19</c:v>
                </c:pt>
                <c:pt idx="2194">
                  <c:v>6.01136089695339E-19</c:v>
                </c:pt>
                <c:pt idx="2195">
                  <c:v>8.19636106698139E-19</c:v>
                </c:pt>
                <c:pt idx="2196">
                  <c:v>7.49938268841658E-19</c:v>
                </c:pt>
                <c:pt idx="2197">
                  <c:v>7.33054701925135E-19</c:v>
                </c:pt>
                <c:pt idx="2198">
                  <c:v>8.88877492627678E-19</c:v>
                </c:pt>
                <c:pt idx="2199">
                  <c:v>5.86540132596936E-19</c:v>
                </c:pt>
                <c:pt idx="2200">
                  <c:v>8.08743862934398E-19</c:v>
                </c:pt>
                <c:pt idx="2201">
                  <c:v>8.41504585072742E-19</c:v>
                </c:pt>
                <c:pt idx="2202">
                  <c:v>6.6679270708279E-19</c:v>
                </c:pt>
                <c:pt idx="2203">
                  <c:v>5.09135391235734E-19</c:v>
                </c:pt>
                <c:pt idx="2204">
                  <c:v>8.41271932651785E-19</c:v>
                </c:pt>
                <c:pt idx="2205">
                  <c:v>9.40047747862098E-19</c:v>
                </c:pt>
                <c:pt idx="2206">
                  <c:v>9.02898877259823E-19</c:v>
                </c:pt>
                <c:pt idx="2207">
                  <c:v>5.96939405433972E-19</c:v>
                </c:pt>
                <c:pt idx="2208">
                  <c:v>6.45431482966604E-19</c:v>
                </c:pt>
                <c:pt idx="2209">
                  <c:v>9.40951733642493E-19</c:v>
                </c:pt>
                <c:pt idx="2210">
                  <c:v>9.02147574253736E-19</c:v>
                </c:pt>
                <c:pt idx="2211">
                  <c:v>7.58121357630489E-19</c:v>
                </c:pt>
                <c:pt idx="2212">
                  <c:v>1.04660386210077E-18</c:v>
                </c:pt>
                <c:pt idx="2213">
                  <c:v>1.42150029757087E-18</c:v>
                </c:pt>
                <c:pt idx="2214">
                  <c:v>1.06512849051722E-18</c:v>
                </c:pt>
                <c:pt idx="2215">
                  <c:v>7.48733175498339E-19</c:v>
                </c:pt>
                <c:pt idx="2216">
                  <c:v>8.50936720041435E-19</c:v>
                </c:pt>
                <c:pt idx="2217">
                  <c:v>9.0721693503705E-19</c:v>
                </c:pt>
                <c:pt idx="2218">
                  <c:v>6.93037210122172E-19</c:v>
                </c:pt>
                <c:pt idx="2219">
                  <c:v>7.50953090093744E-19</c:v>
                </c:pt>
                <c:pt idx="2220">
                  <c:v>6.93570162755461E-19</c:v>
                </c:pt>
                <c:pt idx="2221">
                  <c:v>7.19879551549875E-19</c:v>
                </c:pt>
                <c:pt idx="2222">
                  <c:v>7.40769430599266E-19</c:v>
                </c:pt>
                <c:pt idx="2223">
                  <c:v>1.35029867496128E-18</c:v>
                </c:pt>
                <c:pt idx="2224">
                  <c:v>1.08090389988801E-18</c:v>
                </c:pt>
                <c:pt idx="2225">
                  <c:v>8.18418769032126E-19</c:v>
                </c:pt>
                <c:pt idx="2226">
                  <c:v>9.46469868050109E-19</c:v>
                </c:pt>
                <c:pt idx="2227">
                  <c:v>6.09861142839548E-19</c:v>
                </c:pt>
                <c:pt idx="2228">
                  <c:v>4.95075532714758E-19</c:v>
                </c:pt>
                <c:pt idx="2229">
                  <c:v>7.51768235043192E-19</c:v>
                </c:pt>
                <c:pt idx="2230">
                  <c:v>1.31745714416805E-18</c:v>
                </c:pt>
                <c:pt idx="2231">
                  <c:v>9.92172623335926E-19</c:v>
                </c:pt>
                <c:pt idx="2232">
                  <c:v>5.96663528643644E-19</c:v>
                </c:pt>
                <c:pt idx="2233">
                  <c:v>6.55960675633819E-19</c:v>
                </c:pt>
                <c:pt idx="2234">
                  <c:v>8.38426812316195E-19</c:v>
                </c:pt>
                <c:pt idx="2235">
                  <c:v>1.06010956937128E-18</c:v>
                </c:pt>
                <c:pt idx="2236">
                  <c:v>8.24103957301552E-19</c:v>
                </c:pt>
                <c:pt idx="2237">
                  <c:v>8.6203567220803E-19</c:v>
                </c:pt>
                <c:pt idx="2238">
                  <c:v>7.5306626368021E-19</c:v>
                </c:pt>
                <c:pt idx="2239">
                  <c:v>8.05654496503819E-19</c:v>
                </c:pt>
                <c:pt idx="2240">
                  <c:v>8.10437676836764E-19</c:v>
                </c:pt>
                <c:pt idx="2241">
                  <c:v>7.45173684295348E-19</c:v>
                </c:pt>
                <c:pt idx="2242">
                  <c:v>8.34735263874897E-19</c:v>
                </c:pt>
                <c:pt idx="2243">
                  <c:v>7.33926814138521E-19</c:v>
                </c:pt>
                <c:pt idx="2244">
                  <c:v>7.44759739347112E-19</c:v>
                </c:pt>
                <c:pt idx="2245">
                  <c:v>9.1065208748551E-19</c:v>
                </c:pt>
                <c:pt idx="2246">
                  <c:v>8.54492430876413E-19</c:v>
                </c:pt>
                <c:pt idx="2247">
                  <c:v>8.43819849685163E-19</c:v>
                </c:pt>
                <c:pt idx="2248">
                  <c:v>7.15251278308069E-19</c:v>
                </c:pt>
                <c:pt idx="2249">
                  <c:v>6.2716170980313E-19</c:v>
                </c:pt>
                <c:pt idx="2250">
                  <c:v>5.60387300067038E-19</c:v>
                </c:pt>
                <c:pt idx="2251">
                  <c:v>7.5418338121378E-19</c:v>
                </c:pt>
                <c:pt idx="2252">
                  <c:v>1.13053942716125E-18</c:v>
                </c:pt>
                <c:pt idx="2253">
                  <c:v>1.99693770738813E-18</c:v>
                </c:pt>
                <c:pt idx="2254">
                  <c:v>1.60126026433188E-18</c:v>
                </c:pt>
                <c:pt idx="2255">
                  <c:v>1.0057438586421E-18</c:v>
                </c:pt>
                <c:pt idx="2256">
                  <c:v>7.59804406563821E-19</c:v>
                </c:pt>
                <c:pt idx="2257">
                  <c:v>9.84067555088323E-19</c:v>
                </c:pt>
                <c:pt idx="2258">
                  <c:v>8.35257500417793E-19</c:v>
                </c:pt>
                <c:pt idx="2259">
                  <c:v>7.24655077786648E-19</c:v>
                </c:pt>
                <c:pt idx="2260">
                  <c:v>5.20840309680894E-19</c:v>
                </c:pt>
                <c:pt idx="2261">
                  <c:v>6.23950918052879E-19</c:v>
                </c:pt>
                <c:pt idx="2262">
                  <c:v>6.50672914393325E-19</c:v>
                </c:pt>
                <c:pt idx="2263">
                  <c:v>8.24520329212012E-19</c:v>
                </c:pt>
                <c:pt idx="2264">
                  <c:v>9.65703359146928E-19</c:v>
                </c:pt>
                <c:pt idx="2265">
                  <c:v>1.06395153416194E-18</c:v>
                </c:pt>
                <c:pt idx="2266">
                  <c:v>7.35331850256278E-19</c:v>
                </c:pt>
                <c:pt idx="2267">
                  <c:v>6.15561930170684E-19</c:v>
                </c:pt>
                <c:pt idx="2268">
                  <c:v>4.61968365042084E-19</c:v>
                </c:pt>
                <c:pt idx="2269">
                  <c:v>4.64869472964083E-19</c:v>
                </c:pt>
                <c:pt idx="2270">
                  <c:v>7.58322542705323E-19</c:v>
                </c:pt>
                <c:pt idx="2271">
                  <c:v>7.94692443063769E-19</c:v>
                </c:pt>
                <c:pt idx="2272">
                  <c:v>6.29919999123711E-19</c:v>
                </c:pt>
                <c:pt idx="2273">
                  <c:v>1.02871640976957E-18</c:v>
                </c:pt>
                <c:pt idx="2274">
                  <c:v>9.82508812411629E-19</c:v>
                </c:pt>
                <c:pt idx="2275">
                  <c:v>7.09051409111486E-19</c:v>
                </c:pt>
                <c:pt idx="2276">
                  <c:v>7.13187026874441E-19</c:v>
                </c:pt>
                <c:pt idx="2277">
                  <c:v>5.93512644633635E-19</c:v>
                </c:pt>
                <c:pt idx="2278">
                  <c:v>7.77088961353149E-19</c:v>
                </c:pt>
                <c:pt idx="2279">
                  <c:v>6.55427687295021E-19</c:v>
                </c:pt>
                <c:pt idx="2280">
                  <c:v>5.10405171483902E-19</c:v>
                </c:pt>
                <c:pt idx="2281">
                  <c:v>6.41111772155349E-19</c:v>
                </c:pt>
                <c:pt idx="2282">
                  <c:v>5.37069617471729E-19</c:v>
                </c:pt>
                <c:pt idx="2283">
                  <c:v>4.34167115606364E-19</c:v>
                </c:pt>
                <c:pt idx="2284">
                  <c:v>7.23459665118296E-19</c:v>
                </c:pt>
                <c:pt idx="2285">
                  <c:v>9.36700829403373E-19</c:v>
                </c:pt>
                <c:pt idx="2286">
                  <c:v>9.79415798435598E-19</c:v>
                </c:pt>
                <c:pt idx="2287">
                  <c:v>7.50373961332158E-19</c:v>
                </c:pt>
                <c:pt idx="2288">
                  <c:v>8.35168278835752E-19</c:v>
                </c:pt>
                <c:pt idx="2289">
                  <c:v>1.4102081214952E-18</c:v>
                </c:pt>
                <c:pt idx="2290">
                  <c:v>1.21314797033217E-18</c:v>
                </c:pt>
                <c:pt idx="2291">
                  <c:v>1.00024844703942E-18</c:v>
                </c:pt>
                <c:pt idx="2292">
                  <c:v>8.37973628214318E-19</c:v>
                </c:pt>
                <c:pt idx="2293">
                  <c:v>6.66739546807478E-19</c:v>
                </c:pt>
                <c:pt idx="2294">
                  <c:v>1.00988167631399E-18</c:v>
                </c:pt>
                <c:pt idx="2295">
                  <c:v>1.09429630794903E-18</c:v>
                </c:pt>
                <c:pt idx="2296">
                  <c:v>1.0931422287799E-18</c:v>
                </c:pt>
                <c:pt idx="2297">
                  <c:v>1.00231097906197E-18</c:v>
                </c:pt>
                <c:pt idx="2298">
                  <c:v>6.19222812248545E-19</c:v>
                </c:pt>
                <c:pt idx="2299">
                  <c:v>6.30594463942634E-19</c:v>
                </c:pt>
                <c:pt idx="2300">
                  <c:v>7.71781543466296E-19</c:v>
                </c:pt>
                <c:pt idx="2301">
                  <c:v>7.39376730204794E-19</c:v>
                </c:pt>
                <c:pt idx="2302">
                  <c:v>7.35772284724775E-19</c:v>
                </c:pt>
                <c:pt idx="2303">
                  <c:v>6.42409562737643E-19</c:v>
                </c:pt>
                <c:pt idx="2304">
                  <c:v>1.01163192451238E-18</c:v>
                </c:pt>
                <c:pt idx="2305">
                  <c:v>7.07007779778567E-19</c:v>
                </c:pt>
                <c:pt idx="2306">
                  <c:v>9.47663922162412E-19</c:v>
                </c:pt>
                <c:pt idx="2307">
                  <c:v>6.63969440424361E-19</c:v>
                </c:pt>
                <c:pt idx="2308">
                  <c:v>6.76433904362711E-19</c:v>
                </c:pt>
                <c:pt idx="2309">
                  <c:v>8.32044958016588E-19</c:v>
                </c:pt>
                <c:pt idx="2310">
                  <c:v>7.3935480339002E-19</c:v>
                </c:pt>
                <c:pt idx="2311">
                  <c:v>9.57638170074364E-19</c:v>
                </c:pt>
                <c:pt idx="2312">
                  <c:v>1.04680973174239E-18</c:v>
                </c:pt>
                <c:pt idx="2313">
                  <c:v>6.93455374293737E-19</c:v>
                </c:pt>
                <c:pt idx="2314">
                  <c:v>7.05329486091665E-19</c:v>
                </c:pt>
                <c:pt idx="2315">
                  <c:v>8.64842563278333E-19</c:v>
                </c:pt>
                <c:pt idx="2316">
                  <c:v>9.20171871821392E-19</c:v>
                </c:pt>
                <c:pt idx="2317">
                  <c:v>9.30869847603182E-19</c:v>
                </c:pt>
                <c:pt idx="2318">
                  <c:v>1.02093590995162E-18</c:v>
                </c:pt>
                <c:pt idx="2319">
                  <c:v>9.73495113479308E-19</c:v>
                </c:pt>
                <c:pt idx="2320">
                  <c:v>6.07713418828831E-19</c:v>
                </c:pt>
                <c:pt idx="2321">
                  <c:v>4.82469761494082E-19</c:v>
                </c:pt>
                <c:pt idx="2322">
                  <c:v>4.09633271016517E-19</c:v>
                </c:pt>
                <c:pt idx="2323">
                  <c:v>8.0851564203445E-19</c:v>
                </c:pt>
                <c:pt idx="2324">
                  <c:v>6.56537478848592E-19</c:v>
                </c:pt>
                <c:pt idx="2325">
                  <c:v>7.16622353459925E-19</c:v>
                </c:pt>
                <c:pt idx="2326">
                  <c:v>7.16781871006833E-19</c:v>
                </c:pt>
                <c:pt idx="2327">
                  <c:v>6.38265685281227E-19</c:v>
                </c:pt>
                <c:pt idx="2328">
                  <c:v>8.19286885874071E-19</c:v>
                </c:pt>
                <c:pt idx="2329">
                  <c:v>8.87071144950379E-19</c:v>
                </c:pt>
                <c:pt idx="2330">
                  <c:v>6.72769364379576E-19</c:v>
                </c:pt>
                <c:pt idx="2331">
                  <c:v>5.25985652226814E-19</c:v>
                </c:pt>
                <c:pt idx="2332">
                  <c:v>6.26369477422934E-19</c:v>
                </c:pt>
                <c:pt idx="2333">
                  <c:v>4.30211759400132E-19</c:v>
                </c:pt>
                <c:pt idx="2334">
                  <c:v>5.11817102245852E-19</c:v>
                </c:pt>
                <c:pt idx="2335">
                  <c:v>4.87255917598584E-19</c:v>
                </c:pt>
                <c:pt idx="2336">
                  <c:v>7.73974312778391E-19</c:v>
                </c:pt>
                <c:pt idx="2337">
                  <c:v>6.97559603624087E-19</c:v>
                </c:pt>
                <c:pt idx="2338">
                  <c:v>8.43065949778632E-19</c:v>
                </c:pt>
                <c:pt idx="2339">
                  <c:v>8.28319148304032E-19</c:v>
                </c:pt>
                <c:pt idx="2340">
                  <c:v>5.87509269727424E-19</c:v>
                </c:pt>
                <c:pt idx="2341">
                  <c:v>8.79018983292893E-19</c:v>
                </c:pt>
                <c:pt idx="2342">
                  <c:v>8.83427768205998E-19</c:v>
                </c:pt>
                <c:pt idx="2343">
                  <c:v>6.97010572494353E-19</c:v>
                </c:pt>
                <c:pt idx="2344">
                  <c:v>6.44259945137497E-19</c:v>
                </c:pt>
                <c:pt idx="2345">
                  <c:v>8.52312970372803E-19</c:v>
                </c:pt>
                <c:pt idx="2346">
                  <c:v>7.10544445984173E-19</c:v>
                </c:pt>
                <c:pt idx="2347">
                  <c:v>6.60244674514312E-19</c:v>
                </c:pt>
                <c:pt idx="2348">
                  <c:v>9.96800086350961E-19</c:v>
                </c:pt>
                <c:pt idx="2349">
                  <c:v>1.13195234512094E-18</c:v>
                </c:pt>
                <c:pt idx="2350">
                  <c:v>1.03846271598341E-18</c:v>
                </c:pt>
                <c:pt idx="2351">
                  <c:v>5.62708644360194E-19</c:v>
                </c:pt>
                <c:pt idx="2352">
                  <c:v>8.89802015903979E-19</c:v>
                </c:pt>
                <c:pt idx="2353">
                  <c:v>7.63540988582937E-19</c:v>
                </c:pt>
                <c:pt idx="2354">
                  <c:v>8.17064574789851E-19</c:v>
                </c:pt>
                <c:pt idx="2355">
                  <c:v>7.31285309798143E-19</c:v>
                </c:pt>
                <c:pt idx="2356">
                  <c:v>9.9007333468237E-19</c:v>
                </c:pt>
                <c:pt idx="2357">
                  <c:v>8.19181240061538E-19</c:v>
                </c:pt>
                <c:pt idx="2358">
                  <c:v>1.08408416720532E-18</c:v>
                </c:pt>
                <c:pt idx="2359">
                  <c:v>6.44595645391238E-19</c:v>
                </c:pt>
                <c:pt idx="2360">
                  <c:v>6.59389146268507E-19</c:v>
                </c:pt>
                <c:pt idx="2361">
                  <c:v>8.01327854671873E-19</c:v>
                </c:pt>
                <c:pt idx="2362">
                  <c:v>8.10210634280945E-19</c:v>
                </c:pt>
                <c:pt idx="2363">
                  <c:v>6.80857870880964E-19</c:v>
                </c:pt>
                <c:pt idx="2364">
                  <c:v>7.64341013081671E-19</c:v>
                </c:pt>
                <c:pt idx="2365">
                  <c:v>1.03509690080834E-18</c:v>
                </c:pt>
                <c:pt idx="2366">
                  <c:v>8.97574784937948E-19</c:v>
                </c:pt>
                <c:pt idx="2367">
                  <c:v>7.40635468924002E-19</c:v>
                </c:pt>
                <c:pt idx="2368">
                  <c:v>7.47787497635995E-19</c:v>
                </c:pt>
                <c:pt idx="2369">
                  <c:v>8.54394285095426E-19</c:v>
                </c:pt>
                <c:pt idx="2370">
                  <c:v>6.24467709921392E-19</c:v>
                </c:pt>
                <c:pt idx="2371">
                  <c:v>6.39667336805858E-19</c:v>
                </c:pt>
                <c:pt idx="2372">
                  <c:v>9.60564165243393E-19</c:v>
                </c:pt>
                <c:pt idx="2373">
                  <c:v>1.22765661123531E-18</c:v>
                </c:pt>
                <c:pt idx="2374">
                  <c:v>8.50596623726451E-19</c:v>
                </c:pt>
                <c:pt idx="2375">
                  <c:v>7.37256028014778E-19</c:v>
                </c:pt>
                <c:pt idx="2376">
                  <c:v>7.28227095081609E-19</c:v>
                </c:pt>
                <c:pt idx="2377">
                  <c:v>7.68121075443958E-19</c:v>
                </c:pt>
                <c:pt idx="2378">
                  <c:v>6.35895771783523E-19</c:v>
                </c:pt>
                <c:pt idx="2379">
                  <c:v>1.04765390130496E-18</c:v>
                </c:pt>
                <c:pt idx="2380">
                  <c:v>5.67910796851868E-19</c:v>
                </c:pt>
                <c:pt idx="2381">
                  <c:v>6.71208519207288E-19</c:v>
                </c:pt>
                <c:pt idx="2382">
                  <c:v>9.40274200388125E-19</c:v>
                </c:pt>
                <c:pt idx="2383">
                  <c:v>1.14902557494475E-18</c:v>
                </c:pt>
                <c:pt idx="2384">
                  <c:v>9.27759725175901E-19</c:v>
                </c:pt>
                <c:pt idx="2385">
                  <c:v>8.36028635562445E-19</c:v>
                </c:pt>
                <c:pt idx="2386">
                  <c:v>1.02379864321178E-18</c:v>
                </c:pt>
                <c:pt idx="2387">
                  <c:v>1.06836551182664E-18</c:v>
                </c:pt>
                <c:pt idx="2388">
                  <c:v>8.5030926723686E-19</c:v>
                </c:pt>
                <c:pt idx="2389">
                  <c:v>1.08767213270246E-18</c:v>
                </c:pt>
                <c:pt idx="2390">
                  <c:v>1.04913043067227E-18</c:v>
                </c:pt>
                <c:pt idx="2391">
                  <c:v>1.01717368896372E-18</c:v>
                </c:pt>
                <c:pt idx="2392">
                  <c:v>7.60758570695709E-19</c:v>
                </c:pt>
                <c:pt idx="2393">
                  <c:v>9.27498888791882E-19</c:v>
                </c:pt>
                <c:pt idx="2394">
                  <c:v>7.41753768037144E-19</c:v>
                </c:pt>
                <c:pt idx="2395">
                  <c:v>7.47322223760577E-19</c:v>
                </c:pt>
                <c:pt idx="2396">
                  <c:v>6.40737278762618E-19</c:v>
                </c:pt>
                <c:pt idx="2397">
                  <c:v>7.09356046320259E-19</c:v>
                </c:pt>
                <c:pt idx="2398">
                  <c:v>9.48265439071522E-19</c:v>
                </c:pt>
                <c:pt idx="2399">
                  <c:v>9.57357199633296E-19</c:v>
                </c:pt>
                <c:pt idx="2400">
                  <c:v>1.1107508462917E-18</c:v>
                </c:pt>
                <c:pt idx="2401">
                  <c:v>6.47976756337221E-19</c:v>
                </c:pt>
                <c:pt idx="2402">
                  <c:v>8.77093574590484E-19</c:v>
                </c:pt>
                <c:pt idx="2403">
                  <c:v>1.06991061397831E-18</c:v>
                </c:pt>
                <c:pt idx="2404">
                  <c:v>1.12125321036208E-18</c:v>
                </c:pt>
                <c:pt idx="2405">
                  <c:v>9.09428392089738E-19</c:v>
                </c:pt>
                <c:pt idx="2406">
                  <c:v>6.91592226090892E-19</c:v>
                </c:pt>
                <c:pt idx="2407">
                  <c:v>1.12758479205695E-18</c:v>
                </c:pt>
                <c:pt idx="2408">
                  <c:v>1.10467877883856E-18</c:v>
                </c:pt>
                <c:pt idx="2409">
                  <c:v>7.23397953486997E-19</c:v>
                </c:pt>
                <c:pt idx="2410">
                  <c:v>7.53770750546936E-19</c:v>
                </c:pt>
                <c:pt idx="2411">
                  <c:v>6.47779504123249E-19</c:v>
                </c:pt>
                <c:pt idx="2412">
                  <c:v>1.04333040060101E-18</c:v>
                </c:pt>
                <c:pt idx="2413">
                  <c:v>8.70973372492101E-19</c:v>
                </c:pt>
                <c:pt idx="2414">
                  <c:v>8.72512381886548E-19</c:v>
                </c:pt>
                <c:pt idx="2415">
                  <c:v>5.44399774384629E-19</c:v>
                </c:pt>
                <c:pt idx="2416">
                  <c:v>6.66002571808835E-19</c:v>
                </c:pt>
                <c:pt idx="2417">
                  <c:v>6.89609122051382E-19</c:v>
                </c:pt>
                <c:pt idx="2418">
                  <c:v>8.39434077187998E-19</c:v>
                </c:pt>
                <c:pt idx="2419">
                  <c:v>6.69248023894027E-19</c:v>
                </c:pt>
                <c:pt idx="2420">
                  <c:v>1.10365221126795E-18</c:v>
                </c:pt>
                <c:pt idx="2421">
                  <c:v>1.20245162355344E-18</c:v>
                </c:pt>
                <c:pt idx="2422">
                  <c:v>1.0264633759194E-18</c:v>
                </c:pt>
                <c:pt idx="2423">
                  <c:v>1.0551066190157E-18</c:v>
                </c:pt>
                <c:pt idx="2424">
                  <c:v>9.69164688750953E-19</c:v>
                </c:pt>
                <c:pt idx="2425">
                  <c:v>1.04307847256753E-18</c:v>
                </c:pt>
                <c:pt idx="2426">
                  <c:v>9.39121858003376E-19</c:v>
                </c:pt>
                <c:pt idx="2427">
                  <c:v>1.05648409162109E-18</c:v>
                </c:pt>
                <c:pt idx="2428">
                  <c:v>6.30191051325724E-19</c:v>
                </c:pt>
                <c:pt idx="2429">
                  <c:v>7.35595499756E-19</c:v>
                </c:pt>
                <c:pt idx="2430">
                  <c:v>7.31111554152088E-19</c:v>
                </c:pt>
                <c:pt idx="2431">
                  <c:v>1.31743549857406E-18</c:v>
                </c:pt>
                <c:pt idx="2432">
                  <c:v>9.82243713477418E-19</c:v>
                </c:pt>
                <c:pt idx="2433">
                  <c:v>6.01247202814343E-19</c:v>
                </c:pt>
                <c:pt idx="2434">
                  <c:v>7.07141513312864E-19</c:v>
                </c:pt>
                <c:pt idx="2435">
                  <c:v>6.18023159966244E-19</c:v>
                </c:pt>
                <c:pt idx="2436">
                  <c:v>8.28974477270324E-19</c:v>
                </c:pt>
                <c:pt idx="2437">
                  <c:v>7.42198180642632E-19</c:v>
                </c:pt>
                <c:pt idx="2438">
                  <c:v>4.33920679911818E-19</c:v>
                </c:pt>
                <c:pt idx="2439">
                  <c:v>6.94716338427125E-19</c:v>
                </c:pt>
                <c:pt idx="2440">
                  <c:v>9.81594614189892E-19</c:v>
                </c:pt>
                <c:pt idx="2441">
                  <c:v>5.75858631943855E-19</c:v>
                </c:pt>
                <c:pt idx="2442">
                  <c:v>6.66219524093847E-19</c:v>
                </c:pt>
                <c:pt idx="2443">
                  <c:v>1.06254238315975E-18</c:v>
                </c:pt>
                <c:pt idx="2444">
                  <c:v>1.06717003899779E-18</c:v>
                </c:pt>
                <c:pt idx="2445">
                  <c:v>8.01477781845093E-19</c:v>
                </c:pt>
                <c:pt idx="2446">
                  <c:v>1.07983161518059E-18</c:v>
                </c:pt>
                <c:pt idx="2447">
                  <c:v>9.48332545207253E-19</c:v>
                </c:pt>
                <c:pt idx="2448">
                  <c:v>9.15020548320779E-19</c:v>
                </c:pt>
                <c:pt idx="2449">
                  <c:v>7.65848034358078E-19</c:v>
                </c:pt>
                <c:pt idx="2450">
                  <c:v>7.57259792151506E-19</c:v>
                </c:pt>
                <c:pt idx="2451">
                  <c:v>8.57844987677353E-19</c:v>
                </c:pt>
                <c:pt idx="2452">
                  <c:v>6.68798391024607E-19</c:v>
                </c:pt>
                <c:pt idx="2453">
                  <c:v>7.10080407700015E-19</c:v>
                </c:pt>
                <c:pt idx="2454">
                  <c:v>5.46240675363767E-19</c:v>
                </c:pt>
                <c:pt idx="2455">
                  <c:v>7.13486872252976E-19</c:v>
                </c:pt>
                <c:pt idx="2456">
                  <c:v>9.79171060861109E-19</c:v>
                </c:pt>
                <c:pt idx="2457">
                  <c:v>7.82085302026552E-19</c:v>
                </c:pt>
                <c:pt idx="2458">
                  <c:v>8.13170774980463E-19</c:v>
                </c:pt>
                <c:pt idx="2459">
                  <c:v>9.33455365250803E-19</c:v>
                </c:pt>
                <c:pt idx="2460">
                  <c:v>7.76144433779228E-19</c:v>
                </c:pt>
                <c:pt idx="2461">
                  <c:v>6.66748318402079E-19</c:v>
                </c:pt>
                <c:pt idx="2462">
                  <c:v>4.70874811960708E-19</c:v>
                </c:pt>
                <c:pt idx="2463">
                  <c:v>7.4992986060543E-19</c:v>
                </c:pt>
                <c:pt idx="2464">
                  <c:v>8.0059508280315E-19</c:v>
                </c:pt>
                <c:pt idx="2465">
                  <c:v>6.62498413117464E-19</c:v>
                </c:pt>
                <c:pt idx="2466">
                  <c:v>7.28710525131945E-19</c:v>
                </c:pt>
                <c:pt idx="2467">
                  <c:v>4.91360910430002E-19</c:v>
                </c:pt>
                <c:pt idx="2468">
                  <c:v>7.02815006134044E-19</c:v>
                </c:pt>
                <c:pt idx="2469">
                  <c:v>5.41633991800119E-19</c:v>
                </c:pt>
                <c:pt idx="2470">
                  <c:v>7.57636729921804E-19</c:v>
                </c:pt>
                <c:pt idx="2471">
                  <c:v>7.01102338397044E-19</c:v>
                </c:pt>
                <c:pt idx="2472">
                  <c:v>1.16142623071486E-18</c:v>
                </c:pt>
                <c:pt idx="2473">
                  <c:v>9.84610954907701E-19</c:v>
                </c:pt>
                <c:pt idx="2474">
                  <c:v>1.10192337355501E-18</c:v>
                </c:pt>
                <c:pt idx="2475">
                  <c:v>1.1338589751174E-18</c:v>
                </c:pt>
                <c:pt idx="2476">
                  <c:v>7.87974865093818E-19</c:v>
                </c:pt>
                <c:pt idx="2477">
                  <c:v>7.2615964684874E-19</c:v>
                </c:pt>
                <c:pt idx="2478">
                  <c:v>8.25770463578681E-19</c:v>
                </c:pt>
                <c:pt idx="2479">
                  <c:v>7.52551374666147E-19</c:v>
                </c:pt>
                <c:pt idx="2480">
                  <c:v>9.13143130071967E-19</c:v>
                </c:pt>
                <c:pt idx="2481">
                  <c:v>9.76143326133109E-19</c:v>
                </c:pt>
                <c:pt idx="2482">
                  <c:v>6.9062883030024E-19</c:v>
                </c:pt>
                <c:pt idx="2483">
                  <c:v>6.82746653661314E-19</c:v>
                </c:pt>
                <c:pt idx="2484">
                  <c:v>8.88761544438527E-19</c:v>
                </c:pt>
                <c:pt idx="2485">
                  <c:v>8.00567656387786E-19</c:v>
                </c:pt>
                <c:pt idx="2486">
                  <c:v>8.13299128403613E-19</c:v>
                </c:pt>
                <c:pt idx="2487">
                  <c:v>8.2056874360965E-19</c:v>
                </c:pt>
                <c:pt idx="2488">
                  <c:v>1.08742280394311E-18</c:v>
                </c:pt>
                <c:pt idx="2489">
                  <c:v>7.90139629399188E-19</c:v>
                </c:pt>
                <c:pt idx="2490">
                  <c:v>1.00214385766618E-18</c:v>
                </c:pt>
                <c:pt idx="2491">
                  <c:v>1.16056831817962E-18</c:v>
                </c:pt>
                <c:pt idx="2492">
                  <c:v>8.94086923795268E-19</c:v>
                </c:pt>
                <c:pt idx="2493">
                  <c:v>9.99801786632986E-19</c:v>
                </c:pt>
                <c:pt idx="2494">
                  <c:v>8.24024193993894E-19</c:v>
                </c:pt>
                <c:pt idx="2495">
                  <c:v>8.89424435724433E-19</c:v>
                </c:pt>
                <c:pt idx="2496">
                  <c:v>6.66005313409347E-19</c:v>
                </c:pt>
                <c:pt idx="2497">
                  <c:v>7.55727960614549E-19</c:v>
                </c:pt>
                <c:pt idx="2498">
                  <c:v>6.65221278116986E-19</c:v>
                </c:pt>
                <c:pt idx="2499">
                  <c:v>8.21065632431829E-19</c:v>
                </c:pt>
                <c:pt idx="2500">
                  <c:v>6.711465936549E-19</c:v>
                </c:pt>
                <c:pt idx="2501">
                  <c:v>5.8479736837493E-19</c:v>
                </c:pt>
                <c:pt idx="2502">
                  <c:v>8.23651204496143E-19</c:v>
                </c:pt>
                <c:pt idx="2503">
                  <c:v>6.42292804420671E-19</c:v>
                </c:pt>
                <c:pt idx="2504">
                  <c:v>6.19460112925866E-19</c:v>
                </c:pt>
                <c:pt idx="2505">
                  <c:v>7.03117189183619E-19</c:v>
                </c:pt>
                <c:pt idx="2506">
                  <c:v>8.27590263963468E-19</c:v>
                </c:pt>
                <c:pt idx="2507">
                  <c:v>1.0680956225104E-18</c:v>
                </c:pt>
                <c:pt idx="2508">
                  <c:v>7.3148748003962E-19</c:v>
                </c:pt>
                <c:pt idx="2509">
                  <c:v>6.50880682355501E-19</c:v>
                </c:pt>
                <c:pt idx="2510">
                  <c:v>8.17967093683633E-19</c:v>
                </c:pt>
                <c:pt idx="2511">
                  <c:v>6.13639482741497E-19</c:v>
                </c:pt>
                <c:pt idx="2512">
                  <c:v>7.52880530046287E-19</c:v>
                </c:pt>
                <c:pt idx="2513">
                  <c:v>7.43990402957115E-19</c:v>
                </c:pt>
                <c:pt idx="2514">
                  <c:v>6.23831941596454E-19</c:v>
                </c:pt>
                <c:pt idx="2515">
                  <c:v>8.53154919891435E-19</c:v>
                </c:pt>
                <c:pt idx="2516">
                  <c:v>8.57470899976871E-19</c:v>
                </c:pt>
                <c:pt idx="2517">
                  <c:v>1.14714903475304E-18</c:v>
                </c:pt>
                <c:pt idx="2518">
                  <c:v>8.48579793851221E-19</c:v>
                </c:pt>
                <c:pt idx="2519">
                  <c:v>7.70439085134663E-19</c:v>
                </c:pt>
                <c:pt idx="2520">
                  <c:v>6.13454474266599E-19</c:v>
                </c:pt>
                <c:pt idx="2521">
                  <c:v>6.51375440701089E-19</c:v>
                </c:pt>
                <c:pt idx="2522">
                  <c:v>1.01592770127599E-18</c:v>
                </c:pt>
                <c:pt idx="2523">
                  <c:v>9.39002645763601E-19</c:v>
                </c:pt>
                <c:pt idx="2524">
                  <c:v>9.41785128352285E-19</c:v>
                </c:pt>
                <c:pt idx="2525">
                  <c:v>9.22632802493015E-19</c:v>
                </c:pt>
                <c:pt idx="2526">
                  <c:v>8.90722160570251E-19</c:v>
                </c:pt>
                <c:pt idx="2527">
                  <c:v>1.1421910638624E-18</c:v>
                </c:pt>
                <c:pt idx="2528">
                  <c:v>6.77517026285312E-19</c:v>
                </c:pt>
                <c:pt idx="2529">
                  <c:v>7.69938984202259E-19</c:v>
                </c:pt>
                <c:pt idx="2530">
                  <c:v>7.07036469712019E-19</c:v>
                </c:pt>
                <c:pt idx="2531">
                  <c:v>6.98512768596392E-19</c:v>
                </c:pt>
                <c:pt idx="2532">
                  <c:v>9.3129403101152E-19</c:v>
                </c:pt>
                <c:pt idx="2533">
                  <c:v>6.87446622827319E-19</c:v>
                </c:pt>
                <c:pt idx="2534">
                  <c:v>7.0335797119312E-19</c:v>
                </c:pt>
                <c:pt idx="2535">
                  <c:v>8.0305253479377E-19</c:v>
                </c:pt>
                <c:pt idx="2536">
                  <c:v>7.91200617819586E-19</c:v>
                </c:pt>
                <c:pt idx="2537">
                  <c:v>9.30274108543196E-19</c:v>
                </c:pt>
                <c:pt idx="2538">
                  <c:v>9.30190295417064E-19</c:v>
                </c:pt>
                <c:pt idx="2539">
                  <c:v>1.26241863582508E-18</c:v>
                </c:pt>
                <c:pt idx="2540">
                  <c:v>8.82793402425511E-19</c:v>
                </c:pt>
                <c:pt idx="2541">
                  <c:v>7.50734617447259E-19</c:v>
                </c:pt>
                <c:pt idx="2542">
                  <c:v>8.56585594900058E-19</c:v>
                </c:pt>
                <c:pt idx="2543">
                  <c:v>5.51525198897748E-19</c:v>
                </c:pt>
                <c:pt idx="2544">
                  <c:v>5.63212345825162E-19</c:v>
                </c:pt>
                <c:pt idx="2545">
                  <c:v>8.30406854872143E-19</c:v>
                </c:pt>
                <c:pt idx="2546">
                  <c:v>1.052200179543E-18</c:v>
                </c:pt>
                <c:pt idx="2547">
                  <c:v>9.12399604281361E-19</c:v>
                </c:pt>
                <c:pt idx="2548">
                  <c:v>8.47092142774461E-19</c:v>
                </c:pt>
                <c:pt idx="2549">
                  <c:v>7.88202552123103E-19</c:v>
                </c:pt>
                <c:pt idx="2550">
                  <c:v>1.05392847680357E-18</c:v>
                </c:pt>
                <c:pt idx="2551">
                  <c:v>9.34339326282577E-19</c:v>
                </c:pt>
                <c:pt idx="2552">
                  <c:v>7.1537856844165E-19</c:v>
                </c:pt>
                <c:pt idx="2553">
                  <c:v>1.02307613755121E-18</c:v>
                </c:pt>
                <c:pt idx="2554">
                  <c:v>1.19053642090791E-18</c:v>
                </c:pt>
                <c:pt idx="2555">
                  <c:v>5.41676832083843E-19</c:v>
                </c:pt>
                <c:pt idx="2556">
                  <c:v>6.68646003558515E-19</c:v>
                </c:pt>
                <c:pt idx="2557">
                  <c:v>7.37195199060967E-19</c:v>
                </c:pt>
                <c:pt idx="2558">
                  <c:v>9.23204561917215E-19</c:v>
                </c:pt>
                <c:pt idx="2559">
                  <c:v>7.51010663912302E-19</c:v>
                </c:pt>
                <c:pt idx="2560">
                  <c:v>8.60063063083574E-19</c:v>
                </c:pt>
                <c:pt idx="2561">
                  <c:v>1.07002708353479E-18</c:v>
                </c:pt>
                <c:pt idx="2562">
                  <c:v>8.62468121280298E-19</c:v>
                </c:pt>
                <c:pt idx="2563">
                  <c:v>8.62767186673648E-19</c:v>
                </c:pt>
                <c:pt idx="2564">
                  <c:v>7.9650925462082E-19</c:v>
                </c:pt>
                <c:pt idx="2565">
                  <c:v>9.56350503254674E-19</c:v>
                </c:pt>
                <c:pt idx="2566">
                  <c:v>7.68681501357112E-19</c:v>
                </c:pt>
                <c:pt idx="2567">
                  <c:v>8.71337474077216E-19</c:v>
                </c:pt>
                <c:pt idx="2568">
                  <c:v>8.85495582119401E-19</c:v>
                </c:pt>
                <c:pt idx="2569">
                  <c:v>6.57882586462005E-19</c:v>
                </c:pt>
                <c:pt idx="2570">
                  <c:v>6.23942958277098E-19</c:v>
                </c:pt>
                <c:pt idx="2571">
                  <c:v>9.59591502080244E-19</c:v>
                </c:pt>
                <c:pt idx="2572">
                  <c:v>9.24833252322319E-19</c:v>
                </c:pt>
                <c:pt idx="2573">
                  <c:v>7.44635349301877E-19</c:v>
                </c:pt>
                <c:pt idx="2574">
                  <c:v>5.95672667994302E-19</c:v>
                </c:pt>
                <c:pt idx="2575">
                  <c:v>9.80655239867304E-19</c:v>
                </c:pt>
                <c:pt idx="2576">
                  <c:v>1.31735958995869E-18</c:v>
                </c:pt>
                <c:pt idx="2577">
                  <c:v>1.04211575151689E-18</c:v>
                </c:pt>
                <c:pt idx="2578">
                  <c:v>1.19022169404569E-18</c:v>
                </c:pt>
                <c:pt idx="2579">
                  <c:v>8.50076767607307E-19</c:v>
                </c:pt>
                <c:pt idx="2580">
                  <c:v>6.08500204133361E-19</c:v>
                </c:pt>
                <c:pt idx="2581">
                  <c:v>1.50595873190469E-18</c:v>
                </c:pt>
                <c:pt idx="2582">
                  <c:v>1.2405651523165E-18</c:v>
                </c:pt>
                <c:pt idx="2583">
                  <c:v>1.01077528392026E-18</c:v>
                </c:pt>
                <c:pt idx="2584">
                  <c:v>7.99916199114601E-19</c:v>
                </c:pt>
                <c:pt idx="2585">
                  <c:v>8.93211596847624E-19</c:v>
                </c:pt>
                <c:pt idx="2586">
                  <c:v>8.37024882797333E-19</c:v>
                </c:pt>
                <c:pt idx="2587">
                  <c:v>7.03293335191554E-19</c:v>
                </c:pt>
                <c:pt idx="2588">
                  <c:v>7.2271392241338E-19</c:v>
                </c:pt>
                <c:pt idx="2589">
                  <c:v>9.72634774365406E-19</c:v>
                </c:pt>
                <c:pt idx="2590">
                  <c:v>7.95749576247781E-19</c:v>
                </c:pt>
                <c:pt idx="2591">
                  <c:v>7.61667565278761E-19</c:v>
                </c:pt>
                <c:pt idx="2592">
                  <c:v>7.89188332952768E-19</c:v>
                </c:pt>
                <c:pt idx="2593">
                  <c:v>9.16988322904332E-19</c:v>
                </c:pt>
                <c:pt idx="2594">
                  <c:v>9.2178633470434E-19</c:v>
                </c:pt>
                <c:pt idx="2595">
                  <c:v>6.97199887581757E-19</c:v>
                </c:pt>
                <c:pt idx="2596">
                  <c:v>9.48542234467889E-19</c:v>
                </c:pt>
                <c:pt idx="2597">
                  <c:v>7.41777386411011E-19</c:v>
                </c:pt>
                <c:pt idx="2598">
                  <c:v>8.82179137252308E-19</c:v>
                </c:pt>
                <c:pt idx="2599">
                  <c:v>9.00331151947483E-19</c:v>
                </c:pt>
                <c:pt idx="2600">
                  <c:v>9.94965871198969E-19</c:v>
                </c:pt>
                <c:pt idx="2601">
                  <c:v>7.51033889501812E-19</c:v>
                </c:pt>
                <c:pt idx="2602">
                  <c:v>8.93865736208394E-19</c:v>
                </c:pt>
                <c:pt idx="2603">
                  <c:v>1.03239601995733E-18</c:v>
                </c:pt>
                <c:pt idx="2604">
                  <c:v>6.5621787909966E-19</c:v>
                </c:pt>
                <c:pt idx="2605">
                  <c:v>5.65796783427843E-19</c:v>
                </c:pt>
                <c:pt idx="2606">
                  <c:v>8.69099830621994E-19</c:v>
                </c:pt>
                <c:pt idx="2607">
                  <c:v>9.66624991343197E-19</c:v>
                </c:pt>
                <c:pt idx="2608">
                  <c:v>1.21220680392141E-18</c:v>
                </c:pt>
                <c:pt idx="2609">
                  <c:v>7.47509778798024E-19</c:v>
                </c:pt>
                <c:pt idx="2610">
                  <c:v>7.82097485156627E-19</c:v>
                </c:pt>
                <c:pt idx="2611">
                  <c:v>1.19235617350058E-18</c:v>
                </c:pt>
                <c:pt idx="2612">
                  <c:v>1.35990378567431E-18</c:v>
                </c:pt>
                <c:pt idx="2613">
                  <c:v>9.58480390139812E-19</c:v>
                </c:pt>
                <c:pt idx="2614">
                  <c:v>1.14208953509375E-18</c:v>
                </c:pt>
                <c:pt idx="2615">
                  <c:v>7.39672785175673E-19</c:v>
                </c:pt>
                <c:pt idx="2616">
                  <c:v>9.66101224633296E-19</c:v>
                </c:pt>
                <c:pt idx="2617">
                  <c:v>9.33014811153402E-19</c:v>
                </c:pt>
                <c:pt idx="2618">
                  <c:v>8.57029249261086E-19</c:v>
                </c:pt>
                <c:pt idx="2619">
                  <c:v>7.91342035909343E-19</c:v>
                </c:pt>
                <c:pt idx="2620">
                  <c:v>7.04153922137902E-19</c:v>
                </c:pt>
                <c:pt idx="2621">
                  <c:v>5.78141953722888E-19</c:v>
                </c:pt>
                <c:pt idx="2622">
                  <c:v>8.13842984785224E-19</c:v>
                </c:pt>
                <c:pt idx="2623">
                  <c:v>1.07783698321675E-18</c:v>
                </c:pt>
                <c:pt idx="2624">
                  <c:v>1.15373023854659E-18</c:v>
                </c:pt>
                <c:pt idx="2625">
                  <c:v>9.13850265011064E-19</c:v>
                </c:pt>
                <c:pt idx="2626">
                  <c:v>1.10999020912668E-18</c:v>
                </c:pt>
                <c:pt idx="2627">
                  <c:v>8.38309453060668E-19</c:v>
                </c:pt>
                <c:pt idx="2628">
                  <c:v>6.38117470640034E-19</c:v>
                </c:pt>
                <c:pt idx="2629">
                  <c:v>8.02202360345698E-19</c:v>
                </c:pt>
                <c:pt idx="2630">
                  <c:v>9.67799721849259E-19</c:v>
                </c:pt>
                <c:pt idx="2631">
                  <c:v>1.06250614780677E-18</c:v>
                </c:pt>
                <c:pt idx="2632">
                  <c:v>1.00493118349961E-18</c:v>
                </c:pt>
                <c:pt idx="2633">
                  <c:v>9.93983992932865E-19</c:v>
                </c:pt>
                <c:pt idx="2634">
                  <c:v>7.89330701132595E-19</c:v>
                </c:pt>
                <c:pt idx="2635">
                  <c:v>8.28247967555367E-19</c:v>
                </c:pt>
                <c:pt idx="2636">
                  <c:v>1.24110147107965E-18</c:v>
                </c:pt>
                <c:pt idx="2637">
                  <c:v>8.66477622802745E-19</c:v>
                </c:pt>
                <c:pt idx="2638">
                  <c:v>1.07686267079416E-18</c:v>
                </c:pt>
                <c:pt idx="2639">
                  <c:v>8.66951953594048E-19</c:v>
                </c:pt>
                <c:pt idx="2640">
                  <c:v>5.80722167408712E-19</c:v>
                </c:pt>
                <c:pt idx="2641">
                  <c:v>7.82497048706434E-19</c:v>
                </c:pt>
                <c:pt idx="2642">
                  <c:v>1.06257862343177E-18</c:v>
                </c:pt>
                <c:pt idx="2643">
                  <c:v>1.06650647888872E-18</c:v>
                </c:pt>
                <c:pt idx="2644">
                  <c:v>1.05072818472063E-18</c:v>
                </c:pt>
                <c:pt idx="2645">
                  <c:v>6.53844797569648E-19</c:v>
                </c:pt>
                <c:pt idx="2646">
                  <c:v>9.06087062766317E-19</c:v>
                </c:pt>
                <c:pt idx="2647">
                  <c:v>1.51610544242861E-18</c:v>
                </c:pt>
                <c:pt idx="2648">
                  <c:v>1.14580178311661E-18</c:v>
                </c:pt>
                <c:pt idx="2649">
                  <c:v>1.02306302576136E-18</c:v>
                </c:pt>
                <c:pt idx="2650">
                  <c:v>7.74405875959063E-19</c:v>
                </c:pt>
                <c:pt idx="2651">
                  <c:v>1.20823473558593E-18</c:v>
                </c:pt>
                <c:pt idx="2652">
                  <c:v>1.01005725312896E-18</c:v>
                </c:pt>
                <c:pt idx="2653">
                  <c:v>1.03592330224252E-18</c:v>
                </c:pt>
                <c:pt idx="2654">
                  <c:v>7.47996433708933E-19</c:v>
                </c:pt>
                <c:pt idx="2655">
                  <c:v>5.4672302476852E-19</c:v>
                </c:pt>
                <c:pt idx="2656">
                  <c:v>7.6825435559882E-19</c:v>
                </c:pt>
                <c:pt idx="2657">
                  <c:v>7.67756624750204E-19</c:v>
                </c:pt>
                <c:pt idx="2658">
                  <c:v>8.38104951251242E-19</c:v>
                </c:pt>
                <c:pt idx="2659">
                  <c:v>7.89626526919111E-19</c:v>
                </c:pt>
                <c:pt idx="2660">
                  <c:v>7.57493662880751E-19</c:v>
                </c:pt>
                <c:pt idx="2661">
                  <c:v>9.37481921822532E-19</c:v>
                </c:pt>
                <c:pt idx="2662">
                  <c:v>7.65441610412533E-19</c:v>
                </c:pt>
                <c:pt idx="2663">
                  <c:v>9.94669053687952E-19</c:v>
                </c:pt>
                <c:pt idx="2664">
                  <c:v>1.07834752565262E-18</c:v>
                </c:pt>
                <c:pt idx="2665">
                  <c:v>9.28487085005134E-19</c:v>
                </c:pt>
                <c:pt idx="2666">
                  <c:v>1.56527520153137E-18</c:v>
                </c:pt>
                <c:pt idx="2667">
                  <c:v>1.1653400350165E-18</c:v>
                </c:pt>
                <c:pt idx="2668">
                  <c:v>8.70519827254489E-19</c:v>
                </c:pt>
                <c:pt idx="2669">
                  <c:v>7.22166060767721E-19</c:v>
                </c:pt>
                <c:pt idx="2670">
                  <c:v>1.1119369022112E-18</c:v>
                </c:pt>
                <c:pt idx="2671">
                  <c:v>9.06420471554877E-19</c:v>
                </c:pt>
                <c:pt idx="2672">
                  <c:v>1.12868407891913E-18</c:v>
                </c:pt>
                <c:pt idx="2673">
                  <c:v>1.10790375744591E-18</c:v>
                </c:pt>
                <c:pt idx="2674">
                  <c:v>8.59341939319675E-19</c:v>
                </c:pt>
                <c:pt idx="2675">
                  <c:v>6.7857169260739E-19</c:v>
                </c:pt>
                <c:pt idx="2676">
                  <c:v>8.62768091329725E-19</c:v>
                </c:pt>
                <c:pt idx="2677">
                  <c:v>1.14158464896325E-18</c:v>
                </c:pt>
                <c:pt idx="2678">
                  <c:v>6.17902322282905E-19</c:v>
                </c:pt>
                <c:pt idx="2679">
                  <c:v>6.55321687015955E-19</c:v>
                </c:pt>
                <c:pt idx="2680">
                  <c:v>5.81178324703385E-19</c:v>
                </c:pt>
                <c:pt idx="2681">
                  <c:v>8.97023529074352E-19</c:v>
                </c:pt>
                <c:pt idx="2682">
                  <c:v>1.0639537020921E-18</c:v>
                </c:pt>
                <c:pt idx="2683">
                  <c:v>9.76805168251852E-19</c:v>
                </c:pt>
                <c:pt idx="2684">
                  <c:v>6.82068791922614E-19</c:v>
                </c:pt>
                <c:pt idx="2685">
                  <c:v>7.87722706905148E-19</c:v>
                </c:pt>
                <c:pt idx="2686">
                  <c:v>6.88325799945506E-19</c:v>
                </c:pt>
                <c:pt idx="2687">
                  <c:v>8.56562185223522E-19</c:v>
                </c:pt>
                <c:pt idx="2688">
                  <c:v>6.68340933980065E-19</c:v>
                </c:pt>
                <c:pt idx="2689">
                  <c:v>1.10281783791305E-18</c:v>
                </c:pt>
                <c:pt idx="2690">
                  <c:v>1.12978862372919E-18</c:v>
                </c:pt>
                <c:pt idx="2691">
                  <c:v>1.02298796346815E-18</c:v>
                </c:pt>
                <c:pt idx="2692">
                  <c:v>1.79033678050463E-18</c:v>
                </c:pt>
                <c:pt idx="2693">
                  <c:v>1.10785889785273E-18</c:v>
                </c:pt>
                <c:pt idx="2694">
                  <c:v>1.0879327756796E-18</c:v>
                </c:pt>
                <c:pt idx="2695">
                  <c:v>8.65141942143498E-19</c:v>
                </c:pt>
                <c:pt idx="2696">
                  <c:v>5.26584319783851E-19</c:v>
                </c:pt>
                <c:pt idx="2697">
                  <c:v>6.64736481479525E-19</c:v>
                </c:pt>
                <c:pt idx="2698">
                  <c:v>7.78271385515001E-19</c:v>
                </c:pt>
                <c:pt idx="2699">
                  <c:v>6.72188733610141E-19</c:v>
                </c:pt>
                <c:pt idx="2700">
                  <c:v>4.99834154155772E-19</c:v>
                </c:pt>
                <c:pt idx="2701">
                  <c:v>6.08347235836694E-19</c:v>
                </c:pt>
                <c:pt idx="2702">
                  <c:v>6.95485116065525E-19</c:v>
                </c:pt>
                <c:pt idx="2703">
                  <c:v>7.56609944609836E-19</c:v>
                </c:pt>
                <c:pt idx="2704">
                  <c:v>6.32619621606384E-19</c:v>
                </c:pt>
                <c:pt idx="2705">
                  <c:v>6.27761557498946E-19</c:v>
                </c:pt>
                <c:pt idx="2706">
                  <c:v>6.37912329140911E-19</c:v>
                </c:pt>
                <c:pt idx="2707">
                  <c:v>7.56506580821265E-19</c:v>
                </c:pt>
                <c:pt idx="2708">
                  <c:v>5.1783826721349E-19</c:v>
                </c:pt>
                <c:pt idx="2709">
                  <c:v>6.89450591693489E-19</c:v>
                </c:pt>
                <c:pt idx="2710">
                  <c:v>1.11325199561924E-18</c:v>
                </c:pt>
                <c:pt idx="2711">
                  <c:v>8.01911682487999E-19</c:v>
                </c:pt>
                <c:pt idx="2712">
                  <c:v>6.62193838440521E-19</c:v>
                </c:pt>
                <c:pt idx="2713">
                  <c:v>6.87462664184179E-19</c:v>
                </c:pt>
                <c:pt idx="2714">
                  <c:v>1.0540078639366E-18</c:v>
                </c:pt>
                <c:pt idx="2715">
                  <c:v>9.94642293896198E-19</c:v>
                </c:pt>
                <c:pt idx="2716">
                  <c:v>1.07738176662873E-18</c:v>
                </c:pt>
                <c:pt idx="2717">
                  <c:v>1.02864326227762E-18</c:v>
                </c:pt>
                <c:pt idx="2718">
                  <c:v>1.66927177365038E-18</c:v>
                </c:pt>
                <c:pt idx="2719">
                  <c:v>1.35059705635667E-18</c:v>
                </c:pt>
                <c:pt idx="2720">
                  <c:v>1.22107625189329E-18</c:v>
                </c:pt>
                <c:pt idx="2721">
                  <c:v>8.06380343294123E-19</c:v>
                </c:pt>
                <c:pt idx="2722">
                  <c:v>1.15717330160925E-18</c:v>
                </c:pt>
                <c:pt idx="2723">
                  <c:v>7.89227558234595E-19</c:v>
                </c:pt>
                <c:pt idx="2724">
                  <c:v>8.14670172982333E-19</c:v>
                </c:pt>
                <c:pt idx="2725">
                  <c:v>1.00405115690589E-18</c:v>
                </c:pt>
                <c:pt idx="2726">
                  <c:v>7.29567545476831E-19</c:v>
                </c:pt>
                <c:pt idx="2727">
                  <c:v>8.65194674480814E-19</c:v>
                </c:pt>
                <c:pt idx="2728">
                  <c:v>8.5893798075157E-19</c:v>
                </c:pt>
                <c:pt idx="2729">
                  <c:v>7.53137744311067E-19</c:v>
                </c:pt>
                <c:pt idx="2730">
                  <c:v>9.32462413320223E-19</c:v>
                </c:pt>
                <c:pt idx="2731">
                  <c:v>9.00838597314779E-19</c:v>
                </c:pt>
                <c:pt idx="2732">
                  <c:v>8.26580174133444E-19</c:v>
                </c:pt>
                <c:pt idx="2733">
                  <c:v>9.3954971171861E-19</c:v>
                </c:pt>
                <c:pt idx="2734">
                  <c:v>7.11179849636794E-19</c:v>
                </c:pt>
                <c:pt idx="2735">
                  <c:v>6.47227592784863E-19</c:v>
                </c:pt>
                <c:pt idx="2736">
                  <c:v>8.3838761815463E-19</c:v>
                </c:pt>
                <c:pt idx="2737">
                  <c:v>1.03346657336724E-18</c:v>
                </c:pt>
                <c:pt idx="2738">
                  <c:v>7.45329641554238E-19</c:v>
                </c:pt>
                <c:pt idx="2739">
                  <c:v>9.26367240721726E-19</c:v>
                </c:pt>
                <c:pt idx="2740">
                  <c:v>6.89713740877774E-19</c:v>
                </c:pt>
                <c:pt idx="2741">
                  <c:v>1.28476325040713E-18</c:v>
                </c:pt>
                <c:pt idx="2742">
                  <c:v>1.14156259270564E-18</c:v>
                </c:pt>
                <c:pt idx="2743">
                  <c:v>1.02408475716199E-18</c:v>
                </c:pt>
                <c:pt idx="2744">
                  <c:v>8.08774013513348E-19</c:v>
                </c:pt>
                <c:pt idx="2745">
                  <c:v>6.6277826363696E-19</c:v>
                </c:pt>
                <c:pt idx="2746">
                  <c:v>1.6411312462664E-18</c:v>
                </c:pt>
                <c:pt idx="2747">
                  <c:v>6.86978260852434E-19</c:v>
                </c:pt>
                <c:pt idx="2748">
                  <c:v>8.20169557121948E-19</c:v>
                </c:pt>
                <c:pt idx="2749">
                  <c:v>6.73189710603674E-19</c:v>
                </c:pt>
                <c:pt idx="2750">
                  <c:v>8.46003083348893E-19</c:v>
                </c:pt>
                <c:pt idx="2751">
                  <c:v>9.78200182774775E-19</c:v>
                </c:pt>
                <c:pt idx="2752">
                  <c:v>1.56087757200205E-18</c:v>
                </c:pt>
                <c:pt idx="2753">
                  <c:v>9.66019372809152E-19</c:v>
                </c:pt>
                <c:pt idx="2754">
                  <c:v>1.16002722680067E-18</c:v>
                </c:pt>
                <c:pt idx="2755">
                  <c:v>9.2923574700456E-19</c:v>
                </c:pt>
                <c:pt idx="2756">
                  <c:v>1.22750450537894E-18</c:v>
                </c:pt>
                <c:pt idx="2757">
                  <c:v>1.73934740342238E-18</c:v>
                </c:pt>
                <c:pt idx="2758">
                  <c:v>1.06357146737504E-18</c:v>
                </c:pt>
                <c:pt idx="2759">
                  <c:v>1.43334099762076E-18</c:v>
                </c:pt>
                <c:pt idx="2760">
                  <c:v>1.33654295086449E-18</c:v>
                </c:pt>
                <c:pt idx="2761">
                  <c:v>1.31797157100784E-18</c:v>
                </c:pt>
                <c:pt idx="2762">
                  <c:v>1.28354613371352E-18</c:v>
                </c:pt>
                <c:pt idx="2763">
                  <c:v>1.16012558609275E-18</c:v>
                </c:pt>
                <c:pt idx="2764">
                  <c:v>1.28631418866715E-18</c:v>
                </c:pt>
                <c:pt idx="2765">
                  <c:v>9.26416942509029E-19</c:v>
                </c:pt>
                <c:pt idx="2766">
                  <c:v>1.28932955502773E-18</c:v>
                </c:pt>
                <c:pt idx="2767">
                  <c:v>1.43068969277012E-18</c:v>
                </c:pt>
                <c:pt idx="2768">
                  <c:v>1.21117017889195E-18</c:v>
                </c:pt>
                <c:pt idx="2769">
                  <c:v>1.40860325952609E-18</c:v>
                </c:pt>
                <c:pt idx="2770">
                  <c:v>1.05422858904626E-18</c:v>
                </c:pt>
                <c:pt idx="2771">
                  <c:v>9.75389599380562E-19</c:v>
                </c:pt>
                <c:pt idx="2772">
                  <c:v>1.00934798018771E-18</c:v>
                </c:pt>
                <c:pt idx="2773">
                  <c:v>1.42399206276E-18</c:v>
                </c:pt>
                <c:pt idx="2774">
                  <c:v>1.40552943122296E-18</c:v>
                </c:pt>
                <c:pt idx="2775">
                  <c:v>9.12457581804634E-19</c:v>
                </c:pt>
                <c:pt idx="2776">
                  <c:v>1.35994742377426E-18</c:v>
                </c:pt>
                <c:pt idx="2777">
                  <c:v>9.33671518125881E-19</c:v>
                </c:pt>
                <c:pt idx="2778">
                  <c:v>1.17270289233471E-18</c:v>
                </c:pt>
                <c:pt idx="2779">
                  <c:v>8.18764823327005E-19</c:v>
                </c:pt>
                <c:pt idx="2780">
                  <c:v>1.3249642532479E-18</c:v>
                </c:pt>
                <c:pt idx="2781">
                  <c:v>1.4809116996183E-18</c:v>
                </c:pt>
                <c:pt idx="2782">
                  <c:v>1.99962878608385E-18</c:v>
                </c:pt>
                <c:pt idx="2783">
                  <c:v>1.09232039011373E-18</c:v>
                </c:pt>
                <c:pt idx="2784">
                  <c:v>1.20139346935445E-18</c:v>
                </c:pt>
                <c:pt idx="2785">
                  <c:v>1.12938468281105E-18</c:v>
                </c:pt>
                <c:pt idx="2786">
                  <c:v>1.37001873411532E-18</c:v>
                </c:pt>
                <c:pt idx="2787">
                  <c:v>1.02916793334107E-18</c:v>
                </c:pt>
                <c:pt idx="2788">
                  <c:v>1.42487818460969E-18</c:v>
                </c:pt>
                <c:pt idx="2789">
                  <c:v>1.703459932367E-18</c:v>
                </c:pt>
                <c:pt idx="2790">
                  <c:v>1.65578180278589E-18</c:v>
                </c:pt>
                <c:pt idx="2791">
                  <c:v>1.55622196990009E-18</c:v>
                </c:pt>
                <c:pt idx="2792">
                  <c:v>1.15390417591633E-18</c:v>
                </c:pt>
                <c:pt idx="2793">
                  <c:v>1.20392314841564E-18</c:v>
                </c:pt>
                <c:pt idx="2794">
                  <c:v>1.54661593465801E-18</c:v>
                </c:pt>
                <c:pt idx="2795">
                  <c:v>1.79665974914464E-18</c:v>
                </c:pt>
                <c:pt idx="2796">
                  <c:v>9.32639726870738E-19</c:v>
                </c:pt>
                <c:pt idx="2797">
                  <c:v>8.33716156249625E-19</c:v>
                </c:pt>
                <c:pt idx="2798">
                  <c:v>9.99579582929076E-19</c:v>
                </c:pt>
                <c:pt idx="2799">
                  <c:v>1.08135919772764E-18</c:v>
                </c:pt>
                <c:pt idx="2800">
                  <c:v>1.0136576972291E-18</c:v>
                </c:pt>
                <c:pt idx="2801">
                  <c:v>8.23506266656824E-19</c:v>
                </c:pt>
                <c:pt idx="2802">
                  <c:v>9.28603067456115E-19</c:v>
                </c:pt>
                <c:pt idx="2803">
                  <c:v>9.83289489390593E-19</c:v>
                </c:pt>
                <c:pt idx="2804">
                  <c:v>1.19965380327664E-18</c:v>
                </c:pt>
                <c:pt idx="2805">
                  <c:v>1.2532160072402E-18</c:v>
                </c:pt>
                <c:pt idx="2806">
                  <c:v>1.67151118623076E-18</c:v>
                </c:pt>
                <c:pt idx="2807">
                  <c:v>1.50886721753032E-18</c:v>
                </c:pt>
                <c:pt idx="2808">
                  <c:v>1.15915376108617E-18</c:v>
                </c:pt>
                <c:pt idx="2809">
                  <c:v>9.53022941548534E-19</c:v>
                </c:pt>
                <c:pt idx="2810">
                  <c:v>1.38413533251559E-18</c:v>
                </c:pt>
                <c:pt idx="2811">
                  <c:v>1.47400838232559E-18</c:v>
                </c:pt>
                <c:pt idx="2812">
                  <c:v>1.42555756160413E-18</c:v>
                </c:pt>
                <c:pt idx="2813">
                  <c:v>1.30040455025228E-18</c:v>
                </c:pt>
                <c:pt idx="2814">
                  <c:v>9.37592559610278E-19</c:v>
                </c:pt>
                <c:pt idx="2815">
                  <c:v>1.03376272295855E-18</c:v>
                </c:pt>
                <c:pt idx="2816">
                  <c:v>1.35038017656511E-18</c:v>
                </c:pt>
                <c:pt idx="2817">
                  <c:v>1.49553908534612E-18</c:v>
                </c:pt>
                <c:pt idx="2818">
                  <c:v>1.80813966528784E-18</c:v>
                </c:pt>
                <c:pt idx="2819">
                  <c:v>1.85411633957852E-18</c:v>
                </c:pt>
                <c:pt idx="2820">
                  <c:v>1.53899139198788E-18</c:v>
                </c:pt>
                <c:pt idx="2821">
                  <c:v>1.37979735329969E-18</c:v>
                </c:pt>
                <c:pt idx="2822">
                  <c:v>9.9999176838065E-19</c:v>
                </c:pt>
                <c:pt idx="2823">
                  <c:v>1.0959151986674E-18</c:v>
                </c:pt>
                <c:pt idx="2824">
                  <c:v>1.18428791872082E-18</c:v>
                </c:pt>
                <c:pt idx="2825">
                  <c:v>2.13242595645611E-18</c:v>
                </c:pt>
                <c:pt idx="2826">
                  <c:v>1.53213726958235E-18</c:v>
                </c:pt>
                <c:pt idx="2827">
                  <c:v>1.25358126527451E-18</c:v>
                </c:pt>
                <c:pt idx="2828">
                  <c:v>1.41837125256056E-18</c:v>
                </c:pt>
                <c:pt idx="2829">
                  <c:v>1.32400260871466E-18</c:v>
                </c:pt>
                <c:pt idx="2830">
                  <c:v>1.0035104786233E-18</c:v>
                </c:pt>
                <c:pt idx="2831">
                  <c:v>9.75429179393328E-19</c:v>
                </c:pt>
                <c:pt idx="2832">
                  <c:v>1.79953910971475E-18</c:v>
                </c:pt>
                <c:pt idx="2833">
                  <c:v>1.01007951606336E-18</c:v>
                </c:pt>
                <c:pt idx="2834">
                  <c:v>1.00394574905308E-18</c:v>
                </c:pt>
                <c:pt idx="2835">
                  <c:v>7.99797626237755E-19</c:v>
                </c:pt>
                <c:pt idx="2836">
                  <c:v>1.20634489611605E-18</c:v>
                </c:pt>
                <c:pt idx="2837">
                  <c:v>1.18901614443231E-18</c:v>
                </c:pt>
                <c:pt idx="2838">
                  <c:v>1.17569658810421E-18</c:v>
                </c:pt>
                <c:pt idx="2839">
                  <c:v>8.80806104366609E-19</c:v>
                </c:pt>
                <c:pt idx="2840">
                  <c:v>9.85217057251248E-19</c:v>
                </c:pt>
                <c:pt idx="2841">
                  <c:v>8.76589994438351E-19</c:v>
                </c:pt>
                <c:pt idx="2842">
                  <c:v>1.02868711730511E-18</c:v>
                </c:pt>
                <c:pt idx="2843">
                  <c:v>9.87855320109504E-19</c:v>
                </c:pt>
                <c:pt idx="2844">
                  <c:v>7.25829982970468E-19</c:v>
                </c:pt>
                <c:pt idx="2845">
                  <c:v>1.04500974921128E-18</c:v>
                </c:pt>
                <c:pt idx="2846">
                  <c:v>7.94263618336026E-19</c:v>
                </c:pt>
                <c:pt idx="2847">
                  <c:v>1.01016998515831E-18</c:v>
                </c:pt>
                <c:pt idx="2848">
                  <c:v>9.64200812298735E-19</c:v>
                </c:pt>
                <c:pt idx="2849">
                  <c:v>7.41127604090851E-19</c:v>
                </c:pt>
                <c:pt idx="2850">
                  <c:v>1.11349161208906E-18</c:v>
                </c:pt>
                <c:pt idx="2851">
                  <c:v>1.05708738008901E-18</c:v>
                </c:pt>
                <c:pt idx="2852">
                  <c:v>1.0585481992383E-18</c:v>
                </c:pt>
                <c:pt idx="2853">
                  <c:v>1.00368567875693E-18</c:v>
                </c:pt>
                <c:pt idx="2854">
                  <c:v>8.48031100772016E-19</c:v>
                </c:pt>
                <c:pt idx="2855">
                  <c:v>8.66347681604242E-19</c:v>
                </c:pt>
                <c:pt idx="2856">
                  <c:v>1.11078084266348E-18</c:v>
                </c:pt>
                <c:pt idx="2857">
                  <c:v>1.24786333619467E-18</c:v>
                </c:pt>
                <c:pt idx="2858">
                  <c:v>9.0216606733514E-19</c:v>
                </c:pt>
                <c:pt idx="2859">
                  <c:v>8.48420108020833E-19</c:v>
                </c:pt>
                <c:pt idx="2860">
                  <c:v>7.1728844753842E-19</c:v>
                </c:pt>
                <c:pt idx="2861">
                  <c:v>9.64348721965675E-19</c:v>
                </c:pt>
                <c:pt idx="2862">
                  <c:v>9.02048009135603E-19</c:v>
                </c:pt>
                <c:pt idx="2863">
                  <c:v>6.47014053663844E-19</c:v>
                </c:pt>
                <c:pt idx="2864">
                  <c:v>6.51653383742255E-19</c:v>
                </c:pt>
                <c:pt idx="2865">
                  <c:v>6.8580007819861E-19</c:v>
                </c:pt>
                <c:pt idx="2866">
                  <c:v>9.72431106213655E-19</c:v>
                </c:pt>
                <c:pt idx="2867">
                  <c:v>9.29931699363992E-19</c:v>
                </c:pt>
                <c:pt idx="2868">
                  <c:v>9.29599030057911E-19</c:v>
                </c:pt>
                <c:pt idx="2869">
                  <c:v>7.6787505973341E-19</c:v>
                </c:pt>
                <c:pt idx="2870">
                  <c:v>9.4753198926701E-19</c:v>
                </c:pt>
                <c:pt idx="2871">
                  <c:v>8.09393034607602E-19</c:v>
                </c:pt>
                <c:pt idx="2872">
                  <c:v>7.37061455663594E-19</c:v>
                </c:pt>
                <c:pt idx="2873">
                  <c:v>8.85631560146271E-19</c:v>
                </c:pt>
                <c:pt idx="2874">
                  <c:v>1.12900062699797E-18</c:v>
                </c:pt>
                <c:pt idx="2875">
                  <c:v>9.58617693185357E-19</c:v>
                </c:pt>
                <c:pt idx="2876">
                  <c:v>1.03213199377909E-18</c:v>
                </c:pt>
                <c:pt idx="2877">
                  <c:v>9.26436449359745E-19</c:v>
                </c:pt>
                <c:pt idx="2878">
                  <c:v>1.04714104605588E-18</c:v>
                </c:pt>
                <c:pt idx="2879">
                  <c:v>9.36998021275346E-19</c:v>
                </c:pt>
                <c:pt idx="2880">
                  <c:v>1.03560933289787E-18</c:v>
                </c:pt>
                <c:pt idx="2881">
                  <c:v>9.05089826456245E-19</c:v>
                </c:pt>
                <c:pt idx="2882">
                  <c:v>6.4057941165408E-19</c:v>
                </c:pt>
                <c:pt idx="2883">
                  <c:v>8.19055638177062E-19</c:v>
                </c:pt>
                <c:pt idx="2884">
                  <c:v>1.23741446396045E-18</c:v>
                </c:pt>
                <c:pt idx="2885">
                  <c:v>8.57322212527702E-19</c:v>
                </c:pt>
                <c:pt idx="2886">
                  <c:v>9.85841239156591E-19</c:v>
                </c:pt>
                <c:pt idx="2887">
                  <c:v>8.21696520905478E-19</c:v>
                </c:pt>
                <c:pt idx="2888">
                  <c:v>4.75504175940606E-19</c:v>
                </c:pt>
                <c:pt idx="2889">
                  <c:v>6.87334025791522E-19</c:v>
                </c:pt>
                <c:pt idx="2890">
                  <c:v>7.68382753260392E-19</c:v>
                </c:pt>
                <c:pt idx="2891">
                  <c:v>8.29389489968755E-19</c:v>
                </c:pt>
                <c:pt idx="2892">
                  <c:v>1.05300387727886E-18</c:v>
                </c:pt>
                <c:pt idx="2893">
                  <c:v>8.68514646275237E-19</c:v>
                </c:pt>
                <c:pt idx="2894">
                  <c:v>9.72357468217945E-19</c:v>
                </c:pt>
                <c:pt idx="2895">
                  <c:v>1.29731169736748E-18</c:v>
                </c:pt>
                <c:pt idx="2896">
                  <c:v>1.25197642836154E-18</c:v>
                </c:pt>
                <c:pt idx="2897">
                  <c:v>1.31860636180884E-18</c:v>
                </c:pt>
                <c:pt idx="2898">
                  <c:v>2.0373340689454E-18</c:v>
                </c:pt>
                <c:pt idx="2899">
                  <c:v>1.75892013312833E-18</c:v>
                </c:pt>
                <c:pt idx="2900">
                  <c:v>8.50175229213744E-19</c:v>
                </c:pt>
                <c:pt idx="2901">
                  <c:v>1.13297473022365E-18</c:v>
                </c:pt>
                <c:pt idx="2902">
                  <c:v>8.92469962322388E-19</c:v>
                </c:pt>
                <c:pt idx="2903">
                  <c:v>6.72921044988408E-19</c:v>
                </c:pt>
                <c:pt idx="2904">
                  <c:v>7.31181220880432E-19</c:v>
                </c:pt>
                <c:pt idx="2905">
                  <c:v>9.51161451421499E-19</c:v>
                </c:pt>
                <c:pt idx="2906">
                  <c:v>1.66559591452786E-18</c:v>
                </c:pt>
                <c:pt idx="2907">
                  <c:v>8.28802994811976E-19</c:v>
                </c:pt>
                <c:pt idx="2908">
                  <c:v>9.35408880342842E-19</c:v>
                </c:pt>
                <c:pt idx="2909">
                  <c:v>5.16110385660031E-19</c:v>
                </c:pt>
                <c:pt idx="2910">
                  <c:v>8.11858579271507E-19</c:v>
                </c:pt>
                <c:pt idx="2911">
                  <c:v>1.08626696534698E-18</c:v>
                </c:pt>
                <c:pt idx="2912">
                  <c:v>9.89314665988526E-19</c:v>
                </c:pt>
                <c:pt idx="2913">
                  <c:v>1.39209631934551E-18</c:v>
                </c:pt>
                <c:pt idx="2914">
                  <c:v>1.20531057153793E-18</c:v>
                </c:pt>
                <c:pt idx="2915">
                  <c:v>7.30848083307325E-19</c:v>
                </c:pt>
                <c:pt idx="2916">
                  <c:v>6.83992434245301E-19</c:v>
                </c:pt>
                <c:pt idx="2917">
                  <c:v>8.22947872050881E-19</c:v>
                </c:pt>
                <c:pt idx="2918">
                  <c:v>7.59282045478475E-19</c:v>
                </c:pt>
                <c:pt idx="2919">
                  <c:v>1.04673979288534E-18</c:v>
                </c:pt>
                <c:pt idx="2920">
                  <c:v>1.73139632786885E-18</c:v>
                </c:pt>
                <c:pt idx="2921">
                  <c:v>1.70945135577467E-18</c:v>
                </c:pt>
                <c:pt idx="2922">
                  <c:v>1.48155726736797E-18</c:v>
                </c:pt>
                <c:pt idx="2923">
                  <c:v>1.92885434507917E-18</c:v>
                </c:pt>
                <c:pt idx="2924">
                  <c:v>2.33930170385859E-18</c:v>
                </c:pt>
                <c:pt idx="2925">
                  <c:v>2.78070405070709E-18</c:v>
                </c:pt>
                <c:pt idx="2926">
                  <c:v>2.01540902732553E-18</c:v>
                </c:pt>
                <c:pt idx="2927">
                  <c:v>1.0741293547641E-18</c:v>
                </c:pt>
                <c:pt idx="2928">
                  <c:v>1.20463966602994E-18</c:v>
                </c:pt>
                <c:pt idx="2929">
                  <c:v>1.06010925164489E-18</c:v>
                </c:pt>
                <c:pt idx="2930">
                  <c:v>6.32140005608001E-19</c:v>
                </c:pt>
                <c:pt idx="2931">
                  <c:v>1.14812948039671E-18</c:v>
                </c:pt>
                <c:pt idx="2932">
                  <c:v>1.20348424354557E-18</c:v>
                </c:pt>
                <c:pt idx="2933">
                  <c:v>1.40714328598556E-18</c:v>
                </c:pt>
                <c:pt idx="2934">
                  <c:v>1.57623614517482E-18</c:v>
                </c:pt>
                <c:pt idx="2935">
                  <c:v>1.34393636747646E-18</c:v>
                </c:pt>
                <c:pt idx="2936">
                  <c:v>9.5052194262568E-19</c:v>
                </c:pt>
                <c:pt idx="2937">
                  <c:v>1.19102039700408E-18</c:v>
                </c:pt>
                <c:pt idx="2938">
                  <c:v>7.03420686777598E-19</c:v>
                </c:pt>
                <c:pt idx="2939">
                  <c:v>1.23567627601724E-18</c:v>
                </c:pt>
                <c:pt idx="2940">
                  <c:v>7.94412320407521E-19</c:v>
                </c:pt>
                <c:pt idx="2941">
                  <c:v>6.27641104665611E-19</c:v>
                </c:pt>
                <c:pt idx="2942">
                  <c:v>1.16409880902394E-18</c:v>
                </c:pt>
                <c:pt idx="2943">
                  <c:v>1.21345299579924E-18</c:v>
                </c:pt>
                <c:pt idx="2944">
                  <c:v>9.11440741587912E-19</c:v>
                </c:pt>
                <c:pt idx="2945">
                  <c:v>1.25217880137179E-18</c:v>
                </c:pt>
                <c:pt idx="2946">
                  <c:v>9.65118923761615E-19</c:v>
                </c:pt>
                <c:pt idx="2947">
                  <c:v>8.92431724832038E-19</c:v>
                </c:pt>
                <c:pt idx="2948">
                  <c:v>8.04434307088866E-19</c:v>
                </c:pt>
                <c:pt idx="2949">
                  <c:v>1.16232294043226E-18</c:v>
                </c:pt>
                <c:pt idx="2950">
                  <c:v>9.27187346160535E-19</c:v>
                </c:pt>
                <c:pt idx="2951">
                  <c:v>9.30207357554011E-19</c:v>
                </c:pt>
                <c:pt idx="2952">
                  <c:v>1.08648471731556E-18</c:v>
                </c:pt>
                <c:pt idx="2953">
                  <c:v>1.11807553707107E-18</c:v>
                </c:pt>
                <c:pt idx="2954">
                  <c:v>1.60158390791544E-18</c:v>
                </c:pt>
                <c:pt idx="2955">
                  <c:v>1.26090763961976E-18</c:v>
                </c:pt>
                <c:pt idx="2956">
                  <c:v>8.65764796735554E-19</c:v>
                </c:pt>
                <c:pt idx="2957">
                  <c:v>9.42887491116857E-19</c:v>
                </c:pt>
                <c:pt idx="2958">
                  <c:v>1.16257893354111E-18</c:v>
                </c:pt>
                <c:pt idx="2959">
                  <c:v>1.09818984528842E-18</c:v>
                </c:pt>
                <c:pt idx="2960">
                  <c:v>1.51673451050181E-18</c:v>
                </c:pt>
                <c:pt idx="2961">
                  <c:v>1.15830361907957E-18</c:v>
                </c:pt>
                <c:pt idx="2962">
                  <c:v>1.45385502041801E-18</c:v>
                </c:pt>
                <c:pt idx="2963">
                  <c:v>2.04158621517916E-18</c:v>
                </c:pt>
                <c:pt idx="2964">
                  <c:v>1.36590115813954E-18</c:v>
                </c:pt>
                <c:pt idx="2965">
                  <c:v>9.37647893535478E-19</c:v>
                </c:pt>
                <c:pt idx="2966">
                  <c:v>1.52397122427135E-18</c:v>
                </c:pt>
                <c:pt idx="2967">
                  <c:v>1.3307961450565E-18</c:v>
                </c:pt>
                <c:pt idx="2968">
                  <c:v>1.32056610611213E-18</c:v>
                </c:pt>
                <c:pt idx="2969">
                  <c:v>1.26454599238386E-18</c:v>
                </c:pt>
                <c:pt idx="2970">
                  <c:v>1.58580827434491E-18</c:v>
                </c:pt>
                <c:pt idx="2971">
                  <c:v>1.18118599947192E-18</c:v>
                </c:pt>
                <c:pt idx="2972">
                  <c:v>1.06467913416083E-18</c:v>
                </c:pt>
                <c:pt idx="2973">
                  <c:v>1.04025249295134E-18</c:v>
                </c:pt>
                <c:pt idx="2974">
                  <c:v>1.91765239882032E-18</c:v>
                </c:pt>
                <c:pt idx="2975">
                  <c:v>2.19828732978831E-18</c:v>
                </c:pt>
                <c:pt idx="2976">
                  <c:v>1.22478031799622E-18</c:v>
                </c:pt>
                <c:pt idx="2977">
                  <c:v>1.03439951114883E-18</c:v>
                </c:pt>
                <c:pt idx="2978">
                  <c:v>1.3825324820962E-18</c:v>
                </c:pt>
                <c:pt idx="2979">
                  <c:v>1.16060483606264E-18</c:v>
                </c:pt>
                <c:pt idx="2980">
                  <c:v>6.8333977094459E-19</c:v>
                </c:pt>
                <c:pt idx="2981">
                  <c:v>1.40102088588323E-18</c:v>
                </c:pt>
                <c:pt idx="2982">
                  <c:v>1.58872774219502E-18</c:v>
                </c:pt>
                <c:pt idx="2983">
                  <c:v>1.00512166418391E-18</c:v>
                </c:pt>
                <c:pt idx="2984">
                  <c:v>1.34404835917528E-18</c:v>
                </c:pt>
                <c:pt idx="2985">
                  <c:v>1.01537692812276E-18</c:v>
                </c:pt>
                <c:pt idx="2986">
                  <c:v>1.31578866872113E-18</c:v>
                </c:pt>
                <c:pt idx="2987">
                  <c:v>1.28299368658308E-18</c:v>
                </c:pt>
                <c:pt idx="2988">
                  <c:v>8.70045917972109E-19</c:v>
                </c:pt>
                <c:pt idx="2989">
                  <c:v>1.17505690635754E-18</c:v>
                </c:pt>
                <c:pt idx="2990">
                  <c:v>1.21133358855186E-18</c:v>
                </c:pt>
                <c:pt idx="2991">
                  <c:v>1.30756550204973E-18</c:v>
                </c:pt>
                <c:pt idx="2992">
                  <c:v>1.20694443442576E-18</c:v>
                </c:pt>
                <c:pt idx="2993">
                  <c:v>1.01468439534056E-18</c:v>
                </c:pt>
                <c:pt idx="2994">
                  <c:v>8.34891636755662E-19</c:v>
                </c:pt>
                <c:pt idx="2995">
                  <c:v>7.55591251974396E-19</c:v>
                </c:pt>
                <c:pt idx="2996">
                  <c:v>6.51467378652977E-19</c:v>
                </c:pt>
                <c:pt idx="2997">
                  <c:v>8.75570321734742E-19</c:v>
                </c:pt>
                <c:pt idx="2998">
                  <c:v>7.29528345135582E-19</c:v>
                </c:pt>
                <c:pt idx="2999">
                  <c:v>9.38538050206881E-19</c:v>
                </c:pt>
                <c:pt idx="3000">
                  <c:v>1.04758694682303E-18</c:v>
                </c:pt>
                <c:pt idx="3001">
                  <c:v>9.538936139376E-19</c:v>
                </c:pt>
                <c:pt idx="3002">
                  <c:v>4.73819730715155E-19</c:v>
                </c:pt>
                <c:pt idx="3003">
                  <c:v>5.18003767587798E-19</c:v>
                </c:pt>
                <c:pt idx="3004">
                  <c:v>7.41258304742643E-19</c:v>
                </c:pt>
                <c:pt idx="3005">
                  <c:v>8.44084123110574E-19</c:v>
                </c:pt>
                <c:pt idx="3006">
                  <c:v>1.11915611494541E-18</c:v>
                </c:pt>
                <c:pt idx="3007">
                  <c:v>1.16650309245043E-18</c:v>
                </c:pt>
                <c:pt idx="3008">
                  <c:v>9.47268457851028E-19</c:v>
                </c:pt>
                <c:pt idx="3009">
                  <c:v>1.0684137620868E-18</c:v>
                </c:pt>
                <c:pt idx="3010">
                  <c:v>1.48392460550381E-18</c:v>
                </c:pt>
                <c:pt idx="3011">
                  <c:v>1.15595891581519E-18</c:v>
                </c:pt>
                <c:pt idx="3012">
                  <c:v>9.34714236891097E-19</c:v>
                </c:pt>
                <c:pt idx="3013">
                  <c:v>7.67495668112355E-19</c:v>
                </c:pt>
                <c:pt idx="3014">
                  <c:v>6.6263081822949E-19</c:v>
                </c:pt>
                <c:pt idx="3015">
                  <c:v>9.00574074743502E-19</c:v>
                </c:pt>
                <c:pt idx="3016">
                  <c:v>7.66357456545414E-19</c:v>
                </c:pt>
                <c:pt idx="3017">
                  <c:v>9.66559013483056E-19</c:v>
                </c:pt>
                <c:pt idx="3018">
                  <c:v>1.83059145980546E-18</c:v>
                </c:pt>
                <c:pt idx="3019">
                  <c:v>1.19292745222362E-18</c:v>
                </c:pt>
                <c:pt idx="3020">
                  <c:v>6.43393636931498E-19</c:v>
                </c:pt>
                <c:pt idx="3021">
                  <c:v>1.0664224110572E-18</c:v>
                </c:pt>
                <c:pt idx="3022">
                  <c:v>1.49439152811736E-18</c:v>
                </c:pt>
                <c:pt idx="3023">
                  <c:v>1.07748903159939E-18</c:v>
                </c:pt>
                <c:pt idx="3024">
                  <c:v>1.19003027778612E-18</c:v>
                </c:pt>
                <c:pt idx="3025">
                  <c:v>1.05550805981405E-18</c:v>
                </c:pt>
                <c:pt idx="3026">
                  <c:v>1.43495696755494E-18</c:v>
                </c:pt>
                <c:pt idx="3027">
                  <c:v>1.20649507101E-18</c:v>
                </c:pt>
                <c:pt idx="3028">
                  <c:v>1.44116295242637E-18</c:v>
                </c:pt>
                <c:pt idx="3029">
                  <c:v>1.12786314759916E-18</c:v>
                </c:pt>
                <c:pt idx="3030">
                  <c:v>1.33134398906096E-18</c:v>
                </c:pt>
                <c:pt idx="3031">
                  <c:v>1.30184636184725E-18</c:v>
                </c:pt>
                <c:pt idx="3032">
                  <c:v>1.26261051744011E-18</c:v>
                </c:pt>
                <c:pt idx="3033">
                  <c:v>1.58771336273894E-18</c:v>
                </c:pt>
                <c:pt idx="3034">
                  <c:v>1.09288643402047E-18</c:v>
                </c:pt>
                <c:pt idx="3035">
                  <c:v>9.14485823795109E-19</c:v>
                </c:pt>
                <c:pt idx="3036">
                  <c:v>9.04862145382696E-19</c:v>
                </c:pt>
                <c:pt idx="3037">
                  <c:v>1.17697329191377E-18</c:v>
                </c:pt>
                <c:pt idx="3038">
                  <c:v>1.16583355824218E-18</c:v>
                </c:pt>
                <c:pt idx="3039">
                  <c:v>2.20444030163008E-18</c:v>
                </c:pt>
                <c:pt idx="3040">
                  <c:v>1.06741922679252E-18</c:v>
                </c:pt>
                <c:pt idx="3041">
                  <c:v>1.19995811139467E-18</c:v>
                </c:pt>
                <c:pt idx="3042">
                  <c:v>1.45563292044515E-18</c:v>
                </c:pt>
                <c:pt idx="3043">
                  <c:v>1.0641858332426E-18</c:v>
                </c:pt>
                <c:pt idx="3044">
                  <c:v>9.43719040125435E-19</c:v>
                </c:pt>
                <c:pt idx="3045">
                  <c:v>9.77513002215924E-19</c:v>
                </c:pt>
                <c:pt idx="3046">
                  <c:v>1.06479842328187E-18</c:v>
                </c:pt>
                <c:pt idx="3047">
                  <c:v>1.26420579877126E-18</c:v>
                </c:pt>
                <c:pt idx="3048">
                  <c:v>1.28581819310775E-18</c:v>
                </c:pt>
                <c:pt idx="3049">
                  <c:v>1.00709216624937E-18</c:v>
                </c:pt>
                <c:pt idx="3050">
                  <c:v>1.07083390177044E-18</c:v>
                </c:pt>
                <c:pt idx="3051">
                  <c:v>1.07071479659963E-18</c:v>
                </c:pt>
                <c:pt idx="3052">
                  <c:v>8.32958506869271E-19</c:v>
                </c:pt>
                <c:pt idx="3053">
                  <c:v>9.48667663353957E-19</c:v>
                </c:pt>
                <c:pt idx="3054">
                  <c:v>9.51953781774071E-19</c:v>
                </c:pt>
                <c:pt idx="3055">
                  <c:v>1.51600138996649E-18</c:v>
                </c:pt>
                <c:pt idx="3056">
                  <c:v>1.39426942618386E-18</c:v>
                </c:pt>
                <c:pt idx="3057">
                  <c:v>1.61798481438713E-18</c:v>
                </c:pt>
                <c:pt idx="3058">
                  <c:v>1.14740477907693E-18</c:v>
                </c:pt>
                <c:pt idx="3059">
                  <c:v>9.99366814953503E-19</c:v>
                </c:pt>
                <c:pt idx="3060">
                  <c:v>1.13895457630169E-18</c:v>
                </c:pt>
                <c:pt idx="3061">
                  <c:v>1.09915234472502E-18</c:v>
                </c:pt>
                <c:pt idx="3062">
                  <c:v>8.14912599944713E-19</c:v>
                </c:pt>
                <c:pt idx="3063">
                  <c:v>1.28787276995229E-18</c:v>
                </c:pt>
                <c:pt idx="3064">
                  <c:v>1.70786425282567E-18</c:v>
                </c:pt>
                <c:pt idx="3065">
                  <c:v>1.22495523901087E-18</c:v>
                </c:pt>
                <c:pt idx="3066">
                  <c:v>1.32623728618139E-18</c:v>
                </c:pt>
                <c:pt idx="3067">
                  <c:v>1.48363597540522E-18</c:v>
                </c:pt>
                <c:pt idx="3068">
                  <c:v>8.94076846092255E-19</c:v>
                </c:pt>
                <c:pt idx="3069">
                  <c:v>1.22035295369069E-18</c:v>
                </c:pt>
                <c:pt idx="3070">
                  <c:v>9.78794654862363E-19</c:v>
                </c:pt>
                <c:pt idx="3071">
                  <c:v>1.10180708661561E-18</c:v>
                </c:pt>
                <c:pt idx="3072">
                  <c:v>9.15018539328472E-19</c:v>
                </c:pt>
                <c:pt idx="3073">
                  <c:v>1.02689519763801E-18</c:v>
                </c:pt>
                <c:pt idx="3074">
                  <c:v>1.38313521534615E-18</c:v>
                </c:pt>
                <c:pt idx="3075">
                  <c:v>1.11735825024522E-18</c:v>
                </c:pt>
                <c:pt idx="3076">
                  <c:v>1.06804030466675E-18</c:v>
                </c:pt>
                <c:pt idx="3077">
                  <c:v>8.86400048417948E-19</c:v>
                </c:pt>
                <c:pt idx="3078">
                  <c:v>1.07471367487656E-18</c:v>
                </c:pt>
                <c:pt idx="3079">
                  <c:v>1.36714764303035E-18</c:v>
                </c:pt>
                <c:pt idx="3080">
                  <c:v>1.04516030089373E-18</c:v>
                </c:pt>
                <c:pt idx="3081">
                  <c:v>7.328844347559E-19</c:v>
                </c:pt>
                <c:pt idx="3082">
                  <c:v>6.30509196856498E-19</c:v>
                </c:pt>
                <c:pt idx="3083">
                  <c:v>9.13968941241339E-19</c:v>
                </c:pt>
                <c:pt idx="3084">
                  <c:v>1.14579074119303E-18</c:v>
                </c:pt>
                <c:pt idx="3085">
                  <c:v>1.32600695524252E-18</c:v>
                </c:pt>
                <c:pt idx="3086">
                  <c:v>1.15353103106681E-18</c:v>
                </c:pt>
                <c:pt idx="3087">
                  <c:v>1.03643983040955E-18</c:v>
                </c:pt>
                <c:pt idx="3088">
                  <c:v>9.24438504022593E-19</c:v>
                </c:pt>
                <c:pt idx="3089">
                  <c:v>9.25082308291386E-19</c:v>
                </c:pt>
                <c:pt idx="3090">
                  <c:v>1.03901807852599E-18</c:v>
                </c:pt>
                <c:pt idx="3091">
                  <c:v>8.74665427830294E-19</c:v>
                </c:pt>
                <c:pt idx="3092">
                  <c:v>9.78489329162728E-19</c:v>
                </c:pt>
                <c:pt idx="3093">
                  <c:v>1.32992030139488E-18</c:v>
                </c:pt>
                <c:pt idx="3094">
                  <c:v>8.48879608929613E-19</c:v>
                </c:pt>
                <c:pt idx="3095">
                  <c:v>1.38207871394698E-18</c:v>
                </c:pt>
                <c:pt idx="3096">
                  <c:v>1.21983879158028E-18</c:v>
                </c:pt>
                <c:pt idx="3097">
                  <c:v>1.04368123061637E-18</c:v>
                </c:pt>
                <c:pt idx="3098">
                  <c:v>1.54557511228792E-18</c:v>
                </c:pt>
                <c:pt idx="3099">
                  <c:v>1.36835393059316E-18</c:v>
                </c:pt>
                <c:pt idx="3100">
                  <c:v>1.50425302441164E-18</c:v>
                </c:pt>
                <c:pt idx="3101">
                  <c:v>1.13985270872222E-18</c:v>
                </c:pt>
                <c:pt idx="3102">
                  <c:v>9.8821400582643E-19</c:v>
                </c:pt>
                <c:pt idx="3103">
                  <c:v>1.28224047365021E-18</c:v>
                </c:pt>
                <c:pt idx="3104">
                  <c:v>1.11360510642989E-18</c:v>
                </c:pt>
                <c:pt idx="3105">
                  <c:v>9.90093901834618E-19</c:v>
                </c:pt>
                <c:pt idx="3106">
                  <c:v>1.1555849331452E-18</c:v>
                </c:pt>
                <c:pt idx="3107">
                  <c:v>1.41703559749164E-18</c:v>
                </c:pt>
                <c:pt idx="3108">
                  <c:v>1.0245283080467E-18</c:v>
                </c:pt>
                <c:pt idx="3109">
                  <c:v>1.20965222972234E-18</c:v>
                </c:pt>
                <c:pt idx="3110">
                  <c:v>1.30829125894497E-18</c:v>
                </c:pt>
                <c:pt idx="3111">
                  <c:v>1.68301507588118E-18</c:v>
                </c:pt>
                <c:pt idx="3112">
                  <c:v>9.62955708428401E-19</c:v>
                </c:pt>
                <c:pt idx="3113">
                  <c:v>7.10188916103645E-19</c:v>
                </c:pt>
                <c:pt idx="3114">
                  <c:v>1.4247016262432E-18</c:v>
                </c:pt>
                <c:pt idx="3115">
                  <c:v>2.32639699722663E-18</c:v>
                </c:pt>
                <c:pt idx="3116">
                  <c:v>1.98680651037236E-18</c:v>
                </c:pt>
                <c:pt idx="3117">
                  <c:v>1.83654169018109E-18</c:v>
                </c:pt>
                <c:pt idx="3118">
                  <c:v>2.47457290228365E-18</c:v>
                </c:pt>
                <c:pt idx="3119">
                  <c:v>1.53028685932939E-18</c:v>
                </c:pt>
                <c:pt idx="3120">
                  <c:v>9.44014324193562E-19</c:v>
                </c:pt>
                <c:pt idx="3121">
                  <c:v>1.29667371836817E-18</c:v>
                </c:pt>
                <c:pt idx="3122">
                  <c:v>1.73320773439007E-18</c:v>
                </c:pt>
                <c:pt idx="3123">
                  <c:v>1.73068188256259E-18</c:v>
                </c:pt>
                <c:pt idx="3124">
                  <c:v>1.14798406537991E-18</c:v>
                </c:pt>
                <c:pt idx="3125">
                  <c:v>1.39864579275252E-18</c:v>
                </c:pt>
                <c:pt idx="3126">
                  <c:v>1.32770894550535E-18</c:v>
                </c:pt>
                <c:pt idx="3127">
                  <c:v>1.15173963943907E-18</c:v>
                </c:pt>
                <c:pt idx="3128">
                  <c:v>9.36137942087816E-19</c:v>
                </c:pt>
                <c:pt idx="3129">
                  <c:v>8.57861161563835E-19</c:v>
                </c:pt>
                <c:pt idx="3130">
                  <c:v>9.86536896320582E-19</c:v>
                </c:pt>
                <c:pt idx="3131">
                  <c:v>1.04406797407064E-18</c:v>
                </c:pt>
                <c:pt idx="3132">
                  <c:v>1.39090383397822E-18</c:v>
                </c:pt>
                <c:pt idx="3133">
                  <c:v>1.0093851971064E-18</c:v>
                </c:pt>
                <c:pt idx="3134">
                  <c:v>1.02472922956325E-18</c:v>
                </c:pt>
                <c:pt idx="3135">
                  <c:v>1.15309212791933E-18</c:v>
                </c:pt>
                <c:pt idx="3136">
                  <c:v>1.01692763204326E-18</c:v>
                </c:pt>
                <c:pt idx="3137">
                  <c:v>1.43304756201768E-18</c:v>
                </c:pt>
                <c:pt idx="3138">
                  <c:v>2.06854766020125E-18</c:v>
                </c:pt>
                <c:pt idx="3139">
                  <c:v>3.15874824116688E-18</c:v>
                </c:pt>
                <c:pt idx="3140">
                  <c:v>2.18030062750084E-18</c:v>
                </c:pt>
                <c:pt idx="3141">
                  <c:v>1.53793751903586E-18</c:v>
                </c:pt>
                <c:pt idx="3142">
                  <c:v>2.07184938362309E-18</c:v>
                </c:pt>
                <c:pt idx="3143">
                  <c:v>1.55256680887462E-18</c:v>
                </c:pt>
                <c:pt idx="3144">
                  <c:v>1.04171938870135E-18</c:v>
                </c:pt>
                <c:pt idx="3145">
                  <c:v>1.56852201931865E-18</c:v>
                </c:pt>
                <c:pt idx="3146">
                  <c:v>1.58495822044729E-18</c:v>
                </c:pt>
                <c:pt idx="3147">
                  <c:v>1.15079301158283E-18</c:v>
                </c:pt>
                <c:pt idx="3148">
                  <c:v>1.48587977833469E-18</c:v>
                </c:pt>
                <c:pt idx="3149">
                  <c:v>1.85340948829826E-18</c:v>
                </c:pt>
                <c:pt idx="3150">
                  <c:v>1.38145329354582E-18</c:v>
                </c:pt>
                <c:pt idx="3151">
                  <c:v>1.62152669479594E-18</c:v>
                </c:pt>
                <c:pt idx="3152">
                  <c:v>1.77820841084255E-18</c:v>
                </c:pt>
                <c:pt idx="3153">
                  <c:v>1.62019769700808E-18</c:v>
                </c:pt>
                <c:pt idx="3154">
                  <c:v>1.64289619838271E-18</c:v>
                </c:pt>
                <c:pt idx="3155">
                  <c:v>2.14358369552904E-18</c:v>
                </c:pt>
                <c:pt idx="3156">
                  <c:v>1.6089063272823E-18</c:v>
                </c:pt>
                <c:pt idx="3157">
                  <c:v>1.7430537184683E-18</c:v>
                </c:pt>
                <c:pt idx="3158">
                  <c:v>1.70942552423981E-18</c:v>
                </c:pt>
                <c:pt idx="3159">
                  <c:v>1.48071206054772E-18</c:v>
                </c:pt>
                <c:pt idx="3160">
                  <c:v>1.69980923651882E-18</c:v>
                </c:pt>
                <c:pt idx="3161">
                  <c:v>2.3853002341832E-18</c:v>
                </c:pt>
                <c:pt idx="3162">
                  <c:v>1.87633669964674E-18</c:v>
                </c:pt>
                <c:pt idx="3163">
                  <c:v>1.8622087827548E-18</c:v>
                </c:pt>
                <c:pt idx="3164">
                  <c:v>1.51926440567154E-18</c:v>
                </c:pt>
                <c:pt idx="3165">
                  <c:v>1.91992339416626E-18</c:v>
                </c:pt>
                <c:pt idx="3166">
                  <c:v>2.04409819190262E-18</c:v>
                </c:pt>
                <c:pt idx="3167">
                  <c:v>1.46787076867472E-18</c:v>
                </c:pt>
                <c:pt idx="3168">
                  <c:v>1.67570973692564E-18</c:v>
                </c:pt>
                <c:pt idx="3169">
                  <c:v>1.99503343653137E-18</c:v>
                </c:pt>
                <c:pt idx="3170">
                  <c:v>1.86462516474227E-18</c:v>
                </c:pt>
                <c:pt idx="3171">
                  <c:v>1.87515970232487E-18</c:v>
                </c:pt>
                <c:pt idx="3172">
                  <c:v>1.81901002523241E-18</c:v>
                </c:pt>
                <c:pt idx="3173">
                  <c:v>2.19923284371396E-18</c:v>
                </c:pt>
                <c:pt idx="3174">
                  <c:v>1.87488030296797E-18</c:v>
                </c:pt>
                <c:pt idx="3175">
                  <c:v>1.68147387455296E-18</c:v>
                </c:pt>
                <c:pt idx="3176">
                  <c:v>1.6092235191147E-18</c:v>
                </c:pt>
                <c:pt idx="3177">
                  <c:v>1.36268563846303E-18</c:v>
                </c:pt>
                <c:pt idx="3178">
                  <c:v>1.75193554550759E-18</c:v>
                </c:pt>
                <c:pt idx="3179">
                  <c:v>1.91519453909095E-18</c:v>
                </c:pt>
                <c:pt idx="3180">
                  <c:v>1.47366018137114E-18</c:v>
                </c:pt>
                <c:pt idx="3181">
                  <c:v>1.67106641828769E-18</c:v>
                </c:pt>
                <c:pt idx="3182">
                  <c:v>3.14094364179813E-18</c:v>
                </c:pt>
                <c:pt idx="3183">
                  <c:v>4.94094168235799E-18</c:v>
                </c:pt>
                <c:pt idx="3184">
                  <c:v>3.49403387358883E-18</c:v>
                </c:pt>
                <c:pt idx="3185">
                  <c:v>4.99616193348868E-18</c:v>
                </c:pt>
                <c:pt idx="3186">
                  <c:v>2.76908181373577E-18</c:v>
                </c:pt>
                <c:pt idx="3187">
                  <c:v>3.00887790717973E-18</c:v>
                </c:pt>
                <c:pt idx="3188">
                  <c:v>3.83678004356891E-18</c:v>
                </c:pt>
                <c:pt idx="3189">
                  <c:v>3.3940687482524E-18</c:v>
                </c:pt>
                <c:pt idx="3190">
                  <c:v>1.28314284571003E-18</c:v>
                </c:pt>
                <c:pt idx="3191">
                  <c:v>9.32567316271685E-19</c:v>
                </c:pt>
                <c:pt idx="3192">
                  <c:v>1.19593870295814E-18</c:v>
                </c:pt>
                <c:pt idx="3193">
                  <c:v>1.37560899312676E-18</c:v>
                </c:pt>
                <c:pt idx="3194">
                  <c:v>1.06879735111049E-18</c:v>
                </c:pt>
                <c:pt idx="3195">
                  <c:v>1.0788866623189E-18</c:v>
                </c:pt>
                <c:pt idx="3196">
                  <c:v>9.47548327319785E-19</c:v>
                </c:pt>
                <c:pt idx="3197">
                  <c:v>1.24758718514089E-18</c:v>
                </c:pt>
                <c:pt idx="3198">
                  <c:v>8.98600387175371E-19</c:v>
                </c:pt>
                <c:pt idx="3199">
                  <c:v>1.32495016453087E-18</c:v>
                </c:pt>
                <c:pt idx="3200">
                  <c:v>2.07620688958668E-18</c:v>
                </c:pt>
                <c:pt idx="3201">
                  <c:v>2.23579169739627E-18</c:v>
                </c:pt>
                <c:pt idx="3202">
                  <c:v>1.87986503361975E-18</c:v>
                </c:pt>
                <c:pt idx="3203">
                  <c:v>1.91375801397973E-18</c:v>
                </c:pt>
                <c:pt idx="3204">
                  <c:v>1.93611074429816E-18</c:v>
                </c:pt>
                <c:pt idx="3205">
                  <c:v>2.77647085184042E-18</c:v>
                </c:pt>
                <c:pt idx="3206">
                  <c:v>2.42779346758542E-18</c:v>
                </c:pt>
                <c:pt idx="3207">
                  <c:v>1.54825491744628E-18</c:v>
                </c:pt>
                <c:pt idx="3208">
                  <c:v>1.9062671791552E-18</c:v>
                </c:pt>
                <c:pt idx="3209">
                  <c:v>1.3907245269602E-18</c:v>
                </c:pt>
                <c:pt idx="3210">
                  <c:v>1.08723342879031E-18</c:v>
                </c:pt>
                <c:pt idx="3211">
                  <c:v>1.19953477228899E-18</c:v>
                </c:pt>
                <c:pt idx="3212">
                  <c:v>1.25112756567129E-18</c:v>
                </c:pt>
                <c:pt idx="3213">
                  <c:v>1.00975418082311E-18</c:v>
                </c:pt>
                <c:pt idx="3214">
                  <c:v>1.02199270762542E-18</c:v>
                </c:pt>
                <c:pt idx="3215">
                  <c:v>1.539950347299E-18</c:v>
                </c:pt>
                <c:pt idx="3216">
                  <c:v>9.42628228837932E-19</c:v>
                </c:pt>
                <c:pt idx="3217">
                  <c:v>1.05638588169337E-18</c:v>
                </c:pt>
                <c:pt idx="3218">
                  <c:v>1.16151350117274E-18</c:v>
                </c:pt>
                <c:pt idx="3219">
                  <c:v>1.17496729820078E-18</c:v>
                </c:pt>
                <c:pt idx="3220">
                  <c:v>9.72780106247881E-19</c:v>
                </c:pt>
                <c:pt idx="3221">
                  <c:v>1.15404132899486E-18</c:v>
                </c:pt>
                <c:pt idx="3222">
                  <c:v>1.17994670710426E-18</c:v>
                </c:pt>
                <c:pt idx="3223">
                  <c:v>1.43727132723668E-18</c:v>
                </c:pt>
                <c:pt idx="3224">
                  <c:v>6.89413504781623E-19</c:v>
                </c:pt>
                <c:pt idx="3225">
                  <c:v>1.04875316765508E-18</c:v>
                </c:pt>
                <c:pt idx="3226">
                  <c:v>1.47465606383661E-18</c:v>
                </c:pt>
                <c:pt idx="3227">
                  <c:v>1.11536198975895E-18</c:v>
                </c:pt>
                <c:pt idx="3228">
                  <c:v>1.16977033825109E-18</c:v>
                </c:pt>
                <c:pt idx="3229">
                  <c:v>1.26378750231413E-18</c:v>
                </c:pt>
                <c:pt idx="3230">
                  <c:v>1.03783231113697E-18</c:v>
                </c:pt>
                <c:pt idx="3231">
                  <c:v>1.11490822622328E-18</c:v>
                </c:pt>
                <c:pt idx="3232">
                  <c:v>1.18724893703334E-18</c:v>
                </c:pt>
                <c:pt idx="3233">
                  <c:v>1.0599989529967E-18</c:v>
                </c:pt>
                <c:pt idx="3234">
                  <c:v>8.13695631530206E-19</c:v>
                </c:pt>
                <c:pt idx="3235">
                  <c:v>1.01132429640957E-18</c:v>
                </c:pt>
                <c:pt idx="3236">
                  <c:v>9.29724603280626E-19</c:v>
                </c:pt>
                <c:pt idx="3237">
                  <c:v>1.02785960871461E-18</c:v>
                </c:pt>
                <c:pt idx="3238">
                  <c:v>7.44801117080022E-19</c:v>
                </c:pt>
                <c:pt idx="3239">
                  <c:v>1.17285457963168E-18</c:v>
                </c:pt>
                <c:pt idx="3240">
                  <c:v>1.23914543003114E-18</c:v>
                </c:pt>
                <c:pt idx="3241">
                  <c:v>9.2845376740446E-19</c:v>
                </c:pt>
                <c:pt idx="3242">
                  <c:v>1.21586046739552E-18</c:v>
                </c:pt>
                <c:pt idx="3243">
                  <c:v>1.41717039257408E-18</c:v>
                </c:pt>
                <c:pt idx="3244">
                  <c:v>1.30685268973582E-18</c:v>
                </c:pt>
                <c:pt idx="3245">
                  <c:v>1.42856053300779E-18</c:v>
                </c:pt>
                <c:pt idx="3246">
                  <c:v>1.03985719442346E-18</c:v>
                </c:pt>
                <c:pt idx="3247">
                  <c:v>1.40147939989767E-18</c:v>
                </c:pt>
                <c:pt idx="3248">
                  <c:v>8.69588592865926E-19</c:v>
                </c:pt>
                <c:pt idx="3249">
                  <c:v>7.41513251397294E-19</c:v>
                </c:pt>
                <c:pt idx="3250">
                  <c:v>9.98058508864173E-19</c:v>
                </c:pt>
                <c:pt idx="3251">
                  <c:v>1.10342181106711E-18</c:v>
                </c:pt>
                <c:pt idx="3252">
                  <c:v>7.47867127136786E-19</c:v>
                </c:pt>
                <c:pt idx="3253">
                  <c:v>9.25370927232818E-19</c:v>
                </c:pt>
                <c:pt idx="3254">
                  <c:v>1.06336543272941E-18</c:v>
                </c:pt>
                <c:pt idx="3255">
                  <c:v>1.01960851427871E-18</c:v>
                </c:pt>
                <c:pt idx="3256">
                  <c:v>1.19721434840302E-18</c:v>
                </c:pt>
                <c:pt idx="3257">
                  <c:v>1.43987499925357E-18</c:v>
                </c:pt>
                <c:pt idx="3258">
                  <c:v>1.31312770484698E-18</c:v>
                </c:pt>
                <c:pt idx="3259">
                  <c:v>1.28613646498346E-18</c:v>
                </c:pt>
                <c:pt idx="3260">
                  <c:v>1.37997937971191E-18</c:v>
                </c:pt>
                <c:pt idx="3261">
                  <c:v>9.08346276813302E-19</c:v>
                </c:pt>
                <c:pt idx="3262">
                  <c:v>9.51101443160768E-19</c:v>
                </c:pt>
                <c:pt idx="3263">
                  <c:v>8.06644329975496E-19</c:v>
                </c:pt>
                <c:pt idx="3264">
                  <c:v>1.33558504404088E-18</c:v>
                </c:pt>
                <c:pt idx="3265">
                  <c:v>1.11375553772797E-18</c:v>
                </c:pt>
                <c:pt idx="3266">
                  <c:v>1.18994205228593E-18</c:v>
                </c:pt>
                <c:pt idx="3267">
                  <c:v>9.56571085786411E-19</c:v>
                </c:pt>
                <c:pt idx="3268">
                  <c:v>1.29387823188465E-18</c:v>
                </c:pt>
                <c:pt idx="3269">
                  <c:v>9.54020138344242E-19</c:v>
                </c:pt>
                <c:pt idx="3270">
                  <c:v>8.23798693933252E-19</c:v>
                </c:pt>
                <c:pt idx="3271">
                  <c:v>1.20973927004689E-18</c:v>
                </c:pt>
                <c:pt idx="3272">
                  <c:v>8.86166857785158E-19</c:v>
                </c:pt>
                <c:pt idx="3273">
                  <c:v>1.01584907705967E-18</c:v>
                </c:pt>
                <c:pt idx="3274">
                  <c:v>1.35634879511469E-18</c:v>
                </c:pt>
                <c:pt idx="3275">
                  <c:v>1.59267947231009E-18</c:v>
                </c:pt>
                <c:pt idx="3276">
                  <c:v>1.28085620551865E-18</c:v>
                </c:pt>
                <c:pt idx="3277">
                  <c:v>5.80132808634327E-19</c:v>
                </c:pt>
                <c:pt idx="3278">
                  <c:v>8.05280522746046E-19</c:v>
                </c:pt>
                <c:pt idx="3279">
                  <c:v>7.9104947237244E-19</c:v>
                </c:pt>
                <c:pt idx="3280">
                  <c:v>5.412599390051E-19</c:v>
                </c:pt>
                <c:pt idx="3281">
                  <c:v>8.20309516519552E-19</c:v>
                </c:pt>
                <c:pt idx="3282">
                  <c:v>1.07472668889941E-18</c:v>
                </c:pt>
                <c:pt idx="3283">
                  <c:v>1.2228038522204E-18</c:v>
                </c:pt>
                <c:pt idx="3284">
                  <c:v>1.28430400551662E-18</c:v>
                </c:pt>
                <c:pt idx="3285">
                  <c:v>1.29438860077937E-18</c:v>
                </c:pt>
                <c:pt idx="3286">
                  <c:v>8.71067873161878E-19</c:v>
                </c:pt>
                <c:pt idx="3287">
                  <c:v>8.29578168952713E-19</c:v>
                </c:pt>
                <c:pt idx="3288">
                  <c:v>1.17985273134928E-18</c:v>
                </c:pt>
                <c:pt idx="3289">
                  <c:v>1.56488757121381E-18</c:v>
                </c:pt>
                <c:pt idx="3290">
                  <c:v>1.6520427547145E-18</c:v>
                </c:pt>
                <c:pt idx="3291">
                  <c:v>9.06769439632554E-19</c:v>
                </c:pt>
                <c:pt idx="3292">
                  <c:v>1.14139106356557E-18</c:v>
                </c:pt>
                <c:pt idx="3293">
                  <c:v>1.44099722579036E-18</c:v>
                </c:pt>
                <c:pt idx="3294">
                  <c:v>1.35924734609609E-18</c:v>
                </c:pt>
                <c:pt idx="3295">
                  <c:v>7.42269285555609E-19</c:v>
                </c:pt>
                <c:pt idx="3296">
                  <c:v>8.26611661228389E-19</c:v>
                </c:pt>
                <c:pt idx="3297">
                  <c:v>9.92572743625463E-19</c:v>
                </c:pt>
                <c:pt idx="3298">
                  <c:v>1.05101059884808E-18</c:v>
                </c:pt>
                <c:pt idx="3299">
                  <c:v>7.68079614116064E-19</c:v>
                </c:pt>
                <c:pt idx="3300">
                  <c:v>1.00926489620466E-18</c:v>
                </c:pt>
                <c:pt idx="3301">
                  <c:v>1.11058968378137E-18</c:v>
                </c:pt>
                <c:pt idx="3302">
                  <c:v>1.17976361489704E-18</c:v>
                </c:pt>
                <c:pt idx="3303">
                  <c:v>9.48855322345808E-19</c:v>
                </c:pt>
                <c:pt idx="3304">
                  <c:v>9.54969501302661E-19</c:v>
                </c:pt>
                <c:pt idx="3305">
                  <c:v>1.21806082135904E-18</c:v>
                </c:pt>
                <c:pt idx="3306">
                  <c:v>1.03199602850186E-18</c:v>
                </c:pt>
                <c:pt idx="3307">
                  <c:v>1.18517731956711E-18</c:v>
                </c:pt>
                <c:pt idx="3308">
                  <c:v>8.08906994650035E-19</c:v>
                </c:pt>
                <c:pt idx="3309">
                  <c:v>1.07936767477205E-18</c:v>
                </c:pt>
                <c:pt idx="3310">
                  <c:v>1.16120117127943E-18</c:v>
                </c:pt>
                <c:pt idx="3311">
                  <c:v>9.93106170178293E-19</c:v>
                </c:pt>
                <c:pt idx="3312">
                  <c:v>1.11468977111534E-18</c:v>
                </c:pt>
                <c:pt idx="3313">
                  <c:v>1.09294474340703E-18</c:v>
                </c:pt>
                <c:pt idx="3314">
                  <c:v>1.41374898830149E-18</c:v>
                </c:pt>
                <c:pt idx="3315">
                  <c:v>1.4672426696631E-18</c:v>
                </c:pt>
                <c:pt idx="3316">
                  <c:v>1.33370699215268E-18</c:v>
                </c:pt>
                <c:pt idx="3317">
                  <c:v>1.40741038825675E-18</c:v>
                </c:pt>
                <c:pt idx="3318">
                  <c:v>1.07142463548321E-18</c:v>
                </c:pt>
                <c:pt idx="3319">
                  <c:v>9.69879662254746E-19</c:v>
                </c:pt>
                <c:pt idx="3320">
                  <c:v>1.30819521880987E-18</c:v>
                </c:pt>
                <c:pt idx="3321">
                  <c:v>1.48499635523885E-18</c:v>
                </c:pt>
                <c:pt idx="3322">
                  <c:v>1.23958328943426E-18</c:v>
                </c:pt>
                <c:pt idx="3323">
                  <c:v>1.35669195598075E-18</c:v>
                </c:pt>
                <c:pt idx="3324">
                  <c:v>1.12159582884637E-18</c:v>
                </c:pt>
                <c:pt idx="3325">
                  <c:v>9.06353149994064E-19</c:v>
                </c:pt>
                <c:pt idx="3326">
                  <c:v>1.3398658381325E-18</c:v>
                </c:pt>
                <c:pt idx="3327">
                  <c:v>1.61805473345531E-18</c:v>
                </c:pt>
                <c:pt idx="3328">
                  <c:v>9.99069525474718E-19</c:v>
                </c:pt>
                <c:pt idx="3329">
                  <c:v>1.14109072286447E-18</c:v>
                </c:pt>
                <c:pt idx="3330">
                  <c:v>1.12019836439014E-18</c:v>
                </c:pt>
                <c:pt idx="3331">
                  <c:v>1.43410986535916E-18</c:v>
                </c:pt>
                <c:pt idx="3332">
                  <c:v>1.29057611780046E-18</c:v>
                </c:pt>
                <c:pt idx="3333">
                  <c:v>7.29981820404678E-19</c:v>
                </c:pt>
                <c:pt idx="3334">
                  <c:v>1.03655925923973E-18</c:v>
                </c:pt>
                <c:pt idx="3335">
                  <c:v>1.35564803524468E-18</c:v>
                </c:pt>
                <c:pt idx="3336">
                  <c:v>9.46844275421367E-19</c:v>
                </c:pt>
                <c:pt idx="3337">
                  <c:v>9.46161901367611E-19</c:v>
                </c:pt>
                <c:pt idx="3338">
                  <c:v>1.35741245168994E-18</c:v>
                </c:pt>
                <c:pt idx="3339">
                  <c:v>1.13330103051655E-18</c:v>
                </c:pt>
                <c:pt idx="3340">
                  <c:v>8.1802562482394E-19</c:v>
                </c:pt>
                <c:pt idx="3341">
                  <c:v>8.71642120687295E-19</c:v>
                </c:pt>
                <c:pt idx="3342">
                  <c:v>9.2031005517022E-19</c:v>
                </c:pt>
                <c:pt idx="3343">
                  <c:v>9.5143722576219E-19</c:v>
                </c:pt>
                <c:pt idx="3344">
                  <c:v>1.22416937700206E-18</c:v>
                </c:pt>
                <c:pt idx="3345">
                  <c:v>1.52589380735465E-18</c:v>
                </c:pt>
                <c:pt idx="3346">
                  <c:v>1.61981647625601E-18</c:v>
                </c:pt>
                <c:pt idx="3347">
                  <c:v>1.53631126390594E-18</c:v>
                </c:pt>
                <c:pt idx="3348">
                  <c:v>1.02711920034421E-18</c:v>
                </c:pt>
                <c:pt idx="3349">
                  <c:v>1.13219349447321E-18</c:v>
                </c:pt>
                <c:pt idx="3350">
                  <c:v>1.43217405739923E-18</c:v>
                </c:pt>
                <c:pt idx="3351">
                  <c:v>1.27742305280375E-18</c:v>
                </c:pt>
                <c:pt idx="3352">
                  <c:v>1.27401310512148E-18</c:v>
                </c:pt>
                <c:pt idx="3353">
                  <c:v>7.95029697793276E-19</c:v>
                </c:pt>
                <c:pt idx="3354">
                  <c:v>1.59799318617693E-18</c:v>
                </c:pt>
                <c:pt idx="3355">
                  <c:v>1.13214178543002E-18</c:v>
                </c:pt>
                <c:pt idx="3356">
                  <c:v>1.78991656282794E-18</c:v>
                </c:pt>
                <c:pt idx="3357">
                  <c:v>1.49490428242184E-18</c:v>
                </c:pt>
                <c:pt idx="3358">
                  <c:v>2.14729198352277E-18</c:v>
                </c:pt>
                <c:pt idx="3359">
                  <c:v>1.3405307437611E-18</c:v>
                </c:pt>
                <c:pt idx="3360">
                  <c:v>1.02445263234978E-18</c:v>
                </c:pt>
                <c:pt idx="3361">
                  <c:v>1.57139995708815E-18</c:v>
                </c:pt>
                <c:pt idx="3362">
                  <c:v>1.64541511125156E-18</c:v>
                </c:pt>
                <c:pt idx="3363">
                  <c:v>1.40339801106924E-18</c:v>
                </c:pt>
                <c:pt idx="3364">
                  <c:v>1.2728388294571E-18</c:v>
                </c:pt>
                <c:pt idx="3365">
                  <c:v>1.27081653289078E-18</c:v>
                </c:pt>
                <c:pt idx="3366">
                  <c:v>9.26912844931826E-19</c:v>
                </c:pt>
                <c:pt idx="3367">
                  <c:v>1.1933869119395E-18</c:v>
                </c:pt>
                <c:pt idx="3368">
                  <c:v>1.15573984787179E-18</c:v>
                </c:pt>
                <c:pt idx="3369">
                  <c:v>1.51231564693406E-18</c:v>
                </c:pt>
                <c:pt idx="3370">
                  <c:v>1.55230929980759E-18</c:v>
                </c:pt>
                <c:pt idx="3371">
                  <c:v>8.2259184726408E-19</c:v>
                </c:pt>
                <c:pt idx="3372">
                  <c:v>1.34780990471238E-18</c:v>
                </c:pt>
                <c:pt idx="3373">
                  <c:v>1.73195403324567E-18</c:v>
                </c:pt>
                <c:pt idx="3374">
                  <c:v>9.87297922814915E-19</c:v>
                </c:pt>
                <c:pt idx="3375">
                  <c:v>7.91481417408212E-19</c:v>
                </c:pt>
                <c:pt idx="3376">
                  <c:v>1.4155427507243E-18</c:v>
                </c:pt>
                <c:pt idx="3377">
                  <c:v>1.10858259680156E-18</c:v>
                </c:pt>
                <c:pt idx="3378">
                  <c:v>1.07484367629552E-18</c:v>
                </c:pt>
                <c:pt idx="3379">
                  <c:v>1.09952915646967E-18</c:v>
                </c:pt>
                <c:pt idx="3380">
                  <c:v>1.00338418508098E-18</c:v>
                </c:pt>
                <c:pt idx="3381">
                  <c:v>1.05299170673808E-18</c:v>
                </c:pt>
                <c:pt idx="3382">
                  <c:v>1.05992453898897E-18</c:v>
                </c:pt>
                <c:pt idx="3383">
                  <c:v>1.49586828728853E-18</c:v>
                </c:pt>
                <c:pt idx="3384">
                  <c:v>1.48160441121261E-18</c:v>
                </c:pt>
                <c:pt idx="3385">
                  <c:v>1.12516585505027E-18</c:v>
                </c:pt>
                <c:pt idx="3386">
                  <c:v>8.53546189050877E-19</c:v>
                </c:pt>
                <c:pt idx="3387">
                  <c:v>8.96449546308633E-19</c:v>
                </c:pt>
                <c:pt idx="3388">
                  <c:v>7.60586214123783E-19</c:v>
                </c:pt>
                <c:pt idx="3389">
                  <c:v>9.41101664650083E-19</c:v>
                </c:pt>
                <c:pt idx="3390">
                  <c:v>1.0885545483747E-18</c:v>
                </c:pt>
                <c:pt idx="3391">
                  <c:v>1.68521830157586E-18</c:v>
                </c:pt>
                <c:pt idx="3392">
                  <c:v>1.20056468759063E-18</c:v>
                </c:pt>
                <c:pt idx="3393">
                  <c:v>1.14108008709685E-18</c:v>
                </c:pt>
                <c:pt idx="3394">
                  <c:v>8.4908558288341E-19</c:v>
                </c:pt>
                <c:pt idx="3395">
                  <c:v>6.85821777900667E-19</c:v>
                </c:pt>
                <c:pt idx="3396">
                  <c:v>7.57511879167623E-19</c:v>
                </c:pt>
                <c:pt idx="3397">
                  <c:v>9.95999768276775E-19</c:v>
                </c:pt>
                <c:pt idx="3398">
                  <c:v>9.88314412984311E-19</c:v>
                </c:pt>
                <c:pt idx="3399">
                  <c:v>9.63066531706069E-19</c:v>
                </c:pt>
                <c:pt idx="3400">
                  <c:v>9.27978749310404E-19</c:v>
                </c:pt>
                <c:pt idx="3401">
                  <c:v>6.99579570877922E-19</c:v>
                </c:pt>
                <c:pt idx="3402">
                  <c:v>1.11081544680237E-18</c:v>
                </c:pt>
                <c:pt idx="3403">
                  <c:v>1.01156367827738E-18</c:v>
                </c:pt>
                <c:pt idx="3404">
                  <c:v>1.07201182254478E-18</c:v>
                </c:pt>
                <c:pt idx="3405">
                  <c:v>1.07494869220959E-18</c:v>
                </c:pt>
                <c:pt idx="3406">
                  <c:v>9.28921897444849E-19</c:v>
                </c:pt>
                <c:pt idx="3407">
                  <c:v>8.17637698261452E-19</c:v>
                </c:pt>
                <c:pt idx="3408">
                  <c:v>8.85329327470433E-19</c:v>
                </c:pt>
                <c:pt idx="3409">
                  <c:v>9.54692370224085E-19</c:v>
                </c:pt>
                <c:pt idx="3410">
                  <c:v>9.08701798236751E-19</c:v>
                </c:pt>
                <c:pt idx="3411">
                  <c:v>1.58135057239635E-18</c:v>
                </c:pt>
                <c:pt idx="3412">
                  <c:v>1.19415933865104E-18</c:v>
                </c:pt>
                <c:pt idx="3413">
                  <c:v>1.37750806039494E-18</c:v>
                </c:pt>
                <c:pt idx="3414">
                  <c:v>8.59744830558831E-19</c:v>
                </c:pt>
                <c:pt idx="3415">
                  <c:v>1.19224947676158E-18</c:v>
                </c:pt>
                <c:pt idx="3416">
                  <c:v>1.27587716218421E-18</c:v>
                </c:pt>
                <c:pt idx="3417">
                  <c:v>1.14408781432773E-18</c:v>
                </c:pt>
                <c:pt idx="3418">
                  <c:v>1.3398430506108E-18</c:v>
                </c:pt>
                <c:pt idx="3419">
                  <c:v>1.25373725013159E-18</c:v>
                </c:pt>
                <c:pt idx="3420">
                  <c:v>1.15901898056099E-18</c:v>
                </c:pt>
                <c:pt idx="3421">
                  <c:v>1.02131781065779E-18</c:v>
                </c:pt>
                <c:pt idx="3422">
                  <c:v>1.21438675377492E-18</c:v>
                </c:pt>
                <c:pt idx="3423">
                  <c:v>9.21445467605348E-19</c:v>
                </c:pt>
                <c:pt idx="3424">
                  <c:v>8.02444646648891E-19</c:v>
                </c:pt>
                <c:pt idx="3425">
                  <c:v>9.71850317452761E-19</c:v>
                </c:pt>
                <c:pt idx="3426">
                  <c:v>1.18347436479686E-18</c:v>
                </c:pt>
                <c:pt idx="3427">
                  <c:v>1.27433884637564E-18</c:v>
                </c:pt>
                <c:pt idx="3428">
                  <c:v>1.36746447279152E-18</c:v>
                </c:pt>
                <c:pt idx="3429">
                  <c:v>8.18794900237776E-19</c:v>
                </c:pt>
                <c:pt idx="3430">
                  <c:v>1.21611132925015E-18</c:v>
                </c:pt>
                <c:pt idx="3431">
                  <c:v>1.00776148806097E-18</c:v>
                </c:pt>
                <c:pt idx="3432">
                  <c:v>1.33254692273123E-18</c:v>
                </c:pt>
                <c:pt idx="3433">
                  <c:v>1.06385162493317E-18</c:v>
                </c:pt>
                <c:pt idx="3434">
                  <c:v>9.11382491942487E-19</c:v>
                </c:pt>
                <c:pt idx="3435">
                  <c:v>6.84170302301509E-19</c:v>
                </c:pt>
                <c:pt idx="3436">
                  <c:v>1.12756506837519E-18</c:v>
                </c:pt>
                <c:pt idx="3437">
                  <c:v>1.05315604356432E-18</c:v>
                </c:pt>
                <c:pt idx="3438">
                  <c:v>9.63847178888784E-19</c:v>
                </c:pt>
                <c:pt idx="3439">
                  <c:v>1.08159948018575E-18</c:v>
                </c:pt>
                <c:pt idx="3440">
                  <c:v>1.32035089802156E-18</c:v>
                </c:pt>
                <c:pt idx="3441">
                  <c:v>1.1421258588082E-18</c:v>
                </c:pt>
                <c:pt idx="3442">
                  <c:v>1.10358376967984E-18</c:v>
                </c:pt>
                <c:pt idx="3443">
                  <c:v>1.39903106671688E-18</c:v>
                </c:pt>
                <c:pt idx="3444">
                  <c:v>1.18310882913968E-18</c:v>
                </c:pt>
                <c:pt idx="3445">
                  <c:v>1.4043398486627E-18</c:v>
                </c:pt>
                <c:pt idx="3446">
                  <c:v>1.54267092594381E-18</c:v>
                </c:pt>
                <c:pt idx="3447">
                  <c:v>1.53724829124603E-18</c:v>
                </c:pt>
                <c:pt idx="3448">
                  <c:v>9.28041345920282E-19</c:v>
                </c:pt>
                <c:pt idx="3449">
                  <c:v>9.0473507831498E-19</c:v>
                </c:pt>
                <c:pt idx="3450">
                  <c:v>1.21340768287055E-18</c:v>
                </c:pt>
                <c:pt idx="3451">
                  <c:v>8.89950178323213E-19</c:v>
                </c:pt>
                <c:pt idx="3452">
                  <c:v>9.08119231872142E-19</c:v>
                </c:pt>
                <c:pt idx="3453">
                  <c:v>1.10768163572099E-18</c:v>
                </c:pt>
                <c:pt idx="3454">
                  <c:v>1.35254716636867E-18</c:v>
                </c:pt>
                <c:pt idx="3455">
                  <c:v>1.15405136249454E-18</c:v>
                </c:pt>
                <c:pt idx="3456">
                  <c:v>9.0829567617079E-19</c:v>
                </c:pt>
                <c:pt idx="3457">
                  <c:v>1.2326281192321E-18</c:v>
                </c:pt>
                <c:pt idx="3458">
                  <c:v>1.41849201327423E-18</c:v>
                </c:pt>
                <c:pt idx="3459">
                  <c:v>9.44373078649956E-19</c:v>
                </c:pt>
                <c:pt idx="3460">
                  <c:v>1.05998859621626E-18</c:v>
                </c:pt>
                <c:pt idx="3461">
                  <c:v>1.51042663012494E-18</c:v>
                </c:pt>
                <c:pt idx="3462">
                  <c:v>6.91693113868313E-19</c:v>
                </c:pt>
                <c:pt idx="3463">
                  <c:v>5.99080174227208E-19</c:v>
                </c:pt>
                <c:pt idx="3464">
                  <c:v>1.35316920089984E-18</c:v>
                </c:pt>
                <c:pt idx="3465">
                  <c:v>1.52484188634762E-18</c:v>
                </c:pt>
                <c:pt idx="3466">
                  <c:v>1.86545914666169E-18</c:v>
                </c:pt>
                <c:pt idx="3467">
                  <c:v>1.4082754505572E-18</c:v>
                </c:pt>
                <c:pt idx="3468">
                  <c:v>1.27878093543807E-18</c:v>
                </c:pt>
                <c:pt idx="3469">
                  <c:v>1.38370517438157E-18</c:v>
                </c:pt>
                <c:pt idx="3470">
                  <c:v>1.0386100161304E-18</c:v>
                </c:pt>
                <c:pt idx="3471">
                  <c:v>8.59186340961173E-19</c:v>
                </c:pt>
                <c:pt idx="3472">
                  <c:v>6.17873156960035E-19</c:v>
                </c:pt>
                <c:pt idx="3473">
                  <c:v>1.16093419513596E-18</c:v>
                </c:pt>
                <c:pt idx="3474">
                  <c:v>9.54040873002214E-19</c:v>
                </c:pt>
                <c:pt idx="3475">
                  <c:v>1.01685608494178E-18</c:v>
                </c:pt>
                <c:pt idx="3476">
                  <c:v>8.82073016288627E-19</c:v>
                </c:pt>
                <c:pt idx="3477">
                  <c:v>8.30312772257991E-19</c:v>
                </c:pt>
                <c:pt idx="3478">
                  <c:v>1.18019393488261E-18</c:v>
                </c:pt>
                <c:pt idx="3479">
                  <c:v>1.5677510546734E-18</c:v>
                </c:pt>
                <c:pt idx="3480">
                  <c:v>1.43831371463536E-18</c:v>
                </c:pt>
                <c:pt idx="3481">
                  <c:v>9.92430336766633E-19</c:v>
                </c:pt>
                <c:pt idx="3482">
                  <c:v>7.07086865936498E-19</c:v>
                </c:pt>
                <c:pt idx="3483">
                  <c:v>1.13107672153511E-18</c:v>
                </c:pt>
                <c:pt idx="3484">
                  <c:v>1.03655199226296E-18</c:v>
                </c:pt>
                <c:pt idx="3485">
                  <c:v>1.14269259894445E-18</c:v>
                </c:pt>
                <c:pt idx="3486">
                  <c:v>1.14310221041148E-18</c:v>
                </c:pt>
                <c:pt idx="3487">
                  <c:v>1.24941360957966E-18</c:v>
                </c:pt>
                <c:pt idx="3488">
                  <c:v>1.23817966621508E-18</c:v>
                </c:pt>
                <c:pt idx="3489">
                  <c:v>1.61691248979327E-18</c:v>
                </c:pt>
                <c:pt idx="3490">
                  <c:v>1.43042691159948E-18</c:v>
                </c:pt>
                <c:pt idx="3491">
                  <c:v>1.23949363573689E-18</c:v>
                </c:pt>
                <c:pt idx="3492">
                  <c:v>1.21599530300395E-18</c:v>
                </c:pt>
                <c:pt idx="3493">
                  <c:v>1.0221654284414E-18</c:v>
                </c:pt>
                <c:pt idx="3494">
                  <c:v>1.0888293028541E-18</c:v>
                </c:pt>
                <c:pt idx="3495">
                  <c:v>1.40029861842318E-18</c:v>
                </c:pt>
                <c:pt idx="3496">
                  <c:v>1.19765966870955E-18</c:v>
                </c:pt>
                <c:pt idx="3497">
                  <c:v>1.07858831135508E-18</c:v>
                </c:pt>
                <c:pt idx="3498">
                  <c:v>8.50258236842451E-19</c:v>
                </c:pt>
                <c:pt idx="3499">
                  <c:v>8.68173847162308E-19</c:v>
                </c:pt>
                <c:pt idx="3500">
                  <c:v>1.22463904683532E-18</c:v>
                </c:pt>
                <c:pt idx="3501">
                  <c:v>1.1463262411584E-18</c:v>
                </c:pt>
                <c:pt idx="3502">
                  <c:v>1.74406203687339E-18</c:v>
                </c:pt>
                <c:pt idx="3503">
                  <c:v>1.19828418172303E-18</c:v>
                </c:pt>
                <c:pt idx="3504">
                  <c:v>1.45758044877851E-18</c:v>
                </c:pt>
                <c:pt idx="3505">
                  <c:v>1.97910085988997E-18</c:v>
                </c:pt>
                <c:pt idx="3506">
                  <c:v>1.84620295324658E-18</c:v>
                </c:pt>
                <c:pt idx="3507">
                  <c:v>1.11681300475402E-18</c:v>
                </c:pt>
                <c:pt idx="3508">
                  <c:v>8.04254971450932E-19</c:v>
                </c:pt>
                <c:pt idx="3509">
                  <c:v>1.26483755914014E-18</c:v>
                </c:pt>
                <c:pt idx="3510">
                  <c:v>7.25660847793453E-19</c:v>
                </c:pt>
                <c:pt idx="3511">
                  <c:v>6.38301472026454E-19</c:v>
                </c:pt>
                <c:pt idx="3512">
                  <c:v>6.62429616686589E-19</c:v>
                </c:pt>
                <c:pt idx="3513">
                  <c:v>7.5473987182335E-19</c:v>
                </c:pt>
                <c:pt idx="3514">
                  <c:v>9.65471026115157E-19</c:v>
                </c:pt>
                <c:pt idx="3515">
                  <c:v>1.31243598414934E-18</c:v>
                </c:pt>
                <c:pt idx="3516">
                  <c:v>1.81451376488271E-18</c:v>
                </c:pt>
                <c:pt idx="3517">
                  <c:v>1.00466676441687E-18</c:v>
                </c:pt>
                <c:pt idx="3518">
                  <c:v>1.44457946429465E-18</c:v>
                </c:pt>
                <c:pt idx="3519">
                  <c:v>1.31762007438943E-18</c:v>
                </c:pt>
                <c:pt idx="3520">
                  <c:v>1.32590268760039E-18</c:v>
                </c:pt>
                <c:pt idx="3521">
                  <c:v>1.59430720417515E-18</c:v>
                </c:pt>
                <c:pt idx="3522">
                  <c:v>1.36697673928285E-18</c:v>
                </c:pt>
                <c:pt idx="3523">
                  <c:v>1.67935451568072E-18</c:v>
                </c:pt>
                <c:pt idx="3524">
                  <c:v>1.93366278394491E-18</c:v>
                </c:pt>
                <c:pt idx="3525">
                  <c:v>1.56820444162901E-18</c:v>
                </c:pt>
                <c:pt idx="3526">
                  <c:v>1.78764098371428E-18</c:v>
                </c:pt>
                <c:pt idx="3527">
                  <c:v>1.5455067081083E-18</c:v>
                </c:pt>
                <c:pt idx="3528">
                  <c:v>1.17818516778223E-18</c:v>
                </c:pt>
                <c:pt idx="3529">
                  <c:v>1.3571516646299E-18</c:v>
                </c:pt>
                <c:pt idx="3530">
                  <c:v>1.44084824253242E-18</c:v>
                </c:pt>
                <c:pt idx="3531">
                  <c:v>1.67061517512127E-18</c:v>
                </c:pt>
                <c:pt idx="3532">
                  <c:v>1.53512955741885E-18</c:v>
                </c:pt>
                <c:pt idx="3533">
                  <c:v>1.64725761782933E-18</c:v>
                </c:pt>
                <c:pt idx="3534">
                  <c:v>1.62689581842763E-18</c:v>
                </c:pt>
                <c:pt idx="3535">
                  <c:v>1.20066624623966E-18</c:v>
                </c:pt>
                <c:pt idx="3536">
                  <c:v>1.67593113556372E-18</c:v>
                </c:pt>
                <c:pt idx="3537">
                  <c:v>1.415443622311E-18</c:v>
                </c:pt>
                <c:pt idx="3538">
                  <c:v>1.36449336367075E-18</c:v>
                </c:pt>
                <c:pt idx="3539">
                  <c:v>1.18927471475947E-18</c:v>
                </c:pt>
                <c:pt idx="3540">
                  <c:v>9.20187264047087E-19</c:v>
                </c:pt>
                <c:pt idx="3541">
                  <c:v>1.45285657752306E-18</c:v>
                </c:pt>
                <c:pt idx="3542">
                  <c:v>1.11831880581731E-18</c:v>
                </c:pt>
                <c:pt idx="3543">
                  <c:v>9.98888276838725E-19</c:v>
                </c:pt>
                <c:pt idx="3544">
                  <c:v>1.17235981817359E-18</c:v>
                </c:pt>
                <c:pt idx="3545">
                  <c:v>1.37585582079643E-18</c:v>
                </c:pt>
                <c:pt idx="3546">
                  <c:v>1.45211515530259E-18</c:v>
                </c:pt>
                <c:pt idx="3547">
                  <c:v>1.08633134779598E-18</c:v>
                </c:pt>
                <c:pt idx="3548">
                  <c:v>1.16690435622829E-18</c:v>
                </c:pt>
                <c:pt idx="3549">
                  <c:v>1.58591879371361E-18</c:v>
                </c:pt>
                <c:pt idx="3550">
                  <c:v>1.10708781679443E-18</c:v>
                </c:pt>
                <c:pt idx="3551">
                  <c:v>2.0399443547379E-18</c:v>
                </c:pt>
                <c:pt idx="3552">
                  <c:v>1.42651104029506E-18</c:v>
                </c:pt>
                <c:pt idx="3553">
                  <c:v>9.03878708065375E-19</c:v>
                </c:pt>
                <c:pt idx="3554">
                  <c:v>8.95822889018641E-19</c:v>
                </c:pt>
                <c:pt idx="3555">
                  <c:v>1.60245584097057E-18</c:v>
                </c:pt>
                <c:pt idx="3556">
                  <c:v>1.26378179088171E-18</c:v>
                </c:pt>
                <c:pt idx="3557">
                  <c:v>1.09012982052036E-18</c:v>
                </c:pt>
                <c:pt idx="3558">
                  <c:v>8.56530350392623E-19</c:v>
                </c:pt>
                <c:pt idx="3559">
                  <c:v>1.77017182471075E-18</c:v>
                </c:pt>
                <c:pt idx="3560">
                  <c:v>1.53827326368532E-18</c:v>
                </c:pt>
                <c:pt idx="3561">
                  <c:v>1.25829665236446E-18</c:v>
                </c:pt>
                <c:pt idx="3562">
                  <c:v>1.02902840926938E-18</c:v>
                </c:pt>
                <c:pt idx="3563">
                  <c:v>1.11077592639479E-18</c:v>
                </c:pt>
                <c:pt idx="3564">
                  <c:v>1.33485968434183E-18</c:v>
                </c:pt>
                <c:pt idx="3565">
                  <c:v>1.14130487150894E-18</c:v>
                </c:pt>
                <c:pt idx="3566">
                  <c:v>1.37007254682799E-18</c:v>
                </c:pt>
                <c:pt idx="3567">
                  <c:v>9.95858398713984E-19</c:v>
                </c:pt>
                <c:pt idx="3568">
                  <c:v>1.03775086571923E-18</c:v>
                </c:pt>
                <c:pt idx="3569">
                  <c:v>1.58563383410466E-18</c:v>
                </c:pt>
                <c:pt idx="3570">
                  <c:v>9.73274159482633E-19</c:v>
                </c:pt>
                <c:pt idx="3571">
                  <c:v>1.41354831838474E-18</c:v>
                </c:pt>
                <c:pt idx="3572">
                  <c:v>1.41064206013426E-18</c:v>
                </c:pt>
                <c:pt idx="3573">
                  <c:v>1.15763677692873E-18</c:v>
                </c:pt>
                <c:pt idx="3574">
                  <c:v>1.42063595652857E-18</c:v>
                </c:pt>
                <c:pt idx="3575">
                  <c:v>8.1924225188708E-19</c:v>
                </c:pt>
                <c:pt idx="3576">
                  <c:v>1.44337711506676E-18</c:v>
                </c:pt>
                <c:pt idx="3577">
                  <c:v>1.64906680541962E-18</c:v>
                </c:pt>
                <c:pt idx="3578">
                  <c:v>1.0432962099775E-18</c:v>
                </c:pt>
                <c:pt idx="3579">
                  <c:v>1.15960528768491E-18</c:v>
                </c:pt>
                <c:pt idx="3580">
                  <c:v>7.8808635781057E-19</c:v>
                </c:pt>
                <c:pt idx="3581">
                  <c:v>1.33884428182268E-18</c:v>
                </c:pt>
                <c:pt idx="3582">
                  <c:v>1.39580763132759E-18</c:v>
                </c:pt>
                <c:pt idx="3583">
                  <c:v>1.22830661006242E-18</c:v>
                </c:pt>
                <c:pt idx="3584">
                  <c:v>9.81164301982498E-19</c:v>
                </c:pt>
                <c:pt idx="3585">
                  <c:v>1.84828252036856E-18</c:v>
                </c:pt>
                <c:pt idx="3586">
                  <c:v>1.11106944092531E-18</c:v>
                </c:pt>
                <c:pt idx="3587">
                  <c:v>1.1689240249241E-18</c:v>
                </c:pt>
                <c:pt idx="3588">
                  <c:v>1.34008701777222E-18</c:v>
                </c:pt>
                <c:pt idx="3589">
                  <c:v>1.03572005432875E-18</c:v>
                </c:pt>
                <c:pt idx="3590">
                  <c:v>1.4157779125962E-18</c:v>
                </c:pt>
                <c:pt idx="3591">
                  <c:v>7.92740138904763E-19</c:v>
                </c:pt>
                <c:pt idx="3592">
                  <c:v>1.02636970138041E-18</c:v>
                </c:pt>
                <c:pt idx="3593">
                  <c:v>1.35427430615363E-18</c:v>
                </c:pt>
                <c:pt idx="3594">
                  <c:v>1.41559432972832E-18</c:v>
                </c:pt>
                <c:pt idx="3595">
                  <c:v>2.03186345458254E-18</c:v>
                </c:pt>
                <c:pt idx="3596">
                  <c:v>1.49083895420693E-18</c:v>
                </c:pt>
                <c:pt idx="3597">
                  <c:v>1.81551437565928E-18</c:v>
                </c:pt>
                <c:pt idx="3598">
                  <c:v>1.59402340005762E-18</c:v>
                </c:pt>
                <c:pt idx="3599">
                  <c:v>9.96300368536444E-19</c:v>
                </c:pt>
                <c:pt idx="3600">
                  <c:v>1.3742114867687E-18</c:v>
                </c:pt>
                <c:pt idx="3601">
                  <c:v>1.34138904180289E-18</c:v>
                </c:pt>
                <c:pt idx="3602">
                  <c:v>7.64261555066426E-19</c:v>
                </c:pt>
                <c:pt idx="3603">
                  <c:v>1.24751098324192E-18</c:v>
                </c:pt>
                <c:pt idx="3604">
                  <c:v>1.58924362948879E-18</c:v>
                </c:pt>
                <c:pt idx="3605">
                  <c:v>1.36788354202214E-18</c:v>
                </c:pt>
                <c:pt idx="3606">
                  <c:v>9.96797567243508E-19</c:v>
                </c:pt>
                <c:pt idx="3607">
                  <c:v>1.40206976499671E-18</c:v>
                </c:pt>
                <c:pt idx="3608">
                  <c:v>2.22230897297549E-18</c:v>
                </c:pt>
                <c:pt idx="3609">
                  <c:v>2.11046652589965E-18</c:v>
                </c:pt>
                <c:pt idx="3610">
                  <c:v>1.36600081723505E-18</c:v>
                </c:pt>
                <c:pt idx="3611">
                  <c:v>1.97546869424961E-18</c:v>
                </c:pt>
                <c:pt idx="3612">
                  <c:v>1.33339270646378E-18</c:v>
                </c:pt>
                <c:pt idx="3613">
                  <c:v>1.20979967757112E-18</c:v>
                </c:pt>
                <c:pt idx="3614">
                  <c:v>1.21467750023808E-18</c:v>
                </c:pt>
                <c:pt idx="3615">
                  <c:v>1.18141602657824E-18</c:v>
                </c:pt>
                <c:pt idx="3616">
                  <c:v>1.25190928690226E-18</c:v>
                </c:pt>
                <c:pt idx="3617">
                  <c:v>1.19588356875116E-18</c:v>
                </c:pt>
                <c:pt idx="3618">
                  <c:v>1.59907778701645E-18</c:v>
                </c:pt>
                <c:pt idx="3619">
                  <c:v>1.27227448534162E-18</c:v>
                </c:pt>
                <c:pt idx="3620">
                  <c:v>9.40390162842138E-19</c:v>
                </c:pt>
                <c:pt idx="3621">
                  <c:v>1.60148586441574E-18</c:v>
                </c:pt>
                <c:pt idx="3622">
                  <c:v>1.20319757188353E-18</c:v>
                </c:pt>
                <c:pt idx="3623">
                  <c:v>1.18749445247738E-18</c:v>
                </c:pt>
                <c:pt idx="3624">
                  <c:v>1.11494531717732E-18</c:v>
                </c:pt>
                <c:pt idx="3625">
                  <c:v>1.30288270134798E-18</c:v>
                </c:pt>
                <c:pt idx="3626">
                  <c:v>1.02944301922021E-18</c:v>
                </c:pt>
                <c:pt idx="3627">
                  <c:v>1.05902219699931E-18</c:v>
                </c:pt>
                <c:pt idx="3628">
                  <c:v>1.28843264025524E-18</c:v>
                </c:pt>
                <c:pt idx="3629">
                  <c:v>2.02863029425077E-18</c:v>
                </c:pt>
                <c:pt idx="3630">
                  <c:v>1.11696492848154E-18</c:v>
                </c:pt>
                <c:pt idx="3631">
                  <c:v>1.14233043964854E-18</c:v>
                </c:pt>
                <c:pt idx="3632">
                  <c:v>1.07581487775732E-18</c:v>
                </c:pt>
                <c:pt idx="3633">
                  <c:v>1.02657720188906E-18</c:v>
                </c:pt>
                <c:pt idx="3634">
                  <c:v>1.26172567023061E-18</c:v>
                </c:pt>
                <c:pt idx="3635">
                  <c:v>1.56991484997E-18</c:v>
                </c:pt>
                <c:pt idx="3636">
                  <c:v>1.69433196941683E-18</c:v>
                </c:pt>
                <c:pt idx="3637">
                  <c:v>1.56072419908602E-18</c:v>
                </c:pt>
                <c:pt idx="3638">
                  <c:v>9.6822134877323E-19</c:v>
                </c:pt>
                <c:pt idx="3639">
                  <c:v>1.17323272495391E-18</c:v>
                </c:pt>
                <c:pt idx="3640">
                  <c:v>1.230727956404E-18</c:v>
                </c:pt>
                <c:pt idx="3641">
                  <c:v>1.2913724531287E-18</c:v>
                </c:pt>
                <c:pt idx="3642">
                  <c:v>1.56636230333467E-18</c:v>
                </c:pt>
                <c:pt idx="3643">
                  <c:v>1.15565719223324E-18</c:v>
                </c:pt>
                <c:pt idx="3644">
                  <c:v>9.84294670504865E-19</c:v>
                </c:pt>
                <c:pt idx="3645">
                  <c:v>1.17809076215701E-18</c:v>
                </c:pt>
                <c:pt idx="3646">
                  <c:v>8.60594422635085E-19</c:v>
                </c:pt>
                <c:pt idx="3647">
                  <c:v>1.00559547992484E-18</c:v>
                </c:pt>
                <c:pt idx="3648">
                  <c:v>1.12752961371536E-18</c:v>
                </c:pt>
                <c:pt idx="3649">
                  <c:v>1.37024675819224E-18</c:v>
                </c:pt>
                <c:pt idx="3650">
                  <c:v>1.39245633418646E-18</c:v>
                </c:pt>
                <c:pt idx="3651">
                  <c:v>1.70061826319623E-18</c:v>
                </c:pt>
                <c:pt idx="3652">
                  <c:v>1.12961578363862E-18</c:v>
                </c:pt>
                <c:pt idx="3653">
                  <c:v>1.19068532623374E-18</c:v>
                </c:pt>
                <c:pt idx="3654">
                  <c:v>1.34044217197976E-18</c:v>
                </c:pt>
                <c:pt idx="3655">
                  <c:v>1.03886809551852E-18</c:v>
                </c:pt>
                <c:pt idx="3656">
                  <c:v>9.55382871265095E-19</c:v>
                </c:pt>
                <c:pt idx="3657">
                  <c:v>1.15953697254976E-18</c:v>
                </c:pt>
                <c:pt idx="3658">
                  <c:v>1.43093833783768E-18</c:v>
                </c:pt>
                <c:pt idx="3659">
                  <c:v>1.56587281892261E-18</c:v>
                </c:pt>
                <c:pt idx="3660">
                  <c:v>1.29905941285591E-18</c:v>
                </c:pt>
                <c:pt idx="3661">
                  <c:v>1.32091116663307E-18</c:v>
                </c:pt>
                <c:pt idx="3662">
                  <c:v>1.78397249755805E-18</c:v>
                </c:pt>
                <c:pt idx="3663">
                  <c:v>1.26841885128868E-18</c:v>
                </c:pt>
                <c:pt idx="3664">
                  <c:v>1.27253953159711E-18</c:v>
                </c:pt>
                <c:pt idx="3665">
                  <c:v>1.19607773287113E-18</c:v>
                </c:pt>
                <c:pt idx="3666">
                  <c:v>1.2846054671784E-18</c:v>
                </c:pt>
                <c:pt idx="3667">
                  <c:v>1.32073673678754E-18</c:v>
                </c:pt>
                <c:pt idx="3668">
                  <c:v>1.35003453399252E-18</c:v>
                </c:pt>
                <c:pt idx="3669">
                  <c:v>1.30562272031726E-18</c:v>
                </c:pt>
                <c:pt idx="3670">
                  <c:v>8.45677699521901E-19</c:v>
                </c:pt>
                <c:pt idx="3671">
                  <c:v>1.39791674383876E-18</c:v>
                </c:pt>
                <c:pt idx="3672">
                  <c:v>1.82654070219832E-18</c:v>
                </c:pt>
                <c:pt idx="3673">
                  <c:v>1.36191914250314E-18</c:v>
                </c:pt>
                <c:pt idx="3674">
                  <c:v>9.60598252577258E-19</c:v>
                </c:pt>
                <c:pt idx="3675">
                  <c:v>1.01515822772392E-18</c:v>
                </c:pt>
                <c:pt idx="3676">
                  <c:v>1.36515354490897E-18</c:v>
                </c:pt>
                <c:pt idx="3677">
                  <c:v>1.47644316532516E-18</c:v>
                </c:pt>
                <c:pt idx="3678">
                  <c:v>1.64910897141904E-18</c:v>
                </c:pt>
                <c:pt idx="3679">
                  <c:v>1.5510498134412E-18</c:v>
                </c:pt>
                <c:pt idx="3680">
                  <c:v>1.73807532930016E-18</c:v>
                </c:pt>
                <c:pt idx="3681">
                  <c:v>1.52812339549171E-18</c:v>
                </c:pt>
                <c:pt idx="3682">
                  <c:v>1.29965268372964E-18</c:v>
                </c:pt>
                <c:pt idx="3683">
                  <c:v>1.09278054500772E-18</c:v>
                </c:pt>
                <c:pt idx="3684">
                  <c:v>8.75296972628791E-19</c:v>
                </c:pt>
                <c:pt idx="3685">
                  <c:v>9.82600118066689E-19</c:v>
                </c:pt>
                <c:pt idx="3686">
                  <c:v>1.06731991581783E-18</c:v>
                </c:pt>
                <c:pt idx="3687">
                  <c:v>1.17146651344089E-18</c:v>
                </c:pt>
                <c:pt idx="3688">
                  <c:v>1.18693406252945E-18</c:v>
                </c:pt>
                <c:pt idx="3689">
                  <c:v>7.33523219382486E-19</c:v>
                </c:pt>
                <c:pt idx="3690">
                  <c:v>1.71222708704652E-18</c:v>
                </c:pt>
                <c:pt idx="3691">
                  <c:v>1.63991590226714E-18</c:v>
                </c:pt>
                <c:pt idx="3692">
                  <c:v>2.2138306357622E-18</c:v>
                </c:pt>
                <c:pt idx="3693">
                  <c:v>1.87213014421732E-18</c:v>
                </c:pt>
                <c:pt idx="3694">
                  <c:v>1.4909251084042E-18</c:v>
                </c:pt>
                <c:pt idx="3695">
                  <c:v>1.65522924388665E-18</c:v>
                </c:pt>
                <c:pt idx="3696">
                  <c:v>1.71202753247952E-18</c:v>
                </c:pt>
                <c:pt idx="3697">
                  <c:v>1.26332465174513E-18</c:v>
                </c:pt>
                <c:pt idx="3698">
                  <c:v>1.80737831408719E-18</c:v>
                </c:pt>
                <c:pt idx="3699">
                  <c:v>1.69508684091141E-18</c:v>
                </c:pt>
                <c:pt idx="3700">
                  <c:v>1.72419268376493E-18</c:v>
                </c:pt>
                <c:pt idx="3701">
                  <c:v>1.34772175406802E-18</c:v>
                </c:pt>
                <c:pt idx="3702">
                  <c:v>1.5380198228081E-18</c:v>
                </c:pt>
                <c:pt idx="3703">
                  <c:v>1.67895713212887E-18</c:v>
                </c:pt>
                <c:pt idx="3704">
                  <c:v>9.95860858178656E-19</c:v>
                </c:pt>
                <c:pt idx="3705">
                  <c:v>9.71962942366104E-19</c:v>
                </c:pt>
                <c:pt idx="3706">
                  <c:v>1.02736369110362E-18</c:v>
                </c:pt>
                <c:pt idx="3707">
                  <c:v>1.66979151626042E-18</c:v>
                </c:pt>
                <c:pt idx="3708">
                  <c:v>1.41266160944106E-18</c:v>
                </c:pt>
                <c:pt idx="3709">
                  <c:v>1.9449140716447E-18</c:v>
                </c:pt>
                <c:pt idx="3710">
                  <c:v>2.17031681693763E-18</c:v>
                </c:pt>
                <c:pt idx="3711">
                  <c:v>1.70543452844127E-18</c:v>
                </c:pt>
                <c:pt idx="3712">
                  <c:v>1.44004362729278E-18</c:v>
                </c:pt>
                <c:pt idx="3713">
                  <c:v>1.2210929504084E-18</c:v>
                </c:pt>
                <c:pt idx="3714">
                  <c:v>1.63807476270151E-18</c:v>
                </c:pt>
                <c:pt idx="3715">
                  <c:v>1.17490690296319E-18</c:v>
                </c:pt>
                <c:pt idx="3716">
                  <c:v>8.07131467095853E-19</c:v>
                </c:pt>
                <c:pt idx="3717">
                  <c:v>1.03753911455059E-18</c:v>
                </c:pt>
                <c:pt idx="3718">
                  <c:v>1.41189395114212E-18</c:v>
                </c:pt>
                <c:pt idx="3719">
                  <c:v>1.56725854403276E-18</c:v>
                </c:pt>
                <c:pt idx="3720">
                  <c:v>1.46300842678416E-18</c:v>
                </c:pt>
                <c:pt idx="3721">
                  <c:v>8.92383143839801E-19</c:v>
                </c:pt>
                <c:pt idx="3722">
                  <c:v>1.13178725087801E-18</c:v>
                </c:pt>
                <c:pt idx="3723">
                  <c:v>8.45792044500868E-19</c:v>
                </c:pt>
                <c:pt idx="3724">
                  <c:v>1.20499851109478E-18</c:v>
                </c:pt>
                <c:pt idx="3725">
                  <c:v>1.78274202069458E-18</c:v>
                </c:pt>
                <c:pt idx="3726">
                  <c:v>2.49992487117012E-18</c:v>
                </c:pt>
                <c:pt idx="3727">
                  <c:v>2.16577422410282E-18</c:v>
                </c:pt>
                <c:pt idx="3728">
                  <c:v>1.62285622807956E-18</c:v>
                </c:pt>
                <c:pt idx="3729">
                  <c:v>1.41368220411245E-18</c:v>
                </c:pt>
                <c:pt idx="3730">
                  <c:v>1.09443864380697E-18</c:v>
                </c:pt>
                <c:pt idx="3731">
                  <c:v>1.88034967039644E-18</c:v>
                </c:pt>
                <c:pt idx="3732">
                  <c:v>1.38338018033474E-18</c:v>
                </c:pt>
                <c:pt idx="3733">
                  <c:v>1.38489822880739E-18</c:v>
                </c:pt>
                <c:pt idx="3734">
                  <c:v>1.64676305306994E-18</c:v>
                </c:pt>
                <c:pt idx="3735">
                  <c:v>1.28506010929305E-18</c:v>
                </c:pt>
                <c:pt idx="3736">
                  <c:v>1.16483448064383E-18</c:v>
                </c:pt>
                <c:pt idx="3737">
                  <c:v>1.58436783995043E-18</c:v>
                </c:pt>
                <c:pt idx="3738">
                  <c:v>1.3355510709885E-18</c:v>
                </c:pt>
                <c:pt idx="3739">
                  <c:v>1.23709186629697E-18</c:v>
                </c:pt>
                <c:pt idx="3740">
                  <c:v>9.91343446902728E-19</c:v>
                </c:pt>
                <c:pt idx="3741">
                  <c:v>1.21578548634924E-18</c:v>
                </c:pt>
                <c:pt idx="3742">
                  <c:v>1.30035486188823E-18</c:v>
                </c:pt>
                <c:pt idx="3743">
                  <c:v>1.2477797409731E-18</c:v>
                </c:pt>
                <c:pt idx="3744">
                  <c:v>1.27214891410968E-18</c:v>
                </c:pt>
                <c:pt idx="3745">
                  <c:v>1.31046904953758E-18</c:v>
                </c:pt>
                <c:pt idx="3746">
                  <c:v>1.54952267078334E-18</c:v>
                </c:pt>
                <c:pt idx="3747">
                  <c:v>1.17330432254482E-18</c:v>
                </c:pt>
                <c:pt idx="3748">
                  <c:v>1.49572604256456E-18</c:v>
                </c:pt>
                <c:pt idx="3749">
                  <c:v>1.06024561294994E-18</c:v>
                </c:pt>
                <c:pt idx="3750">
                  <c:v>1.73300490378534E-18</c:v>
                </c:pt>
                <c:pt idx="3751">
                  <c:v>1.43339475220249E-18</c:v>
                </c:pt>
                <c:pt idx="3752">
                  <c:v>1.15289135525428E-18</c:v>
                </c:pt>
                <c:pt idx="3753">
                  <c:v>1.42211744235953E-18</c:v>
                </c:pt>
                <c:pt idx="3754">
                  <c:v>1.43656321924954E-18</c:v>
                </c:pt>
                <c:pt idx="3755">
                  <c:v>1.27683968974037E-18</c:v>
                </c:pt>
                <c:pt idx="3756">
                  <c:v>9.38929194549865E-19</c:v>
                </c:pt>
                <c:pt idx="3757">
                  <c:v>1.06344815439395E-18</c:v>
                </c:pt>
                <c:pt idx="3758">
                  <c:v>1.30036781725532E-18</c:v>
                </c:pt>
                <c:pt idx="3759">
                  <c:v>1.55141432522479E-18</c:v>
                </c:pt>
                <c:pt idx="3760">
                  <c:v>1.55849687191204E-18</c:v>
                </c:pt>
                <c:pt idx="3761">
                  <c:v>1.09445725531864E-18</c:v>
                </c:pt>
                <c:pt idx="3762">
                  <c:v>1.0277347051156E-18</c:v>
                </c:pt>
                <c:pt idx="3763">
                  <c:v>1.0836180612442E-18</c:v>
                </c:pt>
                <c:pt idx="3764">
                  <c:v>8.91397752293965E-19</c:v>
                </c:pt>
                <c:pt idx="3765">
                  <c:v>1.20802460052131E-18</c:v>
                </c:pt>
                <c:pt idx="3766">
                  <c:v>1.07235015922505E-18</c:v>
                </c:pt>
                <c:pt idx="3767">
                  <c:v>9.37502372472118E-19</c:v>
                </c:pt>
                <c:pt idx="3768">
                  <c:v>1.52422954386286E-18</c:v>
                </c:pt>
                <c:pt idx="3769">
                  <c:v>1.62156311939149E-18</c:v>
                </c:pt>
                <c:pt idx="3770">
                  <c:v>1.45719680134539E-18</c:v>
                </c:pt>
                <c:pt idx="3771">
                  <c:v>1.19234849813123E-18</c:v>
                </c:pt>
                <c:pt idx="3772">
                  <c:v>8.46782107740764E-19</c:v>
                </c:pt>
                <c:pt idx="3773">
                  <c:v>1.13875699602511E-18</c:v>
                </c:pt>
                <c:pt idx="3774">
                  <c:v>1.48747660905237E-18</c:v>
                </c:pt>
                <c:pt idx="3775">
                  <c:v>1.62373662036192E-18</c:v>
                </c:pt>
                <c:pt idx="3776">
                  <c:v>1.58053155656485E-18</c:v>
                </c:pt>
                <c:pt idx="3777">
                  <c:v>1.15437658275927E-18</c:v>
                </c:pt>
                <c:pt idx="3778">
                  <c:v>1.21547213685656E-18</c:v>
                </c:pt>
                <c:pt idx="3779">
                  <c:v>1.45743154842647E-18</c:v>
                </c:pt>
                <c:pt idx="3780">
                  <c:v>1.23248444015123E-18</c:v>
                </c:pt>
                <c:pt idx="3781">
                  <c:v>1.54840390839302E-18</c:v>
                </c:pt>
                <c:pt idx="3782">
                  <c:v>1.63411645486551E-18</c:v>
                </c:pt>
                <c:pt idx="3783">
                  <c:v>1.78617243535537E-18</c:v>
                </c:pt>
                <c:pt idx="3784">
                  <c:v>1.32280025713474E-18</c:v>
                </c:pt>
                <c:pt idx="3785">
                  <c:v>1.66753073930654E-18</c:v>
                </c:pt>
                <c:pt idx="3786">
                  <c:v>1.31507266915773E-18</c:v>
                </c:pt>
                <c:pt idx="3787">
                  <c:v>1.27010781076986E-18</c:v>
                </c:pt>
                <c:pt idx="3788">
                  <c:v>1.22960022338984E-18</c:v>
                </c:pt>
                <c:pt idx="3789">
                  <c:v>1.23261344047243E-18</c:v>
                </c:pt>
                <c:pt idx="3790">
                  <c:v>9.71281794899311E-19</c:v>
                </c:pt>
                <c:pt idx="3791">
                  <c:v>1.68381511871742E-18</c:v>
                </c:pt>
                <c:pt idx="3792">
                  <c:v>1.38239062256041E-18</c:v>
                </c:pt>
                <c:pt idx="3793">
                  <c:v>9.36633476875598E-19</c:v>
                </c:pt>
                <c:pt idx="3794">
                  <c:v>1.03989416990866E-18</c:v>
                </c:pt>
                <c:pt idx="3795">
                  <c:v>1.54401073048918E-18</c:v>
                </c:pt>
                <c:pt idx="3796">
                  <c:v>1.07415143517155E-18</c:v>
                </c:pt>
                <c:pt idx="3797">
                  <c:v>9.51012626860756E-19</c:v>
                </c:pt>
                <c:pt idx="3798">
                  <c:v>1.4236005917906E-18</c:v>
                </c:pt>
                <c:pt idx="3799">
                  <c:v>1.47152558063187E-18</c:v>
                </c:pt>
                <c:pt idx="3800">
                  <c:v>1.75097044250985E-18</c:v>
                </c:pt>
                <c:pt idx="3801">
                  <c:v>1.73293693368417E-18</c:v>
                </c:pt>
                <c:pt idx="3802">
                  <c:v>1.32195134751187E-18</c:v>
                </c:pt>
                <c:pt idx="3803">
                  <c:v>1.55829436444598E-18</c:v>
                </c:pt>
                <c:pt idx="3804">
                  <c:v>1.33131875045864E-18</c:v>
                </c:pt>
                <c:pt idx="3805">
                  <c:v>1.31344788881233E-18</c:v>
                </c:pt>
                <c:pt idx="3806">
                  <c:v>1.02750751513199E-18</c:v>
                </c:pt>
                <c:pt idx="3807">
                  <c:v>1.5552957091556E-18</c:v>
                </c:pt>
                <c:pt idx="3808">
                  <c:v>1.76700763459806E-18</c:v>
                </c:pt>
                <c:pt idx="3809">
                  <c:v>1.53510946852304E-18</c:v>
                </c:pt>
                <c:pt idx="3810">
                  <c:v>1.71959284910355E-18</c:v>
                </c:pt>
                <c:pt idx="3811">
                  <c:v>1.7549806512209E-18</c:v>
                </c:pt>
                <c:pt idx="3812">
                  <c:v>1.36849964616402E-18</c:v>
                </c:pt>
                <c:pt idx="3813">
                  <c:v>1.36491872703651E-18</c:v>
                </c:pt>
                <c:pt idx="3814">
                  <c:v>1.12647055927233E-18</c:v>
                </c:pt>
                <c:pt idx="3815">
                  <c:v>1.3529661516532E-18</c:v>
                </c:pt>
                <c:pt idx="3816">
                  <c:v>1.08617507204783E-18</c:v>
                </c:pt>
                <c:pt idx="3817">
                  <c:v>1.5006311979941E-18</c:v>
                </c:pt>
                <c:pt idx="3818">
                  <c:v>1.46581951389757E-18</c:v>
                </c:pt>
                <c:pt idx="3819">
                  <c:v>1.71238762949553E-18</c:v>
                </c:pt>
                <c:pt idx="3820">
                  <c:v>1.52565867231718E-18</c:v>
                </c:pt>
                <c:pt idx="3821">
                  <c:v>2.01899507869755E-18</c:v>
                </c:pt>
                <c:pt idx="3822">
                  <c:v>1.5741930098781E-18</c:v>
                </c:pt>
                <c:pt idx="3823">
                  <c:v>1.7227953597221E-18</c:v>
                </c:pt>
                <c:pt idx="3824">
                  <c:v>1.733843337835E-18</c:v>
                </c:pt>
                <c:pt idx="3825">
                  <c:v>1.07817155212434E-18</c:v>
                </c:pt>
                <c:pt idx="3826">
                  <c:v>1.16793216971133E-18</c:v>
                </c:pt>
                <c:pt idx="3827">
                  <c:v>1.34996201133601E-18</c:v>
                </c:pt>
                <c:pt idx="3828">
                  <c:v>1.35696808605246E-18</c:v>
                </c:pt>
                <c:pt idx="3829">
                  <c:v>9.02072855906135E-19</c:v>
                </c:pt>
                <c:pt idx="3830">
                  <c:v>1.55912812976187E-18</c:v>
                </c:pt>
                <c:pt idx="3831">
                  <c:v>1.49259001107337E-18</c:v>
                </c:pt>
                <c:pt idx="3832">
                  <c:v>1.49076261184678E-18</c:v>
                </c:pt>
                <c:pt idx="3833">
                  <c:v>1.20218998049372E-18</c:v>
                </c:pt>
                <c:pt idx="3834">
                  <c:v>1.77699744331991E-18</c:v>
                </c:pt>
                <c:pt idx="3835">
                  <c:v>1.3507424291216E-18</c:v>
                </c:pt>
                <c:pt idx="3836">
                  <c:v>1.19970628737011E-18</c:v>
                </c:pt>
                <c:pt idx="3837">
                  <c:v>1.69356507628345E-18</c:v>
                </c:pt>
                <c:pt idx="3838">
                  <c:v>1.09369681964495E-18</c:v>
                </c:pt>
                <c:pt idx="3839">
                  <c:v>1.02560562209702E-18</c:v>
                </c:pt>
                <c:pt idx="3840">
                  <c:v>1.83942087154342E-18</c:v>
                </c:pt>
                <c:pt idx="3841">
                  <c:v>1.6227298402275E-18</c:v>
                </c:pt>
                <c:pt idx="3842">
                  <c:v>1.88573508950084E-18</c:v>
                </c:pt>
                <c:pt idx="3843">
                  <c:v>1.55029562309389E-18</c:v>
                </c:pt>
                <c:pt idx="3844">
                  <c:v>1.28616769910979E-18</c:v>
                </c:pt>
                <c:pt idx="3845">
                  <c:v>1.34369917102636E-18</c:v>
                </c:pt>
                <c:pt idx="3846">
                  <c:v>9.07915116663007E-19</c:v>
                </c:pt>
                <c:pt idx="3847">
                  <c:v>1.20335329989821E-18</c:v>
                </c:pt>
                <c:pt idx="3848">
                  <c:v>2.21388124119574E-18</c:v>
                </c:pt>
                <c:pt idx="3849">
                  <c:v>1.48196924442617E-18</c:v>
                </c:pt>
                <c:pt idx="3850">
                  <c:v>1.21405281909402E-18</c:v>
                </c:pt>
                <c:pt idx="3851">
                  <c:v>1.58010950826936E-18</c:v>
                </c:pt>
                <c:pt idx="3852">
                  <c:v>1.67511261178697E-18</c:v>
                </c:pt>
                <c:pt idx="3853">
                  <c:v>1.7186191645754E-18</c:v>
                </c:pt>
                <c:pt idx="3854">
                  <c:v>1.47196401801925E-18</c:v>
                </c:pt>
                <c:pt idx="3855">
                  <c:v>1.18180217829159E-18</c:v>
                </c:pt>
                <c:pt idx="3856">
                  <c:v>1.13408766467224E-18</c:v>
                </c:pt>
                <c:pt idx="3857">
                  <c:v>1.11199476818612E-18</c:v>
                </c:pt>
                <c:pt idx="3858">
                  <c:v>1.01526882038256E-18</c:v>
                </c:pt>
                <c:pt idx="3859">
                  <c:v>2.73352177049726E-18</c:v>
                </c:pt>
                <c:pt idx="3860">
                  <c:v>2.26880071636164E-18</c:v>
                </c:pt>
                <c:pt idx="3861">
                  <c:v>1.87981575570749E-18</c:v>
                </c:pt>
                <c:pt idx="3862">
                  <c:v>1.41793960056466E-18</c:v>
                </c:pt>
                <c:pt idx="3863">
                  <c:v>1.65700522539123E-18</c:v>
                </c:pt>
                <c:pt idx="3864">
                  <c:v>1.51950935239938E-18</c:v>
                </c:pt>
                <c:pt idx="3865">
                  <c:v>1.15112854090031E-18</c:v>
                </c:pt>
                <c:pt idx="3866">
                  <c:v>9.33266210432431E-19</c:v>
                </c:pt>
                <c:pt idx="3867">
                  <c:v>1.00263118198354E-18</c:v>
                </c:pt>
                <c:pt idx="3868">
                  <c:v>1.40943451308011E-18</c:v>
                </c:pt>
                <c:pt idx="3869">
                  <c:v>1.1770024308503E-18</c:v>
                </c:pt>
                <c:pt idx="3870">
                  <c:v>1.44438950581367E-18</c:v>
                </c:pt>
                <c:pt idx="3871">
                  <c:v>9.25243538757542E-19</c:v>
                </c:pt>
                <c:pt idx="3872">
                  <c:v>1.25146573670367E-18</c:v>
                </c:pt>
                <c:pt idx="3873">
                  <c:v>1.53490619427456E-18</c:v>
                </c:pt>
                <c:pt idx="3874">
                  <c:v>1.79504396634107E-18</c:v>
                </c:pt>
                <c:pt idx="3875">
                  <c:v>1.26272232238829E-18</c:v>
                </c:pt>
                <c:pt idx="3876">
                  <c:v>1.12424308914599E-18</c:v>
                </c:pt>
                <c:pt idx="3877">
                  <c:v>9.48018920124158E-19</c:v>
                </c:pt>
                <c:pt idx="3878">
                  <c:v>1.42764488064954E-18</c:v>
                </c:pt>
                <c:pt idx="3879">
                  <c:v>1.24773946663247E-18</c:v>
                </c:pt>
                <c:pt idx="3880">
                  <c:v>1.37481658383581E-18</c:v>
                </c:pt>
                <c:pt idx="3881">
                  <c:v>9.14502590640106E-19</c:v>
                </c:pt>
                <c:pt idx="3882">
                  <c:v>1.40454775583582E-18</c:v>
                </c:pt>
                <c:pt idx="3883">
                  <c:v>2.5508234161149E-18</c:v>
                </c:pt>
                <c:pt idx="3884">
                  <c:v>1.8188141087533E-18</c:v>
                </c:pt>
                <c:pt idx="3885">
                  <c:v>1.29269561087225E-18</c:v>
                </c:pt>
                <c:pt idx="3886">
                  <c:v>1.23657005731548E-18</c:v>
                </c:pt>
                <c:pt idx="3887">
                  <c:v>1.43871620406301E-18</c:v>
                </c:pt>
                <c:pt idx="3888">
                  <c:v>1.77574234907884E-18</c:v>
                </c:pt>
                <c:pt idx="3889">
                  <c:v>1.3985011627382E-18</c:v>
                </c:pt>
                <c:pt idx="3890">
                  <c:v>1.59240773783813E-18</c:v>
                </c:pt>
                <c:pt idx="3891">
                  <c:v>1.75210376567475E-18</c:v>
                </c:pt>
                <c:pt idx="3892">
                  <c:v>1.49061304681129E-18</c:v>
                </c:pt>
                <c:pt idx="3893">
                  <c:v>1.52300108136023E-18</c:v>
                </c:pt>
                <c:pt idx="3894">
                  <c:v>1.28025189718563E-18</c:v>
                </c:pt>
                <c:pt idx="3895">
                  <c:v>1.22587080566318E-18</c:v>
                </c:pt>
                <c:pt idx="3896">
                  <c:v>1.19108748059287E-18</c:v>
                </c:pt>
                <c:pt idx="3897">
                  <c:v>1.58555071180282E-18</c:v>
                </c:pt>
                <c:pt idx="3898">
                  <c:v>1.27024156885252E-18</c:v>
                </c:pt>
                <c:pt idx="3899">
                  <c:v>1.58262876988527E-18</c:v>
                </c:pt>
                <c:pt idx="3900">
                  <c:v>1.20391929876753E-18</c:v>
                </c:pt>
                <c:pt idx="3901">
                  <c:v>1.17045517213352E-18</c:v>
                </c:pt>
                <c:pt idx="3902">
                  <c:v>1.25387867957777E-18</c:v>
                </c:pt>
                <c:pt idx="3903">
                  <c:v>1.18845636221908E-18</c:v>
                </c:pt>
                <c:pt idx="3904">
                  <c:v>1.40254925047739E-18</c:v>
                </c:pt>
                <c:pt idx="3905">
                  <c:v>1.79194291625083E-18</c:v>
                </c:pt>
                <c:pt idx="3906">
                  <c:v>1.18421653304631E-18</c:v>
                </c:pt>
                <c:pt idx="3907">
                  <c:v>1.42365118699975E-18</c:v>
                </c:pt>
                <c:pt idx="3908">
                  <c:v>1.74610353666851E-18</c:v>
                </c:pt>
                <c:pt idx="3909">
                  <c:v>1.10165695242739E-18</c:v>
                </c:pt>
                <c:pt idx="3910">
                  <c:v>1.01531341688379E-18</c:v>
                </c:pt>
                <c:pt idx="3911">
                  <c:v>7.466483572331E-19</c:v>
                </c:pt>
                <c:pt idx="3912">
                  <c:v>1.12191574674235E-18</c:v>
                </c:pt>
                <c:pt idx="3913">
                  <c:v>1.74858065002E-18</c:v>
                </c:pt>
                <c:pt idx="3914">
                  <c:v>1.90511214921664E-18</c:v>
                </c:pt>
                <c:pt idx="3915">
                  <c:v>1.92632529153254E-18</c:v>
                </c:pt>
                <c:pt idx="3916">
                  <c:v>1.73581422685311E-18</c:v>
                </c:pt>
                <c:pt idx="3917">
                  <c:v>1.35396985775891E-18</c:v>
                </c:pt>
                <c:pt idx="3918">
                  <c:v>1.41072094043865E-18</c:v>
                </c:pt>
                <c:pt idx="3919">
                  <c:v>1.71499740453461E-18</c:v>
                </c:pt>
                <c:pt idx="3920">
                  <c:v>1.31239330290929E-18</c:v>
                </c:pt>
                <c:pt idx="3921">
                  <c:v>1.63243124475543E-18</c:v>
                </c:pt>
                <c:pt idx="3922">
                  <c:v>1.88312199486189E-18</c:v>
                </c:pt>
                <c:pt idx="3923">
                  <c:v>1.66258459172941E-18</c:v>
                </c:pt>
                <c:pt idx="3924">
                  <c:v>1.56329577614502E-18</c:v>
                </c:pt>
                <c:pt idx="3925">
                  <c:v>1.21521532230947E-18</c:v>
                </c:pt>
                <c:pt idx="3926">
                  <c:v>1.65626307768421E-18</c:v>
                </c:pt>
                <c:pt idx="3927">
                  <c:v>1.35121179347573E-18</c:v>
                </c:pt>
                <c:pt idx="3928">
                  <c:v>1.15843549892493E-18</c:v>
                </c:pt>
                <c:pt idx="3929">
                  <c:v>1.23299774929656E-18</c:v>
                </c:pt>
                <c:pt idx="3930">
                  <c:v>1.8130335217209E-18</c:v>
                </c:pt>
                <c:pt idx="3931">
                  <c:v>1.66983640509362E-18</c:v>
                </c:pt>
                <c:pt idx="3932">
                  <c:v>1.50834593310327E-18</c:v>
                </c:pt>
                <c:pt idx="3933">
                  <c:v>1.69317421766496E-18</c:v>
                </c:pt>
                <c:pt idx="3934">
                  <c:v>1.33986743944065E-18</c:v>
                </c:pt>
                <c:pt idx="3935">
                  <c:v>1.59935999979637E-18</c:v>
                </c:pt>
                <c:pt idx="3936">
                  <c:v>1.52730539426759E-18</c:v>
                </c:pt>
                <c:pt idx="3937">
                  <c:v>1.85994012485539E-18</c:v>
                </c:pt>
                <c:pt idx="3938">
                  <c:v>1.61801107395E-18</c:v>
                </c:pt>
                <c:pt idx="3939">
                  <c:v>1.5703118033869E-18</c:v>
                </c:pt>
                <c:pt idx="3940">
                  <c:v>1.46631910486593E-18</c:v>
                </c:pt>
                <c:pt idx="3941">
                  <c:v>1.77209823308612E-18</c:v>
                </c:pt>
                <c:pt idx="3942">
                  <c:v>1.58335030898479E-18</c:v>
                </c:pt>
                <c:pt idx="3943">
                  <c:v>1.48271978337238E-18</c:v>
                </c:pt>
                <c:pt idx="3944">
                  <c:v>1.6502234961987E-18</c:v>
                </c:pt>
                <c:pt idx="3945">
                  <c:v>1.34414302402148E-18</c:v>
                </c:pt>
                <c:pt idx="3946">
                  <c:v>1.24009058968532E-18</c:v>
                </c:pt>
                <c:pt idx="3947">
                  <c:v>1.06784443680334E-18</c:v>
                </c:pt>
                <c:pt idx="3948">
                  <c:v>1.58943361637201E-18</c:v>
                </c:pt>
                <c:pt idx="3949">
                  <c:v>1.14291628520137E-18</c:v>
                </c:pt>
                <c:pt idx="3950">
                  <c:v>1.72681867171122E-18</c:v>
                </c:pt>
                <c:pt idx="3951">
                  <c:v>2.1923020969554E-18</c:v>
                </c:pt>
                <c:pt idx="3952">
                  <c:v>2.6763443104489E-18</c:v>
                </c:pt>
                <c:pt idx="3953">
                  <c:v>1.90621557789182E-18</c:v>
                </c:pt>
                <c:pt idx="3954">
                  <c:v>1.79669058360847E-18</c:v>
                </c:pt>
                <c:pt idx="3955">
                  <c:v>1.85941746480683E-18</c:v>
                </c:pt>
                <c:pt idx="3956">
                  <c:v>1.86615071801138E-18</c:v>
                </c:pt>
                <c:pt idx="3957">
                  <c:v>2.01263851662404E-18</c:v>
                </c:pt>
                <c:pt idx="3958">
                  <c:v>2.01461175245512E-18</c:v>
                </c:pt>
                <c:pt idx="3959">
                  <c:v>1.17699306648805E-18</c:v>
                </c:pt>
                <c:pt idx="3960">
                  <c:v>1.26120197395066E-18</c:v>
                </c:pt>
                <c:pt idx="3961">
                  <c:v>1.91802437478872E-18</c:v>
                </c:pt>
                <c:pt idx="3962">
                  <c:v>1.37469072016706E-18</c:v>
                </c:pt>
                <c:pt idx="3963">
                  <c:v>1.75129728580396E-18</c:v>
                </c:pt>
                <c:pt idx="3964">
                  <c:v>1.69470647728534E-18</c:v>
                </c:pt>
                <c:pt idx="3965">
                  <c:v>1.54813516641999E-18</c:v>
                </c:pt>
                <c:pt idx="3966">
                  <c:v>1.88994871978374E-18</c:v>
                </c:pt>
                <c:pt idx="3967">
                  <c:v>1.85474030479774E-18</c:v>
                </c:pt>
                <c:pt idx="3968">
                  <c:v>2.7371498880274E-18</c:v>
                </c:pt>
                <c:pt idx="3969">
                  <c:v>2.47161475669304E-18</c:v>
                </c:pt>
                <c:pt idx="3970">
                  <c:v>1.59011952146591E-18</c:v>
                </c:pt>
                <c:pt idx="3971">
                  <c:v>2.09223546662138E-18</c:v>
                </c:pt>
                <c:pt idx="3972">
                  <c:v>1.69241388654221E-18</c:v>
                </c:pt>
                <c:pt idx="3973">
                  <c:v>2.42834676628674E-18</c:v>
                </c:pt>
                <c:pt idx="3974">
                  <c:v>1.89995143694915E-18</c:v>
                </c:pt>
                <c:pt idx="3975">
                  <c:v>2.13869646569408E-18</c:v>
                </c:pt>
                <c:pt idx="3976">
                  <c:v>1.66372036109022E-18</c:v>
                </c:pt>
                <c:pt idx="3977">
                  <c:v>2.18964273002311E-18</c:v>
                </c:pt>
                <c:pt idx="3978">
                  <c:v>2.04083507828361E-18</c:v>
                </c:pt>
                <c:pt idx="3979">
                  <c:v>2.18087022390753E-18</c:v>
                </c:pt>
                <c:pt idx="3980">
                  <c:v>1.96349490976561E-18</c:v>
                </c:pt>
                <c:pt idx="3981">
                  <c:v>1.31496904823644E-18</c:v>
                </c:pt>
                <c:pt idx="3982">
                  <c:v>1.47004449069773E-18</c:v>
                </c:pt>
                <c:pt idx="3983">
                  <c:v>1.48094761428261E-18</c:v>
                </c:pt>
                <c:pt idx="3984">
                  <c:v>1.71418979335738E-18</c:v>
                </c:pt>
                <c:pt idx="3985">
                  <c:v>1.67384502253476E-18</c:v>
                </c:pt>
                <c:pt idx="3986">
                  <c:v>1.80184839576153E-18</c:v>
                </c:pt>
                <c:pt idx="3987">
                  <c:v>1.28800186257025E-18</c:v>
                </c:pt>
                <c:pt idx="3988">
                  <c:v>1.56274826549035E-18</c:v>
                </c:pt>
                <c:pt idx="3989">
                  <c:v>2.1755011854337E-18</c:v>
                </c:pt>
                <c:pt idx="3990">
                  <c:v>1.9741278644342E-18</c:v>
                </c:pt>
                <c:pt idx="3991">
                  <c:v>9.77819966546301E-19</c:v>
                </c:pt>
                <c:pt idx="3992">
                  <c:v>1.494421991319E-18</c:v>
                </c:pt>
                <c:pt idx="3993">
                  <c:v>1.48875250331281E-18</c:v>
                </c:pt>
                <c:pt idx="3994">
                  <c:v>2.18114069661354E-18</c:v>
                </c:pt>
                <c:pt idx="3995">
                  <c:v>1.62147579359078E-18</c:v>
                </c:pt>
                <c:pt idx="3996">
                  <c:v>1.4822898388284E-18</c:v>
                </c:pt>
                <c:pt idx="3997">
                  <c:v>1.86867483029453E-18</c:v>
                </c:pt>
                <c:pt idx="3998">
                  <c:v>1.6736741305542E-18</c:v>
                </c:pt>
                <c:pt idx="3999">
                  <c:v>1.64718077102925E-18</c:v>
                </c:pt>
                <c:pt idx="4000">
                  <c:v>1.71863898670864E-18</c:v>
                </c:pt>
                <c:pt idx="4001">
                  <c:v>1.35153570367394E-18</c:v>
                </c:pt>
                <c:pt idx="4002">
                  <c:v>1.35310630071525E-18</c:v>
                </c:pt>
                <c:pt idx="4003">
                  <c:v>1.17220537884296E-18</c:v>
                </c:pt>
                <c:pt idx="4004">
                  <c:v>1.3842172516481E-18</c:v>
                </c:pt>
                <c:pt idx="4005">
                  <c:v>9.10707272715667E-19</c:v>
                </c:pt>
                <c:pt idx="4006">
                  <c:v>1.46775738141431E-18</c:v>
                </c:pt>
                <c:pt idx="4007">
                  <c:v>1.66348770087274E-18</c:v>
                </c:pt>
                <c:pt idx="4008">
                  <c:v>1.36050884497488E-18</c:v>
                </c:pt>
                <c:pt idx="4009">
                  <c:v>1.354709503094E-18</c:v>
                </c:pt>
                <c:pt idx="4010">
                  <c:v>1.08973958369329E-18</c:v>
                </c:pt>
                <c:pt idx="4011">
                  <c:v>1.33249637199334E-18</c:v>
                </c:pt>
                <c:pt idx="4012">
                  <c:v>1.47135870484191E-18</c:v>
                </c:pt>
                <c:pt idx="4013">
                  <c:v>1.56200950098288E-18</c:v>
                </c:pt>
                <c:pt idx="4014">
                  <c:v>1.35894671880185E-18</c:v>
                </c:pt>
                <c:pt idx="4015">
                  <c:v>9.42977707419441E-19</c:v>
                </c:pt>
                <c:pt idx="4016">
                  <c:v>1.53982839230677E-18</c:v>
                </c:pt>
                <c:pt idx="4017">
                  <c:v>1.22302196989335E-18</c:v>
                </c:pt>
                <c:pt idx="4018">
                  <c:v>1.17942607548148E-18</c:v>
                </c:pt>
                <c:pt idx="4019">
                  <c:v>1.40785946453615E-18</c:v>
                </c:pt>
                <c:pt idx="4020">
                  <c:v>1.82237857499418E-18</c:v>
                </c:pt>
                <c:pt idx="4021">
                  <c:v>1.1554062382689E-18</c:v>
                </c:pt>
                <c:pt idx="4022">
                  <c:v>1.29671834935993E-18</c:v>
                </c:pt>
                <c:pt idx="4023">
                  <c:v>1.12618491082044E-18</c:v>
                </c:pt>
                <c:pt idx="4024">
                  <c:v>1.00973427724575E-18</c:v>
                </c:pt>
                <c:pt idx="4025">
                  <c:v>1.27234709398981E-18</c:v>
                </c:pt>
                <c:pt idx="4026">
                  <c:v>1.23137886305426E-18</c:v>
                </c:pt>
                <c:pt idx="4027">
                  <c:v>1.32387191384114E-18</c:v>
                </c:pt>
                <c:pt idx="4028">
                  <c:v>1.40483658335405E-18</c:v>
                </c:pt>
                <c:pt idx="4029">
                  <c:v>2.15316732907478E-18</c:v>
                </c:pt>
                <c:pt idx="4030">
                  <c:v>2.57564451937882E-18</c:v>
                </c:pt>
                <c:pt idx="4031">
                  <c:v>1.46028064862543E-18</c:v>
                </c:pt>
                <c:pt idx="4032">
                  <c:v>1.4051123841083E-18</c:v>
                </c:pt>
                <c:pt idx="4033">
                  <c:v>1.31483958199919E-18</c:v>
                </c:pt>
                <c:pt idx="4034">
                  <c:v>1.43010157967274E-18</c:v>
                </c:pt>
                <c:pt idx="4035">
                  <c:v>9.67555514542314E-19</c:v>
                </c:pt>
                <c:pt idx="4036">
                  <c:v>1.10596037051721E-18</c:v>
                </c:pt>
                <c:pt idx="4037">
                  <c:v>1.39065838401991E-18</c:v>
                </c:pt>
                <c:pt idx="4038">
                  <c:v>1.55188814178918E-18</c:v>
                </c:pt>
                <c:pt idx="4039">
                  <c:v>1.69899942532592E-18</c:v>
                </c:pt>
                <c:pt idx="4040">
                  <c:v>1.39678157038692E-18</c:v>
                </c:pt>
                <c:pt idx="4041">
                  <c:v>1.49879381269058E-18</c:v>
                </c:pt>
                <c:pt idx="4042">
                  <c:v>2.02395871430346E-18</c:v>
                </c:pt>
                <c:pt idx="4043">
                  <c:v>1.88194318623181E-18</c:v>
                </c:pt>
                <c:pt idx="4044">
                  <c:v>1.54168176634198E-18</c:v>
                </c:pt>
                <c:pt idx="4045">
                  <c:v>1.52836757951639E-18</c:v>
                </c:pt>
                <c:pt idx="4046">
                  <c:v>2.12797660370636E-18</c:v>
                </c:pt>
                <c:pt idx="4047">
                  <c:v>2.53556242507085E-18</c:v>
                </c:pt>
                <c:pt idx="4048">
                  <c:v>2.19307719764132E-18</c:v>
                </c:pt>
                <c:pt idx="4049">
                  <c:v>1.82907477758923E-18</c:v>
                </c:pt>
                <c:pt idx="4050">
                  <c:v>2.09349818022914E-18</c:v>
                </c:pt>
                <c:pt idx="4051">
                  <c:v>1.56348850177886E-18</c:v>
                </c:pt>
                <c:pt idx="4052">
                  <c:v>2.53181609549556E-18</c:v>
                </c:pt>
                <c:pt idx="4053">
                  <c:v>2.3044033625674E-18</c:v>
                </c:pt>
                <c:pt idx="4054">
                  <c:v>1.5795146921708E-18</c:v>
                </c:pt>
                <c:pt idx="4055">
                  <c:v>1.78572101561097E-18</c:v>
                </c:pt>
                <c:pt idx="4056">
                  <c:v>1.43845647143022E-18</c:v>
                </c:pt>
                <c:pt idx="4057">
                  <c:v>1.61505585863495E-18</c:v>
                </c:pt>
                <c:pt idx="4058">
                  <c:v>1.49536447673612E-18</c:v>
                </c:pt>
                <c:pt idx="4059">
                  <c:v>1.14341738256623E-18</c:v>
                </c:pt>
                <c:pt idx="4060">
                  <c:v>1.39627052460856E-18</c:v>
                </c:pt>
                <c:pt idx="4061">
                  <c:v>1.59869527625173E-18</c:v>
                </c:pt>
                <c:pt idx="4062">
                  <c:v>1.39986639791301E-18</c:v>
                </c:pt>
                <c:pt idx="4063">
                  <c:v>1.14817922945686E-18</c:v>
                </c:pt>
                <c:pt idx="4064">
                  <c:v>1.46386496172991E-18</c:v>
                </c:pt>
                <c:pt idx="4065">
                  <c:v>1.68282834378128E-18</c:v>
                </c:pt>
                <c:pt idx="4066">
                  <c:v>9.65015001837682E-19</c:v>
                </c:pt>
                <c:pt idx="4067">
                  <c:v>1.34897973451555E-18</c:v>
                </c:pt>
                <c:pt idx="4068">
                  <c:v>1.79550992503777E-18</c:v>
                </c:pt>
                <c:pt idx="4069">
                  <c:v>1.27338209112168E-18</c:v>
                </c:pt>
                <c:pt idx="4070">
                  <c:v>1.33982689615672E-18</c:v>
                </c:pt>
                <c:pt idx="4071">
                  <c:v>1.44882751775009E-18</c:v>
                </c:pt>
                <c:pt idx="4072">
                  <c:v>1.85386266205678E-18</c:v>
                </c:pt>
                <c:pt idx="4073">
                  <c:v>2.13034872036772E-18</c:v>
                </c:pt>
                <c:pt idx="4074">
                  <c:v>1.60224618919718E-18</c:v>
                </c:pt>
                <c:pt idx="4075">
                  <c:v>2.47401635614753E-18</c:v>
                </c:pt>
                <c:pt idx="4076">
                  <c:v>2.1252112748034E-18</c:v>
                </c:pt>
                <c:pt idx="4077">
                  <c:v>2.00953647293018E-18</c:v>
                </c:pt>
                <c:pt idx="4078">
                  <c:v>1.74387676757954E-18</c:v>
                </c:pt>
                <c:pt idx="4079">
                  <c:v>1.65142049894241E-18</c:v>
                </c:pt>
                <c:pt idx="4080">
                  <c:v>1.69829977957612E-18</c:v>
                </c:pt>
                <c:pt idx="4081">
                  <c:v>1.7029089814636E-18</c:v>
                </c:pt>
                <c:pt idx="4082">
                  <c:v>1.73716859109563E-18</c:v>
                </c:pt>
                <c:pt idx="4083">
                  <c:v>1.63515215645798E-18</c:v>
                </c:pt>
                <c:pt idx="4084">
                  <c:v>2.08647541882267E-18</c:v>
                </c:pt>
                <c:pt idx="4085">
                  <c:v>1.77008342115998E-18</c:v>
                </c:pt>
                <c:pt idx="4086">
                  <c:v>1.86998481734409E-18</c:v>
                </c:pt>
                <c:pt idx="4087">
                  <c:v>1.54138120620224E-18</c:v>
                </c:pt>
                <c:pt idx="4088">
                  <c:v>1.44099925944561E-18</c:v>
                </c:pt>
                <c:pt idx="4089">
                  <c:v>1.67739688670186E-18</c:v>
                </c:pt>
                <c:pt idx="4090">
                  <c:v>1.80753494118197E-18</c:v>
                </c:pt>
                <c:pt idx="4091">
                  <c:v>1.72001712242733E-18</c:v>
                </c:pt>
                <c:pt idx="4092">
                  <c:v>1.34574664322824E-18</c:v>
                </c:pt>
                <c:pt idx="4093">
                  <c:v>1.37122036065434E-18</c:v>
                </c:pt>
                <c:pt idx="4094">
                  <c:v>1.64775600772512E-18</c:v>
                </c:pt>
                <c:pt idx="4095">
                  <c:v>1.99541136093087E-18</c:v>
                </c:pt>
                <c:pt idx="4096">
                  <c:v>1.57176528679839E-18</c:v>
                </c:pt>
                <c:pt idx="4097">
                  <c:v>1.54476654006709E-18</c:v>
                </c:pt>
                <c:pt idx="4098">
                  <c:v>1.90819369798598E-18</c:v>
                </c:pt>
                <c:pt idx="4099">
                  <c:v>1.91749259650096E-18</c:v>
                </c:pt>
                <c:pt idx="4100">
                  <c:v>1.16624044660876E-18</c:v>
                </c:pt>
                <c:pt idx="4101">
                  <c:v>1.34276093664683E-18</c:v>
                </c:pt>
                <c:pt idx="4102">
                  <c:v>1.28756291002036E-18</c:v>
                </c:pt>
                <c:pt idx="4103">
                  <c:v>2.14735741155241E-18</c:v>
                </c:pt>
                <c:pt idx="4104">
                  <c:v>2.69397913216681E-18</c:v>
                </c:pt>
                <c:pt idx="4105">
                  <c:v>1.47683983074567E-18</c:v>
                </c:pt>
                <c:pt idx="4106">
                  <c:v>1.33369087723648E-18</c:v>
                </c:pt>
                <c:pt idx="4107">
                  <c:v>1.04314696310422E-18</c:v>
                </c:pt>
                <c:pt idx="4108">
                  <c:v>1.88923124923249E-18</c:v>
                </c:pt>
                <c:pt idx="4109">
                  <c:v>2.35471461263099E-18</c:v>
                </c:pt>
                <c:pt idx="4110">
                  <c:v>1.87613422098747E-18</c:v>
                </c:pt>
                <c:pt idx="4111">
                  <c:v>2.05722888186403E-18</c:v>
                </c:pt>
                <c:pt idx="4112">
                  <c:v>2.36825711865763E-18</c:v>
                </c:pt>
                <c:pt idx="4113">
                  <c:v>1.89632228142106E-18</c:v>
                </c:pt>
                <c:pt idx="4114">
                  <c:v>1.86363875322323E-18</c:v>
                </c:pt>
                <c:pt idx="4115">
                  <c:v>1.46378239677058E-18</c:v>
                </c:pt>
                <c:pt idx="4116">
                  <c:v>1.94576950498429E-18</c:v>
                </c:pt>
                <c:pt idx="4117">
                  <c:v>1.6918168163702E-18</c:v>
                </c:pt>
                <c:pt idx="4118">
                  <c:v>1.3687865473275E-18</c:v>
                </c:pt>
                <c:pt idx="4119">
                  <c:v>1.95255281048502E-18</c:v>
                </c:pt>
                <c:pt idx="4120">
                  <c:v>3.24837015363086E-18</c:v>
                </c:pt>
                <c:pt idx="4121">
                  <c:v>1.58554862667387E-18</c:v>
                </c:pt>
                <c:pt idx="4122">
                  <c:v>2.08683183454631E-18</c:v>
                </c:pt>
                <c:pt idx="4123">
                  <c:v>2.41436514507454E-18</c:v>
                </c:pt>
                <c:pt idx="4124">
                  <c:v>1.31125934407859E-18</c:v>
                </c:pt>
                <c:pt idx="4125">
                  <c:v>1.04904640254096E-18</c:v>
                </c:pt>
                <c:pt idx="4126">
                  <c:v>1.38699692591425E-18</c:v>
                </c:pt>
                <c:pt idx="4127">
                  <c:v>1.97502140001789E-18</c:v>
                </c:pt>
                <c:pt idx="4128">
                  <c:v>1.20274614821621E-18</c:v>
                </c:pt>
                <c:pt idx="4129">
                  <c:v>1.42630441244289E-18</c:v>
                </c:pt>
                <c:pt idx="4130">
                  <c:v>1.93653938703031E-18</c:v>
                </c:pt>
                <c:pt idx="4131">
                  <c:v>2.06894357662823E-18</c:v>
                </c:pt>
                <c:pt idx="4132">
                  <c:v>1.62546534625063E-18</c:v>
                </c:pt>
                <c:pt idx="4133">
                  <c:v>1.80902599495929E-18</c:v>
                </c:pt>
                <c:pt idx="4134">
                  <c:v>2.34246884594481E-18</c:v>
                </c:pt>
                <c:pt idx="4135">
                  <c:v>2.81872232083469E-18</c:v>
                </c:pt>
                <c:pt idx="4136">
                  <c:v>1.50843316524073E-18</c:v>
                </c:pt>
                <c:pt idx="4137">
                  <c:v>1.24903427707791E-18</c:v>
                </c:pt>
                <c:pt idx="4138">
                  <c:v>1.60011578201261E-18</c:v>
                </c:pt>
                <c:pt idx="4139">
                  <c:v>1.11448375952521E-18</c:v>
                </c:pt>
                <c:pt idx="4140">
                  <c:v>2.60524521308263E-18</c:v>
                </c:pt>
                <c:pt idx="4141">
                  <c:v>2.70585009247648E-18</c:v>
                </c:pt>
                <c:pt idx="4142">
                  <c:v>2.87590906959953E-18</c:v>
                </c:pt>
                <c:pt idx="4143">
                  <c:v>2.29838229887951E-18</c:v>
                </c:pt>
                <c:pt idx="4144">
                  <c:v>1.63404671754202E-18</c:v>
                </c:pt>
                <c:pt idx="4145">
                  <c:v>1.60416612070707E-18</c:v>
                </c:pt>
                <c:pt idx="4146">
                  <c:v>2.78009122636217E-18</c:v>
                </c:pt>
                <c:pt idx="4147">
                  <c:v>2.8431722102712E-18</c:v>
                </c:pt>
                <c:pt idx="4148">
                  <c:v>2.303522760109E-18</c:v>
                </c:pt>
                <c:pt idx="4149">
                  <c:v>1.76416528856919E-18</c:v>
                </c:pt>
                <c:pt idx="4150">
                  <c:v>1.6322422727624E-18</c:v>
                </c:pt>
                <c:pt idx="4151">
                  <c:v>1.61666998098609E-18</c:v>
                </c:pt>
                <c:pt idx="4152">
                  <c:v>1.36427865596902E-18</c:v>
                </c:pt>
                <c:pt idx="4153">
                  <c:v>1.19578875058435E-18</c:v>
                </c:pt>
                <c:pt idx="4154">
                  <c:v>1.77074997972897E-18</c:v>
                </c:pt>
                <c:pt idx="4155">
                  <c:v>2.26472221995759E-18</c:v>
                </c:pt>
                <c:pt idx="4156">
                  <c:v>1.84078185952312E-18</c:v>
                </c:pt>
                <c:pt idx="4157">
                  <c:v>1.58117625819676E-18</c:v>
                </c:pt>
                <c:pt idx="4158">
                  <c:v>1.78587883830721E-18</c:v>
                </c:pt>
                <c:pt idx="4159">
                  <c:v>1.75070512644814E-18</c:v>
                </c:pt>
                <c:pt idx="4160">
                  <c:v>1.6311457429412E-18</c:v>
                </c:pt>
                <c:pt idx="4161">
                  <c:v>1.52375334110214E-18</c:v>
                </c:pt>
                <c:pt idx="4162">
                  <c:v>2.01440956293148E-18</c:v>
                </c:pt>
                <c:pt idx="4163">
                  <c:v>2.22882297142722E-18</c:v>
                </c:pt>
                <c:pt idx="4164">
                  <c:v>1.11134028979345E-18</c:v>
                </c:pt>
                <c:pt idx="4165">
                  <c:v>1.19439244472145E-18</c:v>
                </c:pt>
                <c:pt idx="4166">
                  <c:v>1.71028906542544E-18</c:v>
                </c:pt>
                <c:pt idx="4167">
                  <c:v>1.69019321380469E-18</c:v>
                </c:pt>
                <c:pt idx="4168">
                  <c:v>1.66611787425059E-18</c:v>
                </c:pt>
                <c:pt idx="4169">
                  <c:v>3.26386473364119E-18</c:v>
                </c:pt>
                <c:pt idx="4170">
                  <c:v>2.14596954875711E-18</c:v>
                </c:pt>
                <c:pt idx="4171">
                  <c:v>2.04232079406877E-18</c:v>
                </c:pt>
                <c:pt idx="4172">
                  <c:v>2.27615708790105E-18</c:v>
                </c:pt>
                <c:pt idx="4173">
                  <c:v>1.36000066037724E-18</c:v>
                </c:pt>
                <c:pt idx="4174">
                  <c:v>1.92311421250815E-18</c:v>
                </c:pt>
                <c:pt idx="4175">
                  <c:v>2.26874029908239E-18</c:v>
                </c:pt>
                <c:pt idx="4176">
                  <c:v>3.25474620412463E-18</c:v>
                </c:pt>
                <c:pt idx="4177">
                  <c:v>2.37013309626358E-18</c:v>
                </c:pt>
                <c:pt idx="4178">
                  <c:v>1.88886269347596E-18</c:v>
                </c:pt>
                <c:pt idx="4179">
                  <c:v>1.84566746961894E-18</c:v>
                </c:pt>
                <c:pt idx="4180">
                  <c:v>1.90021558246688E-18</c:v>
                </c:pt>
                <c:pt idx="4181">
                  <c:v>2.45258909081772E-18</c:v>
                </c:pt>
                <c:pt idx="4182">
                  <c:v>2.17370690345011E-18</c:v>
                </c:pt>
                <c:pt idx="4183">
                  <c:v>1.54428511599551E-18</c:v>
                </c:pt>
                <c:pt idx="4184">
                  <c:v>1.75157723344232E-18</c:v>
                </c:pt>
                <c:pt idx="4185">
                  <c:v>1.35212086875693E-18</c:v>
                </c:pt>
                <c:pt idx="4186">
                  <c:v>1.37283364815826E-18</c:v>
                </c:pt>
                <c:pt idx="4187">
                  <c:v>2.01259047745939E-18</c:v>
                </c:pt>
                <c:pt idx="4188">
                  <c:v>2.41480848625592E-18</c:v>
                </c:pt>
                <c:pt idx="4189">
                  <c:v>2.79793357708026E-18</c:v>
                </c:pt>
                <c:pt idx="4190">
                  <c:v>2.19955647746496E-18</c:v>
                </c:pt>
                <c:pt idx="4191">
                  <c:v>1.58866349430199E-18</c:v>
                </c:pt>
                <c:pt idx="4192">
                  <c:v>1.5103959699022E-18</c:v>
                </c:pt>
                <c:pt idx="4193">
                  <c:v>1.01915712062934E-18</c:v>
                </c:pt>
                <c:pt idx="4194">
                  <c:v>1.29464618566437E-18</c:v>
                </c:pt>
                <c:pt idx="4195">
                  <c:v>2.17475865845702E-18</c:v>
                </c:pt>
                <c:pt idx="4196">
                  <c:v>1.39767637720177E-18</c:v>
                </c:pt>
                <c:pt idx="4197">
                  <c:v>1.40225642055676E-18</c:v>
                </c:pt>
                <c:pt idx="4198">
                  <c:v>1.98281224342764E-18</c:v>
                </c:pt>
                <c:pt idx="4199">
                  <c:v>1.82448759111787E-18</c:v>
                </c:pt>
                <c:pt idx="4200">
                  <c:v>1.7545198831726E-18</c:v>
                </c:pt>
                <c:pt idx="4201">
                  <c:v>1.78119989629455E-18</c:v>
                </c:pt>
                <c:pt idx="4202">
                  <c:v>1.00370740244218E-18</c:v>
                </c:pt>
                <c:pt idx="4203">
                  <c:v>1.40556967538201E-18</c:v>
                </c:pt>
                <c:pt idx="4204">
                  <c:v>1.86279959835454E-18</c:v>
                </c:pt>
                <c:pt idx="4205">
                  <c:v>2.8128150984741E-18</c:v>
                </c:pt>
                <c:pt idx="4206">
                  <c:v>2.01680702456316E-18</c:v>
                </c:pt>
                <c:pt idx="4207">
                  <c:v>2.06618562542497E-18</c:v>
                </c:pt>
                <c:pt idx="4208">
                  <c:v>1.90240425792938E-18</c:v>
                </c:pt>
                <c:pt idx="4209">
                  <c:v>1.68558257812127E-18</c:v>
                </c:pt>
                <c:pt idx="4210">
                  <c:v>1.93285408607688E-18</c:v>
                </c:pt>
                <c:pt idx="4211">
                  <c:v>1.66030223513496E-18</c:v>
                </c:pt>
                <c:pt idx="4212">
                  <c:v>1.82534081065116E-18</c:v>
                </c:pt>
                <c:pt idx="4213">
                  <c:v>2.87879267510795E-18</c:v>
                </c:pt>
                <c:pt idx="4214">
                  <c:v>2.46034400141642E-18</c:v>
                </c:pt>
                <c:pt idx="4215">
                  <c:v>1.54363107058994E-18</c:v>
                </c:pt>
                <c:pt idx="4216">
                  <c:v>1.39400514040269E-18</c:v>
                </c:pt>
                <c:pt idx="4217">
                  <c:v>1.67713756286224E-18</c:v>
                </c:pt>
                <c:pt idx="4218">
                  <c:v>1.38076754356282E-18</c:v>
                </c:pt>
                <c:pt idx="4219">
                  <c:v>2.27219162910646E-18</c:v>
                </c:pt>
                <c:pt idx="4220">
                  <c:v>1.27926704367944E-18</c:v>
                </c:pt>
                <c:pt idx="4221">
                  <c:v>1.82278684299599E-18</c:v>
                </c:pt>
                <c:pt idx="4222">
                  <c:v>2.23225151924041E-18</c:v>
                </c:pt>
                <c:pt idx="4223">
                  <c:v>2.05311400774464E-18</c:v>
                </c:pt>
                <c:pt idx="4224">
                  <c:v>1.02249173085581E-18</c:v>
                </c:pt>
                <c:pt idx="4225">
                  <c:v>1.41702786349797E-18</c:v>
                </c:pt>
                <c:pt idx="4226">
                  <c:v>1.22200461760703E-18</c:v>
                </c:pt>
                <c:pt idx="4227">
                  <c:v>1.95983806199437E-18</c:v>
                </c:pt>
                <c:pt idx="4228">
                  <c:v>1.75263215641541E-18</c:v>
                </c:pt>
                <c:pt idx="4229">
                  <c:v>1.78526193026232E-18</c:v>
                </c:pt>
                <c:pt idx="4230">
                  <c:v>1.69936059081944E-18</c:v>
                </c:pt>
                <c:pt idx="4231">
                  <c:v>1.96839000481436E-18</c:v>
                </c:pt>
                <c:pt idx="4232">
                  <c:v>1.18893036411569E-18</c:v>
                </c:pt>
                <c:pt idx="4233">
                  <c:v>7.94900945836926E-19</c:v>
                </c:pt>
                <c:pt idx="4234">
                  <c:v>2.22496621430871E-18</c:v>
                </c:pt>
                <c:pt idx="4235">
                  <c:v>2.20515951428672E-18</c:v>
                </c:pt>
                <c:pt idx="4236">
                  <c:v>1.58296064178059E-18</c:v>
                </c:pt>
                <c:pt idx="4237">
                  <c:v>1.36181003566054E-18</c:v>
                </c:pt>
                <c:pt idx="4238">
                  <c:v>1.8916312274456E-18</c:v>
                </c:pt>
                <c:pt idx="4239">
                  <c:v>2.18374091376829E-18</c:v>
                </c:pt>
                <c:pt idx="4240">
                  <c:v>1.83892445216956E-18</c:v>
                </c:pt>
                <c:pt idx="4241">
                  <c:v>2.15440578687127E-18</c:v>
                </c:pt>
                <c:pt idx="4242">
                  <c:v>2.43324715618496E-18</c:v>
                </c:pt>
                <c:pt idx="4243">
                  <c:v>2.52427837648276E-18</c:v>
                </c:pt>
                <c:pt idx="4244">
                  <c:v>1.49899636778591E-18</c:v>
                </c:pt>
                <c:pt idx="4245">
                  <c:v>1.88101508539677E-18</c:v>
                </c:pt>
                <c:pt idx="4246">
                  <c:v>1.51736745257886E-18</c:v>
                </c:pt>
                <c:pt idx="4247">
                  <c:v>1.97082452117711E-18</c:v>
                </c:pt>
                <c:pt idx="4248">
                  <c:v>2.04881945159668E-18</c:v>
                </c:pt>
                <c:pt idx="4249">
                  <c:v>1.44677963566696E-18</c:v>
                </c:pt>
                <c:pt idx="4250">
                  <c:v>1.99477079464765E-18</c:v>
                </c:pt>
                <c:pt idx="4251">
                  <c:v>1.15974556312824E-18</c:v>
                </c:pt>
                <c:pt idx="4252">
                  <c:v>1.90694888679128E-18</c:v>
                </c:pt>
                <c:pt idx="4253">
                  <c:v>1.65567020687907E-18</c:v>
                </c:pt>
                <c:pt idx="4254">
                  <c:v>1.94182272166219E-18</c:v>
                </c:pt>
                <c:pt idx="4255">
                  <c:v>2.26094350372698E-18</c:v>
                </c:pt>
                <c:pt idx="4256">
                  <c:v>3.2485744584404E-18</c:v>
                </c:pt>
                <c:pt idx="4257">
                  <c:v>2.15601347004494E-18</c:v>
                </c:pt>
                <c:pt idx="4258">
                  <c:v>1.29411669299097E-18</c:v>
                </c:pt>
                <c:pt idx="4259">
                  <c:v>1.69542105747267E-18</c:v>
                </c:pt>
                <c:pt idx="4260">
                  <c:v>1.70730137072083E-18</c:v>
                </c:pt>
                <c:pt idx="4261">
                  <c:v>1.50870436250405E-18</c:v>
                </c:pt>
                <c:pt idx="4262">
                  <c:v>1.46945957597795E-18</c:v>
                </c:pt>
                <c:pt idx="4263">
                  <c:v>1.6390712783018E-18</c:v>
                </c:pt>
                <c:pt idx="4264">
                  <c:v>1.54911965416327E-18</c:v>
                </c:pt>
                <c:pt idx="4265">
                  <c:v>1.73442158786566E-18</c:v>
                </c:pt>
                <c:pt idx="4266">
                  <c:v>2.01127512129826E-18</c:v>
                </c:pt>
                <c:pt idx="4267">
                  <c:v>1.37716363339409E-18</c:v>
                </c:pt>
                <c:pt idx="4268">
                  <c:v>1.50352028739828E-18</c:v>
                </c:pt>
                <c:pt idx="4269">
                  <c:v>1.81412698749069E-18</c:v>
                </c:pt>
                <c:pt idx="4270">
                  <c:v>2.52901693505762E-18</c:v>
                </c:pt>
                <c:pt idx="4271">
                  <c:v>2.46676505904482E-18</c:v>
                </c:pt>
                <c:pt idx="4272">
                  <c:v>2.20876579148737E-18</c:v>
                </c:pt>
                <c:pt idx="4273">
                  <c:v>1.96735075968774E-18</c:v>
                </c:pt>
                <c:pt idx="4274">
                  <c:v>1.23706723331428E-18</c:v>
                </c:pt>
                <c:pt idx="4275">
                  <c:v>1.60491607167099E-18</c:v>
                </c:pt>
                <c:pt idx="4276">
                  <c:v>1.66036478497247E-18</c:v>
                </c:pt>
                <c:pt idx="4277">
                  <c:v>2.42897998053368E-18</c:v>
                </c:pt>
                <c:pt idx="4278">
                  <c:v>2.89956264823298E-18</c:v>
                </c:pt>
                <c:pt idx="4279">
                  <c:v>2.10906844707376E-18</c:v>
                </c:pt>
                <c:pt idx="4280">
                  <c:v>1.71659077121714E-18</c:v>
                </c:pt>
                <c:pt idx="4281">
                  <c:v>2.65570856368751E-18</c:v>
                </c:pt>
                <c:pt idx="4282">
                  <c:v>2.64087838893778E-18</c:v>
                </c:pt>
                <c:pt idx="4283">
                  <c:v>2.17646103908757E-18</c:v>
                </c:pt>
                <c:pt idx="4284">
                  <c:v>1.57117247784102E-18</c:v>
                </c:pt>
                <c:pt idx="4285">
                  <c:v>2.26027795536246E-18</c:v>
                </c:pt>
                <c:pt idx="4286">
                  <c:v>1.62841953816323E-18</c:v>
                </c:pt>
                <c:pt idx="4287">
                  <c:v>1.50446888937914E-18</c:v>
                </c:pt>
                <c:pt idx="4288">
                  <c:v>2.38169453669864E-18</c:v>
                </c:pt>
                <c:pt idx="4289">
                  <c:v>1.83670534980266E-18</c:v>
                </c:pt>
                <c:pt idx="4290">
                  <c:v>2.11235008067747E-18</c:v>
                </c:pt>
                <c:pt idx="4291">
                  <c:v>2.84207509526644E-18</c:v>
                </c:pt>
                <c:pt idx="4292">
                  <c:v>2.11441822363262E-18</c:v>
                </c:pt>
                <c:pt idx="4293">
                  <c:v>2.1473196387803E-18</c:v>
                </c:pt>
                <c:pt idx="4294">
                  <c:v>1.89574925375065E-18</c:v>
                </c:pt>
                <c:pt idx="4295">
                  <c:v>8.94098856711152E-19</c:v>
                </c:pt>
                <c:pt idx="4296">
                  <c:v>1.85694257410793E-18</c:v>
                </c:pt>
                <c:pt idx="4297">
                  <c:v>1.58433953311289E-18</c:v>
                </c:pt>
                <c:pt idx="4298">
                  <c:v>1.84109878552571E-18</c:v>
                </c:pt>
                <c:pt idx="4299">
                  <c:v>2.38010163206793E-18</c:v>
                </c:pt>
                <c:pt idx="4300">
                  <c:v>1.92331718460118E-18</c:v>
                </c:pt>
                <c:pt idx="4301">
                  <c:v>1.63058770488283E-18</c:v>
                </c:pt>
                <c:pt idx="4302">
                  <c:v>2.18801343424666E-18</c:v>
                </c:pt>
                <c:pt idx="4303">
                  <c:v>2.04513928531872E-18</c:v>
                </c:pt>
                <c:pt idx="4304">
                  <c:v>1.81639968315198E-18</c:v>
                </c:pt>
                <c:pt idx="4305">
                  <c:v>1.65813352765612E-18</c:v>
                </c:pt>
                <c:pt idx="4306">
                  <c:v>1.70029543709986E-18</c:v>
                </c:pt>
                <c:pt idx="4307">
                  <c:v>1.32658628090862E-18</c:v>
                </c:pt>
                <c:pt idx="4308">
                  <c:v>2.11846803409719E-18</c:v>
                </c:pt>
                <c:pt idx="4309">
                  <c:v>1.62032041610467E-18</c:v>
                </c:pt>
                <c:pt idx="4310">
                  <c:v>1.9257581735234E-18</c:v>
                </c:pt>
                <c:pt idx="4311">
                  <c:v>2.3960701435351E-18</c:v>
                </c:pt>
                <c:pt idx="4312">
                  <c:v>2.41142414913288E-18</c:v>
                </c:pt>
                <c:pt idx="4313">
                  <c:v>1.32109294637389E-18</c:v>
                </c:pt>
                <c:pt idx="4314">
                  <c:v>1.61494483816529E-18</c:v>
                </c:pt>
                <c:pt idx="4315">
                  <c:v>2.76164027611504E-18</c:v>
                </c:pt>
                <c:pt idx="4316">
                  <c:v>1.91092644644363E-18</c:v>
                </c:pt>
                <c:pt idx="4317">
                  <c:v>2.85625936285034E-18</c:v>
                </c:pt>
                <c:pt idx="4318">
                  <c:v>3.14310080885272E-18</c:v>
                </c:pt>
                <c:pt idx="4319">
                  <c:v>1.91809582499408E-18</c:v>
                </c:pt>
                <c:pt idx="4320">
                  <c:v>1.43745876160121E-18</c:v>
                </c:pt>
                <c:pt idx="4321">
                  <c:v>1.60678772097258E-18</c:v>
                </c:pt>
                <c:pt idx="4322">
                  <c:v>2.51109974688762E-18</c:v>
                </c:pt>
                <c:pt idx="4323">
                  <c:v>1.96882202450642E-18</c:v>
                </c:pt>
                <c:pt idx="4324">
                  <c:v>1.76472854377468E-18</c:v>
                </c:pt>
                <c:pt idx="4325">
                  <c:v>1.95396520123788E-18</c:v>
                </c:pt>
                <c:pt idx="4326">
                  <c:v>1.49142417474021E-18</c:v>
                </c:pt>
                <c:pt idx="4327">
                  <c:v>2.4597522939122E-18</c:v>
                </c:pt>
                <c:pt idx="4328">
                  <c:v>2.40587003169545E-18</c:v>
                </c:pt>
                <c:pt idx="4329">
                  <c:v>2.20035465627405E-18</c:v>
                </c:pt>
                <c:pt idx="4330">
                  <c:v>1.54709126139548E-18</c:v>
                </c:pt>
                <c:pt idx="4331">
                  <c:v>2.58747086361513E-18</c:v>
                </c:pt>
                <c:pt idx="4332">
                  <c:v>2.32813701720946E-18</c:v>
                </c:pt>
                <c:pt idx="4333">
                  <c:v>2.17983251556435E-18</c:v>
                </c:pt>
                <c:pt idx="4334">
                  <c:v>1.58866006195354E-18</c:v>
                </c:pt>
                <c:pt idx="4335">
                  <c:v>1.70090003885366E-18</c:v>
                </c:pt>
                <c:pt idx="4336">
                  <c:v>1.74092890232875E-18</c:v>
                </c:pt>
                <c:pt idx="4337">
                  <c:v>2.00779152294397E-18</c:v>
                </c:pt>
                <c:pt idx="4338">
                  <c:v>1.89831775584245E-18</c:v>
                </c:pt>
                <c:pt idx="4339">
                  <c:v>1.47560139623336E-18</c:v>
                </c:pt>
                <c:pt idx="4340">
                  <c:v>1.97737768618008E-18</c:v>
                </c:pt>
                <c:pt idx="4341">
                  <c:v>1.83562632904308E-18</c:v>
                </c:pt>
                <c:pt idx="4342">
                  <c:v>1.74337379570186E-18</c:v>
                </c:pt>
                <c:pt idx="4343">
                  <c:v>2.02044358379025E-18</c:v>
                </c:pt>
                <c:pt idx="4344">
                  <c:v>1.87464441039417E-18</c:v>
                </c:pt>
                <c:pt idx="4345">
                  <c:v>2.12529572540955E-18</c:v>
                </c:pt>
                <c:pt idx="4346">
                  <c:v>2.5061030506061E-18</c:v>
                </c:pt>
                <c:pt idx="4347">
                  <c:v>2.24668214725889E-18</c:v>
                </c:pt>
                <c:pt idx="4348">
                  <c:v>2.69424727528542E-18</c:v>
                </c:pt>
                <c:pt idx="4349">
                  <c:v>2.23861816791445E-18</c:v>
                </c:pt>
                <c:pt idx="4350">
                  <c:v>1.65980749701299E-18</c:v>
                </c:pt>
                <c:pt idx="4351">
                  <c:v>2.38854950191188E-18</c:v>
                </c:pt>
                <c:pt idx="4352">
                  <c:v>1.55812346258259E-18</c:v>
                </c:pt>
                <c:pt idx="4353">
                  <c:v>2.47871915961789E-18</c:v>
                </c:pt>
                <c:pt idx="4354">
                  <c:v>2.58977974057796E-18</c:v>
                </c:pt>
                <c:pt idx="4355">
                  <c:v>3.35225186760769E-18</c:v>
                </c:pt>
                <c:pt idx="4356">
                  <c:v>2.94311381452392E-18</c:v>
                </c:pt>
                <c:pt idx="4357">
                  <c:v>2.13844634569956E-18</c:v>
                </c:pt>
                <c:pt idx="4358">
                  <c:v>2.16057493500297E-18</c:v>
                </c:pt>
                <c:pt idx="4359">
                  <c:v>1.9529710817826E-18</c:v>
                </c:pt>
                <c:pt idx="4360">
                  <c:v>1.6792272790155E-18</c:v>
                </c:pt>
                <c:pt idx="4361">
                  <c:v>1.88589102021837E-18</c:v>
                </c:pt>
                <c:pt idx="4362">
                  <c:v>2.89936632763135E-18</c:v>
                </c:pt>
                <c:pt idx="4363">
                  <c:v>2.67463072908944E-18</c:v>
                </c:pt>
                <c:pt idx="4364">
                  <c:v>1.78335532226661E-18</c:v>
                </c:pt>
                <c:pt idx="4365">
                  <c:v>2.33852020872112E-18</c:v>
                </c:pt>
                <c:pt idx="4366">
                  <c:v>2.10501695894876E-18</c:v>
                </c:pt>
                <c:pt idx="4367">
                  <c:v>2.7083198912727E-18</c:v>
                </c:pt>
                <c:pt idx="4368">
                  <c:v>3.139815053393E-18</c:v>
                </c:pt>
                <c:pt idx="4369">
                  <c:v>2.53712665011587E-18</c:v>
                </c:pt>
                <c:pt idx="4370">
                  <c:v>1.88518180045932E-18</c:v>
                </c:pt>
                <c:pt idx="4371">
                  <c:v>2.13572043738989E-18</c:v>
                </c:pt>
                <c:pt idx="4372">
                  <c:v>2.36113475218979E-18</c:v>
                </c:pt>
                <c:pt idx="4373">
                  <c:v>2.28943298497932E-18</c:v>
                </c:pt>
                <c:pt idx="4374">
                  <c:v>2.14253588226399E-18</c:v>
                </c:pt>
                <c:pt idx="4375">
                  <c:v>2.0362044004396E-18</c:v>
                </c:pt>
                <c:pt idx="4376">
                  <c:v>1.76708124755399E-18</c:v>
                </c:pt>
                <c:pt idx="4377">
                  <c:v>2.31861209209511E-18</c:v>
                </c:pt>
                <c:pt idx="4378">
                  <c:v>2.74875374224268E-18</c:v>
                </c:pt>
                <c:pt idx="4379">
                  <c:v>3.5963354036918E-18</c:v>
                </c:pt>
                <c:pt idx="4380">
                  <c:v>2.77836020372599E-18</c:v>
                </c:pt>
                <c:pt idx="4381">
                  <c:v>2.38278011291397E-18</c:v>
                </c:pt>
                <c:pt idx="4382">
                  <c:v>1.88545386851146E-18</c:v>
                </c:pt>
                <c:pt idx="4383">
                  <c:v>2.55350531620553E-18</c:v>
                </c:pt>
                <c:pt idx="4384">
                  <c:v>2.32792713520635E-18</c:v>
                </c:pt>
                <c:pt idx="4385">
                  <c:v>2.87243655275849E-18</c:v>
                </c:pt>
                <c:pt idx="4386">
                  <c:v>1.76015712498321E-18</c:v>
                </c:pt>
                <c:pt idx="4387">
                  <c:v>2.32945009861889E-18</c:v>
                </c:pt>
                <c:pt idx="4388">
                  <c:v>1.89501308335444E-18</c:v>
                </c:pt>
                <c:pt idx="4389">
                  <c:v>2.55150465139766E-18</c:v>
                </c:pt>
                <c:pt idx="4390">
                  <c:v>2.50694721503076E-18</c:v>
                </c:pt>
                <c:pt idx="4391">
                  <c:v>1.28931977812534E-18</c:v>
                </c:pt>
                <c:pt idx="4392">
                  <c:v>1.77694483159307E-18</c:v>
                </c:pt>
                <c:pt idx="4393">
                  <c:v>1.92461985198189E-18</c:v>
                </c:pt>
                <c:pt idx="4394">
                  <c:v>2.2890155631193E-18</c:v>
                </c:pt>
                <c:pt idx="4395">
                  <c:v>2.3770230775514E-18</c:v>
                </c:pt>
                <c:pt idx="4396">
                  <c:v>2.45550625986455E-18</c:v>
                </c:pt>
                <c:pt idx="4397">
                  <c:v>2.10819199355694E-18</c:v>
                </c:pt>
                <c:pt idx="4398">
                  <c:v>2.54538598075945E-18</c:v>
                </c:pt>
                <c:pt idx="4399">
                  <c:v>3.12780126961297E-18</c:v>
                </c:pt>
                <c:pt idx="4400">
                  <c:v>2.69691779405567E-18</c:v>
                </c:pt>
                <c:pt idx="4401">
                  <c:v>1.88672052622699E-18</c:v>
                </c:pt>
                <c:pt idx="4402">
                  <c:v>2.41976064002332E-18</c:v>
                </c:pt>
                <c:pt idx="4403">
                  <c:v>2.87608894991021E-18</c:v>
                </c:pt>
                <c:pt idx="4404">
                  <c:v>2.41552905540226E-18</c:v>
                </c:pt>
                <c:pt idx="4405">
                  <c:v>2.49595295864399E-18</c:v>
                </c:pt>
                <c:pt idx="4406">
                  <c:v>2.55537098323279E-18</c:v>
                </c:pt>
                <c:pt idx="4407">
                  <c:v>2.08173856969083E-18</c:v>
                </c:pt>
                <c:pt idx="4408">
                  <c:v>1.58810421388747E-18</c:v>
                </c:pt>
                <c:pt idx="4409">
                  <c:v>1.6297484375576E-18</c:v>
                </c:pt>
                <c:pt idx="4410">
                  <c:v>1.71180914082779E-18</c:v>
                </c:pt>
                <c:pt idx="4411">
                  <c:v>1.56885755879448E-18</c:v>
                </c:pt>
                <c:pt idx="4412">
                  <c:v>1.97421286913748E-18</c:v>
                </c:pt>
                <c:pt idx="4413">
                  <c:v>2.43110422268196E-18</c:v>
                </c:pt>
                <c:pt idx="4414">
                  <c:v>3.03322460306453E-18</c:v>
                </c:pt>
                <c:pt idx="4415">
                  <c:v>3.03180741454092E-18</c:v>
                </c:pt>
                <c:pt idx="4416">
                  <c:v>1.39963659762567E-18</c:v>
                </c:pt>
                <c:pt idx="4417">
                  <c:v>2.18811812433381E-18</c:v>
                </c:pt>
                <c:pt idx="4418">
                  <c:v>1.6950048851573E-18</c:v>
                </c:pt>
                <c:pt idx="4419">
                  <c:v>1.72038040449098E-18</c:v>
                </c:pt>
                <c:pt idx="4420">
                  <c:v>2.38472612899917E-18</c:v>
                </c:pt>
                <c:pt idx="4421">
                  <c:v>3.15536239752112E-18</c:v>
                </c:pt>
                <c:pt idx="4422">
                  <c:v>2.13760088749996E-18</c:v>
                </c:pt>
                <c:pt idx="4423">
                  <c:v>1.97224317841982E-18</c:v>
                </c:pt>
                <c:pt idx="4424">
                  <c:v>2.89836119752276E-18</c:v>
                </c:pt>
                <c:pt idx="4425">
                  <c:v>1.41056452327348E-18</c:v>
                </c:pt>
                <c:pt idx="4426">
                  <c:v>2.10942260719859E-18</c:v>
                </c:pt>
                <c:pt idx="4427">
                  <c:v>2.85769495960067E-18</c:v>
                </c:pt>
                <c:pt idx="4428">
                  <c:v>3.48733539941196E-18</c:v>
                </c:pt>
                <c:pt idx="4429">
                  <c:v>3.01418264245033E-18</c:v>
                </c:pt>
                <c:pt idx="4430">
                  <c:v>2.13741031345314E-18</c:v>
                </c:pt>
                <c:pt idx="4431">
                  <c:v>2.73594832130629E-18</c:v>
                </c:pt>
                <c:pt idx="4432">
                  <c:v>1.92315169204714E-18</c:v>
                </c:pt>
                <c:pt idx="4433">
                  <c:v>2.60996916497843E-18</c:v>
                </c:pt>
                <c:pt idx="4434">
                  <c:v>2.63526390598084E-18</c:v>
                </c:pt>
                <c:pt idx="4435">
                  <c:v>2.33069176889921E-18</c:v>
                </c:pt>
                <c:pt idx="4436">
                  <c:v>2.16890302101355E-18</c:v>
                </c:pt>
                <c:pt idx="4437">
                  <c:v>2.77724661618596E-18</c:v>
                </c:pt>
                <c:pt idx="4438">
                  <c:v>2.3103372702089E-18</c:v>
                </c:pt>
                <c:pt idx="4439">
                  <c:v>1.9720961905353E-18</c:v>
                </c:pt>
                <c:pt idx="4440">
                  <c:v>1.91154961882552E-18</c:v>
                </c:pt>
                <c:pt idx="4441">
                  <c:v>2.40688343440203E-18</c:v>
                </c:pt>
                <c:pt idx="4442">
                  <c:v>2.37480026244717E-18</c:v>
                </c:pt>
                <c:pt idx="4443">
                  <c:v>2.50922918565971E-18</c:v>
                </c:pt>
                <c:pt idx="4444">
                  <c:v>1.9973577871232E-18</c:v>
                </c:pt>
                <c:pt idx="4445">
                  <c:v>3.41203163290416E-18</c:v>
                </c:pt>
                <c:pt idx="4446">
                  <c:v>3.68344255285164E-18</c:v>
                </c:pt>
                <c:pt idx="4447">
                  <c:v>1.97369365128522E-18</c:v>
                </c:pt>
                <c:pt idx="4448">
                  <c:v>1.7883299831806E-18</c:v>
                </c:pt>
                <c:pt idx="4449">
                  <c:v>2.09835752081795E-18</c:v>
                </c:pt>
                <c:pt idx="4450">
                  <c:v>1.961010925379E-18</c:v>
                </c:pt>
                <c:pt idx="4451">
                  <c:v>1.46209620535451E-18</c:v>
                </c:pt>
                <c:pt idx="4452">
                  <c:v>1.78957723520268E-18</c:v>
                </c:pt>
                <c:pt idx="4453">
                  <c:v>1.99308884987899E-18</c:v>
                </c:pt>
                <c:pt idx="4454">
                  <c:v>1.79630219908368E-18</c:v>
                </c:pt>
                <c:pt idx="4455">
                  <c:v>1.52475324081481E-18</c:v>
                </c:pt>
                <c:pt idx="4456">
                  <c:v>1.90780644793528E-18</c:v>
                </c:pt>
                <c:pt idx="4457">
                  <c:v>2.33343387055959E-18</c:v>
                </c:pt>
                <c:pt idx="4458">
                  <c:v>3.10306325866194E-18</c:v>
                </c:pt>
                <c:pt idx="4459">
                  <c:v>3.22767954687375E-18</c:v>
                </c:pt>
                <c:pt idx="4460">
                  <c:v>2.24683329840965E-18</c:v>
                </c:pt>
                <c:pt idx="4461">
                  <c:v>1.77475198137328E-18</c:v>
                </c:pt>
                <c:pt idx="4462">
                  <c:v>1.7222393314921E-18</c:v>
                </c:pt>
                <c:pt idx="4463">
                  <c:v>2.21016511308054E-18</c:v>
                </c:pt>
                <c:pt idx="4464">
                  <c:v>2.44251644273222E-18</c:v>
                </c:pt>
                <c:pt idx="4465">
                  <c:v>2.95459704977503E-18</c:v>
                </c:pt>
                <c:pt idx="4466">
                  <c:v>2.32387963127319E-18</c:v>
                </c:pt>
                <c:pt idx="4467">
                  <c:v>2.18474294328522E-18</c:v>
                </c:pt>
                <c:pt idx="4468">
                  <c:v>2.233664730927E-18</c:v>
                </c:pt>
                <c:pt idx="4469">
                  <c:v>2.22602710799189E-18</c:v>
                </c:pt>
                <c:pt idx="4470">
                  <c:v>2.82824118813546E-18</c:v>
                </c:pt>
                <c:pt idx="4471">
                  <c:v>2.50668876568032E-18</c:v>
                </c:pt>
                <c:pt idx="4472">
                  <c:v>1.92358923534713E-18</c:v>
                </c:pt>
                <c:pt idx="4473">
                  <c:v>2.77966840746319E-18</c:v>
                </c:pt>
                <c:pt idx="4474">
                  <c:v>3.40058185088976E-18</c:v>
                </c:pt>
                <c:pt idx="4475">
                  <c:v>3.24145327773191E-18</c:v>
                </c:pt>
                <c:pt idx="4476">
                  <c:v>2.79771749636184E-18</c:v>
                </c:pt>
                <c:pt idx="4477">
                  <c:v>3.14768353319782E-18</c:v>
                </c:pt>
                <c:pt idx="4478">
                  <c:v>2.27779975205339E-18</c:v>
                </c:pt>
                <c:pt idx="4479">
                  <c:v>2.19986760283625E-18</c:v>
                </c:pt>
                <c:pt idx="4480">
                  <c:v>2.25589583911093E-18</c:v>
                </c:pt>
                <c:pt idx="4481">
                  <c:v>2.96705345513525E-18</c:v>
                </c:pt>
                <c:pt idx="4482">
                  <c:v>2.81739944616398E-18</c:v>
                </c:pt>
                <c:pt idx="4483">
                  <c:v>1.9011183262473E-18</c:v>
                </c:pt>
                <c:pt idx="4484">
                  <c:v>1.81304224559333E-18</c:v>
                </c:pt>
                <c:pt idx="4485">
                  <c:v>2.82793243770171E-18</c:v>
                </c:pt>
                <c:pt idx="4486">
                  <c:v>3.10984585580531E-18</c:v>
                </c:pt>
                <c:pt idx="4487">
                  <c:v>1.6214370575129E-18</c:v>
                </c:pt>
                <c:pt idx="4488">
                  <c:v>2.0556902008706E-18</c:v>
                </c:pt>
                <c:pt idx="4489">
                  <c:v>2.69366112761604E-18</c:v>
                </c:pt>
                <c:pt idx="4490">
                  <c:v>2.29561531299525E-18</c:v>
                </c:pt>
                <c:pt idx="4491">
                  <c:v>2.76381707060867E-18</c:v>
                </c:pt>
                <c:pt idx="4492">
                  <c:v>2.11643589099936E-18</c:v>
                </c:pt>
                <c:pt idx="4493">
                  <c:v>2.42084822179258E-18</c:v>
                </c:pt>
                <c:pt idx="4494">
                  <c:v>3.87831492112448E-18</c:v>
                </c:pt>
                <c:pt idx="4495">
                  <c:v>3.04345315276062E-18</c:v>
                </c:pt>
                <c:pt idx="4496">
                  <c:v>2.75866874126103E-18</c:v>
                </c:pt>
                <c:pt idx="4497">
                  <c:v>2.86940084943103E-18</c:v>
                </c:pt>
                <c:pt idx="4498">
                  <c:v>2.68717077184046E-18</c:v>
                </c:pt>
                <c:pt idx="4499">
                  <c:v>1.93733529870815E-18</c:v>
                </c:pt>
                <c:pt idx="4500">
                  <c:v>2.46420024901427E-18</c:v>
                </c:pt>
                <c:pt idx="4501">
                  <c:v>2.72863710133311E-18</c:v>
                </c:pt>
                <c:pt idx="4502">
                  <c:v>2.21945849808487E-18</c:v>
                </c:pt>
                <c:pt idx="4503">
                  <c:v>2.38071700286311E-18</c:v>
                </c:pt>
                <c:pt idx="4504">
                  <c:v>2.09797074916493E-18</c:v>
                </c:pt>
                <c:pt idx="4505">
                  <c:v>3.69832877277608E-18</c:v>
                </c:pt>
                <c:pt idx="4506">
                  <c:v>2.98241994738467E-18</c:v>
                </c:pt>
                <c:pt idx="4507">
                  <c:v>2.20415885645326E-18</c:v>
                </c:pt>
                <c:pt idx="4508">
                  <c:v>2.10853500424894E-18</c:v>
                </c:pt>
                <c:pt idx="4509">
                  <c:v>2.39945171615478E-18</c:v>
                </c:pt>
                <c:pt idx="4510">
                  <c:v>1.67003199583725E-18</c:v>
                </c:pt>
                <c:pt idx="4511">
                  <c:v>2.3289950327758E-18</c:v>
                </c:pt>
                <c:pt idx="4512">
                  <c:v>2.37579715463735E-18</c:v>
                </c:pt>
                <c:pt idx="4513">
                  <c:v>3.21668573820241E-18</c:v>
                </c:pt>
                <c:pt idx="4514">
                  <c:v>2.13963755431195E-18</c:v>
                </c:pt>
                <c:pt idx="4515">
                  <c:v>2.24217334641986E-18</c:v>
                </c:pt>
                <c:pt idx="4516">
                  <c:v>3.09461695340036E-18</c:v>
                </c:pt>
                <c:pt idx="4517">
                  <c:v>3.98021086544547E-18</c:v>
                </c:pt>
                <c:pt idx="4518">
                  <c:v>2.13697063077375E-18</c:v>
                </c:pt>
                <c:pt idx="4519">
                  <c:v>2.30342692572954E-18</c:v>
                </c:pt>
                <c:pt idx="4520">
                  <c:v>2.8745922215263E-18</c:v>
                </c:pt>
                <c:pt idx="4521">
                  <c:v>2.06461644694682E-18</c:v>
                </c:pt>
                <c:pt idx="4522">
                  <c:v>2.53190427155265E-18</c:v>
                </c:pt>
                <c:pt idx="4523">
                  <c:v>2.1366201598925E-18</c:v>
                </c:pt>
                <c:pt idx="4524">
                  <c:v>2.37142805633803E-18</c:v>
                </c:pt>
                <c:pt idx="4525">
                  <c:v>2.54174909277673E-18</c:v>
                </c:pt>
                <c:pt idx="4526">
                  <c:v>2.8551748786765E-18</c:v>
                </c:pt>
                <c:pt idx="4527">
                  <c:v>1.89225960884274E-18</c:v>
                </c:pt>
                <c:pt idx="4528">
                  <c:v>3.53025077644278E-18</c:v>
                </c:pt>
                <c:pt idx="4529">
                  <c:v>3.15638679812176E-18</c:v>
                </c:pt>
                <c:pt idx="4530">
                  <c:v>2.67114495183512E-18</c:v>
                </c:pt>
                <c:pt idx="4531">
                  <c:v>2.73408003513377E-18</c:v>
                </c:pt>
                <c:pt idx="4532">
                  <c:v>3.0240651024738E-18</c:v>
                </c:pt>
                <c:pt idx="4533">
                  <c:v>2.26825027850556E-18</c:v>
                </c:pt>
                <c:pt idx="4534">
                  <c:v>3.1204650510547E-18</c:v>
                </c:pt>
                <c:pt idx="4535">
                  <c:v>2.57351796022569E-18</c:v>
                </c:pt>
                <c:pt idx="4536">
                  <c:v>2.848347038174E-18</c:v>
                </c:pt>
                <c:pt idx="4537">
                  <c:v>2.15953338576754E-18</c:v>
                </c:pt>
                <c:pt idx="4538">
                  <c:v>2.85346635783399E-18</c:v>
                </c:pt>
                <c:pt idx="4539">
                  <c:v>2.57336611783066E-18</c:v>
                </c:pt>
                <c:pt idx="4540">
                  <c:v>3.70835200760194E-18</c:v>
                </c:pt>
                <c:pt idx="4541">
                  <c:v>4.24850765812352E-18</c:v>
                </c:pt>
                <c:pt idx="4542">
                  <c:v>3.80554133271313E-18</c:v>
                </c:pt>
                <c:pt idx="4543">
                  <c:v>2.33654676334687E-18</c:v>
                </c:pt>
                <c:pt idx="4544">
                  <c:v>2.80398217645412E-18</c:v>
                </c:pt>
                <c:pt idx="4545">
                  <c:v>2.65845289297537E-18</c:v>
                </c:pt>
                <c:pt idx="4546">
                  <c:v>3.33990149005447E-18</c:v>
                </c:pt>
                <c:pt idx="4547">
                  <c:v>3.7001490842804E-18</c:v>
                </c:pt>
                <c:pt idx="4548">
                  <c:v>2.86442018163101E-18</c:v>
                </c:pt>
                <c:pt idx="4549">
                  <c:v>3.412592518863E-18</c:v>
                </c:pt>
                <c:pt idx="4550">
                  <c:v>4.02253905716544E-18</c:v>
                </c:pt>
                <c:pt idx="4551">
                  <c:v>3.4502947169633E-18</c:v>
                </c:pt>
                <c:pt idx="4552">
                  <c:v>2.88643003320507E-18</c:v>
                </c:pt>
                <c:pt idx="4553">
                  <c:v>2.61174693463765E-18</c:v>
                </c:pt>
                <c:pt idx="4554">
                  <c:v>2.16607426562666E-18</c:v>
                </c:pt>
                <c:pt idx="4555">
                  <c:v>2.67787147381358E-18</c:v>
                </c:pt>
                <c:pt idx="4556">
                  <c:v>2.59381101507738E-18</c:v>
                </c:pt>
                <c:pt idx="4557">
                  <c:v>3.8340813631763E-18</c:v>
                </c:pt>
                <c:pt idx="4558">
                  <c:v>4.11757962195258E-18</c:v>
                </c:pt>
                <c:pt idx="4559">
                  <c:v>2.42882291390389E-18</c:v>
                </c:pt>
                <c:pt idx="4560">
                  <c:v>2.45493065540077E-18</c:v>
                </c:pt>
                <c:pt idx="4561">
                  <c:v>2.21788930317414E-18</c:v>
                </c:pt>
                <c:pt idx="4562">
                  <c:v>1.60400356538875E-18</c:v>
                </c:pt>
                <c:pt idx="4563">
                  <c:v>3.49729976826381E-18</c:v>
                </c:pt>
                <c:pt idx="4564">
                  <c:v>3.03372974112753E-18</c:v>
                </c:pt>
                <c:pt idx="4565">
                  <c:v>3.3496807637765E-18</c:v>
                </c:pt>
                <c:pt idx="4566">
                  <c:v>2.59405622952864E-18</c:v>
                </c:pt>
                <c:pt idx="4567">
                  <c:v>3.02082534013253E-18</c:v>
                </c:pt>
                <c:pt idx="4568">
                  <c:v>2.36167830277497E-18</c:v>
                </c:pt>
                <c:pt idx="4569">
                  <c:v>2.47122890143729E-18</c:v>
                </c:pt>
                <c:pt idx="4570">
                  <c:v>3.12784327887188E-18</c:v>
                </c:pt>
                <c:pt idx="4571">
                  <c:v>2.30494906994966E-18</c:v>
                </c:pt>
                <c:pt idx="4572">
                  <c:v>2.88775700076354E-18</c:v>
                </c:pt>
                <c:pt idx="4573">
                  <c:v>1.88138402294408E-18</c:v>
                </c:pt>
                <c:pt idx="4574">
                  <c:v>2.97076182063188E-18</c:v>
                </c:pt>
                <c:pt idx="4575">
                  <c:v>2.37478188108436E-18</c:v>
                </c:pt>
                <c:pt idx="4576">
                  <c:v>2.97897297188654E-18</c:v>
                </c:pt>
                <c:pt idx="4577">
                  <c:v>2.59754266963359E-18</c:v>
                </c:pt>
                <c:pt idx="4578">
                  <c:v>2.90551834640964E-18</c:v>
                </c:pt>
                <c:pt idx="4579">
                  <c:v>3.11529997052876E-18</c:v>
                </c:pt>
                <c:pt idx="4580">
                  <c:v>1.95675852294492E-18</c:v>
                </c:pt>
                <c:pt idx="4581">
                  <c:v>2.29179865816584E-18</c:v>
                </c:pt>
                <c:pt idx="4582">
                  <c:v>3.09145689566447E-18</c:v>
                </c:pt>
                <c:pt idx="4583">
                  <c:v>4.44936049766257E-18</c:v>
                </c:pt>
                <c:pt idx="4584">
                  <c:v>3.47758675681978E-18</c:v>
                </c:pt>
                <c:pt idx="4585">
                  <c:v>1.62345911487416E-18</c:v>
                </c:pt>
                <c:pt idx="4586">
                  <c:v>2.29257166022783E-18</c:v>
                </c:pt>
                <c:pt idx="4587">
                  <c:v>2.80522551560189E-18</c:v>
                </c:pt>
                <c:pt idx="4588">
                  <c:v>2.11568767250385E-18</c:v>
                </c:pt>
                <c:pt idx="4589">
                  <c:v>2.4917160060527E-18</c:v>
                </c:pt>
                <c:pt idx="4590">
                  <c:v>1.71649887257807E-18</c:v>
                </c:pt>
                <c:pt idx="4591">
                  <c:v>2.16229462171143E-18</c:v>
                </c:pt>
                <c:pt idx="4592">
                  <c:v>1.70138529959194E-18</c:v>
                </c:pt>
                <c:pt idx="4593">
                  <c:v>3.26323656930941E-18</c:v>
                </c:pt>
                <c:pt idx="4594">
                  <c:v>2.69831516839086E-18</c:v>
                </c:pt>
                <c:pt idx="4595">
                  <c:v>3.49876852547219E-18</c:v>
                </c:pt>
                <c:pt idx="4596">
                  <c:v>4.12715008316635E-18</c:v>
                </c:pt>
                <c:pt idx="4597">
                  <c:v>2.80707856916475E-18</c:v>
                </c:pt>
                <c:pt idx="4598">
                  <c:v>2.60854214864415E-18</c:v>
                </c:pt>
                <c:pt idx="4599">
                  <c:v>1.9264078922973E-18</c:v>
                </c:pt>
                <c:pt idx="4600">
                  <c:v>2.64495074604926E-18</c:v>
                </c:pt>
                <c:pt idx="4601">
                  <c:v>2.35151169989907E-18</c:v>
                </c:pt>
                <c:pt idx="4602">
                  <c:v>2.07868136639191E-18</c:v>
                </c:pt>
                <c:pt idx="4603">
                  <c:v>2.59631589350869E-18</c:v>
                </c:pt>
                <c:pt idx="4604">
                  <c:v>3.35790759512735E-18</c:v>
                </c:pt>
                <c:pt idx="4605">
                  <c:v>2.17073965016702E-18</c:v>
                </c:pt>
                <c:pt idx="4606">
                  <c:v>4.0227106701167E-18</c:v>
                </c:pt>
                <c:pt idx="4607">
                  <c:v>4.44114459859609E-18</c:v>
                </c:pt>
                <c:pt idx="4608">
                  <c:v>2.13379693595624E-18</c:v>
                </c:pt>
                <c:pt idx="4609">
                  <c:v>1.71693850868248E-18</c:v>
                </c:pt>
                <c:pt idx="4610">
                  <c:v>3.01125527725369E-18</c:v>
                </c:pt>
                <c:pt idx="4611">
                  <c:v>2.75878196920629E-18</c:v>
                </c:pt>
                <c:pt idx="4612">
                  <c:v>2.63650639615448E-18</c:v>
                </c:pt>
                <c:pt idx="4613">
                  <c:v>3.10414376659928E-18</c:v>
                </c:pt>
                <c:pt idx="4614">
                  <c:v>2.78120536617216E-18</c:v>
                </c:pt>
                <c:pt idx="4615">
                  <c:v>2.76990798702054E-18</c:v>
                </c:pt>
                <c:pt idx="4616">
                  <c:v>4.04349033606998E-18</c:v>
                </c:pt>
                <c:pt idx="4617">
                  <c:v>4.03697463227529E-18</c:v>
                </c:pt>
                <c:pt idx="4618">
                  <c:v>3.73041439438131E-18</c:v>
                </c:pt>
                <c:pt idx="4619">
                  <c:v>3.03245969944369E-18</c:v>
                </c:pt>
                <c:pt idx="4620">
                  <c:v>2.1160041355476E-18</c:v>
                </c:pt>
                <c:pt idx="4621">
                  <c:v>2.68576920163978E-18</c:v>
                </c:pt>
                <c:pt idx="4622">
                  <c:v>2.79449743407242E-18</c:v>
                </c:pt>
                <c:pt idx="4623">
                  <c:v>1.86633545893083E-18</c:v>
                </c:pt>
                <c:pt idx="4624">
                  <c:v>2.46604892488275E-18</c:v>
                </c:pt>
                <c:pt idx="4625">
                  <c:v>2.16302606690161E-18</c:v>
                </c:pt>
                <c:pt idx="4626">
                  <c:v>2.38593274908986E-18</c:v>
                </c:pt>
                <c:pt idx="4627">
                  <c:v>2.33385471433538E-18</c:v>
                </c:pt>
                <c:pt idx="4628">
                  <c:v>1.88241248256323E-18</c:v>
                </c:pt>
                <c:pt idx="4629">
                  <c:v>1.98588874144846E-18</c:v>
                </c:pt>
                <c:pt idx="4630">
                  <c:v>2.92460215455183E-18</c:v>
                </c:pt>
                <c:pt idx="4631">
                  <c:v>3.08789669776295E-18</c:v>
                </c:pt>
                <c:pt idx="4632">
                  <c:v>3.25881449672546E-18</c:v>
                </c:pt>
                <c:pt idx="4633">
                  <c:v>6.33608655093055E-18</c:v>
                </c:pt>
                <c:pt idx="4634">
                  <c:v>3.11224499531377E-18</c:v>
                </c:pt>
                <c:pt idx="4635">
                  <c:v>1.46505736289504E-18</c:v>
                </c:pt>
                <c:pt idx="4636">
                  <c:v>2.67001463268543E-18</c:v>
                </c:pt>
                <c:pt idx="4637">
                  <c:v>2.36585896687037E-18</c:v>
                </c:pt>
                <c:pt idx="4638">
                  <c:v>2.09669901531024E-18</c:v>
                </c:pt>
                <c:pt idx="4639">
                  <c:v>2.93643614274082E-18</c:v>
                </c:pt>
                <c:pt idx="4640">
                  <c:v>3.56985331378964E-18</c:v>
                </c:pt>
                <c:pt idx="4641">
                  <c:v>3.81616680084248E-18</c:v>
                </c:pt>
                <c:pt idx="4642">
                  <c:v>2.45602185692542E-18</c:v>
                </c:pt>
                <c:pt idx="4643">
                  <c:v>3.0725928912198E-18</c:v>
                </c:pt>
                <c:pt idx="4644">
                  <c:v>4.28070599895517E-18</c:v>
                </c:pt>
                <c:pt idx="4645">
                  <c:v>3.33988833058981E-18</c:v>
                </c:pt>
                <c:pt idx="4646">
                  <c:v>2.98617767724417E-18</c:v>
                </c:pt>
                <c:pt idx="4647">
                  <c:v>3.81074918128673E-18</c:v>
                </c:pt>
                <c:pt idx="4648">
                  <c:v>2.19069660124492E-18</c:v>
                </c:pt>
                <c:pt idx="4649">
                  <c:v>1.99104408578141E-18</c:v>
                </c:pt>
                <c:pt idx="4650">
                  <c:v>2.46092448308012E-18</c:v>
                </c:pt>
                <c:pt idx="4651">
                  <c:v>2.66025578505246E-18</c:v>
                </c:pt>
                <c:pt idx="4652">
                  <c:v>3.3734378709536E-18</c:v>
                </c:pt>
                <c:pt idx="4653">
                  <c:v>2.04589446049898E-18</c:v>
                </c:pt>
                <c:pt idx="4654">
                  <c:v>1.2552310548102E-18</c:v>
                </c:pt>
                <c:pt idx="4655">
                  <c:v>3.16472185800043E-18</c:v>
                </c:pt>
                <c:pt idx="4656">
                  <c:v>3.6001072989797E-18</c:v>
                </c:pt>
                <c:pt idx="4657">
                  <c:v>3.69243112602479E-18</c:v>
                </c:pt>
                <c:pt idx="4658">
                  <c:v>2.56550503809135E-18</c:v>
                </c:pt>
                <c:pt idx="4659">
                  <c:v>2.60483312912233E-18</c:v>
                </c:pt>
                <c:pt idx="4660">
                  <c:v>4.15307972417125E-18</c:v>
                </c:pt>
                <c:pt idx="4661">
                  <c:v>3.27190512219836E-18</c:v>
                </c:pt>
                <c:pt idx="4662">
                  <c:v>1.90834495872028E-18</c:v>
                </c:pt>
                <c:pt idx="4663">
                  <c:v>3.50939226376498E-18</c:v>
                </c:pt>
                <c:pt idx="4664">
                  <c:v>4.86183602936019E-18</c:v>
                </c:pt>
                <c:pt idx="4665">
                  <c:v>4.47999193494428E-18</c:v>
                </c:pt>
                <c:pt idx="4666">
                  <c:v>3.54426666466947E-18</c:v>
                </c:pt>
                <c:pt idx="4667">
                  <c:v>3.93236363189689E-18</c:v>
                </c:pt>
                <c:pt idx="4668">
                  <c:v>4.40104474507857E-18</c:v>
                </c:pt>
                <c:pt idx="4669">
                  <c:v>2.78787306208365E-18</c:v>
                </c:pt>
                <c:pt idx="4670">
                  <c:v>3.7365534684735E-18</c:v>
                </c:pt>
                <c:pt idx="4671">
                  <c:v>3.54657346251225E-18</c:v>
                </c:pt>
                <c:pt idx="4672">
                  <c:v>2.95491956149614E-18</c:v>
                </c:pt>
                <c:pt idx="4673">
                  <c:v>3.05248407047809E-18</c:v>
                </c:pt>
                <c:pt idx="4674">
                  <c:v>3.41703328288327E-18</c:v>
                </c:pt>
                <c:pt idx="4675">
                  <c:v>2.18105324126539E-18</c:v>
                </c:pt>
                <c:pt idx="4676">
                  <c:v>2.74561771149953E-18</c:v>
                </c:pt>
                <c:pt idx="4677">
                  <c:v>2.7828938649491E-18</c:v>
                </c:pt>
                <c:pt idx="4678">
                  <c:v>2.52695775927629E-18</c:v>
                </c:pt>
                <c:pt idx="4679">
                  <c:v>2.67342541030855E-18</c:v>
                </c:pt>
                <c:pt idx="4680">
                  <c:v>2.50149403833564E-18</c:v>
                </c:pt>
                <c:pt idx="4681">
                  <c:v>2.47851357489594E-18</c:v>
                </c:pt>
                <c:pt idx="4682">
                  <c:v>3.53471400172833E-18</c:v>
                </c:pt>
                <c:pt idx="4683">
                  <c:v>2.71856171345896E-18</c:v>
                </c:pt>
                <c:pt idx="4684">
                  <c:v>3.28032348747011E-18</c:v>
                </c:pt>
                <c:pt idx="4685">
                  <c:v>3.98123692017634E-18</c:v>
                </c:pt>
                <c:pt idx="4686">
                  <c:v>2.23999132985192E-18</c:v>
                </c:pt>
                <c:pt idx="4687">
                  <c:v>2.87879096882029E-18</c:v>
                </c:pt>
                <c:pt idx="4688">
                  <c:v>3.29719652480622E-18</c:v>
                </c:pt>
                <c:pt idx="4689">
                  <c:v>2.46561773305221E-18</c:v>
                </c:pt>
                <c:pt idx="4690">
                  <c:v>3.34454815386432E-18</c:v>
                </c:pt>
                <c:pt idx="4691">
                  <c:v>4.11426856186184E-18</c:v>
                </c:pt>
                <c:pt idx="4692">
                  <c:v>1.9779161157347E-18</c:v>
                </c:pt>
                <c:pt idx="4693">
                  <c:v>2.26643427835753E-18</c:v>
                </c:pt>
                <c:pt idx="4694">
                  <c:v>3.80355657134649E-18</c:v>
                </c:pt>
                <c:pt idx="4695">
                  <c:v>2.92802154006391E-18</c:v>
                </c:pt>
                <c:pt idx="4696">
                  <c:v>2.10061437744093E-18</c:v>
                </c:pt>
                <c:pt idx="4697">
                  <c:v>3.6703358317857E-18</c:v>
                </c:pt>
                <c:pt idx="4698">
                  <c:v>2.84341733847473E-18</c:v>
                </c:pt>
                <c:pt idx="4699">
                  <c:v>2.52124134126554E-18</c:v>
                </c:pt>
                <c:pt idx="4700">
                  <c:v>2.19438965684665E-18</c:v>
                </c:pt>
                <c:pt idx="4701">
                  <c:v>3.132155170248E-18</c:v>
                </c:pt>
                <c:pt idx="4702">
                  <c:v>3.27878719799468E-18</c:v>
                </c:pt>
                <c:pt idx="4703">
                  <c:v>3.3064269285467E-18</c:v>
                </c:pt>
                <c:pt idx="4704">
                  <c:v>3.9879728565312E-18</c:v>
                </c:pt>
                <c:pt idx="4705">
                  <c:v>3.82502961562119E-18</c:v>
                </c:pt>
                <c:pt idx="4706">
                  <c:v>2.08689166678111E-18</c:v>
                </c:pt>
                <c:pt idx="4707">
                  <c:v>3.05915844289368E-18</c:v>
                </c:pt>
                <c:pt idx="4708">
                  <c:v>3.39947680652681E-18</c:v>
                </c:pt>
                <c:pt idx="4709">
                  <c:v>3.73037499706054E-18</c:v>
                </c:pt>
                <c:pt idx="4710">
                  <c:v>2.27276157805186E-18</c:v>
                </c:pt>
                <c:pt idx="4711">
                  <c:v>3.12764117041922E-18</c:v>
                </c:pt>
                <c:pt idx="4712">
                  <c:v>2.77944937010816E-18</c:v>
                </c:pt>
                <c:pt idx="4713">
                  <c:v>2.3865365075154E-18</c:v>
                </c:pt>
                <c:pt idx="4714">
                  <c:v>2.57859292728664E-18</c:v>
                </c:pt>
                <c:pt idx="4715">
                  <c:v>2.702632721572E-18</c:v>
                </c:pt>
                <c:pt idx="4716">
                  <c:v>1.97954229825296E-18</c:v>
                </c:pt>
                <c:pt idx="4717">
                  <c:v>2.89220115889327E-18</c:v>
                </c:pt>
                <c:pt idx="4718">
                  <c:v>3.94298645652432E-18</c:v>
                </c:pt>
                <c:pt idx="4719">
                  <c:v>3.04325754009381E-18</c:v>
                </c:pt>
                <c:pt idx="4720">
                  <c:v>3.76653269333104E-18</c:v>
                </c:pt>
                <c:pt idx="4721">
                  <c:v>3.46009319926457E-18</c:v>
                </c:pt>
                <c:pt idx="4722">
                  <c:v>3.13982358644172E-18</c:v>
                </c:pt>
                <c:pt idx="4723">
                  <c:v>2.11872533619192E-18</c:v>
                </c:pt>
                <c:pt idx="4724">
                  <c:v>3.39064609093217E-18</c:v>
                </c:pt>
                <c:pt idx="4725">
                  <c:v>2.87323431639799E-18</c:v>
                </c:pt>
                <c:pt idx="4726">
                  <c:v>3.46700145098526E-18</c:v>
                </c:pt>
                <c:pt idx="4727">
                  <c:v>2.08609712950251E-18</c:v>
                </c:pt>
                <c:pt idx="4728">
                  <c:v>2.01976168619965E-18</c:v>
                </c:pt>
                <c:pt idx="4729">
                  <c:v>2.09974948354591E-18</c:v>
                </c:pt>
                <c:pt idx="4730">
                  <c:v>2.27786243859352E-18</c:v>
                </c:pt>
                <c:pt idx="4731">
                  <c:v>3.79374324355235E-18</c:v>
                </c:pt>
                <c:pt idx="4732">
                  <c:v>3.08507696973426E-18</c:v>
                </c:pt>
                <c:pt idx="4733">
                  <c:v>2.40638091216013E-18</c:v>
                </c:pt>
                <c:pt idx="4734">
                  <c:v>2.27465806648832E-18</c:v>
                </c:pt>
                <c:pt idx="4735">
                  <c:v>2.52559962369921E-18</c:v>
                </c:pt>
                <c:pt idx="4736">
                  <c:v>2.5242390331965E-18</c:v>
                </c:pt>
                <c:pt idx="4737">
                  <c:v>2.00783404376205E-18</c:v>
                </c:pt>
                <c:pt idx="4738">
                  <c:v>1.59175366806962E-18</c:v>
                </c:pt>
                <c:pt idx="4739">
                  <c:v>1.87795627025791E-18</c:v>
                </c:pt>
                <c:pt idx="4740">
                  <c:v>3.19047722003789E-18</c:v>
                </c:pt>
                <c:pt idx="4741">
                  <c:v>2.6827512968187E-18</c:v>
                </c:pt>
                <c:pt idx="4742">
                  <c:v>3.06434691811007E-18</c:v>
                </c:pt>
                <c:pt idx="4743">
                  <c:v>2.65064327178069E-18</c:v>
                </c:pt>
                <c:pt idx="4744">
                  <c:v>2.71733661982787E-18</c:v>
                </c:pt>
                <c:pt idx="4745">
                  <c:v>3.48449033511217E-18</c:v>
                </c:pt>
                <c:pt idx="4746">
                  <c:v>3.14010170946761E-18</c:v>
                </c:pt>
                <c:pt idx="4747">
                  <c:v>2.7460941600201E-18</c:v>
                </c:pt>
                <c:pt idx="4748">
                  <c:v>3.82209442437974E-18</c:v>
                </c:pt>
                <c:pt idx="4749">
                  <c:v>2.93808983793013E-18</c:v>
                </c:pt>
                <c:pt idx="4750">
                  <c:v>2.23878327636931E-18</c:v>
                </c:pt>
                <c:pt idx="4751">
                  <c:v>2.51023688557723E-18</c:v>
                </c:pt>
                <c:pt idx="4752">
                  <c:v>3.05100815543943E-18</c:v>
                </c:pt>
                <c:pt idx="4753">
                  <c:v>2.85126450870054E-18</c:v>
                </c:pt>
                <c:pt idx="4754">
                  <c:v>2.06977419734193E-18</c:v>
                </c:pt>
                <c:pt idx="4755">
                  <c:v>2.72006000110847E-18</c:v>
                </c:pt>
                <c:pt idx="4756">
                  <c:v>3.07241514370115E-18</c:v>
                </c:pt>
                <c:pt idx="4757">
                  <c:v>4.4432070086263E-18</c:v>
                </c:pt>
                <c:pt idx="4758">
                  <c:v>3.80539408560041E-18</c:v>
                </c:pt>
                <c:pt idx="4759">
                  <c:v>3.05085832057429E-18</c:v>
                </c:pt>
                <c:pt idx="4760">
                  <c:v>4.19582008082732E-18</c:v>
                </c:pt>
                <c:pt idx="4761">
                  <c:v>2.4106238444479E-18</c:v>
                </c:pt>
                <c:pt idx="4762">
                  <c:v>3.65749171664597E-18</c:v>
                </c:pt>
                <c:pt idx="4763">
                  <c:v>3.90953214495615E-18</c:v>
                </c:pt>
                <c:pt idx="4764">
                  <c:v>3.33784030587669E-18</c:v>
                </c:pt>
                <c:pt idx="4765">
                  <c:v>3.62458719784154E-18</c:v>
                </c:pt>
                <c:pt idx="4766">
                  <c:v>3.55997831041351E-18</c:v>
                </c:pt>
                <c:pt idx="4767">
                  <c:v>2.53114099488275E-18</c:v>
                </c:pt>
                <c:pt idx="4768">
                  <c:v>3.68483055733309E-18</c:v>
                </c:pt>
                <c:pt idx="4769">
                  <c:v>3.58025619963147E-18</c:v>
                </c:pt>
                <c:pt idx="4770">
                  <c:v>3.68291259826234E-18</c:v>
                </c:pt>
                <c:pt idx="4771">
                  <c:v>2.8258276944248E-18</c:v>
                </c:pt>
                <c:pt idx="4772">
                  <c:v>3.50546818587181E-18</c:v>
                </c:pt>
                <c:pt idx="4773">
                  <c:v>3.53119755880652E-18</c:v>
                </c:pt>
                <c:pt idx="4774">
                  <c:v>4.17309979629545E-18</c:v>
                </c:pt>
                <c:pt idx="4775">
                  <c:v>2.7543078836512E-18</c:v>
                </c:pt>
                <c:pt idx="4776">
                  <c:v>2.63458552244914E-18</c:v>
                </c:pt>
                <c:pt idx="4777">
                  <c:v>3.9341235958719E-18</c:v>
                </c:pt>
                <c:pt idx="4778">
                  <c:v>2.89092675862763E-18</c:v>
                </c:pt>
                <c:pt idx="4779">
                  <c:v>1.93935972213941E-18</c:v>
                </c:pt>
                <c:pt idx="4780">
                  <c:v>3.16518056969909E-18</c:v>
                </c:pt>
                <c:pt idx="4781">
                  <c:v>2.92352353827298E-18</c:v>
                </c:pt>
                <c:pt idx="4782">
                  <c:v>2.34535306646004E-18</c:v>
                </c:pt>
                <c:pt idx="4783">
                  <c:v>4.15881328889446E-18</c:v>
                </c:pt>
                <c:pt idx="4784">
                  <c:v>4.1796737614145E-18</c:v>
                </c:pt>
                <c:pt idx="4785">
                  <c:v>3.65670214275022E-18</c:v>
                </c:pt>
                <c:pt idx="4786">
                  <c:v>3.05736460927969E-18</c:v>
                </c:pt>
                <c:pt idx="4787">
                  <c:v>3.10105119120866E-18</c:v>
                </c:pt>
                <c:pt idx="4788">
                  <c:v>2.61546348185041E-18</c:v>
                </c:pt>
                <c:pt idx="4789">
                  <c:v>1.90489582447526E-18</c:v>
                </c:pt>
                <c:pt idx="4790">
                  <c:v>3.5612665257824E-18</c:v>
                </c:pt>
                <c:pt idx="4791">
                  <c:v>3.39868091583266E-18</c:v>
                </c:pt>
                <c:pt idx="4792">
                  <c:v>2.78480745661078E-18</c:v>
                </c:pt>
                <c:pt idx="4793">
                  <c:v>2.97016105121885E-18</c:v>
                </c:pt>
                <c:pt idx="4794">
                  <c:v>2.90382468311032E-18</c:v>
                </c:pt>
                <c:pt idx="4795">
                  <c:v>3.33619931830286E-18</c:v>
                </c:pt>
                <c:pt idx="4796">
                  <c:v>3.29289260693966E-18</c:v>
                </c:pt>
                <c:pt idx="4797">
                  <c:v>2.70958611869837E-18</c:v>
                </c:pt>
                <c:pt idx="4798">
                  <c:v>2.34103781675751E-18</c:v>
                </c:pt>
                <c:pt idx="4799">
                  <c:v>3.21383985311745E-18</c:v>
                </c:pt>
                <c:pt idx="4800">
                  <c:v>1.93850909592991E-18</c:v>
                </c:pt>
                <c:pt idx="4801">
                  <c:v>1.52769319957626E-18</c:v>
                </c:pt>
                <c:pt idx="4802">
                  <c:v>1.92237571802531E-18</c:v>
                </c:pt>
                <c:pt idx="4803">
                  <c:v>3.56410524073123E-18</c:v>
                </c:pt>
                <c:pt idx="4804">
                  <c:v>2.86837679471729E-18</c:v>
                </c:pt>
                <c:pt idx="4805">
                  <c:v>2.38524089468808E-18</c:v>
                </c:pt>
                <c:pt idx="4806">
                  <c:v>3.97964718885589E-18</c:v>
                </c:pt>
                <c:pt idx="4807">
                  <c:v>2.60523617139636E-18</c:v>
                </c:pt>
                <c:pt idx="4808">
                  <c:v>3.30186599407768E-18</c:v>
                </c:pt>
                <c:pt idx="4809">
                  <c:v>2.38591175172092E-18</c:v>
                </c:pt>
                <c:pt idx="4810">
                  <c:v>2.85864030983373E-18</c:v>
                </c:pt>
                <c:pt idx="4811">
                  <c:v>2.6487693868528E-18</c:v>
                </c:pt>
                <c:pt idx="4812">
                  <c:v>3.73677798791795E-18</c:v>
                </c:pt>
                <c:pt idx="4813">
                  <c:v>4.21653744311101E-18</c:v>
                </c:pt>
                <c:pt idx="4814">
                  <c:v>3.08979960810854E-18</c:v>
                </c:pt>
                <c:pt idx="4815">
                  <c:v>2.2302367215576E-18</c:v>
                </c:pt>
                <c:pt idx="4816">
                  <c:v>2.44705399026992E-18</c:v>
                </c:pt>
                <c:pt idx="4817">
                  <c:v>3.20428939230717E-18</c:v>
                </c:pt>
                <c:pt idx="4818">
                  <c:v>3.89364321880868E-18</c:v>
                </c:pt>
                <c:pt idx="4819">
                  <c:v>4.45432640412595E-18</c:v>
                </c:pt>
                <c:pt idx="4820">
                  <c:v>2.67558376773292E-18</c:v>
                </c:pt>
                <c:pt idx="4821">
                  <c:v>3.02827073190659E-18</c:v>
                </c:pt>
                <c:pt idx="4822">
                  <c:v>2.85689790054544E-18</c:v>
                </c:pt>
                <c:pt idx="4823">
                  <c:v>2.91460018219594E-18</c:v>
                </c:pt>
                <c:pt idx="4824">
                  <c:v>3.25505630763194E-18</c:v>
                </c:pt>
                <c:pt idx="4825">
                  <c:v>3.29853000909736E-18</c:v>
                </c:pt>
                <c:pt idx="4826">
                  <c:v>2.4260744236593E-18</c:v>
                </c:pt>
                <c:pt idx="4827">
                  <c:v>2.6586770478576E-18</c:v>
                </c:pt>
                <c:pt idx="4828">
                  <c:v>2.3551608975522E-18</c:v>
                </c:pt>
                <c:pt idx="4829">
                  <c:v>3.02554256432337E-18</c:v>
                </c:pt>
                <c:pt idx="4830">
                  <c:v>2.90040585682513E-18</c:v>
                </c:pt>
                <c:pt idx="4831">
                  <c:v>2.74036314760937E-18</c:v>
                </c:pt>
                <c:pt idx="4832">
                  <c:v>2.25383890445337E-18</c:v>
                </c:pt>
                <c:pt idx="4833">
                  <c:v>3.26947960150773E-18</c:v>
                </c:pt>
                <c:pt idx="4834">
                  <c:v>3.92908186306114E-18</c:v>
                </c:pt>
                <c:pt idx="4835">
                  <c:v>3.37029127298963E-18</c:v>
                </c:pt>
                <c:pt idx="4836">
                  <c:v>2.55833250102847E-18</c:v>
                </c:pt>
                <c:pt idx="4837">
                  <c:v>2.77182335083502E-18</c:v>
                </c:pt>
                <c:pt idx="4838">
                  <c:v>2.57310080738015E-18</c:v>
                </c:pt>
                <c:pt idx="4839">
                  <c:v>3.341307367612E-18</c:v>
                </c:pt>
                <c:pt idx="4840">
                  <c:v>3.40681354398564E-18</c:v>
                </c:pt>
                <c:pt idx="4841">
                  <c:v>2.92065295496005E-18</c:v>
                </c:pt>
                <c:pt idx="4842">
                  <c:v>2.8532032718213E-18</c:v>
                </c:pt>
                <c:pt idx="4843">
                  <c:v>3.35673648771517E-18</c:v>
                </c:pt>
                <c:pt idx="4844">
                  <c:v>2.92342254347563E-18</c:v>
                </c:pt>
                <c:pt idx="4845">
                  <c:v>2.75763099983017E-18</c:v>
                </c:pt>
                <c:pt idx="4846">
                  <c:v>2.70053093638088E-18</c:v>
                </c:pt>
                <c:pt idx="4847">
                  <c:v>3.05697716247033E-18</c:v>
                </c:pt>
                <c:pt idx="4848">
                  <c:v>2.7573232162576E-18</c:v>
                </c:pt>
                <c:pt idx="4849">
                  <c:v>2.55913124289431E-18</c:v>
                </c:pt>
                <c:pt idx="4850">
                  <c:v>2.54038941412981E-18</c:v>
                </c:pt>
                <c:pt idx="4851">
                  <c:v>3.53255219882015E-18</c:v>
                </c:pt>
                <c:pt idx="4852">
                  <c:v>3.47431586429984E-18</c:v>
                </c:pt>
                <c:pt idx="4853">
                  <c:v>2.92652533062547E-18</c:v>
                </c:pt>
                <c:pt idx="4854">
                  <c:v>3.21302529396138E-18</c:v>
                </c:pt>
                <c:pt idx="4855">
                  <c:v>2.29551980216114E-18</c:v>
                </c:pt>
                <c:pt idx="4856">
                  <c:v>2.40262398518073E-18</c:v>
                </c:pt>
                <c:pt idx="4857">
                  <c:v>3.06901572026739E-18</c:v>
                </c:pt>
                <c:pt idx="4858">
                  <c:v>4.09364696359143E-18</c:v>
                </c:pt>
                <c:pt idx="4859">
                  <c:v>3.42719599915574E-18</c:v>
                </c:pt>
                <c:pt idx="4860">
                  <c:v>2.9750798006812E-18</c:v>
                </c:pt>
                <c:pt idx="4861">
                  <c:v>2.92526466470577E-18</c:v>
                </c:pt>
                <c:pt idx="4862">
                  <c:v>3.10803252873411E-18</c:v>
                </c:pt>
                <c:pt idx="4863">
                  <c:v>3.03928343535978E-18</c:v>
                </c:pt>
                <c:pt idx="4864">
                  <c:v>3.25730258355498E-18</c:v>
                </c:pt>
                <c:pt idx="4865">
                  <c:v>3.83679326874904E-18</c:v>
                </c:pt>
                <c:pt idx="4866">
                  <c:v>1.67546773570083E-18</c:v>
                </c:pt>
                <c:pt idx="4867">
                  <c:v>3.54135671373036E-18</c:v>
                </c:pt>
                <c:pt idx="4868">
                  <c:v>3.7249120700085E-18</c:v>
                </c:pt>
                <c:pt idx="4869">
                  <c:v>3.2541823981857E-18</c:v>
                </c:pt>
                <c:pt idx="4870">
                  <c:v>2.88640663541396E-18</c:v>
                </c:pt>
                <c:pt idx="4871">
                  <c:v>2.49259163952226E-18</c:v>
                </c:pt>
                <c:pt idx="4872">
                  <c:v>2.45137219808916E-18</c:v>
                </c:pt>
                <c:pt idx="4873">
                  <c:v>2.31951557336439E-18</c:v>
                </c:pt>
                <c:pt idx="4874">
                  <c:v>2.10922793791429E-18</c:v>
                </c:pt>
                <c:pt idx="4875">
                  <c:v>2.80984779402965E-18</c:v>
                </c:pt>
                <c:pt idx="4876">
                  <c:v>3.46945425420253E-18</c:v>
                </c:pt>
                <c:pt idx="4877">
                  <c:v>4.49385625567268E-18</c:v>
                </c:pt>
                <c:pt idx="4878">
                  <c:v>3.57772811574213E-18</c:v>
                </c:pt>
                <c:pt idx="4879">
                  <c:v>2.29446902311892E-18</c:v>
                </c:pt>
                <c:pt idx="4880">
                  <c:v>2.86276896233795E-18</c:v>
                </c:pt>
                <c:pt idx="4881">
                  <c:v>3.18255716370517E-18</c:v>
                </c:pt>
                <c:pt idx="4882">
                  <c:v>3.65164969263473E-18</c:v>
                </c:pt>
                <c:pt idx="4883">
                  <c:v>5.01379648163366E-18</c:v>
                </c:pt>
                <c:pt idx="4884">
                  <c:v>3.56895875696018E-18</c:v>
                </c:pt>
                <c:pt idx="4885">
                  <c:v>2.87088051583081E-18</c:v>
                </c:pt>
                <c:pt idx="4886">
                  <c:v>3.37749625033521E-18</c:v>
                </c:pt>
                <c:pt idx="4887">
                  <c:v>3.1961892342511E-18</c:v>
                </c:pt>
                <c:pt idx="4888">
                  <c:v>3.0763662170812E-18</c:v>
                </c:pt>
                <c:pt idx="4889">
                  <c:v>3.79500032332659E-18</c:v>
                </c:pt>
                <c:pt idx="4890">
                  <c:v>1.93428037145691E-18</c:v>
                </c:pt>
                <c:pt idx="4891">
                  <c:v>2.76848862376275E-18</c:v>
                </c:pt>
                <c:pt idx="4892">
                  <c:v>3.56827112730025E-18</c:v>
                </c:pt>
                <c:pt idx="4893">
                  <c:v>3.40869750286023E-18</c:v>
                </c:pt>
                <c:pt idx="4894">
                  <c:v>2.10868880521175E-18</c:v>
                </c:pt>
                <c:pt idx="4895">
                  <c:v>3.58409694346154E-18</c:v>
                </c:pt>
                <c:pt idx="4896">
                  <c:v>2.00140465309611E-18</c:v>
                </c:pt>
                <c:pt idx="4897">
                  <c:v>4.05164841208406E-18</c:v>
                </c:pt>
                <c:pt idx="4898">
                  <c:v>3.44625343877433E-18</c:v>
                </c:pt>
                <c:pt idx="4899">
                  <c:v>2.99659259483681E-18</c:v>
                </c:pt>
                <c:pt idx="4900">
                  <c:v>2.72370384677748E-18</c:v>
                </c:pt>
                <c:pt idx="4901">
                  <c:v>2.93689551985866E-18</c:v>
                </c:pt>
                <c:pt idx="4902">
                  <c:v>3.96912742276805E-18</c:v>
                </c:pt>
                <c:pt idx="4903">
                  <c:v>5.28451429653781E-18</c:v>
                </c:pt>
                <c:pt idx="4904">
                  <c:v>4.69712302195617E-18</c:v>
                </c:pt>
                <c:pt idx="4905">
                  <c:v>3.93584390606934E-18</c:v>
                </c:pt>
                <c:pt idx="4906">
                  <c:v>2.80282284351247E-18</c:v>
                </c:pt>
                <c:pt idx="4907">
                  <c:v>2.7576860958693E-18</c:v>
                </c:pt>
                <c:pt idx="4908">
                  <c:v>3.68614653218731E-18</c:v>
                </c:pt>
                <c:pt idx="4909">
                  <c:v>3.3137904082024E-18</c:v>
                </c:pt>
                <c:pt idx="4910">
                  <c:v>3.75122123947047E-18</c:v>
                </c:pt>
                <c:pt idx="4911">
                  <c:v>3.12130327911631E-18</c:v>
                </c:pt>
                <c:pt idx="4912">
                  <c:v>2.80669806322725E-18</c:v>
                </c:pt>
                <c:pt idx="4913">
                  <c:v>4.05380761182457E-18</c:v>
                </c:pt>
                <c:pt idx="4914">
                  <c:v>4.28749411843358E-18</c:v>
                </c:pt>
                <c:pt idx="4915">
                  <c:v>2.74111148357292E-18</c:v>
                </c:pt>
                <c:pt idx="4916">
                  <c:v>2.78502650804937E-18</c:v>
                </c:pt>
                <c:pt idx="4917">
                  <c:v>2.6127402754385E-18</c:v>
                </c:pt>
                <c:pt idx="4918">
                  <c:v>3.54497049773986E-18</c:v>
                </c:pt>
                <c:pt idx="4919">
                  <c:v>3.06293376862411E-18</c:v>
                </c:pt>
                <c:pt idx="4920">
                  <c:v>3.13520383131958E-18</c:v>
                </c:pt>
                <c:pt idx="4921">
                  <c:v>4.0238442798317E-18</c:v>
                </c:pt>
                <c:pt idx="4922">
                  <c:v>3.06125960204732E-18</c:v>
                </c:pt>
                <c:pt idx="4923">
                  <c:v>3.00536591143438E-18</c:v>
                </c:pt>
                <c:pt idx="4924">
                  <c:v>2.96757131039951E-18</c:v>
                </c:pt>
                <c:pt idx="4925">
                  <c:v>3.75650176679429E-18</c:v>
                </c:pt>
                <c:pt idx="4926">
                  <c:v>2.98643637757925E-18</c:v>
                </c:pt>
                <c:pt idx="4927">
                  <c:v>3.18630194926844E-18</c:v>
                </c:pt>
                <c:pt idx="4928">
                  <c:v>3.31833638049628E-18</c:v>
                </c:pt>
                <c:pt idx="4929">
                  <c:v>3.91640730023728E-18</c:v>
                </c:pt>
                <c:pt idx="4930">
                  <c:v>3.78222892121714E-18</c:v>
                </c:pt>
                <c:pt idx="4931">
                  <c:v>4.35724203915838E-18</c:v>
                </c:pt>
                <c:pt idx="4932">
                  <c:v>3.42079708523209E-18</c:v>
                </c:pt>
                <c:pt idx="4933">
                  <c:v>2.55177689776648E-18</c:v>
                </c:pt>
                <c:pt idx="4934">
                  <c:v>3.03950280292499E-18</c:v>
                </c:pt>
                <c:pt idx="4935">
                  <c:v>3.93940908048469E-18</c:v>
                </c:pt>
                <c:pt idx="4936">
                  <c:v>2.55659250227259E-18</c:v>
                </c:pt>
                <c:pt idx="4937">
                  <c:v>2.92141199521249E-18</c:v>
                </c:pt>
                <c:pt idx="4938">
                  <c:v>4.00813694336529E-18</c:v>
                </c:pt>
                <c:pt idx="4939">
                  <c:v>2.81957586087266E-18</c:v>
                </c:pt>
                <c:pt idx="4940">
                  <c:v>2.26343544913042E-18</c:v>
                </c:pt>
                <c:pt idx="4941">
                  <c:v>4.57390834180211E-18</c:v>
                </c:pt>
                <c:pt idx="4942">
                  <c:v>4.43026283135004E-18</c:v>
                </c:pt>
                <c:pt idx="4943">
                  <c:v>4.71291193192223E-18</c:v>
                </c:pt>
                <c:pt idx="4944">
                  <c:v>2.46955353668454E-18</c:v>
                </c:pt>
                <c:pt idx="4945">
                  <c:v>3.80208513579954E-18</c:v>
                </c:pt>
                <c:pt idx="4946">
                  <c:v>3.89842428620318E-18</c:v>
                </c:pt>
                <c:pt idx="4947">
                  <c:v>4.25258499887113E-18</c:v>
                </c:pt>
                <c:pt idx="4948">
                  <c:v>3.94533113265542E-18</c:v>
                </c:pt>
                <c:pt idx="4949">
                  <c:v>4.85071477674726E-18</c:v>
                </c:pt>
                <c:pt idx="4950">
                  <c:v>2.41611167303453E-18</c:v>
                </c:pt>
                <c:pt idx="4951">
                  <c:v>2.04689247016568E-18</c:v>
                </c:pt>
                <c:pt idx="4952">
                  <c:v>4.9684801756619E-18</c:v>
                </c:pt>
                <c:pt idx="4953">
                  <c:v>3.33550422322657E-18</c:v>
                </c:pt>
                <c:pt idx="4954">
                  <c:v>2.38973099272677E-18</c:v>
                </c:pt>
                <c:pt idx="4955">
                  <c:v>3.5848329093029E-18</c:v>
                </c:pt>
                <c:pt idx="4956">
                  <c:v>2.95082188414825E-18</c:v>
                </c:pt>
                <c:pt idx="4957">
                  <c:v>2.16909189265622E-18</c:v>
                </c:pt>
                <c:pt idx="4958">
                  <c:v>4.152726559968E-18</c:v>
                </c:pt>
                <c:pt idx="4959">
                  <c:v>3.96577469211235E-18</c:v>
                </c:pt>
                <c:pt idx="4960">
                  <c:v>2.67490638893375E-18</c:v>
                </c:pt>
                <c:pt idx="4961">
                  <c:v>2.72028904062194E-18</c:v>
                </c:pt>
                <c:pt idx="4962">
                  <c:v>2.61382767911934E-18</c:v>
                </c:pt>
                <c:pt idx="4963">
                  <c:v>3.07371176397981E-18</c:v>
                </c:pt>
                <c:pt idx="4964">
                  <c:v>3.38660389996336E-18</c:v>
                </c:pt>
                <c:pt idx="4965">
                  <c:v>4.19070453768282E-18</c:v>
                </c:pt>
                <c:pt idx="4966">
                  <c:v>3.51286034156857E-18</c:v>
                </c:pt>
                <c:pt idx="4967">
                  <c:v>5.46778423980423E-18</c:v>
                </c:pt>
                <c:pt idx="4968">
                  <c:v>4.26250291352509E-18</c:v>
                </c:pt>
                <c:pt idx="4969">
                  <c:v>3.79137028829231E-18</c:v>
                </c:pt>
                <c:pt idx="4970">
                  <c:v>2.92795778111248E-18</c:v>
                </c:pt>
                <c:pt idx="4971">
                  <c:v>3.76469148740944E-18</c:v>
                </c:pt>
                <c:pt idx="4972">
                  <c:v>4.14410965105796E-18</c:v>
                </c:pt>
                <c:pt idx="4973">
                  <c:v>4.23037790814199E-18</c:v>
                </c:pt>
                <c:pt idx="4974">
                  <c:v>5.31837453407068E-18</c:v>
                </c:pt>
                <c:pt idx="4975">
                  <c:v>3.96766933452435E-18</c:v>
                </c:pt>
                <c:pt idx="4976">
                  <c:v>3.10382485576282E-18</c:v>
                </c:pt>
                <c:pt idx="4977">
                  <c:v>3.31691605497659E-18</c:v>
                </c:pt>
                <c:pt idx="4978">
                  <c:v>3.31440443674711E-18</c:v>
                </c:pt>
                <c:pt idx="4979">
                  <c:v>2.97399181433167E-18</c:v>
                </c:pt>
                <c:pt idx="4980">
                  <c:v>2.12596135020673E-18</c:v>
                </c:pt>
                <c:pt idx="4981">
                  <c:v>2.12018617799161E-18</c:v>
                </c:pt>
                <c:pt idx="4982">
                  <c:v>3.52486308101146E-18</c:v>
                </c:pt>
                <c:pt idx="4983">
                  <c:v>4.31973907156635E-18</c:v>
                </c:pt>
                <c:pt idx="4984">
                  <c:v>3.25621175193404E-18</c:v>
                </c:pt>
                <c:pt idx="4985">
                  <c:v>3.31656977486671E-18</c:v>
                </c:pt>
                <c:pt idx="4986">
                  <c:v>2.85477360575012E-18</c:v>
                </c:pt>
                <c:pt idx="4987">
                  <c:v>4.10225042946159E-18</c:v>
                </c:pt>
                <c:pt idx="4988">
                  <c:v>4.50064672138384E-18</c:v>
                </c:pt>
                <c:pt idx="4989">
                  <c:v>3.47105058766267E-18</c:v>
                </c:pt>
                <c:pt idx="4990">
                  <c:v>3.21590816133057E-18</c:v>
                </c:pt>
                <c:pt idx="4991">
                  <c:v>2.87630335945906E-18</c:v>
                </c:pt>
                <c:pt idx="4992">
                  <c:v>4.25293701992413E-18</c:v>
                </c:pt>
                <c:pt idx="4993">
                  <c:v>3.83666419302395E-18</c:v>
                </c:pt>
                <c:pt idx="4994">
                  <c:v>4.4249403376796E-18</c:v>
                </c:pt>
                <c:pt idx="4995">
                  <c:v>4.08887733403874E-18</c:v>
                </c:pt>
                <c:pt idx="4996">
                  <c:v>3.88704177055234E-18</c:v>
                </c:pt>
                <c:pt idx="4997">
                  <c:v>3.53510327099811E-18</c:v>
                </c:pt>
                <c:pt idx="4998">
                  <c:v>5.94721520215849E-18</c:v>
                </c:pt>
                <c:pt idx="4999">
                  <c:v>3.94648617267677E-18</c:v>
                </c:pt>
                <c:pt idx="5000">
                  <c:v>3.5961821383151E-18</c:v>
                </c:pt>
                <c:pt idx="5001">
                  <c:v>4.39662510476349E-18</c:v>
                </c:pt>
                <c:pt idx="5002">
                  <c:v>3.65061536435448E-18</c:v>
                </c:pt>
                <c:pt idx="5003">
                  <c:v>4.02876043261157E-18</c:v>
                </c:pt>
                <c:pt idx="5004">
                  <c:v>4.57827696183514E-18</c:v>
                </c:pt>
                <c:pt idx="5005">
                  <c:v>3.53358708704893E-18</c:v>
                </c:pt>
                <c:pt idx="5006">
                  <c:v>4.81205149244604E-18</c:v>
                </c:pt>
                <c:pt idx="5007">
                  <c:v>5.83591612493151E-18</c:v>
                </c:pt>
                <c:pt idx="5008">
                  <c:v>4.83198841953826E-18</c:v>
                </c:pt>
                <c:pt idx="5009">
                  <c:v>4.05222483112602E-18</c:v>
                </c:pt>
                <c:pt idx="5010">
                  <c:v>2.34659187357231E-18</c:v>
                </c:pt>
                <c:pt idx="5011">
                  <c:v>2.4248132170124E-18</c:v>
                </c:pt>
                <c:pt idx="5012">
                  <c:v>3.69762553673834E-18</c:v>
                </c:pt>
                <c:pt idx="5013">
                  <c:v>3.44358341227492E-18</c:v>
                </c:pt>
                <c:pt idx="5014">
                  <c:v>2.62592308964648E-18</c:v>
                </c:pt>
                <c:pt idx="5015">
                  <c:v>4.1084475691193E-18</c:v>
                </c:pt>
                <c:pt idx="5016">
                  <c:v>3.76507060514774E-18</c:v>
                </c:pt>
                <c:pt idx="5017">
                  <c:v>4.82543740431937E-18</c:v>
                </c:pt>
                <c:pt idx="5018">
                  <c:v>4.05094345205648E-18</c:v>
                </c:pt>
                <c:pt idx="5019">
                  <c:v>3.68777151389603E-18</c:v>
                </c:pt>
                <c:pt idx="5020">
                  <c:v>4.66344654157311E-18</c:v>
                </c:pt>
                <c:pt idx="5021">
                  <c:v>4.87827435132415E-18</c:v>
                </c:pt>
                <c:pt idx="5022">
                  <c:v>3.19879615852748E-18</c:v>
                </c:pt>
                <c:pt idx="5023">
                  <c:v>4.57990687399267E-18</c:v>
                </c:pt>
                <c:pt idx="5024">
                  <c:v>3.15015786754578E-18</c:v>
                </c:pt>
                <c:pt idx="5025">
                  <c:v>4.16743384413654E-18</c:v>
                </c:pt>
                <c:pt idx="5026">
                  <c:v>4.71985972577559E-18</c:v>
                </c:pt>
                <c:pt idx="5027">
                  <c:v>2.98148499405497E-18</c:v>
                </c:pt>
                <c:pt idx="5028">
                  <c:v>2.78705987756582E-18</c:v>
                </c:pt>
                <c:pt idx="5029">
                  <c:v>4.00727069410879E-18</c:v>
                </c:pt>
                <c:pt idx="5030">
                  <c:v>3.07791487671803E-18</c:v>
                </c:pt>
                <c:pt idx="5031">
                  <c:v>3.3901049934307E-18</c:v>
                </c:pt>
                <c:pt idx="5032">
                  <c:v>3.91330334005959E-18</c:v>
                </c:pt>
                <c:pt idx="5033">
                  <c:v>3.02938391639311E-18</c:v>
                </c:pt>
                <c:pt idx="5034">
                  <c:v>2.89321450288971E-18</c:v>
                </c:pt>
                <c:pt idx="5035">
                  <c:v>2.20427158361574E-18</c:v>
                </c:pt>
                <c:pt idx="5036">
                  <c:v>3.83923124680544E-18</c:v>
                </c:pt>
                <c:pt idx="5037">
                  <c:v>3.82932306675632E-18</c:v>
                </c:pt>
                <c:pt idx="5038">
                  <c:v>5.17547100176543E-18</c:v>
                </c:pt>
                <c:pt idx="5039">
                  <c:v>4.77885458591021E-18</c:v>
                </c:pt>
                <c:pt idx="5040">
                  <c:v>2.58270520774555E-18</c:v>
                </c:pt>
                <c:pt idx="5041">
                  <c:v>2.96720244638746E-18</c:v>
                </c:pt>
                <c:pt idx="5042">
                  <c:v>2.2983095170349E-18</c:v>
                </c:pt>
                <c:pt idx="5043">
                  <c:v>3.04933921582646E-18</c:v>
                </c:pt>
                <c:pt idx="5044">
                  <c:v>2.8175001920968E-18</c:v>
                </c:pt>
                <c:pt idx="5045">
                  <c:v>2.68471150990446E-18</c:v>
                </c:pt>
                <c:pt idx="5046">
                  <c:v>3.31406111129125E-18</c:v>
                </c:pt>
                <c:pt idx="5047">
                  <c:v>4.44474102246885E-18</c:v>
                </c:pt>
                <c:pt idx="5048">
                  <c:v>4.67376143527704E-18</c:v>
                </c:pt>
                <c:pt idx="5049">
                  <c:v>6.80851992527494E-18</c:v>
                </c:pt>
                <c:pt idx="5050">
                  <c:v>5.29064180940784E-18</c:v>
                </c:pt>
                <c:pt idx="5051">
                  <c:v>3.51298655228618E-18</c:v>
                </c:pt>
                <c:pt idx="5052">
                  <c:v>4.39170644759771E-18</c:v>
                </c:pt>
                <c:pt idx="5053">
                  <c:v>5.96687514665308E-18</c:v>
                </c:pt>
                <c:pt idx="5054">
                  <c:v>2.99589659844962E-18</c:v>
                </c:pt>
                <c:pt idx="5055">
                  <c:v>3.4802614825964E-18</c:v>
                </c:pt>
                <c:pt idx="5056">
                  <c:v>3.3703683039107E-18</c:v>
                </c:pt>
                <c:pt idx="5057">
                  <c:v>2.61857614204286E-18</c:v>
                </c:pt>
                <c:pt idx="5058">
                  <c:v>5.99243318304577E-18</c:v>
                </c:pt>
                <c:pt idx="5059">
                  <c:v>3.46932485418627E-18</c:v>
                </c:pt>
                <c:pt idx="5060">
                  <c:v>3.55058827753294E-18</c:v>
                </c:pt>
                <c:pt idx="5061">
                  <c:v>4.02355122896177E-18</c:v>
                </c:pt>
                <c:pt idx="5062">
                  <c:v>4.20205996802745E-18</c:v>
                </c:pt>
                <c:pt idx="5063">
                  <c:v>3.83061050977145E-18</c:v>
                </c:pt>
                <c:pt idx="5064">
                  <c:v>5.33230734151379E-18</c:v>
                </c:pt>
                <c:pt idx="5065">
                  <c:v>5.5224551858731E-18</c:v>
                </c:pt>
                <c:pt idx="5066">
                  <c:v>3.29556811137605E-18</c:v>
                </c:pt>
                <c:pt idx="5067">
                  <c:v>2.27371099522007E-18</c:v>
                </c:pt>
                <c:pt idx="5068">
                  <c:v>3.5677487048476E-18</c:v>
                </c:pt>
                <c:pt idx="5069">
                  <c:v>2.4503094025193E-18</c:v>
                </c:pt>
                <c:pt idx="5070">
                  <c:v>3.08589682620599E-18</c:v>
                </c:pt>
                <c:pt idx="5071">
                  <c:v>3.26599281903029E-18</c:v>
                </c:pt>
                <c:pt idx="5072">
                  <c:v>5.0596444646257E-18</c:v>
                </c:pt>
                <c:pt idx="5073">
                  <c:v>3.51386890665574E-18</c:v>
                </c:pt>
                <c:pt idx="5074">
                  <c:v>4.53868925532841E-18</c:v>
                </c:pt>
                <c:pt idx="5075">
                  <c:v>3.12932842200931E-18</c:v>
                </c:pt>
                <c:pt idx="5076">
                  <c:v>3.55277779191585E-18</c:v>
                </c:pt>
                <c:pt idx="5077">
                  <c:v>3.20788799203516E-18</c:v>
                </c:pt>
                <c:pt idx="5078">
                  <c:v>3.84955257926122E-18</c:v>
                </c:pt>
                <c:pt idx="5079">
                  <c:v>3.04457960513456E-18</c:v>
                </c:pt>
                <c:pt idx="5080">
                  <c:v>4.35772502555233E-18</c:v>
                </c:pt>
                <c:pt idx="5081">
                  <c:v>4.2268402225139E-18</c:v>
                </c:pt>
                <c:pt idx="5082">
                  <c:v>4.37905868755379E-18</c:v>
                </c:pt>
                <c:pt idx="5083">
                  <c:v>3.68097721723409E-18</c:v>
                </c:pt>
                <c:pt idx="5084">
                  <c:v>4.63414465458737E-18</c:v>
                </c:pt>
                <c:pt idx="5085">
                  <c:v>4.91420452512286E-18</c:v>
                </c:pt>
                <c:pt idx="5086">
                  <c:v>3.85347455893516E-18</c:v>
                </c:pt>
                <c:pt idx="5087">
                  <c:v>3.55006553632012E-18</c:v>
                </c:pt>
                <c:pt idx="5088">
                  <c:v>4.47019177975404E-18</c:v>
                </c:pt>
                <c:pt idx="5089">
                  <c:v>4.64125341211009E-18</c:v>
                </c:pt>
                <c:pt idx="5090">
                  <c:v>3.13548384186874E-18</c:v>
                </c:pt>
                <c:pt idx="5091">
                  <c:v>5.79848742971543E-18</c:v>
                </c:pt>
                <c:pt idx="5092">
                  <c:v>5.75919762351665E-18</c:v>
                </c:pt>
                <c:pt idx="5093">
                  <c:v>4.83189057533295E-18</c:v>
                </c:pt>
                <c:pt idx="5094">
                  <c:v>3.90205058425357E-18</c:v>
                </c:pt>
                <c:pt idx="5095">
                  <c:v>3.58495945222175E-18</c:v>
                </c:pt>
                <c:pt idx="5096">
                  <c:v>4.76396142049884E-18</c:v>
                </c:pt>
                <c:pt idx="5097">
                  <c:v>5.64606817594937E-18</c:v>
                </c:pt>
                <c:pt idx="5098">
                  <c:v>5.43724375274562E-18</c:v>
                </c:pt>
                <c:pt idx="5099">
                  <c:v>4.2529568834021E-18</c:v>
                </c:pt>
                <c:pt idx="5100">
                  <c:v>3.99538812961891E-18</c:v>
                </c:pt>
                <c:pt idx="5101">
                  <c:v>4.56797182422025E-18</c:v>
                </c:pt>
                <c:pt idx="5102">
                  <c:v>4.51321072865119E-18</c:v>
                </c:pt>
                <c:pt idx="5103">
                  <c:v>3.16929825609088E-18</c:v>
                </c:pt>
                <c:pt idx="5104">
                  <c:v>3.40075339520125E-18</c:v>
                </c:pt>
                <c:pt idx="5105">
                  <c:v>2.72062602650006E-18</c:v>
                </c:pt>
                <c:pt idx="5106">
                  <c:v>4.23687284080931E-18</c:v>
                </c:pt>
                <c:pt idx="5107">
                  <c:v>4.39143839524085E-18</c:v>
                </c:pt>
                <c:pt idx="5108">
                  <c:v>3.96436461852538E-18</c:v>
                </c:pt>
                <c:pt idx="5109">
                  <c:v>3.16649996205143E-18</c:v>
                </c:pt>
                <c:pt idx="5110">
                  <c:v>4.09243296405998E-18</c:v>
                </c:pt>
                <c:pt idx="5111">
                  <c:v>3.82082628286147E-18</c:v>
                </c:pt>
                <c:pt idx="5112">
                  <c:v>3.06254393253145E-18</c:v>
                </c:pt>
                <c:pt idx="5113">
                  <c:v>2.98350634390062E-18</c:v>
                </c:pt>
                <c:pt idx="5114">
                  <c:v>3.63416603041792E-18</c:v>
                </c:pt>
                <c:pt idx="5115">
                  <c:v>4.23474917848643E-18</c:v>
                </c:pt>
                <c:pt idx="5116">
                  <c:v>4.77943746645025E-18</c:v>
                </c:pt>
                <c:pt idx="5117">
                  <c:v>2.79649453927231E-18</c:v>
                </c:pt>
                <c:pt idx="5118">
                  <c:v>3.5302798518889E-18</c:v>
                </c:pt>
                <c:pt idx="5119">
                  <c:v>4.56152780067725E-18</c:v>
                </c:pt>
                <c:pt idx="5120">
                  <c:v>4.52343345041328E-18</c:v>
                </c:pt>
                <c:pt idx="5121">
                  <c:v>3.2209351115134E-18</c:v>
                </c:pt>
                <c:pt idx="5122">
                  <c:v>3.31749036698829E-18</c:v>
                </c:pt>
                <c:pt idx="5123">
                  <c:v>3.68301303052965E-18</c:v>
                </c:pt>
                <c:pt idx="5124">
                  <c:v>2.89026290475829E-18</c:v>
                </c:pt>
                <c:pt idx="5125">
                  <c:v>3.88366318617032E-18</c:v>
                </c:pt>
                <c:pt idx="5126">
                  <c:v>5.93472241264245E-18</c:v>
                </c:pt>
                <c:pt idx="5127">
                  <c:v>4.67734094328259E-18</c:v>
                </c:pt>
                <c:pt idx="5128">
                  <c:v>5.59734349506058E-18</c:v>
                </c:pt>
                <c:pt idx="5129">
                  <c:v>3.99382770927976E-18</c:v>
                </c:pt>
                <c:pt idx="5130">
                  <c:v>4.38409327492078E-18</c:v>
                </c:pt>
                <c:pt idx="5131">
                  <c:v>3.64204533301422E-18</c:v>
                </c:pt>
                <c:pt idx="5132">
                  <c:v>6.81913860821675E-18</c:v>
                </c:pt>
                <c:pt idx="5133">
                  <c:v>5.61160444630374E-18</c:v>
                </c:pt>
                <c:pt idx="5134">
                  <c:v>3.6596054550764E-18</c:v>
                </c:pt>
                <c:pt idx="5135">
                  <c:v>4.59965378019076E-18</c:v>
                </c:pt>
                <c:pt idx="5136">
                  <c:v>3.68110182434571E-18</c:v>
                </c:pt>
                <c:pt idx="5137">
                  <c:v>4.51538007231992E-18</c:v>
                </c:pt>
                <c:pt idx="5138">
                  <c:v>3.50915266705665E-18</c:v>
                </c:pt>
                <c:pt idx="5139">
                  <c:v>3.60129002298514E-18</c:v>
                </c:pt>
                <c:pt idx="5140">
                  <c:v>4.82225151313903E-18</c:v>
                </c:pt>
                <c:pt idx="5141">
                  <c:v>3.26843703924981E-18</c:v>
                </c:pt>
                <c:pt idx="5142">
                  <c:v>4.46337202325889E-18</c:v>
                </c:pt>
                <c:pt idx="5143">
                  <c:v>3.08724486935606E-18</c:v>
                </c:pt>
                <c:pt idx="5144">
                  <c:v>3.23187553424236E-18</c:v>
                </c:pt>
                <c:pt idx="5145">
                  <c:v>2.52415377706201E-18</c:v>
                </c:pt>
                <c:pt idx="5146">
                  <c:v>2.26980453395105E-18</c:v>
                </c:pt>
                <c:pt idx="5147">
                  <c:v>4.13676601298223E-18</c:v>
                </c:pt>
                <c:pt idx="5148">
                  <c:v>4.35128329804199E-18</c:v>
                </c:pt>
                <c:pt idx="5149">
                  <c:v>3.09178029212854E-18</c:v>
                </c:pt>
                <c:pt idx="5150">
                  <c:v>3.7928313742976E-18</c:v>
                </c:pt>
                <c:pt idx="5151">
                  <c:v>2.50888362971821E-18</c:v>
                </c:pt>
                <c:pt idx="5152">
                  <c:v>2.85601095966763E-18</c:v>
                </c:pt>
                <c:pt idx="5153">
                  <c:v>4.61239059466528E-18</c:v>
                </c:pt>
                <c:pt idx="5154">
                  <c:v>4.125654727296E-18</c:v>
                </c:pt>
                <c:pt idx="5155">
                  <c:v>4.28536246424007E-18</c:v>
                </c:pt>
                <c:pt idx="5156">
                  <c:v>3.97839975502906E-18</c:v>
                </c:pt>
                <c:pt idx="5157">
                  <c:v>4.24626094632769E-18</c:v>
                </c:pt>
                <c:pt idx="5158">
                  <c:v>3.73436063201678E-18</c:v>
                </c:pt>
                <c:pt idx="5159">
                  <c:v>4.50090224493127E-18</c:v>
                </c:pt>
                <c:pt idx="5160">
                  <c:v>3.08386560919275E-18</c:v>
                </c:pt>
                <c:pt idx="5161">
                  <c:v>3.36481764786408E-18</c:v>
                </c:pt>
                <c:pt idx="5162">
                  <c:v>4.31821574672747E-18</c:v>
                </c:pt>
                <c:pt idx="5163">
                  <c:v>4.34476364393029E-18</c:v>
                </c:pt>
                <c:pt idx="5164">
                  <c:v>3.13269333964872E-18</c:v>
                </c:pt>
                <c:pt idx="5165">
                  <c:v>2.05177535842087E-18</c:v>
                </c:pt>
                <c:pt idx="5166">
                  <c:v>2.69958440905897E-18</c:v>
                </c:pt>
                <c:pt idx="5167">
                  <c:v>2.049070392874E-18</c:v>
                </c:pt>
                <c:pt idx="5168">
                  <c:v>3.27098154682519E-18</c:v>
                </c:pt>
                <c:pt idx="5169">
                  <c:v>3.41459465033883E-18</c:v>
                </c:pt>
                <c:pt idx="5170">
                  <c:v>5.8987352239904E-18</c:v>
                </c:pt>
                <c:pt idx="5171">
                  <c:v>3.44080803474609E-18</c:v>
                </c:pt>
                <c:pt idx="5172">
                  <c:v>3.44190806791633E-18</c:v>
                </c:pt>
                <c:pt idx="5173">
                  <c:v>3.54713847363429E-18</c:v>
                </c:pt>
                <c:pt idx="5174">
                  <c:v>3.8503266173779E-18</c:v>
                </c:pt>
                <c:pt idx="5175">
                  <c:v>3.15758768131434E-18</c:v>
                </c:pt>
                <c:pt idx="5176">
                  <c:v>5.60348397355597E-18</c:v>
                </c:pt>
                <c:pt idx="5177">
                  <c:v>6.94158096591956E-18</c:v>
                </c:pt>
                <c:pt idx="5178">
                  <c:v>5.1976937245902E-18</c:v>
                </c:pt>
                <c:pt idx="5179">
                  <c:v>4.20522344839249E-18</c:v>
                </c:pt>
                <c:pt idx="5180">
                  <c:v>4.16653117150273E-18</c:v>
                </c:pt>
                <c:pt idx="5181">
                  <c:v>4.52875140228119E-18</c:v>
                </c:pt>
                <c:pt idx="5182">
                  <c:v>5.53030392465602E-18</c:v>
                </c:pt>
                <c:pt idx="5183">
                  <c:v>3.57956780949412E-18</c:v>
                </c:pt>
                <c:pt idx="5184">
                  <c:v>4.66646406820634E-18</c:v>
                </c:pt>
                <c:pt idx="5185">
                  <c:v>5.83573767358784E-18</c:v>
                </c:pt>
                <c:pt idx="5186">
                  <c:v>7.75795050974003E-18</c:v>
                </c:pt>
                <c:pt idx="5187">
                  <c:v>4.84660629587048E-18</c:v>
                </c:pt>
                <c:pt idx="5188">
                  <c:v>3.51802713396899E-18</c:v>
                </c:pt>
                <c:pt idx="5189">
                  <c:v>4.52727449812113E-18</c:v>
                </c:pt>
                <c:pt idx="5190">
                  <c:v>4.42607555279594E-18</c:v>
                </c:pt>
                <c:pt idx="5191">
                  <c:v>2.74768411259376E-18</c:v>
                </c:pt>
                <c:pt idx="5192">
                  <c:v>3.23643046672823E-18</c:v>
                </c:pt>
                <c:pt idx="5193">
                  <c:v>3.14925239708738E-18</c:v>
                </c:pt>
                <c:pt idx="5194">
                  <c:v>4.55409782708588E-18</c:v>
                </c:pt>
                <c:pt idx="5195">
                  <c:v>5.37318376254929E-18</c:v>
                </c:pt>
                <c:pt idx="5196">
                  <c:v>4.9940256755756E-18</c:v>
                </c:pt>
                <c:pt idx="5197">
                  <c:v>4.44656822659208E-18</c:v>
                </c:pt>
                <c:pt idx="5198">
                  <c:v>3.90921052510497E-18</c:v>
                </c:pt>
                <c:pt idx="5199">
                  <c:v>4.21539503742162E-18</c:v>
                </c:pt>
                <c:pt idx="5200">
                  <c:v>4.36089149993598E-18</c:v>
                </c:pt>
                <c:pt idx="5201">
                  <c:v>2.95570624383309E-18</c:v>
                </c:pt>
                <c:pt idx="5202">
                  <c:v>5.81070260598992E-18</c:v>
                </c:pt>
                <c:pt idx="5203">
                  <c:v>4.40012290668945E-18</c:v>
                </c:pt>
                <c:pt idx="5204">
                  <c:v>3.28027401833107E-18</c:v>
                </c:pt>
                <c:pt idx="5205">
                  <c:v>3.79388963303809E-18</c:v>
                </c:pt>
                <c:pt idx="5206">
                  <c:v>4.22520002118896E-18</c:v>
                </c:pt>
                <c:pt idx="5207">
                  <c:v>4.83098931747918E-18</c:v>
                </c:pt>
                <c:pt idx="5208">
                  <c:v>4.99025383016541E-18</c:v>
                </c:pt>
                <c:pt idx="5209">
                  <c:v>5.48407113838593E-18</c:v>
                </c:pt>
                <c:pt idx="5210">
                  <c:v>5.47843753025034E-18</c:v>
                </c:pt>
                <c:pt idx="5211">
                  <c:v>4.37016642961996E-18</c:v>
                </c:pt>
                <c:pt idx="5212">
                  <c:v>4.07584859710496E-18</c:v>
                </c:pt>
                <c:pt idx="5213">
                  <c:v>4.75280902766108E-18</c:v>
                </c:pt>
                <c:pt idx="5214">
                  <c:v>3.89562079002982E-18</c:v>
                </c:pt>
                <c:pt idx="5215">
                  <c:v>3.33179996143222E-18</c:v>
                </c:pt>
                <c:pt idx="5216">
                  <c:v>3.77514310552011E-18</c:v>
                </c:pt>
                <c:pt idx="5217">
                  <c:v>4.06059324978203E-18</c:v>
                </c:pt>
                <c:pt idx="5218">
                  <c:v>3.7715019056211E-18</c:v>
                </c:pt>
                <c:pt idx="5219">
                  <c:v>2.76977654856125E-18</c:v>
                </c:pt>
                <c:pt idx="5220">
                  <c:v>2.70823114690904E-18</c:v>
                </c:pt>
                <c:pt idx="5221">
                  <c:v>4.94399317126398E-18</c:v>
                </c:pt>
                <c:pt idx="5222">
                  <c:v>6.194030886986E-18</c:v>
                </c:pt>
                <c:pt idx="5223">
                  <c:v>5.82644577632592E-18</c:v>
                </c:pt>
                <c:pt idx="5224">
                  <c:v>4.20044361261913E-18</c:v>
                </c:pt>
                <c:pt idx="5225">
                  <c:v>2.98997564871318E-18</c:v>
                </c:pt>
                <c:pt idx="5226">
                  <c:v>5.34386879600621E-18</c:v>
                </c:pt>
                <c:pt idx="5227">
                  <c:v>5.79800310549259E-18</c:v>
                </c:pt>
                <c:pt idx="5228">
                  <c:v>5.39225319019743E-18</c:v>
                </c:pt>
                <c:pt idx="5229">
                  <c:v>4.72110913552129E-18</c:v>
                </c:pt>
                <c:pt idx="5230">
                  <c:v>4.83076080494475E-18</c:v>
                </c:pt>
                <c:pt idx="5231">
                  <c:v>3.2951517663902E-18</c:v>
                </c:pt>
                <c:pt idx="5232">
                  <c:v>3.43615674058612E-18</c:v>
                </c:pt>
                <c:pt idx="5233">
                  <c:v>4.11796756509099E-18</c:v>
                </c:pt>
                <c:pt idx="5234">
                  <c:v>4.44620214169351E-18</c:v>
                </c:pt>
                <c:pt idx="5235">
                  <c:v>4.69515016854474E-18</c:v>
                </c:pt>
                <c:pt idx="5236">
                  <c:v>3.95825857991137E-18</c:v>
                </c:pt>
                <c:pt idx="5237">
                  <c:v>5.19525534791289E-18</c:v>
                </c:pt>
                <c:pt idx="5238">
                  <c:v>5.45061821872831E-18</c:v>
                </c:pt>
                <c:pt idx="5239">
                  <c:v>4.05616999547828E-18</c:v>
                </c:pt>
                <c:pt idx="5240">
                  <c:v>4.57445039858967E-18</c:v>
                </c:pt>
                <c:pt idx="5241">
                  <c:v>4.13388997418874E-18</c:v>
                </c:pt>
                <c:pt idx="5242">
                  <c:v>3.32984491115899E-18</c:v>
                </c:pt>
                <c:pt idx="5243">
                  <c:v>5.34316262310945E-18</c:v>
                </c:pt>
                <c:pt idx="5244">
                  <c:v>5.53900938062875E-18</c:v>
                </c:pt>
                <c:pt idx="5245">
                  <c:v>6.65170405047442E-18</c:v>
                </c:pt>
                <c:pt idx="5246">
                  <c:v>4.33296308435785E-18</c:v>
                </c:pt>
                <c:pt idx="5247">
                  <c:v>5.03575534126437E-18</c:v>
                </c:pt>
                <c:pt idx="5248">
                  <c:v>5.31913387851414E-18</c:v>
                </c:pt>
                <c:pt idx="5249">
                  <c:v>4.24635936138869E-18</c:v>
                </c:pt>
                <c:pt idx="5250">
                  <c:v>4.69548424297576E-18</c:v>
                </c:pt>
                <c:pt idx="5251">
                  <c:v>5.15090168580664E-18</c:v>
                </c:pt>
                <c:pt idx="5252">
                  <c:v>3.46431334302212E-18</c:v>
                </c:pt>
                <c:pt idx="5253">
                  <c:v>5.24781051321462E-18</c:v>
                </c:pt>
                <c:pt idx="5254">
                  <c:v>5.14512193182568E-18</c:v>
                </c:pt>
                <c:pt idx="5255">
                  <c:v>3.81203911909307E-18</c:v>
                </c:pt>
                <c:pt idx="5256">
                  <c:v>4.01088174942503E-18</c:v>
                </c:pt>
                <c:pt idx="5257">
                  <c:v>3.73034651058894E-18</c:v>
                </c:pt>
                <c:pt idx="5258">
                  <c:v>4.11780029112779E-18</c:v>
                </c:pt>
                <c:pt idx="5259">
                  <c:v>3.86789796733518E-18</c:v>
                </c:pt>
                <c:pt idx="5260">
                  <c:v>5.23866866470838E-18</c:v>
                </c:pt>
                <c:pt idx="5261">
                  <c:v>4.20871352462774E-18</c:v>
                </c:pt>
                <c:pt idx="5262">
                  <c:v>5.69334026891055E-18</c:v>
                </c:pt>
                <c:pt idx="5263">
                  <c:v>3.84647971683872E-18</c:v>
                </c:pt>
                <c:pt idx="5264">
                  <c:v>5.13425726053593E-18</c:v>
                </c:pt>
                <c:pt idx="5265">
                  <c:v>5.2528563234892E-18</c:v>
                </c:pt>
                <c:pt idx="5266">
                  <c:v>3.66415020739956E-18</c:v>
                </c:pt>
                <c:pt idx="5267">
                  <c:v>6.12704364120958E-18</c:v>
                </c:pt>
                <c:pt idx="5268">
                  <c:v>4.48478469532805E-18</c:v>
                </c:pt>
                <c:pt idx="5269">
                  <c:v>4.38153511281355E-18</c:v>
                </c:pt>
                <c:pt idx="5270">
                  <c:v>7.19348956275257E-18</c:v>
                </c:pt>
                <c:pt idx="5271">
                  <c:v>4.76417202792515E-18</c:v>
                </c:pt>
                <c:pt idx="5272">
                  <c:v>3.63271854117234E-18</c:v>
                </c:pt>
                <c:pt idx="5273">
                  <c:v>5.44287526085054E-18</c:v>
                </c:pt>
                <c:pt idx="5274">
                  <c:v>4.24249767925469E-18</c:v>
                </c:pt>
                <c:pt idx="5275">
                  <c:v>5.35873467777956E-18</c:v>
                </c:pt>
                <c:pt idx="5276">
                  <c:v>5.05661272818458E-18</c:v>
                </c:pt>
                <c:pt idx="5277">
                  <c:v>5.97432386357968E-18</c:v>
                </c:pt>
                <c:pt idx="5278">
                  <c:v>5.67999398593026E-18</c:v>
                </c:pt>
                <c:pt idx="5279">
                  <c:v>3.72630989223877E-18</c:v>
                </c:pt>
                <c:pt idx="5280">
                  <c:v>4.35441091965406E-18</c:v>
                </c:pt>
                <c:pt idx="5281">
                  <c:v>6.16107318769373E-18</c:v>
                </c:pt>
                <c:pt idx="5282">
                  <c:v>6.33857370692619E-18</c:v>
                </c:pt>
                <c:pt idx="5283">
                  <c:v>6.02501395293526E-18</c:v>
                </c:pt>
                <c:pt idx="5284">
                  <c:v>4.72755258027848E-18</c:v>
                </c:pt>
                <c:pt idx="5285">
                  <c:v>5.20843536578042E-18</c:v>
                </c:pt>
                <c:pt idx="5286">
                  <c:v>3.64443288716428E-18</c:v>
                </c:pt>
                <c:pt idx="5287">
                  <c:v>3.77568443661989E-18</c:v>
                </c:pt>
                <c:pt idx="5288">
                  <c:v>5.3237141424339E-18</c:v>
                </c:pt>
                <c:pt idx="5289">
                  <c:v>5.37275060151758E-18</c:v>
                </c:pt>
                <c:pt idx="5290">
                  <c:v>4.76408184005224E-18</c:v>
                </c:pt>
                <c:pt idx="5291">
                  <c:v>5.64051363069323E-18</c:v>
                </c:pt>
                <c:pt idx="5292">
                  <c:v>5.08531567530375E-18</c:v>
                </c:pt>
                <c:pt idx="5293">
                  <c:v>5.36376005689343E-18</c:v>
                </c:pt>
                <c:pt idx="5294">
                  <c:v>6.09719887483701E-18</c:v>
                </c:pt>
                <c:pt idx="5295">
                  <c:v>6.04201768550965E-18</c:v>
                </c:pt>
                <c:pt idx="5296">
                  <c:v>5.08728615915689E-18</c:v>
                </c:pt>
                <c:pt idx="5297">
                  <c:v>4.59090863372435E-18</c:v>
                </c:pt>
                <c:pt idx="5298">
                  <c:v>4.4283541833068E-18</c:v>
                </c:pt>
                <c:pt idx="5299">
                  <c:v>3.46038644031361E-18</c:v>
                </c:pt>
                <c:pt idx="5300">
                  <c:v>4.61582252562537E-18</c:v>
                </c:pt>
                <c:pt idx="5301">
                  <c:v>3.82799592565506E-18</c:v>
                </c:pt>
                <c:pt idx="5302">
                  <c:v>3.34403667438715E-18</c:v>
                </c:pt>
                <c:pt idx="5303">
                  <c:v>4.8847648335273E-18</c:v>
                </c:pt>
                <c:pt idx="5304">
                  <c:v>5.55088897970781E-18</c:v>
                </c:pt>
                <c:pt idx="5305">
                  <c:v>4.25611687182838E-18</c:v>
                </c:pt>
                <c:pt idx="5306">
                  <c:v>4.26577511323489E-18</c:v>
                </c:pt>
                <c:pt idx="5307">
                  <c:v>7.13856330953003E-18</c:v>
                </c:pt>
                <c:pt idx="5308">
                  <c:v>6.61183235731086E-18</c:v>
                </c:pt>
                <c:pt idx="5309">
                  <c:v>3.94748948143073E-18</c:v>
                </c:pt>
                <c:pt idx="5310">
                  <c:v>2.97494251290878E-18</c:v>
                </c:pt>
                <c:pt idx="5311">
                  <c:v>5.7079211701277E-18</c:v>
                </c:pt>
                <c:pt idx="5312">
                  <c:v>7.68054406963317E-18</c:v>
                </c:pt>
                <c:pt idx="5313">
                  <c:v>4.68433141121806E-18</c:v>
                </c:pt>
                <c:pt idx="5314">
                  <c:v>4.80281429897329E-18</c:v>
                </c:pt>
                <c:pt idx="5315">
                  <c:v>7.77195925898525E-18</c:v>
                </c:pt>
                <c:pt idx="5316">
                  <c:v>6.93734722384817E-18</c:v>
                </c:pt>
                <c:pt idx="5317">
                  <c:v>4.29517750980696E-18</c:v>
                </c:pt>
                <c:pt idx="5318">
                  <c:v>4.94494421625209E-18</c:v>
                </c:pt>
                <c:pt idx="5319">
                  <c:v>5.37231560036144E-18</c:v>
                </c:pt>
                <c:pt idx="5320">
                  <c:v>6.281913616135E-18</c:v>
                </c:pt>
                <c:pt idx="5321">
                  <c:v>5.87138960400757E-18</c:v>
                </c:pt>
                <c:pt idx="5322">
                  <c:v>4.15148104796786E-18</c:v>
                </c:pt>
                <c:pt idx="5323">
                  <c:v>5.84237660505153E-18</c:v>
                </c:pt>
                <c:pt idx="5324">
                  <c:v>5.9029673585834E-18</c:v>
                </c:pt>
                <c:pt idx="5325">
                  <c:v>5.49530510423725E-18</c:v>
                </c:pt>
                <c:pt idx="5326">
                  <c:v>3.30297589225743E-18</c:v>
                </c:pt>
                <c:pt idx="5327">
                  <c:v>5.02075392332424E-18</c:v>
                </c:pt>
                <c:pt idx="5328">
                  <c:v>6.10453685033379E-18</c:v>
                </c:pt>
                <c:pt idx="5329">
                  <c:v>6.26162872005717E-18</c:v>
                </c:pt>
                <c:pt idx="5330">
                  <c:v>5.69545987862416E-18</c:v>
                </c:pt>
                <c:pt idx="5331">
                  <c:v>4.07310835925017E-18</c:v>
                </c:pt>
                <c:pt idx="5332">
                  <c:v>4.65155397499819E-18</c:v>
                </c:pt>
                <c:pt idx="5333">
                  <c:v>3.94419481309074E-18</c:v>
                </c:pt>
                <c:pt idx="5334">
                  <c:v>5.64183949885876E-18</c:v>
                </c:pt>
                <c:pt idx="5335">
                  <c:v>6.81159321886859E-18</c:v>
                </c:pt>
                <c:pt idx="5336">
                  <c:v>5.1964091244245E-18</c:v>
                </c:pt>
                <c:pt idx="5337">
                  <c:v>4.94242547320348E-18</c:v>
                </c:pt>
                <c:pt idx="5338">
                  <c:v>4.02297510430271E-18</c:v>
                </c:pt>
                <c:pt idx="5339">
                  <c:v>4.72490150184105E-18</c:v>
                </c:pt>
                <c:pt idx="5340">
                  <c:v>4.98930519968653E-18</c:v>
                </c:pt>
                <c:pt idx="5341">
                  <c:v>7.15318986961436E-18</c:v>
                </c:pt>
                <c:pt idx="5342">
                  <c:v>6.06568084846444E-18</c:v>
                </c:pt>
                <c:pt idx="5343">
                  <c:v>3.83301655578021E-18</c:v>
                </c:pt>
                <c:pt idx="5344">
                  <c:v>5.61274041386527E-18</c:v>
                </c:pt>
                <c:pt idx="5345">
                  <c:v>5.73911284563539E-18</c:v>
                </c:pt>
                <c:pt idx="5346">
                  <c:v>8.91036358007164E-18</c:v>
                </c:pt>
                <c:pt idx="5347">
                  <c:v>5.2794779110348E-18</c:v>
                </c:pt>
                <c:pt idx="5348">
                  <c:v>5.76863349734133E-18</c:v>
                </c:pt>
                <c:pt idx="5349">
                  <c:v>6.2882679044904E-18</c:v>
                </c:pt>
                <c:pt idx="5350">
                  <c:v>3.20815144759182E-18</c:v>
                </c:pt>
                <c:pt idx="5351">
                  <c:v>5.32716167673418E-18</c:v>
                </c:pt>
                <c:pt idx="5352">
                  <c:v>6.86196943944796E-18</c:v>
                </c:pt>
                <c:pt idx="5353">
                  <c:v>5.41734004915241E-18</c:v>
                </c:pt>
                <c:pt idx="5354">
                  <c:v>5.97387494295333E-18</c:v>
                </c:pt>
                <c:pt idx="5355">
                  <c:v>6.3711496628434E-18</c:v>
                </c:pt>
                <c:pt idx="5356">
                  <c:v>6.3955092710564E-18</c:v>
                </c:pt>
                <c:pt idx="5357">
                  <c:v>6.77260454763295E-18</c:v>
                </c:pt>
                <c:pt idx="5358">
                  <c:v>4.93519535577162E-18</c:v>
                </c:pt>
                <c:pt idx="5359">
                  <c:v>6.35871116975644E-18</c:v>
                </c:pt>
                <c:pt idx="5360">
                  <c:v>4.18758503594295E-18</c:v>
                </c:pt>
                <c:pt idx="5361">
                  <c:v>2.97119515051345E-18</c:v>
                </c:pt>
                <c:pt idx="5362">
                  <c:v>4.61254314802045E-18</c:v>
                </c:pt>
                <c:pt idx="5363">
                  <c:v>6.02561762934953E-18</c:v>
                </c:pt>
                <c:pt idx="5364">
                  <c:v>4.64651310586578E-18</c:v>
                </c:pt>
                <c:pt idx="5365">
                  <c:v>5.9041314526149E-18</c:v>
                </c:pt>
                <c:pt idx="5366">
                  <c:v>6.39114432666619E-18</c:v>
                </c:pt>
                <c:pt idx="5367">
                  <c:v>4.76337518635541E-18</c:v>
                </c:pt>
                <c:pt idx="5368">
                  <c:v>6.39753788550925E-18</c:v>
                </c:pt>
                <c:pt idx="5369">
                  <c:v>5.67531162860759E-18</c:v>
                </c:pt>
                <c:pt idx="5370">
                  <c:v>3.16506308972835E-18</c:v>
                </c:pt>
                <c:pt idx="5371">
                  <c:v>6.44586409325802E-18</c:v>
                </c:pt>
                <c:pt idx="5372">
                  <c:v>6.40892895232224E-18</c:v>
                </c:pt>
                <c:pt idx="5373">
                  <c:v>6.77987298947993E-18</c:v>
                </c:pt>
                <c:pt idx="5374">
                  <c:v>9.08361112491521E-18</c:v>
                </c:pt>
                <c:pt idx="5375">
                  <c:v>8.9574173433392E-18</c:v>
                </c:pt>
                <c:pt idx="5376">
                  <c:v>6.42181636388779E-18</c:v>
                </c:pt>
                <c:pt idx="5377">
                  <c:v>5.57673890737153E-18</c:v>
                </c:pt>
                <c:pt idx="5378">
                  <c:v>4.92038147702839E-18</c:v>
                </c:pt>
                <c:pt idx="5379">
                  <c:v>4.52159233474984E-18</c:v>
                </c:pt>
                <c:pt idx="5380">
                  <c:v>8.47206694386641E-18</c:v>
                </c:pt>
                <c:pt idx="5381">
                  <c:v>1.20999740810683E-17</c:v>
                </c:pt>
                <c:pt idx="5382">
                  <c:v>8.30858674227743E-18</c:v>
                </c:pt>
                <c:pt idx="5383">
                  <c:v>6.19468316822252E-18</c:v>
                </c:pt>
                <c:pt idx="5384">
                  <c:v>8.87394573512936E-18</c:v>
                </c:pt>
                <c:pt idx="5385">
                  <c:v>6.74901686390261E-18</c:v>
                </c:pt>
                <c:pt idx="5386">
                  <c:v>6.50978180623443E-18</c:v>
                </c:pt>
                <c:pt idx="5387">
                  <c:v>7.4449796505964E-18</c:v>
                </c:pt>
                <c:pt idx="5388">
                  <c:v>7.07184764091651E-18</c:v>
                </c:pt>
                <c:pt idx="5389">
                  <c:v>6.77641092862992E-18</c:v>
                </c:pt>
                <c:pt idx="5390">
                  <c:v>5.899694257105E-18</c:v>
                </c:pt>
                <c:pt idx="5391">
                  <c:v>3.42836296924107E-18</c:v>
                </c:pt>
                <c:pt idx="5392">
                  <c:v>6.83966088274757E-18</c:v>
                </c:pt>
                <c:pt idx="5393">
                  <c:v>6.39048524203557E-18</c:v>
                </c:pt>
                <c:pt idx="5394">
                  <c:v>5.5876850213273E-18</c:v>
                </c:pt>
                <c:pt idx="5395">
                  <c:v>4.64835090366426E-18</c:v>
                </c:pt>
                <c:pt idx="5396">
                  <c:v>5.70374943277317E-18</c:v>
                </c:pt>
                <c:pt idx="5397">
                  <c:v>6.85830042266494E-18</c:v>
                </c:pt>
                <c:pt idx="5398">
                  <c:v>7.67331490457726E-18</c:v>
                </c:pt>
                <c:pt idx="5399">
                  <c:v>7.19537229251479E-18</c:v>
                </c:pt>
                <c:pt idx="5400">
                  <c:v>7.4474226636714E-18</c:v>
                </c:pt>
                <c:pt idx="5401">
                  <c:v>8.34631677140555E-18</c:v>
                </c:pt>
                <c:pt idx="5402">
                  <c:v>9.47269022142015E-18</c:v>
                </c:pt>
                <c:pt idx="5403">
                  <c:v>6.92729513614365E-18</c:v>
                </c:pt>
                <c:pt idx="5404">
                  <c:v>5.0871336259616E-18</c:v>
                </c:pt>
                <c:pt idx="5405">
                  <c:v>6.92607535308108E-18</c:v>
                </c:pt>
                <c:pt idx="5406">
                  <c:v>5.71800107225048E-18</c:v>
                </c:pt>
                <c:pt idx="5407">
                  <c:v>7.14445603041822E-18</c:v>
                </c:pt>
                <c:pt idx="5408">
                  <c:v>4.83835170816459E-18</c:v>
                </c:pt>
                <c:pt idx="5409">
                  <c:v>8.9140693881652E-18</c:v>
                </c:pt>
                <c:pt idx="5410">
                  <c:v>6.03481061447472E-18</c:v>
                </c:pt>
                <c:pt idx="5411">
                  <c:v>6.34053147165067E-18</c:v>
                </c:pt>
                <c:pt idx="5412">
                  <c:v>8.35417948179424E-18</c:v>
                </c:pt>
                <c:pt idx="5413">
                  <c:v>7.12063936611911E-18</c:v>
                </c:pt>
                <c:pt idx="5414">
                  <c:v>5.60991743263765E-18</c:v>
                </c:pt>
                <c:pt idx="5415">
                  <c:v>7.07988298945488E-18</c:v>
                </c:pt>
                <c:pt idx="5416">
                  <c:v>8.81000230537428E-18</c:v>
                </c:pt>
                <c:pt idx="5417">
                  <c:v>5.96126131239166E-18</c:v>
                </c:pt>
                <c:pt idx="5418">
                  <c:v>8.03720205018916E-18</c:v>
                </c:pt>
                <c:pt idx="5419">
                  <c:v>5.64603848154239E-18</c:v>
                </c:pt>
                <c:pt idx="5420">
                  <c:v>4.94129668984147E-18</c:v>
                </c:pt>
                <c:pt idx="5421">
                  <c:v>6.17675334093644E-18</c:v>
                </c:pt>
                <c:pt idx="5422">
                  <c:v>7.44324956015843E-18</c:v>
                </c:pt>
                <c:pt idx="5423">
                  <c:v>8.16856963770411E-18</c:v>
                </c:pt>
                <c:pt idx="5424">
                  <c:v>4.19872688627315E-18</c:v>
                </c:pt>
                <c:pt idx="5425">
                  <c:v>3.99177396439496E-18</c:v>
                </c:pt>
                <c:pt idx="5426">
                  <c:v>5.31493743795418E-18</c:v>
                </c:pt>
                <c:pt idx="5427">
                  <c:v>4.88095517372945E-18</c:v>
                </c:pt>
                <c:pt idx="5428">
                  <c:v>7.97723918275426E-18</c:v>
                </c:pt>
                <c:pt idx="5429">
                  <c:v>6.37567219672991E-18</c:v>
                </c:pt>
                <c:pt idx="5430">
                  <c:v>7.64974931784723E-18</c:v>
                </c:pt>
                <c:pt idx="5431">
                  <c:v>5.86112385595594E-18</c:v>
                </c:pt>
                <c:pt idx="5432">
                  <c:v>4.41308674368164E-18</c:v>
                </c:pt>
                <c:pt idx="5433">
                  <c:v>6.71060395345899E-18</c:v>
                </c:pt>
                <c:pt idx="5434">
                  <c:v>7.48564007569524E-18</c:v>
                </c:pt>
                <c:pt idx="5435">
                  <c:v>6.91804577075588E-18</c:v>
                </c:pt>
                <c:pt idx="5436">
                  <c:v>5.94169171107659E-18</c:v>
                </c:pt>
                <c:pt idx="5437">
                  <c:v>7.54301040402739E-18</c:v>
                </c:pt>
                <c:pt idx="5438">
                  <c:v>8.12780863035073E-18</c:v>
                </c:pt>
                <c:pt idx="5439">
                  <c:v>7.37981322607696E-18</c:v>
                </c:pt>
                <c:pt idx="5440">
                  <c:v>6.04159795045559E-18</c:v>
                </c:pt>
                <c:pt idx="5441">
                  <c:v>5.86921671101121E-18</c:v>
                </c:pt>
                <c:pt idx="5442">
                  <c:v>5.99568443872116E-18</c:v>
                </c:pt>
                <c:pt idx="5443">
                  <c:v>5.18536759360291E-18</c:v>
                </c:pt>
                <c:pt idx="5444">
                  <c:v>6.22483431777849E-18</c:v>
                </c:pt>
                <c:pt idx="5445">
                  <c:v>6.45000474886446E-18</c:v>
                </c:pt>
                <c:pt idx="5446">
                  <c:v>8.13522154854231E-18</c:v>
                </c:pt>
                <c:pt idx="5447">
                  <c:v>7.97439880505365E-18</c:v>
                </c:pt>
                <c:pt idx="5448">
                  <c:v>9.49279726762153E-18</c:v>
                </c:pt>
                <c:pt idx="5449">
                  <c:v>6.91092923178492E-18</c:v>
                </c:pt>
                <c:pt idx="5450">
                  <c:v>9.6315145577533E-18</c:v>
                </c:pt>
                <c:pt idx="5451">
                  <c:v>9.92200013409641E-18</c:v>
                </c:pt>
                <c:pt idx="5452">
                  <c:v>7.20247750098228E-18</c:v>
                </c:pt>
                <c:pt idx="5453">
                  <c:v>6.52719879300478E-18</c:v>
                </c:pt>
                <c:pt idx="5454">
                  <c:v>9.40067213661062E-18</c:v>
                </c:pt>
                <c:pt idx="5455">
                  <c:v>6.67262505253152E-18</c:v>
                </c:pt>
                <c:pt idx="5456">
                  <c:v>6.4932931630162E-18</c:v>
                </c:pt>
                <c:pt idx="5457">
                  <c:v>5.92546177663812E-18</c:v>
                </c:pt>
                <c:pt idx="5458">
                  <c:v>7.53090077488697E-18</c:v>
                </c:pt>
                <c:pt idx="5459">
                  <c:v>6.17432175496024E-18</c:v>
                </c:pt>
                <c:pt idx="5460">
                  <c:v>5.26560391062045E-18</c:v>
                </c:pt>
                <c:pt idx="5461">
                  <c:v>6.61558515687035E-18</c:v>
                </c:pt>
                <c:pt idx="5462">
                  <c:v>9.27931611650896E-18</c:v>
                </c:pt>
                <c:pt idx="5463">
                  <c:v>7.06857317613597E-18</c:v>
                </c:pt>
                <c:pt idx="5464">
                  <c:v>8.73265334001907E-18</c:v>
                </c:pt>
                <c:pt idx="5465">
                  <c:v>7.95364679923982E-18</c:v>
                </c:pt>
                <c:pt idx="5466">
                  <c:v>4.72315605055527E-18</c:v>
                </c:pt>
                <c:pt idx="5467">
                  <c:v>5.05038395803138E-18</c:v>
                </c:pt>
                <c:pt idx="5468">
                  <c:v>6.23941263379646E-18</c:v>
                </c:pt>
                <c:pt idx="5469">
                  <c:v>1.02629371932848E-17</c:v>
                </c:pt>
                <c:pt idx="5470">
                  <c:v>9.31957619550482E-18</c:v>
                </c:pt>
                <c:pt idx="5471">
                  <c:v>8.58818539515556E-18</c:v>
                </c:pt>
                <c:pt idx="5472">
                  <c:v>6.36405258248272E-18</c:v>
                </c:pt>
                <c:pt idx="5473">
                  <c:v>8.80210655348745E-18</c:v>
                </c:pt>
                <c:pt idx="5474">
                  <c:v>7.92011350112338E-18</c:v>
                </c:pt>
                <c:pt idx="5475">
                  <c:v>5.14579001632291E-18</c:v>
                </c:pt>
                <c:pt idx="5476">
                  <c:v>5.30204482130009E-18</c:v>
                </c:pt>
                <c:pt idx="5477">
                  <c:v>1.08122599257783E-17</c:v>
                </c:pt>
                <c:pt idx="5478">
                  <c:v>8.61688565436338E-18</c:v>
                </c:pt>
                <c:pt idx="5479">
                  <c:v>1.06191854647843E-17</c:v>
                </c:pt>
                <c:pt idx="5480">
                  <c:v>9.88888191385143E-18</c:v>
                </c:pt>
                <c:pt idx="5481">
                  <c:v>6.64741553541824E-18</c:v>
                </c:pt>
                <c:pt idx="5482">
                  <c:v>7.58809187865775E-18</c:v>
                </c:pt>
                <c:pt idx="5483">
                  <c:v>8.27116694384669E-18</c:v>
                </c:pt>
                <c:pt idx="5484">
                  <c:v>4.28314030478147E-18</c:v>
                </c:pt>
                <c:pt idx="5485">
                  <c:v>5.23196545691003E-18</c:v>
                </c:pt>
                <c:pt idx="5486">
                  <c:v>7.14016831692729E-18</c:v>
                </c:pt>
                <c:pt idx="5487">
                  <c:v>8.72262975802562E-18</c:v>
                </c:pt>
                <c:pt idx="5488">
                  <c:v>7.42316185948431E-18</c:v>
                </c:pt>
                <c:pt idx="5489">
                  <c:v>7.86503028092713E-18</c:v>
                </c:pt>
                <c:pt idx="5490">
                  <c:v>1.07806873566506E-17</c:v>
                </c:pt>
                <c:pt idx="5491">
                  <c:v>6.6187269421007E-18</c:v>
                </c:pt>
                <c:pt idx="5492">
                  <c:v>4.97159542954677E-18</c:v>
                </c:pt>
                <c:pt idx="5493">
                  <c:v>5.36865756069781E-18</c:v>
                </c:pt>
                <c:pt idx="5494">
                  <c:v>6.67838713850715E-18</c:v>
                </c:pt>
                <c:pt idx="5495">
                  <c:v>6.88683608375165E-18</c:v>
                </c:pt>
                <c:pt idx="5496">
                  <c:v>8.38415077012772E-18</c:v>
                </c:pt>
                <c:pt idx="5497">
                  <c:v>7.54919834008582E-18</c:v>
                </c:pt>
                <c:pt idx="5498">
                  <c:v>5.34121313738355E-18</c:v>
                </c:pt>
                <c:pt idx="5499">
                  <c:v>3.28507664898407E-18</c:v>
                </c:pt>
                <c:pt idx="5500">
                  <c:v>4.20092595196397E-18</c:v>
                </c:pt>
                <c:pt idx="5501">
                  <c:v>4.51598243401138E-18</c:v>
                </c:pt>
                <c:pt idx="5502">
                  <c:v>4.37769439657179E-18</c:v>
                </c:pt>
                <c:pt idx="5503">
                  <c:v>6.03069036805123E-18</c:v>
                </c:pt>
                <c:pt idx="5504">
                  <c:v>5.78459611264568E-18</c:v>
                </c:pt>
                <c:pt idx="5505">
                  <c:v>5.00454999991908E-18</c:v>
                </c:pt>
                <c:pt idx="5506">
                  <c:v>5.20060340590291E-18</c:v>
                </c:pt>
                <c:pt idx="5507">
                  <c:v>6.42884786400231E-18</c:v>
                </c:pt>
                <c:pt idx="5508">
                  <c:v>8.33320060490563E-18</c:v>
                </c:pt>
                <c:pt idx="5509">
                  <c:v>9.27452122152168E-18</c:v>
                </c:pt>
                <c:pt idx="5510">
                  <c:v>4.23014551826181E-18</c:v>
                </c:pt>
                <c:pt idx="5511">
                  <c:v>5.59303101734378E-18</c:v>
                </c:pt>
                <c:pt idx="5512">
                  <c:v>4.66190923811755E-18</c:v>
                </c:pt>
                <c:pt idx="5513">
                  <c:v>5.80813309898345E-18</c:v>
                </c:pt>
                <c:pt idx="5514">
                  <c:v>6.72919390615481E-18</c:v>
                </c:pt>
                <c:pt idx="5515">
                  <c:v>4.57403840591069E-18</c:v>
                </c:pt>
                <c:pt idx="5516">
                  <c:v>4.88050276871923E-18</c:v>
                </c:pt>
                <c:pt idx="5517">
                  <c:v>4.86346058723047E-18</c:v>
                </c:pt>
                <c:pt idx="5518">
                  <c:v>3.20921327332453E-18</c:v>
                </c:pt>
                <c:pt idx="5519">
                  <c:v>6.7062864311756E-18</c:v>
                </c:pt>
                <c:pt idx="5520">
                  <c:v>9.0005066829913E-18</c:v>
                </c:pt>
                <c:pt idx="5521">
                  <c:v>5.90984733892196E-18</c:v>
                </c:pt>
                <c:pt idx="5522">
                  <c:v>4.27600856904425E-18</c:v>
                </c:pt>
                <c:pt idx="5523">
                  <c:v>4.76949701208634E-18</c:v>
                </c:pt>
                <c:pt idx="5524">
                  <c:v>5.83566244338899E-18</c:v>
                </c:pt>
                <c:pt idx="5525">
                  <c:v>6.8342702084761E-18</c:v>
                </c:pt>
                <c:pt idx="5526">
                  <c:v>6.53178123122561E-18</c:v>
                </c:pt>
                <c:pt idx="5527">
                  <c:v>4.92367333377635E-18</c:v>
                </c:pt>
                <c:pt idx="5528">
                  <c:v>7.03612759224375E-18</c:v>
                </c:pt>
                <c:pt idx="5529">
                  <c:v>5.75125317109933E-18</c:v>
                </c:pt>
                <c:pt idx="5530">
                  <c:v>3.27242466428446E-18</c:v>
                </c:pt>
                <c:pt idx="5531">
                  <c:v>5.17588451972581E-18</c:v>
                </c:pt>
                <c:pt idx="5532">
                  <c:v>6.27652066932235E-18</c:v>
                </c:pt>
                <c:pt idx="5533">
                  <c:v>7.26593214781895E-18</c:v>
                </c:pt>
                <c:pt idx="5534">
                  <c:v>5.01778327006582E-18</c:v>
                </c:pt>
                <c:pt idx="5535">
                  <c:v>6.77434023873274E-18</c:v>
                </c:pt>
                <c:pt idx="5536">
                  <c:v>7.07339338573525E-18</c:v>
                </c:pt>
                <c:pt idx="5537">
                  <c:v>6.42251988372232E-18</c:v>
                </c:pt>
                <c:pt idx="5538">
                  <c:v>4.23659530355147E-18</c:v>
                </c:pt>
                <c:pt idx="5539">
                  <c:v>4.81944435469798E-18</c:v>
                </c:pt>
                <c:pt idx="5540">
                  <c:v>5.7043207082702E-18</c:v>
                </c:pt>
                <c:pt idx="5541">
                  <c:v>5.70635112792695E-18</c:v>
                </c:pt>
                <c:pt idx="5542">
                  <c:v>7.03761479593558E-18</c:v>
                </c:pt>
                <c:pt idx="5543">
                  <c:v>5.17263473939267E-18</c:v>
                </c:pt>
                <c:pt idx="5544">
                  <c:v>5.36093663559502E-18</c:v>
                </c:pt>
                <c:pt idx="5545">
                  <c:v>5.86315017177998E-18</c:v>
                </c:pt>
                <c:pt idx="5546">
                  <c:v>3.7522503877686E-18</c:v>
                </c:pt>
                <c:pt idx="5547">
                  <c:v>4.58455196288734E-18</c:v>
                </c:pt>
                <c:pt idx="5548">
                  <c:v>6.0852891922812E-18</c:v>
                </c:pt>
                <c:pt idx="5549">
                  <c:v>2.82038969777277E-18</c:v>
                </c:pt>
                <c:pt idx="5550">
                  <c:v>4.2397730773946E-18</c:v>
                </c:pt>
                <c:pt idx="5551">
                  <c:v>8.14070926141367E-18</c:v>
                </c:pt>
                <c:pt idx="5552">
                  <c:v>7.46602233050771E-18</c:v>
                </c:pt>
                <c:pt idx="5553">
                  <c:v>4.79754434566547E-18</c:v>
                </c:pt>
                <c:pt idx="5554">
                  <c:v>5.78849007973186E-18</c:v>
                </c:pt>
                <c:pt idx="5555">
                  <c:v>4.76814923930216E-18</c:v>
                </c:pt>
                <c:pt idx="5556">
                  <c:v>8.72503886397612E-18</c:v>
                </c:pt>
                <c:pt idx="5557">
                  <c:v>7.45427829119776E-18</c:v>
                </c:pt>
                <c:pt idx="5558">
                  <c:v>9.41045338816638E-18</c:v>
                </c:pt>
                <c:pt idx="5559">
                  <c:v>7.64693755973007E-18</c:v>
                </c:pt>
                <c:pt idx="5560">
                  <c:v>6.68680724938854E-18</c:v>
                </c:pt>
                <c:pt idx="5561">
                  <c:v>8.40218730435946E-18</c:v>
                </c:pt>
                <c:pt idx="5562">
                  <c:v>5.43093013996975E-18</c:v>
                </c:pt>
                <c:pt idx="5563">
                  <c:v>5.0452670873113E-18</c:v>
                </c:pt>
                <c:pt idx="5564">
                  <c:v>4.60857333297082E-18</c:v>
                </c:pt>
                <c:pt idx="5565">
                  <c:v>5.66533420370831E-18</c:v>
                </c:pt>
                <c:pt idx="5566">
                  <c:v>6.71640075750428E-18</c:v>
                </c:pt>
                <c:pt idx="5567">
                  <c:v>4.48278375354347E-18</c:v>
                </c:pt>
                <c:pt idx="5568">
                  <c:v>4.46917843315306E-18</c:v>
                </c:pt>
                <c:pt idx="5569">
                  <c:v>4.56427690675062E-18</c:v>
                </c:pt>
                <c:pt idx="5570">
                  <c:v>5.5011086501037E-18</c:v>
                </c:pt>
                <c:pt idx="5571">
                  <c:v>6.95901480602852E-18</c:v>
                </c:pt>
                <c:pt idx="5572">
                  <c:v>6.25660649813731E-18</c:v>
                </c:pt>
                <c:pt idx="5573">
                  <c:v>4.42737778771735E-18</c:v>
                </c:pt>
                <c:pt idx="5574">
                  <c:v>4.27232120681914E-18</c:v>
                </c:pt>
                <c:pt idx="5575">
                  <c:v>4.3724949023413E-18</c:v>
                </c:pt>
                <c:pt idx="5576">
                  <c:v>4.43050112625826E-18</c:v>
                </c:pt>
                <c:pt idx="5577">
                  <c:v>3.77682833785843E-18</c:v>
                </c:pt>
                <c:pt idx="5578">
                  <c:v>3.32316180519092E-18</c:v>
                </c:pt>
                <c:pt idx="5579">
                  <c:v>3.1839434823483E-18</c:v>
                </c:pt>
                <c:pt idx="5580">
                  <c:v>3.3424251396488E-18</c:v>
                </c:pt>
                <c:pt idx="5581">
                  <c:v>5.19541055960173E-18</c:v>
                </c:pt>
                <c:pt idx="5582">
                  <c:v>5.24363809849071E-18</c:v>
                </c:pt>
                <c:pt idx="5583">
                  <c:v>4.6493581228099E-18</c:v>
                </c:pt>
                <c:pt idx="5584">
                  <c:v>5.57030603202091E-18</c:v>
                </c:pt>
                <c:pt idx="5585">
                  <c:v>4.9202873587174E-18</c:v>
                </c:pt>
                <c:pt idx="5586">
                  <c:v>8.66507823763071E-18</c:v>
                </c:pt>
                <c:pt idx="5587">
                  <c:v>5.23096322540217E-18</c:v>
                </c:pt>
                <c:pt idx="5588">
                  <c:v>3.68050911435839E-18</c:v>
                </c:pt>
                <c:pt idx="5589">
                  <c:v>9.73116525128583E-18</c:v>
                </c:pt>
                <c:pt idx="5590">
                  <c:v>9.79088856778988E-18</c:v>
                </c:pt>
                <c:pt idx="5591">
                  <c:v>7.1628304168419E-18</c:v>
                </c:pt>
                <c:pt idx="5592">
                  <c:v>7.62464599004481E-18</c:v>
                </c:pt>
                <c:pt idx="5593">
                  <c:v>5.5700901822052E-18</c:v>
                </c:pt>
                <c:pt idx="5594">
                  <c:v>4.18488835523302E-18</c:v>
                </c:pt>
                <c:pt idx="5595">
                  <c:v>4.6378123175365E-18</c:v>
                </c:pt>
                <c:pt idx="5596">
                  <c:v>5.49693978751959E-18</c:v>
                </c:pt>
                <c:pt idx="5597">
                  <c:v>3.80536806387226E-18</c:v>
                </c:pt>
                <c:pt idx="5598">
                  <c:v>4.51336448258549E-18</c:v>
                </c:pt>
                <c:pt idx="5599">
                  <c:v>6.90877385182735E-18</c:v>
                </c:pt>
                <c:pt idx="5600">
                  <c:v>5.30179448173958E-18</c:v>
                </c:pt>
                <c:pt idx="5601">
                  <c:v>8.52247752765394E-18</c:v>
                </c:pt>
                <c:pt idx="5602">
                  <c:v>5.67548665217314E-18</c:v>
                </c:pt>
                <c:pt idx="5603">
                  <c:v>7.95429543298409E-18</c:v>
                </c:pt>
                <c:pt idx="5604">
                  <c:v>6.19885100099478E-18</c:v>
                </c:pt>
                <c:pt idx="5605">
                  <c:v>6.33352364419007E-18</c:v>
                </c:pt>
                <c:pt idx="5606">
                  <c:v>6.41150463605429E-18</c:v>
                </c:pt>
                <c:pt idx="5607">
                  <c:v>5.47273813480337E-18</c:v>
                </c:pt>
                <c:pt idx="5608">
                  <c:v>5.82671105500545E-18</c:v>
                </c:pt>
                <c:pt idx="5609">
                  <c:v>5.4558011402825E-18</c:v>
                </c:pt>
                <c:pt idx="5610">
                  <c:v>6.12546952524746E-18</c:v>
                </c:pt>
                <c:pt idx="5611">
                  <c:v>6.15004571982648E-18</c:v>
                </c:pt>
                <c:pt idx="5612">
                  <c:v>6.00675952495257E-18</c:v>
                </c:pt>
                <c:pt idx="5613">
                  <c:v>5.14852958550162E-18</c:v>
                </c:pt>
                <c:pt idx="5614">
                  <c:v>5.22698398597333E-18</c:v>
                </c:pt>
                <c:pt idx="5615">
                  <c:v>4.50168774012104E-18</c:v>
                </c:pt>
                <c:pt idx="5616">
                  <c:v>3.26615607712969E-18</c:v>
                </c:pt>
                <c:pt idx="5617">
                  <c:v>3.95577825149491E-18</c:v>
                </c:pt>
                <c:pt idx="5618">
                  <c:v>3.89505290413987E-18</c:v>
                </c:pt>
                <c:pt idx="5619">
                  <c:v>5.10550057802952E-18</c:v>
                </c:pt>
                <c:pt idx="5620">
                  <c:v>4.53432301336025E-18</c:v>
                </c:pt>
                <c:pt idx="5621">
                  <c:v>6.69054840458916E-18</c:v>
                </c:pt>
                <c:pt idx="5622">
                  <c:v>4.46512365450641E-18</c:v>
                </c:pt>
                <c:pt idx="5623">
                  <c:v>5.14520642984145E-18</c:v>
                </c:pt>
                <c:pt idx="5624">
                  <c:v>4.94568105715721E-18</c:v>
                </c:pt>
                <c:pt idx="5625">
                  <c:v>5.21114670419163E-18</c:v>
                </c:pt>
                <c:pt idx="5626">
                  <c:v>5.32794398250729E-18</c:v>
                </c:pt>
                <c:pt idx="5627">
                  <c:v>4.47486703077968E-18</c:v>
                </c:pt>
                <c:pt idx="5628">
                  <c:v>3.176643444017E-18</c:v>
                </c:pt>
                <c:pt idx="5629">
                  <c:v>5.15575045304547E-18</c:v>
                </c:pt>
                <c:pt idx="5630">
                  <c:v>7.71562586762934E-18</c:v>
                </c:pt>
                <c:pt idx="5631">
                  <c:v>5.76008663525332E-18</c:v>
                </c:pt>
                <c:pt idx="5632">
                  <c:v>1.01357971776747E-17</c:v>
                </c:pt>
                <c:pt idx="5633">
                  <c:v>8.34592108928622E-18</c:v>
                </c:pt>
                <c:pt idx="5634">
                  <c:v>7.51727544497958E-18</c:v>
                </c:pt>
                <c:pt idx="5635">
                  <c:v>5.81160816700182E-18</c:v>
                </c:pt>
                <c:pt idx="5636">
                  <c:v>7.32066963471871E-18</c:v>
                </c:pt>
                <c:pt idx="5637">
                  <c:v>8.81788518636824E-18</c:v>
                </c:pt>
                <c:pt idx="5638">
                  <c:v>5.31398459508808E-18</c:v>
                </c:pt>
                <c:pt idx="5639">
                  <c:v>5.54533823693831E-18</c:v>
                </c:pt>
                <c:pt idx="5640">
                  <c:v>5.06803778729991E-18</c:v>
                </c:pt>
                <c:pt idx="5641">
                  <c:v>5.17941277140018E-18</c:v>
                </c:pt>
                <c:pt idx="5642">
                  <c:v>3.16925240152478E-18</c:v>
                </c:pt>
                <c:pt idx="5643">
                  <c:v>5.10306428163936E-18</c:v>
                </c:pt>
                <c:pt idx="5644">
                  <c:v>7.45771478033291E-18</c:v>
                </c:pt>
                <c:pt idx="5645">
                  <c:v>5.38807472702564E-18</c:v>
                </c:pt>
                <c:pt idx="5646">
                  <c:v>7.13671582785804E-18</c:v>
                </c:pt>
                <c:pt idx="5647">
                  <c:v>7.4329539413759E-18</c:v>
                </c:pt>
                <c:pt idx="5648">
                  <c:v>6.74266346012586E-18</c:v>
                </c:pt>
                <c:pt idx="5649">
                  <c:v>4.92755638835505E-18</c:v>
                </c:pt>
                <c:pt idx="5650">
                  <c:v>5.05051927602003E-18</c:v>
                </c:pt>
                <c:pt idx="5651">
                  <c:v>4.5065817318543E-18</c:v>
                </c:pt>
                <c:pt idx="5652">
                  <c:v>5.29519109901501E-18</c:v>
                </c:pt>
                <c:pt idx="5653">
                  <c:v>6.95022956405887E-18</c:v>
                </c:pt>
                <c:pt idx="5654">
                  <c:v>6.31099216750246E-18</c:v>
                </c:pt>
                <c:pt idx="5655">
                  <c:v>3.5800789651379E-18</c:v>
                </c:pt>
                <c:pt idx="5656">
                  <c:v>5.26882563375997E-18</c:v>
                </c:pt>
                <c:pt idx="5657">
                  <c:v>6.12756388885376E-18</c:v>
                </c:pt>
                <c:pt idx="5658">
                  <c:v>6.87940058434228E-18</c:v>
                </c:pt>
                <c:pt idx="5659">
                  <c:v>6.83541144563082E-18</c:v>
                </c:pt>
                <c:pt idx="5660">
                  <c:v>9.37782382108649E-18</c:v>
                </c:pt>
                <c:pt idx="5661">
                  <c:v>6.65570289297402E-18</c:v>
                </c:pt>
                <c:pt idx="5662">
                  <c:v>5.61616605504835E-18</c:v>
                </c:pt>
                <c:pt idx="5663">
                  <c:v>8.62550929968981E-18</c:v>
                </c:pt>
                <c:pt idx="5664">
                  <c:v>8.36745169022569E-18</c:v>
                </c:pt>
                <c:pt idx="5665">
                  <c:v>6.74275550344723E-18</c:v>
                </c:pt>
                <c:pt idx="5666">
                  <c:v>5.91793879886441E-18</c:v>
                </c:pt>
                <c:pt idx="5667">
                  <c:v>5.88553540234618E-18</c:v>
                </c:pt>
                <c:pt idx="5668">
                  <c:v>3.9461861650934E-18</c:v>
                </c:pt>
                <c:pt idx="5669">
                  <c:v>6.17615181268366E-18</c:v>
                </c:pt>
                <c:pt idx="5670">
                  <c:v>7.12659098427632E-18</c:v>
                </c:pt>
                <c:pt idx="5671">
                  <c:v>5.19814770766189E-18</c:v>
                </c:pt>
                <c:pt idx="5672">
                  <c:v>4.04064696088563E-18</c:v>
                </c:pt>
                <c:pt idx="5673">
                  <c:v>4.44000876346249E-18</c:v>
                </c:pt>
                <c:pt idx="5674">
                  <c:v>6.58000521897675E-18</c:v>
                </c:pt>
                <c:pt idx="5675">
                  <c:v>4.58115592816122E-18</c:v>
                </c:pt>
                <c:pt idx="5676">
                  <c:v>6.0024051649065E-18</c:v>
                </c:pt>
                <c:pt idx="5677">
                  <c:v>6.77211933239541E-18</c:v>
                </c:pt>
                <c:pt idx="5678">
                  <c:v>4.18435097918701E-18</c:v>
                </c:pt>
                <c:pt idx="5679">
                  <c:v>7.35233040923402E-18</c:v>
                </c:pt>
                <c:pt idx="5680">
                  <c:v>4.67345575597561E-18</c:v>
                </c:pt>
                <c:pt idx="5681">
                  <c:v>6.83844264295326E-18</c:v>
                </c:pt>
                <c:pt idx="5682">
                  <c:v>5.59087223461433E-18</c:v>
                </c:pt>
                <c:pt idx="5683">
                  <c:v>6.53208630908412E-18</c:v>
                </c:pt>
                <c:pt idx="5684">
                  <c:v>5.78909585374169E-18</c:v>
                </c:pt>
                <c:pt idx="5685">
                  <c:v>7.70945840796023E-18</c:v>
                </c:pt>
                <c:pt idx="5686">
                  <c:v>6.81186262432552E-18</c:v>
                </c:pt>
                <c:pt idx="5687">
                  <c:v>3.88280749483294E-18</c:v>
                </c:pt>
                <c:pt idx="5688">
                  <c:v>3.41325158376182E-18</c:v>
                </c:pt>
                <c:pt idx="5689">
                  <c:v>3.83923937520777E-18</c:v>
                </c:pt>
                <c:pt idx="5690">
                  <c:v>6.3138919945778E-18</c:v>
                </c:pt>
                <c:pt idx="5691">
                  <c:v>5.65972212706574E-18</c:v>
                </c:pt>
                <c:pt idx="5692">
                  <c:v>6.1502652671616E-18</c:v>
                </c:pt>
                <c:pt idx="5693">
                  <c:v>6.56847807896354E-18</c:v>
                </c:pt>
                <c:pt idx="5694">
                  <c:v>8.17222450918427E-18</c:v>
                </c:pt>
                <c:pt idx="5695">
                  <c:v>6.26573124568274E-18</c:v>
                </c:pt>
                <c:pt idx="5696">
                  <c:v>5.30510600438355E-18</c:v>
                </c:pt>
                <c:pt idx="5697">
                  <c:v>5.78732269024338E-18</c:v>
                </c:pt>
                <c:pt idx="5698">
                  <c:v>4.73009014287109E-18</c:v>
                </c:pt>
                <c:pt idx="5699">
                  <c:v>5.80077309954796E-18</c:v>
                </c:pt>
                <c:pt idx="5700">
                  <c:v>6.78496659137701E-18</c:v>
                </c:pt>
                <c:pt idx="5701">
                  <c:v>7.72552053346236E-18</c:v>
                </c:pt>
                <c:pt idx="5702">
                  <c:v>5.54632169376517E-18</c:v>
                </c:pt>
                <c:pt idx="5703">
                  <c:v>8.59156404382118E-18</c:v>
                </c:pt>
                <c:pt idx="5704">
                  <c:v>6.66661201033594E-18</c:v>
                </c:pt>
                <c:pt idx="5705">
                  <c:v>5.57946232217837E-18</c:v>
                </c:pt>
                <c:pt idx="5706">
                  <c:v>4.79776998730213E-18</c:v>
                </c:pt>
                <c:pt idx="5707">
                  <c:v>7.36171265047697E-18</c:v>
                </c:pt>
                <c:pt idx="5708">
                  <c:v>7.83126279210434E-18</c:v>
                </c:pt>
                <c:pt idx="5709">
                  <c:v>6.43211666458726E-18</c:v>
                </c:pt>
                <c:pt idx="5710">
                  <c:v>5.61087177622832E-18</c:v>
                </c:pt>
                <c:pt idx="5711">
                  <c:v>5.96618920656804E-18</c:v>
                </c:pt>
                <c:pt idx="5712">
                  <c:v>6.83212356760974E-18</c:v>
                </c:pt>
                <c:pt idx="5713">
                  <c:v>5.65776745224989E-18</c:v>
                </c:pt>
                <c:pt idx="5714">
                  <c:v>7.09033152741147E-18</c:v>
                </c:pt>
                <c:pt idx="5715">
                  <c:v>5.83942731742803E-18</c:v>
                </c:pt>
                <c:pt idx="5716">
                  <c:v>4.62418531791745E-18</c:v>
                </c:pt>
                <c:pt idx="5717">
                  <c:v>3.69214973455962E-18</c:v>
                </c:pt>
                <c:pt idx="5718">
                  <c:v>3.55949459742784E-18</c:v>
                </c:pt>
                <c:pt idx="5719">
                  <c:v>4.70211272023575E-18</c:v>
                </c:pt>
                <c:pt idx="5720">
                  <c:v>7.59100461086704E-18</c:v>
                </c:pt>
                <c:pt idx="5721">
                  <c:v>7.65491393977068E-18</c:v>
                </c:pt>
                <c:pt idx="5722">
                  <c:v>6.57508142848151E-18</c:v>
                </c:pt>
                <c:pt idx="5723">
                  <c:v>8.17114120121674E-18</c:v>
                </c:pt>
                <c:pt idx="5724">
                  <c:v>1.06824670322093E-17</c:v>
                </c:pt>
                <c:pt idx="5725">
                  <c:v>7.7806143958256E-18</c:v>
                </c:pt>
                <c:pt idx="5726">
                  <c:v>7.06231002409072E-18</c:v>
                </c:pt>
                <c:pt idx="5727">
                  <c:v>5.07383022284016E-18</c:v>
                </c:pt>
                <c:pt idx="5728">
                  <c:v>4.70372281094965E-18</c:v>
                </c:pt>
                <c:pt idx="5729">
                  <c:v>5.78281155247848E-18</c:v>
                </c:pt>
                <c:pt idx="5730">
                  <c:v>5.7437744485611E-18</c:v>
                </c:pt>
                <c:pt idx="5731">
                  <c:v>5.86135720559509E-18</c:v>
                </c:pt>
                <c:pt idx="5732">
                  <c:v>5.8118919129793E-18</c:v>
                </c:pt>
                <c:pt idx="5733">
                  <c:v>6.11423987058369E-18</c:v>
                </c:pt>
                <c:pt idx="5734">
                  <c:v>5.85939882729094E-18</c:v>
                </c:pt>
                <c:pt idx="5735">
                  <c:v>4.94721092502869E-18</c:v>
                </c:pt>
                <c:pt idx="5736">
                  <c:v>4.13587622817972E-18</c:v>
                </c:pt>
                <c:pt idx="5737">
                  <c:v>6.62663162773936E-18</c:v>
                </c:pt>
                <c:pt idx="5738">
                  <c:v>7.13868358858342E-18</c:v>
                </c:pt>
                <c:pt idx="5739">
                  <c:v>3.90032482496393E-18</c:v>
                </c:pt>
                <c:pt idx="5740">
                  <c:v>5.0379292572071E-18</c:v>
                </c:pt>
                <c:pt idx="5741">
                  <c:v>5.9371107257762E-18</c:v>
                </c:pt>
                <c:pt idx="5742">
                  <c:v>5.91879509425083E-18</c:v>
                </c:pt>
                <c:pt idx="5743">
                  <c:v>6.67953875235433E-18</c:v>
                </c:pt>
                <c:pt idx="5744">
                  <c:v>6.66314137554075E-18</c:v>
                </c:pt>
                <c:pt idx="5745">
                  <c:v>5.50775973141908E-18</c:v>
                </c:pt>
                <c:pt idx="5746">
                  <c:v>7.91863494927159E-18</c:v>
                </c:pt>
                <c:pt idx="5747">
                  <c:v>7.39018141443836E-18</c:v>
                </c:pt>
                <c:pt idx="5748">
                  <c:v>6.69825059499109E-18</c:v>
                </c:pt>
                <c:pt idx="5749">
                  <c:v>7.25253870165115E-18</c:v>
                </c:pt>
                <c:pt idx="5750">
                  <c:v>5.82730072255818E-18</c:v>
                </c:pt>
                <c:pt idx="5751">
                  <c:v>5.71135269457995E-18</c:v>
                </c:pt>
                <c:pt idx="5752">
                  <c:v>7.5605313777452E-18</c:v>
                </c:pt>
                <c:pt idx="5753">
                  <c:v>6.14211562163559E-18</c:v>
                </c:pt>
                <c:pt idx="5754">
                  <c:v>7.93323378788163E-18</c:v>
                </c:pt>
                <c:pt idx="5755">
                  <c:v>5.98887486544005E-18</c:v>
                </c:pt>
                <c:pt idx="5756">
                  <c:v>3.86431946696513E-18</c:v>
                </c:pt>
                <c:pt idx="5757">
                  <c:v>7.22296478276878E-18</c:v>
                </c:pt>
                <c:pt idx="5758">
                  <c:v>5.42791308341248E-18</c:v>
                </c:pt>
                <c:pt idx="5759">
                  <c:v>3.50296062019156E-18</c:v>
                </c:pt>
                <c:pt idx="5760">
                  <c:v>4.34347474393987E-18</c:v>
                </c:pt>
                <c:pt idx="5761">
                  <c:v>6.5429445571934E-18</c:v>
                </c:pt>
                <c:pt idx="5762">
                  <c:v>5.72572761739368E-18</c:v>
                </c:pt>
                <c:pt idx="5763">
                  <c:v>4.13592449287241E-18</c:v>
                </c:pt>
                <c:pt idx="5764">
                  <c:v>4.06923960480298E-18</c:v>
                </c:pt>
                <c:pt idx="5765">
                  <c:v>5.03420143590219E-18</c:v>
                </c:pt>
                <c:pt idx="5766">
                  <c:v>5.26299106540437E-18</c:v>
                </c:pt>
                <c:pt idx="5767">
                  <c:v>4.7535139749344E-18</c:v>
                </c:pt>
                <c:pt idx="5768">
                  <c:v>5.60547642030508E-18</c:v>
                </c:pt>
                <c:pt idx="5769">
                  <c:v>5.9830604096789E-18</c:v>
                </c:pt>
                <c:pt idx="5770">
                  <c:v>5.79853674583589E-18</c:v>
                </c:pt>
                <c:pt idx="5771">
                  <c:v>6.24708614982422E-18</c:v>
                </c:pt>
                <c:pt idx="5772">
                  <c:v>7.37089743858389E-18</c:v>
                </c:pt>
                <c:pt idx="5773">
                  <c:v>4.26084868533173E-18</c:v>
                </c:pt>
                <c:pt idx="5774">
                  <c:v>3.91014600107114E-18</c:v>
                </c:pt>
                <c:pt idx="5775">
                  <c:v>6.68697010488039E-18</c:v>
                </c:pt>
                <c:pt idx="5776">
                  <c:v>6.05239536312344E-18</c:v>
                </c:pt>
                <c:pt idx="5777">
                  <c:v>6.08553208578174E-18</c:v>
                </c:pt>
                <c:pt idx="5778">
                  <c:v>5.618799536386E-18</c:v>
                </c:pt>
                <c:pt idx="5779">
                  <c:v>5.56848655230239E-18</c:v>
                </c:pt>
                <c:pt idx="5780">
                  <c:v>5.65249297374618E-18</c:v>
                </c:pt>
                <c:pt idx="5781">
                  <c:v>6.1736957636005E-18</c:v>
                </c:pt>
                <c:pt idx="5782">
                  <c:v>7.63583757032003E-18</c:v>
                </c:pt>
                <c:pt idx="5783">
                  <c:v>4.85276037247999E-18</c:v>
                </c:pt>
                <c:pt idx="5784">
                  <c:v>3.87291694687073E-18</c:v>
                </c:pt>
                <c:pt idx="5785">
                  <c:v>4.87260020283976E-18</c:v>
                </c:pt>
                <c:pt idx="5786">
                  <c:v>4.5854261233502E-18</c:v>
                </c:pt>
                <c:pt idx="5787">
                  <c:v>5.60924255542097E-18</c:v>
                </c:pt>
                <c:pt idx="5788">
                  <c:v>7.23348174861387E-18</c:v>
                </c:pt>
                <c:pt idx="5789">
                  <c:v>5.97314647241558E-18</c:v>
                </c:pt>
                <c:pt idx="5790">
                  <c:v>6.96282798800858E-18</c:v>
                </c:pt>
                <c:pt idx="5791">
                  <c:v>6.07891733871578E-18</c:v>
                </c:pt>
                <c:pt idx="5792">
                  <c:v>5.44976406203893E-18</c:v>
                </c:pt>
                <c:pt idx="5793">
                  <c:v>6.73708705145123E-18</c:v>
                </c:pt>
                <c:pt idx="5794">
                  <c:v>8.34049247653736E-18</c:v>
                </c:pt>
                <c:pt idx="5795">
                  <c:v>7.61128058430918E-18</c:v>
                </c:pt>
                <c:pt idx="5796">
                  <c:v>1.05338851537312E-17</c:v>
                </c:pt>
                <c:pt idx="5797">
                  <c:v>8.45596299909016E-18</c:v>
                </c:pt>
                <c:pt idx="5798">
                  <c:v>6.37537712598551E-18</c:v>
                </c:pt>
                <c:pt idx="5799">
                  <c:v>7.42210481912985E-18</c:v>
                </c:pt>
                <c:pt idx="5800">
                  <c:v>7.32851681191941E-18</c:v>
                </c:pt>
                <c:pt idx="5801">
                  <c:v>4.7220164880015E-18</c:v>
                </c:pt>
                <c:pt idx="5802">
                  <c:v>5.67164114277822E-18</c:v>
                </c:pt>
                <c:pt idx="5803">
                  <c:v>4.58923543080018E-18</c:v>
                </c:pt>
                <c:pt idx="5804">
                  <c:v>6.57801450637341E-18</c:v>
                </c:pt>
                <c:pt idx="5805">
                  <c:v>6.50919984262027E-18</c:v>
                </c:pt>
                <c:pt idx="5806">
                  <c:v>5.75814054103084E-18</c:v>
                </c:pt>
                <c:pt idx="5807">
                  <c:v>7.1603637303222E-18</c:v>
                </c:pt>
                <c:pt idx="5808">
                  <c:v>4.85520298169225E-18</c:v>
                </c:pt>
                <c:pt idx="5809">
                  <c:v>6.88314479743517E-18</c:v>
                </c:pt>
                <c:pt idx="5810">
                  <c:v>6.40506322248766E-18</c:v>
                </c:pt>
                <c:pt idx="5811">
                  <c:v>7.07766568413932E-18</c:v>
                </c:pt>
                <c:pt idx="5812">
                  <c:v>5.73683119460123E-18</c:v>
                </c:pt>
                <c:pt idx="5813">
                  <c:v>5.43698621433202E-18</c:v>
                </c:pt>
                <c:pt idx="5814">
                  <c:v>4.57355914817564E-18</c:v>
                </c:pt>
                <c:pt idx="5815">
                  <c:v>6.24827945572326E-18</c:v>
                </c:pt>
                <c:pt idx="5816">
                  <c:v>8.50721940480587E-18</c:v>
                </c:pt>
                <c:pt idx="5817">
                  <c:v>9.05584123460776E-18</c:v>
                </c:pt>
                <c:pt idx="5818">
                  <c:v>5.63650878978214E-18</c:v>
                </c:pt>
                <c:pt idx="5819">
                  <c:v>5.33892979366904E-18</c:v>
                </c:pt>
                <c:pt idx="5820">
                  <c:v>6.0367436398007E-18</c:v>
                </c:pt>
                <c:pt idx="5821">
                  <c:v>6.5401367764006E-18</c:v>
                </c:pt>
                <c:pt idx="5822">
                  <c:v>6.53572713217116E-18</c:v>
                </c:pt>
                <c:pt idx="5823">
                  <c:v>5.12479130046632E-18</c:v>
                </c:pt>
                <c:pt idx="5824">
                  <c:v>5.7164421104746E-18</c:v>
                </c:pt>
                <c:pt idx="5825">
                  <c:v>5.42811707795905E-18</c:v>
                </c:pt>
                <c:pt idx="5826">
                  <c:v>4.7291142357024E-18</c:v>
                </c:pt>
                <c:pt idx="5827">
                  <c:v>7.12882120591361E-18</c:v>
                </c:pt>
                <c:pt idx="5828">
                  <c:v>5.95076439335122E-18</c:v>
                </c:pt>
                <c:pt idx="5829">
                  <c:v>6.88498420455549E-18</c:v>
                </c:pt>
                <c:pt idx="5830">
                  <c:v>5.48485753766028E-18</c:v>
                </c:pt>
                <c:pt idx="5831">
                  <c:v>4.79562920925641E-18</c:v>
                </c:pt>
                <c:pt idx="5832">
                  <c:v>3.69258644866349E-18</c:v>
                </c:pt>
                <c:pt idx="5833">
                  <c:v>5.79159531290476E-18</c:v>
                </c:pt>
                <c:pt idx="5834">
                  <c:v>6.3538948050236E-18</c:v>
                </c:pt>
                <c:pt idx="5835">
                  <c:v>6.69889346676414E-18</c:v>
                </c:pt>
                <c:pt idx="5836">
                  <c:v>7.32002734559942E-18</c:v>
                </c:pt>
                <c:pt idx="5837">
                  <c:v>7.23700304190645E-18</c:v>
                </c:pt>
                <c:pt idx="5838">
                  <c:v>7.33041571923829E-18</c:v>
                </c:pt>
                <c:pt idx="5839">
                  <c:v>7.55863451465343E-18</c:v>
                </c:pt>
                <c:pt idx="5840">
                  <c:v>7.55282020497029E-18</c:v>
                </c:pt>
                <c:pt idx="5841">
                  <c:v>6.13586539538419E-18</c:v>
                </c:pt>
                <c:pt idx="5842">
                  <c:v>3.8259250328507E-18</c:v>
                </c:pt>
                <c:pt idx="5843">
                  <c:v>2.85256357467407E-18</c:v>
                </c:pt>
                <c:pt idx="5844">
                  <c:v>4.68746738589491E-18</c:v>
                </c:pt>
                <c:pt idx="5845">
                  <c:v>8.05421560514492E-18</c:v>
                </c:pt>
                <c:pt idx="5846">
                  <c:v>7.64730326902468E-18</c:v>
                </c:pt>
                <c:pt idx="5847">
                  <c:v>7.11491215643102E-18</c:v>
                </c:pt>
                <c:pt idx="5848">
                  <c:v>7.17883438470014E-18</c:v>
                </c:pt>
                <c:pt idx="5849">
                  <c:v>6.93231131677167E-18</c:v>
                </c:pt>
                <c:pt idx="5850">
                  <c:v>8.02763859668224E-18</c:v>
                </c:pt>
                <c:pt idx="5851">
                  <c:v>8.29156367210751E-18</c:v>
                </c:pt>
                <c:pt idx="5852">
                  <c:v>5.70748298723931E-18</c:v>
                </c:pt>
                <c:pt idx="5853">
                  <c:v>4.55922880449935E-18</c:v>
                </c:pt>
                <c:pt idx="5854">
                  <c:v>3.81778548469369E-18</c:v>
                </c:pt>
                <c:pt idx="5855">
                  <c:v>5.00873883177521E-18</c:v>
                </c:pt>
                <c:pt idx="5856">
                  <c:v>5.65682286089055E-18</c:v>
                </c:pt>
                <c:pt idx="5857">
                  <c:v>4.75135165803863E-18</c:v>
                </c:pt>
                <c:pt idx="5858">
                  <c:v>5.37789949473004E-18</c:v>
                </c:pt>
                <c:pt idx="5859">
                  <c:v>6.35282398662612E-18</c:v>
                </c:pt>
                <c:pt idx="5860">
                  <c:v>5.47143854014441E-18</c:v>
                </c:pt>
                <c:pt idx="5861">
                  <c:v>5.97829954717266E-18</c:v>
                </c:pt>
                <c:pt idx="5862">
                  <c:v>6.40307032182178E-18</c:v>
                </c:pt>
                <c:pt idx="5863">
                  <c:v>4.85628804503359E-18</c:v>
                </c:pt>
                <c:pt idx="5864">
                  <c:v>5.12944857881507E-18</c:v>
                </c:pt>
                <c:pt idx="5865">
                  <c:v>5.77869045620214E-18</c:v>
                </c:pt>
                <c:pt idx="5866">
                  <c:v>4.62474609551438E-18</c:v>
                </c:pt>
                <c:pt idx="5867">
                  <c:v>6.49220011649749E-18</c:v>
                </c:pt>
                <c:pt idx="5868">
                  <c:v>6.59707934417398E-18</c:v>
                </c:pt>
                <c:pt idx="5869">
                  <c:v>5.73579026812074E-18</c:v>
                </c:pt>
                <c:pt idx="5870">
                  <c:v>8.41371593565163E-18</c:v>
                </c:pt>
                <c:pt idx="5871">
                  <c:v>6.38785037243492E-18</c:v>
                </c:pt>
                <c:pt idx="5872">
                  <c:v>4.35331375195629E-18</c:v>
                </c:pt>
                <c:pt idx="5873">
                  <c:v>5.19155656106509E-18</c:v>
                </c:pt>
                <c:pt idx="5874">
                  <c:v>8.24664165560568E-18</c:v>
                </c:pt>
                <c:pt idx="5875">
                  <c:v>1.19466931654093E-17</c:v>
                </c:pt>
                <c:pt idx="5876">
                  <c:v>6.79336434828512E-18</c:v>
                </c:pt>
                <c:pt idx="5877">
                  <c:v>4.58140364157954E-18</c:v>
                </c:pt>
                <c:pt idx="5878">
                  <c:v>5.21168836814401E-18</c:v>
                </c:pt>
                <c:pt idx="5879">
                  <c:v>3.57535723833291E-18</c:v>
                </c:pt>
                <c:pt idx="5880">
                  <c:v>5.31712973006053E-18</c:v>
                </c:pt>
                <c:pt idx="5881">
                  <c:v>5.63291660082706E-18</c:v>
                </c:pt>
                <c:pt idx="5882">
                  <c:v>6.49425425089102E-18</c:v>
                </c:pt>
                <c:pt idx="5883">
                  <c:v>8.20023536160476E-18</c:v>
                </c:pt>
                <c:pt idx="5884">
                  <c:v>4.97907003246439E-18</c:v>
                </c:pt>
                <c:pt idx="5885">
                  <c:v>3.96094218476758E-18</c:v>
                </c:pt>
                <c:pt idx="5886">
                  <c:v>5.39497666337824E-18</c:v>
                </c:pt>
                <c:pt idx="5887">
                  <c:v>6.58059552344143E-18</c:v>
                </c:pt>
                <c:pt idx="5888">
                  <c:v>5.68602146820705E-18</c:v>
                </c:pt>
                <c:pt idx="5889">
                  <c:v>8.15496819674836E-18</c:v>
                </c:pt>
                <c:pt idx="5890">
                  <c:v>7.92269087526574E-18</c:v>
                </c:pt>
                <c:pt idx="5891">
                  <c:v>7.32865306674893E-18</c:v>
                </c:pt>
                <c:pt idx="5892">
                  <c:v>6.2241486141227E-18</c:v>
                </c:pt>
                <c:pt idx="5893">
                  <c:v>6.26184120391307E-18</c:v>
                </c:pt>
                <c:pt idx="5894">
                  <c:v>7.87852562963527E-18</c:v>
                </c:pt>
                <c:pt idx="5895">
                  <c:v>6.81032038699003E-18</c:v>
                </c:pt>
                <c:pt idx="5896">
                  <c:v>7.68571090741198E-18</c:v>
                </c:pt>
                <c:pt idx="5897">
                  <c:v>7.47736967420571E-18</c:v>
                </c:pt>
                <c:pt idx="5898">
                  <c:v>5.79666346559163E-18</c:v>
                </c:pt>
                <c:pt idx="5899">
                  <c:v>7.91465287597519E-18</c:v>
                </c:pt>
                <c:pt idx="5900">
                  <c:v>5.42753893320647E-18</c:v>
                </c:pt>
                <c:pt idx="5901">
                  <c:v>5.44259141352184E-18</c:v>
                </c:pt>
                <c:pt idx="5902">
                  <c:v>6.90423891182706E-18</c:v>
                </c:pt>
                <c:pt idx="5903">
                  <c:v>4.64263060676693E-18</c:v>
                </c:pt>
                <c:pt idx="5904">
                  <c:v>7.80887903258452E-18</c:v>
                </c:pt>
                <c:pt idx="5905">
                  <c:v>6.23120534634988E-18</c:v>
                </c:pt>
                <c:pt idx="5906">
                  <c:v>6.45904784186964E-18</c:v>
                </c:pt>
                <c:pt idx="5907">
                  <c:v>5.78689244067852E-18</c:v>
                </c:pt>
                <c:pt idx="5908">
                  <c:v>5.98075662139425E-18</c:v>
                </c:pt>
                <c:pt idx="5909">
                  <c:v>6.45851290758656E-18</c:v>
                </c:pt>
                <c:pt idx="5910">
                  <c:v>8.42701932915812E-18</c:v>
                </c:pt>
                <c:pt idx="5911">
                  <c:v>6.64763811796772E-18</c:v>
                </c:pt>
                <c:pt idx="5912">
                  <c:v>3.93160923312548E-18</c:v>
                </c:pt>
                <c:pt idx="5913">
                  <c:v>5.25128633821459E-18</c:v>
                </c:pt>
                <c:pt idx="5914">
                  <c:v>5.32639042698079E-18</c:v>
                </c:pt>
                <c:pt idx="5915">
                  <c:v>5.18988178374578E-18</c:v>
                </c:pt>
                <c:pt idx="5916">
                  <c:v>4.87569761199643E-18</c:v>
                </c:pt>
                <c:pt idx="5917">
                  <c:v>5.95297343444753E-18</c:v>
                </c:pt>
                <c:pt idx="5918">
                  <c:v>6.8654874955406E-18</c:v>
                </c:pt>
                <c:pt idx="5919">
                  <c:v>5.61019730552312E-18</c:v>
                </c:pt>
                <c:pt idx="5920">
                  <c:v>7.03259678040844E-18</c:v>
                </c:pt>
                <c:pt idx="5921">
                  <c:v>8.67653735193045E-18</c:v>
                </c:pt>
                <c:pt idx="5922">
                  <c:v>6.49231143770629E-18</c:v>
                </c:pt>
                <c:pt idx="5923">
                  <c:v>5.1262019845797E-18</c:v>
                </c:pt>
                <c:pt idx="5924">
                  <c:v>6.78464081371399E-18</c:v>
                </c:pt>
                <c:pt idx="5925">
                  <c:v>6.73322450449826E-18</c:v>
                </c:pt>
                <c:pt idx="5926">
                  <c:v>8.11765308179688E-18</c:v>
                </c:pt>
                <c:pt idx="5927">
                  <c:v>7.39933279606186E-18</c:v>
                </c:pt>
                <c:pt idx="5928">
                  <c:v>7.03089493848219E-18</c:v>
                </c:pt>
                <c:pt idx="5929">
                  <c:v>7.85553156703535E-18</c:v>
                </c:pt>
                <c:pt idx="5930">
                  <c:v>8.38705086886338E-18</c:v>
                </c:pt>
                <c:pt idx="5931">
                  <c:v>5.93203996539316E-18</c:v>
                </c:pt>
                <c:pt idx="5932">
                  <c:v>5.58056729133613E-18</c:v>
                </c:pt>
                <c:pt idx="5933">
                  <c:v>6.38565096472572E-18</c:v>
                </c:pt>
                <c:pt idx="5934">
                  <c:v>6.06268469063343E-18</c:v>
                </c:pt>
                <c:pt idx="5935">
                  <c:v>7.5039066358142E-18</c:v>
                </c:pt>
                <c:pt idx="5936">
                  <c:v>5.79581849703856E-18</c:v>
                </c:pt>
                <c:pt idx="5937">
                  <c:v>4.78993849367055E-18</c:v>
                </c:pt>
                <c:pt idx="5938">
                  <c:v>4.44080862038855E-18</c:v>
                </c:pt>
                <c:pt idx="5939">
                  <c:v>5.38222582298876E-18</c:v>
                </c:pt>
                <c:pt idx="5940">
                  <c:v>4.80267563358178E-18</c:v>
                </c:pt>
                <c:pt idx="5941">
                  <c:v>5.87753046083753E-18</c:v>
                </c:pt>
                <c:pt idx="5942">
                  <c:v>8.48286378945535E-18</c:v>
                </c:pt>
                <c:pt idx="5943">
                  <c:v>9.35112275931218E-18</c:v>
                </c:pt>
                <c:pt idx="5944">
                  <c:v>6.09331245849222E-18</c:v>
                </c:pt>
                <c:pt idx="5945">
                  <c:v>6.94674117643717E-18</c:v>
                </c:pt>
                <c:pt idx="5946">
                  <c:v>8.5256415380822E-18</c:v>
                </c:pt>
                <c:pt idx="5947">
                  <c:v>6.36849519791041E-18</c:v>
                </c:pt>
                <c:pt idx="5948">
                  <c:v>8.23867830704558E-18</c:v>
                </c:pt>
                <c:pt idx="5949">
                  <c:v>9.67583807863458E-18</c:v>
                </c:pt>
                <c:pt idx="5950">
                  <c:v>6.19353362811634E-18</c:v>
                </c:pt>
                <c:pt idx="5951">
                  <c:v>5.28976780968395E-18</c:v>
                </c:pt>
                <c:pt idx="5952">
                  <c:v>6.65871807119465E-18</c:v>
                </c:pt>
                <c:pt idx="5953">
                  <c:v>7.43399508164187E-18</c:v>
                </c:pt>
                <c:pt idx="5954">
                  <c:v>6.72168878555755E-18</c:v>
                </c:pt>
                <c:pt idx="5955">
                  <c:v>7.27576889983505E-18</c:v>
                </c:pt>
                <c:pt idx="5956">
                  <c:v>7.44289477211476E-18</c:v>
                </c:pt>
                <c:pt idx="5957">
                  <c:v>7.48377712557083E-18</c:v>
                </c:pt>
                <c:pt idx="5958">
                  <c:v>7.87785483001736E-18</c:v>
                </c:pt>
                <c:pt idx="5959">
                  <c:v>7.30103555576919E-18</c:v>
                </c:pt>
                <c:pt idx="5960">
                  <c:v>6.55864909330263E-18</c:v>
                </c:pt>
                <c:pt idx="5961">
                  <c:v>7.29775366182897E-18</c:v>
                </c:pt>
                <c:pt idx="5962">
                  <c:v>7.54464093005771E-18</c:v>
                </c:pt>
                <c:pt idx="5963">
                  <c:v>7.17110571387468E-18</c:v>
                </c:pt>
                <c:pt idx="5964">
                  <c:v>6.31147327904177E-18</c:v>
                </c:pt>
                <c:pt idx="5965">
                  <c:v>3.79925526704666E-18</c:v>
                </c:pt>
                <c:pt idx="5966">
                  <c:v>6.35613099711341E-18</c:v>
                </c:pt>
                <c:pt idx="5967">
                  <c:v>7.22211081342678E-18</c:v>
                </c:pt>
                <c:pt idx="5968">
                  <c:v>4.74845915001039E-18</c:v>
                </c:pt>
                <c:pt idx="5969">
                  <c:v>6.79850076583813E-18</c:v>
                </c:pt>
                <c:pt idx="5970">
                  <c:v>9.49963182086685E-18</c:v>
                </c:pt>
                <c:pt idx="5971">
                  <c:v>7.99691171093132E-18</c:v>
                </c:pt>
                <c:pt idx="5972">
                  <c:v>7.27077394298407E-18</c:v>
                </c:pt>
                <c:pt idx="5973">
                  <c:v>6.55013180022851E-18</c:v>
                </c:pt>
                <c:pt idx="5974">
                  <c:v>5.37201255989675E-18</c:v>
                </c:pt>
                <c:pt idx="5975">
                  <c:v>6.31586725590323E-18</c:v>
                </c:pt>
                <c:pt idx="5976">
                  <c:v>5.40299507719967E-18</c:v>
                </c:pt>
                <c:pt idx="5977">
                  <c:v>5.19129463377861E-18</c:v>
                </c:pt>
                <c:pt idx="5978">
                  <c:v>5.1147565162017E-18</c:v>
                </c:pt>
                <c:pt idx="5979">
                  <c:v>6.58501015653628E-18</c:v>
                </c:pt>
                <c:pt idx="5980">
                  <c:v>7.05536822593489E-18</c:v>
                </c:pt>
                <c:pt idx="5981">
                  <c:v>5.89573213261418E-18</c:v>
                </c:pt>
                <c:pt idx="5982">
                  <c:v>5.23170859301721E-18</c:v>
                </c:pt>
                <c:pt idx="5983">
                  <c:v>7.03824019757064E-18</c:v>
                </c:pt>
                <c:pt idx="5984">
                  <c:v>7.63296480522255E-18</c:v>
                </c:pt>
                <c:pt idx="5985">
                  <c:v>6.77114189433072E-18</c:v>
                </c:pt>
                <c:pt idx="5986">
                  <c:v>6.74240759615736E-18</c:v>
                </c:pt>
                <c:pt idx="5987">
                  <c:v>6.56946184751304E-18</c:v>
                </c:pt>
                <c:pt idx="5988">
                  <c:v>6.57282033583031E-18</c:v>
                </c:pt>
                <c:pt idx="5989">
                  <c:v>5.70876175103303E-18</c:v>
                </c:pt>
                <c:pt idx="5990">
                  <c:v>6.94039524746085E-18</c:v>
                </c:pt>
                <c:pt idx="5991">
                  <c:v>8.14409929845789E-18</c:v>
                </c:pt>
                <c:pt idx="5992">
                  <c:v>9.01244737479551E-18</c:v>
                </c:pt>
                <c:pt idx="5993">
                  <c:v>5.00236447395455E-18</c:v>
                </c:pt>
                <c:pt idx="5994">
                  <c:v>5.81639653823781E-18</c:v>
                </c:pt>
                <c:pt idx="5995">
                  <c:v>3.69251224016758E-18</c:v>
                </c:pt>
                <c:pt idx="5996">
                  <c:v>5.03458195736725E-18</c:v>
                </c:pt>
                <c:pt idx="5997">
                  <c:v>9.3801880995711E-18</c:v>
                </c:pt>
                <c:pt idx="5998">
                  <c:v>9.45746947685489E-18</c:v>
                </c:pt>
                <c:pt idx="5999">
                  <c:v>7.77207526525591E-18</c:v>
                </c:pt>
                <c:pt idx="6000">
                  <c:v>5.65310977320807E-18</c:v>
                </c:pt>
                <c:pt idx="6001">
                  <c:v>4.81806470930535E-18</c:v>
                </c:pt>
                <c:pt idx="6002">
                  <c:v>6.58008887816747E-18</c:v>
                </c:pt>
                <c:pt idx="6003">
                  <c:v>8.65643448899113E-18</c:v>
                </c:pt>
                <c:pt idx="6004">
                  <c:v>7.65804613234994E-18</c:v>
                </c:pt>
                <c:pt idx="6005">
                  <c:v>6.63350060962071E-18</c:v>
                </c:pt>
                <c:pt idx="6006">
                  <c:v>5.66051383183635E-18</c:v>
                </c:pt>
                <c:pt idx="6007">
                  <c:v>5.97385384683438E-18</c:v>
                </c:pt>
                <c:pt idx="6008">
                  <c:v>4.11263689415367E-18</c:v>
                </c:pt>
                <c:pt idx="6009">
                  <c:v>8.51476217725323E-18</c:v>
                </c:pt>
                <c:pt idx="6010">
                  <c:v>7.71937349565087E-18</c:v>
                </c:pt>
                <c:pt idx="6011">
                  <c:v>7.63889171128864E-18</c:v>
                </c:pt>
                <c:pt idx="6012">
                  <c:v>5.66755070937226E-18</c:v>
                </c:pt>
                <c:pt idx="6013">
                  <c:v>7.55643115126521E-18</c:v>
                </c:pt>
                <c:pt idx="6014">
                  <c:v>6.9642889435246E-18</c:v>
                </c:pt>
                <c:pt idx="6015">
                  <c:v>5.78318142265671E-18</c:v>
                </c:pt>
                <c:pt idx="6016">
                  <c:v>6.09872090418749E-18</c:v>
                </c:pt>
                <c:pt idx="6017">
                  <c:v>5.7695959248211E-18</c:v>
                </c:pt>
                <c:pt idx="6018">
                  <c:v>7.08610753953398E-18</c:v>
                </c:pt>
                <c:pt idx="6019">
                  <c:v>9.63522307943657E-18</c:v>
                </c:pt>
                <c:pt idx="6020">
                  <c:v>1.10901888277017E-17</c:v>
                </c:pt>
                <c:pt idx="6021">
                  <c:v>6.51942707629036E-18</c:v>
                </c:pt>
                <c:pt idx="6022">
                  <c:v>5.68916042896079E-18</c:v>
                </c:pt>
                <c:pt idx="6023">
                  <c:v>6.48919680094964E-18</c:v>
                </c:pt>
                <c:pt idx="6024">
                  <c:v>6.9760455597012E-18</c:v>
                </c:pt>
                <c:pt idx="6025">
                  <c:v>4.97179794564981E-18</c:v>
                </c:pt>
                <c:pt idx="6026">
                  <c:v>7.31449713196661E-18</c:v>
                </c:pt>
                <c:pt idx="6027">
                  <c:v>6.35971178841764E-18</c:v>
                </c:pt>
                <c:pt idx="6028">
                  <c:v>8.67318240077002E-18</c:v>
                </c:pt>
                <c:pt idx="6029">
                  <c:v>1.12986871654219E-17</c:v>
                </c:pt>
                <c:pt idx="6030">
                  <c:v>7.89682244923118E-18</c:v>
                </c:pt>
                <c:pt idx="6031">
                  <c:v>5.72796474420837E-18</c:v>
                </c:pt>
                <c:pt idx="6032">
                  <c:v>1.05763040050446E-17</c:v>
                </c:pt>
                <c:pt idx="6033">
                  <c:v>9.36234779920577E-18</c:v>
                </c:pt>
                <c:pt idx="6034">
                  <c:v>5.84667051818819E-18</c:v>
                </c:pt>
                <c:pt idx="6035">
                  <c:v>6.54584838977492E-18</c:v>
                </c:pt>
                <c:pt idx="6036">
                  <c:v>7.79672623808119E-18</c:v>
                </c:pt>
                <c:pt idx="6037">
                  <c:v>6.6348020986609E-18</c:v>
                </c:pt>
                <c:pt idx="6038">
                  <c:v>7.36457637043571E-18</c:v>
                </c:pt>
                <c:pt idx="6039">
                  <c:v>6.98768640181909E-18</c:v>
                </c:pt>
                <c:pt idx="6040">
                  <c:v>6.19521401104069E-18</c:v>
                </c:pt>
                <c:pt idx="6041">
                  <c:v>6.94671799152599E-18</c:v>
                </c:pt>
                <c:pt idx="6042">
                  <c:v>7.01042741656843E-18</c:v>
                </c:pt>
                <c:pt idx="6043">
                  <c:v>8.93879384840681E-18</c:v>
                </c:pt>
                <c:pt idx="6044">
                  <c:v>9.35274455251401E-18</c:v>
                </c:pt>
                <c:pt idx="6045">
                  <c:v>8.94255150980387E-18</c:v>
                </c:pt>
                <c:pt idx="6046">
                  <c:v>5.55828833993784E-18</c:v>
                </c:pt>
                <c:pt idx="6047">
                  <c:v>5.33710610881864E-18</c:v>
                </c:pt>
                <c:pt idx="6048">
                  <c:v>6.50987333160437E-18</c:v>
                </c:pt>
                <c:pt idx="6049">
                  <c:v>9.24436807004326E-18</c:v>
                </c:pt>
                <c:pt idx="6050">
                  <c:v>6.84435447348737E-18</c:v>
                </c:pt>
                <c:pt idx="6051">
                  <c:v>7.07854562330794E-18</c:v>
                </c:pt>
                <c:pt idx="6052">
                  <c:v>9.02196010490991E-18</c:v>
                </c:pt>
                <c:pt idx="6053">
                  <c:v>9.30672992730769E-18</c:v>
                </c:pt>
                <c:pt idx="6054">
                  <c:v>5.30486411536974E-18</c:v>
                </c:pt>
                <c:pt idx="6055">
                  <c:v>7.51626018456001E-18</c:v>
                </c:pt>
                <c:pt idx="6056">
                  <c:v>6.84346811506931E-18</c:v>
                </c:pt>
                <c:pt idx="6057">
                  <c:v>6.23580223601369E-18</c:v>
                </c:pt>
                <c:pt idx="6058">
                  <c:v>7.5621265289436E-18</c:v>
                </c:pt>
                <c:pt idx="6059">
                  <c:v>7.96560773775422E-18</c:v>
                </c:pt>
                <c:pt idx="6060">
                  <c:v>8.15418452870484E-18</c:v>
                </c:pt>
                <c:pt idx="6061">
                  <c:v>7.38623413350644E-18</c:v>
                </c:pt>
                <c:pt idx="6062">
                  <c:v>5.81643646636882E-18</c:v>
                </c:pt>
                <c:pt idx="6063">
                  <c:v>8.04732547220833E-18</c:v>
                </c:pt>
                <c:pt idx="6064">
                  <c:v>6.03466784497014E-18</c:v>
                </c:pt>
                <c:pt idx="6065">
                  <c:v>6.61644337275252E-18</c:v>
                </c:pt>
                <c:pt idx="6066">
                  <c:v>9.26927158932904E-18</c:v>
                </c:pt>
                <c:pt idx="6067">
                  <c:v>9.23272643906679E-18</c:v>
                </c:pt>
                <c:pt idx="6068">
                  <c:v>9.2169608342851E-18</c:v>
                </c:pt>
                <c:pt idx="6069">
                  <c:v>5.91287611341791E-18</c:v>
                </c:pt>
                <c:pt idx="6070">
                  <c:v>7.78004767592651E-18</c:v>
                </c:pt>
                <c:pt idx="6071">
                  <c:v>5.52198629152997E-18</c:v>
                </c:pt>
                <c:pt idx="6072">
                  <c:v>7.37633987386931E-18</c:v>
                </c:pt>
                <c:pt idx="6073">
                  <c:v>6.28473032054151E-18</c:v>
                </c:pt>
                <c:pt idx="6074">
                  <c:v>9.51597064629753E-18</c:v>
                </c:pt>
                <c:pt idx="6075">
                  <c:v>8.83284641018531E-18</c:v>
                </c:pt>
                <c:pt idx="6076">
                  <c:v>1.00609380281959E-17</c:v>
                </c:pt>
                <c:pt idx="6077">
                  <c:v>8.41034040221776E-18</c:v>
                </c:pt>
                <c:pt idx="6078">
                  <c:v>7.46435706489883E-18</c:v>
                </c:pt>
                <c:pt idx="6079">
                  <c:v>4.990854889204E-18</c:v>
                </c:pt>
                <c:pt idx="6080">
                  <c:v>5.08945171864653E-18</c:v>
                </c:pt>
                <c:pt idx="6081">
                  <c:v>4.43052492153125E-18</c:v>
                </c:pt>
                <c:pt idx="6082">
                  <c:v>8.25474171129067E-18</c:v>
                </c:pt>
                <c:pt idx="6083">
                  <c:v>9.00715457312164E-18</c:v>
                </c:pt>
                <c:pt idx="6084">
                  <c:v>8.51421781907703E-18</c:v>
                </c:pt>
                <c:pt idx="6085">
                  <c:v>6.70021603000355E-18</c:v>
                </c:pt>
                <c:pt idx="6086">
                  <c:v>8.3770736947885E-18</c:v>
                </c:pt>
                <c:pt idx="6087">
                  <c:v>6.9596392514679E-18</c:v>
                </c:pt>
                <c:pt idx="6088">
                  <c:v>7.16378031263341E-18</c:v>
                </c:pt>
                <c:pt idx="6089">
                  <c:v>8.17253903830325E-18</c:v>
                </c:pt>
                <c:pt idx="6090">
                  <c:v>6.8524256969464E-18</c:v>
                </c:pt>
                <c:pt idx="6091">
                  <c:v>9.98890477182395E-18</c:v>
                </c:pt>
                <c:pt idx="6092">
                  <c:v>1.02295266579458E-17</c:v>
                </c:pt>
                <c:pt idx="6093">
                  <c:v>7.92673588163958E-18</c:v>
                </c:pt>
                <c:pt idx="6094">
                  <c:v>5.57727226278053E-18</c:v>
                </c:pt>
                <c:pt idx="6095">
                  <c:v>8.78350341493155E-18</c:v>
                </c:pt>
                <c:pt idx="6096">
                  <c:v>7.93254482374992E-18</c:v>
                </c:pt>
                <c:pt idx="6097">
                  <c:v>3.54836476285328E-18</c:v>
                </c:pt>
                <c:pt idx="6098">
                  <c:v>4.80781736289826E-18</c:v>
                </c:pt>
                <c:pt idx="6099">
                  <c:v>7.06592274167111E-18</c:v>
                </c:pt>
                <c:pt idx="6100">
                  <c:v>8.11856506358828E-18</c:v>
                </c:pt>
                <c:pt idx="6101">
                  <c:v>7.96787737067898E-18</c:v>
                </c:pt>
                <c:pt idx="6102">
                  <c:v>7.71273473414041E-18</c:v>
                </c:pt>
                <c:pt idx="6103">
                  <c:v>1.20980702952623E-17</c:v>
                </c:pt>
                <c:pt idx="6104">
                  <c:v>1.07945577572182E-17</c:v>
                </c:pt>
                <c:pt idx="6105">
                  <c:v>6.76705378110509E-18</c:v>
                </c:pt>
                <c:pt idx="6106">
                  <c:v>6.94978003116658E-18</c:v>
                </c:pt>
                <c:pt idx="6107">
                  <c:v>6.27668100217031E-18</c:v>
                </c:pt>
                <c:pt idx="6108">
                  <c:v>5.74552727727645E-18</c:v>
                </c:pt>
                <c:pt idx="6109">
                  <c:v>5.89678062199931E-18</c:v>
                </c:pt>
                <c:pt idx="6110">
                  <c:v>6.26287401029823E-18</c:v>
                </c:pt>
                <c:pt idx="6111">
                  <c:v>5.89254896966712E-18</c:v>
                </c:pt>
                <c:pt idx="6112">
                  <c:v>4.13931932755968E-18</c:v>
                </c:pt>
                <c:pt idx="6113">
                  <c:v>5.89159060816014E-18</c:v>
                </c:pt>
                <c:pt idx="6114">
                  <c:v>5.00643946750319E-18</c:v>
                </c:pt>
                <c:pt idx="6115">
                  <c:v>5.18773803131723E-18</c:v>
                </c:pt>
                <c:pt idx="6116">
                  <c:v>7.55422940003838E-18</c:v>
                </c:pt>
                <c:pt idx="6117">
                  <c:v>5.93392066256484E-18</c:v>
                </c:pt>
                <c:pt idx="6118">
                  <c:v>6.64963453614128E-18</c:v>
                </c:pt>
                <c:pt idx="6119">
                  <c:v>9.53000751797172E-18</c:v>
                </c:pt>
                <c:pt idx="6120">
                  <c:v>5.23944305286162E-18</c:v>
                </c:pt>
                <c:pt idx="6121">
                  <c:v>5.51524202089653E-18</c:v>
                </c:pt>
                <c:pt idx="6122">
                  <c:v>5.28382505408866E-18</c:v>
                </c:pt>
                <c:pt idx="6123">
                  <c:v>7.16099222991115E-18</c:v>
                </c:pt>
                <c:pt idx="6124">
                  <c:v>8.02081961907836E-18</c:v>
                </c:pt>
                <c:pt idx="6125">
                  <c:v>6.11593113319824E-18</c:v>
                </c:pt>
                <c:pt idx="6126">
                  <c:v>6.10854066174908E-18</c:v>
                </c:pt>
                <c:pt idx="6127">
                  <c:v>8.76236419834936E-18</c:v>
                </c:pt>
                <c:pt idx="6128">
                  <c:v>9.84507455373691E-18</c:v>
                </c:pt>
                <c:pt idx="6129">
                  <c:v>8.28669473021663E-18</c:v>
                </c:pt>
                <c:pt idx="6130">
                  <c:v>7.39245520271125E-18</c:v>
                </c:pt>
                <c:pt idx="6131">
                  <c:v>6.73376298942043E-18</c:v>
                </c:pt>
                <c:pt idx="6132">
                  <c:v>7.08374954449632E-18</c:v>
                </c:pt>
                <c:pt idx="6133">
                  <c:v>7.71367435926939E-18</c:v>
                </c:pt>
                <c:pt idx="6134">
                  <c:v>5.08228631674536E-18</c:v>
                </c:pt>
                <c:pt idx="6135">
                  <c:v>6.87743040504214E-18</c:v>
                </c:pt>
                <c:pt idx="6136">
                  <c:v>6.71650687439912E-18</c:v>
                </c:pt>
                <c:pt idx="6137">
                  <c:v>7.12019038385463E-18</c:v>
                </c:pt>
                <c:pt idx="6138">
                  <c:v>7.49873047914565E-18</c:v>
                </c:pt>
                <c:pt idx="6139">
                  <c:v>7.19008760732698E-18</c:v>
                </c:pt>
                <c:pt idx="6140">
                  <c:v>1.01267565074911E-17</c:v>
                </c:pt>
                <c:pt idx="6141">
                  <c:v>8.1171763039183E-18</c:v>
                </c:pt>
                <c:pt idx="6142">
                  <c:v>7.76226291773705E-18</c:v>
                </c:pt>
                <c:pt idx="6143">
                  <c:v>5.85132127487589E-18</c:v>
                </c:pt>
                <c:pt idx="6144">
                  <c:v>7.3005634086904E-18</c:v>
                </c:pt>
                <c:pt idx="6145">
                  <c:v>9.64305453229079E-18</c:v>
                </c:pt>
                <c:pt idx="6146">
                  <c:v>1.14972144470827E-17</c:v>
                </c:pt>
                <c:pt idx="6147">
                  <c:v>8.53928324143546E-18</c:v>
                </c:pt>
                <c:pt idx="6148">
                  <c:v>5.16011987945695E-18</c:v>
                </c:pt>
                <c:pt idx="6149">
                  <c:v>6.16953725782552E-18</c:v>
                </c:pt>
                <c:pt idx="6150">
                  <c:v>9.45543831133066E-18</c:v>
                </c:pt>
                <c:pt idx="6151">
                  <c:v>5.34819514279984E-18</c:v>
                </c:pt>
                <c:pt idx="6152">
                  <c:v>7.10922032766882E-18</c:v>
                </c:pt>
                <c:pt idx="6153">
                  <c:v>5.88594636077714E-18</c:v>
                </c:pt>
                <c:pt idx="6154">
                  <c:v>7.11599891491855E-18</c:v>
                </c:pt>
                <c:pt idx="6155">
                  <c:v>8.62814243603408E-18</c:v>
                </c:pt>
                <c:pt idx="6156">
                  <c:v>8.69527993828515E-18</c:v>
                </c:pt>
                <c:pt idx="6157">
                  <c:v>7.9007081518433E-18</c:v>
                </c:pt>
                <c:pt idx="6158">
                  <c:v>8.35845868214498E-18</c:v>
                </c:pt>
                <c:pt idx="6159">
                  <c:v>5.62269344828349E-18</c:v>
                </c:pt>
                <c:pt idx="6160">
                  <c:v>6.29109258895024E-18</c:v>
                </c:pt>
                <c:pt idx="6161">
                  <c:v>6.3410829930967E-18</c:v>
                </c:pt>
                <c:pt idx="6162">
                  <c:v>9.75719160205741E-18</c:v>
                </c:pt>
                <c:pt idx="6163">
                  <c:v>7.48085260745711E-18</c:v>
                </c:pt>
                <c:pt idx="6164">
                  <c:v>8.8680365027919E-18</c:v>
                </c:pt>
                <c:pt idx="6165">
                  <c:v>7.3882586164359E-18</c:v>
                </c:pt>
                <c:pt idx="6166">
                  <c:v>6.2490287541811E-18</c:v>
                </c:pt>
                <c:pt idx="6167">
                  <c:v>8.54344847873595E-18</c:v>
                </c:pt>
                <c:pt idx="6168">
                  <c:v>7.48751881860133E-18</c:v>
                </c:pt>
                <c:pt idx="6169">
                  <c:v>7.11835013292595E-18</c:v>
                </c:pt>
                <c:pt idx="6170">
                  <c:v>5.99884177475151E-18</c:v>
                </c:pt>
                <c:pt idx="6171">
                  <c:v>6.31206828923059E-18</c:v>
                </c:pt>
                <c:pt idx="6172">
                  <c:v>4.79075451180114E-18</c:v>
                </c:pt>
                <c:pt idx="6173">
                  <c:v>5.13096934064358E-18</c:v>
                </c:pt>
                <c:pt idx="6174">
                  <c:v>7.07588190573173E-18</c:v>
                </c:pt>
                <c:pt idx="6175">
                  <c:v>5.529082713063E-18</c:v>
                </c:pt>
                <c:pt idx="6176">
                  <c:v>7.10102352533196E-18</c:v>
                </c:pt>
                <c:pt idx="6177">
                  <c:v>6.88825711803978E-18</c:v>
                </c:pt>
                <c:pt idx="6178">
                  <c:v>6.32513858289228E-18</c:v>
                </c:pt>
                <c:pt idx="6179">
                  <c:v>8.69603281301612E-18</c:v>
                </c:pt>
                <c:pt idx="6180">
                  <c:v>8.92321725291981E-18</c:v>
                </c:pt>
                <c:pt idx="6181">
                  <c:v>6.97725892578774E-18</c:v>
                </c:pt>
                <c:pt idx="6182">
                  <c:v>6.79197795472546E-18</c:v>
                </c:pt>
                <c:pt idx="6183">
                  <c:v>8.75321849857113E-18</c:v>
                </c:pt>
                <c:pt idx="6184">
                  <c:v>7.67488066496498E-18</c:v>
                </c:pt>
                <c:pt idx="6185">
                  <c:v>8.56779221183803E-18</c:v>
                </c:pt>
                <c:pt idx="6186">
                  <c:v>6.81482344434452E-18</c:v>
                </c:pt>
                <c:pt idx="6187">
                  <c:v>7.82521756913376E-18</c:v>
                </c:pt>
                <c:pt idx="6188">
                  <c:v>5.98836375762365E-18</c:v>
                </c:pt>
                <c:pt idx="6189">
                  <c:v>7.35338391136246E-18</c:v>
                </c:pt>
                <c:pt idx="6190">
                  <c:v>6.53428637908384E-18</c:v>
                </c:pt>
                <c:pt idx="6191">
                  <c:v>5.87707536338019E-18</c:v>
                </c:pt>
                <c:pt idx="6192">
                  <c:v>6.12838568726213E-18</c:v>
                </c:pt>
                <c:pt idx="6193">
                  <c:v>9.00529145078912E-18</c:v>
                </c:pt>
                <c:pt idx="6194">
                  <c:v>9.48121178706431E-18</c:v>
                </c:pt>
                <c:pt idx="6195">
                  <c:v>7.50186872355433E-18</c:v>
                </c:pt>
                <c:pt idx="6196">
                  <c:v>8.69392961206899E-18</c:v>
                </c:pt>
                <c:pt idx="6197">
                  <c:v>8.00139754296023E-18</c:v>
                </c:pt>
                <c:pt idx="6198">
                  <c:v>7.17030079434872E-18</c:v>
                </c:pt>
                <c:pt idx="6199">
                  <c:v>8.07041898703618E-18</c:v>
                </c:pt>
                <c:pt idx="6200">
                  <c:v>9.57065234092653E-18</c:v>
                </c:pt>
                <c:pt idx="6201">
                  <c:v>8.6701752733215E-18</c:v>
                </c:pt>
                <c:pt idx="6202">
                  <c:v>4.07979541994882E-18</c:v>
                </c:pt>
                <c:pt idx="6203">
                  <c:v>4.1433810539475E-18</c:v>
                </c:pt>
                <c:pt idx="6204">
                  <c:v>6.01876797832723E-18</c:v>
                </c:pt>
                <c:pt idx="6205">
                  <c:v>1.06577944990356E-17</c:v>
                </c:pt>
                <c:pt idx="6206">
                  <c:v>1.39546056391273E-17</c:v>
                </c:pt>
                <c:pt idx="6207">
                  <c:v>9.43750458623881E-18</c:v>
                </c:pt>
                <c:pt idx="6208">
                  <c:v>1.06146315056723E-17</c:v>
                </c:pt>
                <c:pt idx="6209">
                  <c:v>7.86067597446589E-18</c:v>
                </c:pt>
                <c:pt idx="6210">
                  <c:v>6.39450972441243E-18</c:v>
                </c:pt>
                <c:pt idx="6211">
                  <c:v>7.52622126489492E-18</c:v>
                </c:pt>
                <c:pt idx="6212">
                  <c:v>6.98330088482358E-18</c:v>
                </c:pt>
                <c:pt idx="6213">
                  <c:v>8.49862177412337E-18</c:v>
                </c:pt>
                <c:pt idx="6214">
                  <c:v>8.29218014564295E-18</c:v>
                </c:pt>
                <c:pt idx="6215">
                  <c:v>6.62735184921237E-18</c:v>
                </c:pt>
                <c:pt idx="6216">
                  <c:v>8.78667004799246E-18</c:v>
                </c:pt>
                <c:pt idx="6217">
                  <c:v>6.27747001479313E-18</c:v>
                </c:pt>
                <c:pt idx="6218">
                  <c:v>5.13173462530805E-18</c:v>
                </c:pt>
                <c:pt idx="6219">
                  <c:v>5.3070152624721E-18</c:v>
                </c:pt>
                <c:pt idx="6220">
                  <c:v>6.65015995563748E-18</c:v>
                </c:pt>
                <c:pt idx="6221">
                  <c:v>5.22042862777382E-18</c:v>
                </c:pt>
                <c:pt idx="6222">
                  <c:v>5.67993805744369E-18</c:v>
                </c:pt>
                <c:pt idx="6223">
                  <c:v>6.87446687230065E-18</c:v>
                </c:pt>
                <c:pt idx="6224">
                  <c:v>7.36831899673497E-18</c:v>
                </c:pt>
                <c:pt idx="6225">
                  <c:v>7.38208393908327E-18</c:v>
                </c:pt>
                <c:pt idx="6226">
                  <c:v>7.5216077348595E-18</c:v>
                </c:pt>
                <c:pt idx="6227">
                  <c:v>5.40458230583244E-18</c:v>
                </c:pt>
                <c:pt idx="6228">
                  <c:v>5.03671834783833E-18</c:v>
                </c:pt>
                <c:pt idx="6229">
                  <c:v>5.57102663098338E-18</c:v>
                </c:pt>
                <c:pt idx="6230">
                  <c:v>8.99665857386381E-18</c:v>
                </c:pt>
                <c:pt idx="6231">
                  <c:v>4.63683890005823E-18</c:v>
                </c:pt>
                <c:pt idx="6232">
                  <c:v>7.99888522293538E-18</c:v>
                </c:pt>
                <c:pt idx="6233">
                  <c:v>6.39444641999265E-18</c:v>
                </c:pt>
                <c:pt idx="6234">
                  <c:v>7.81701038120421E-18</c:v>
                </c:pt>
                <c:pt idx="6235">
                  <c:v>6.95938590228525E-18</c:v>
                </c:pt>
                <c:pt idx="6236">
                  <c:v>6.08083140893252E-18</c:v>
                </c:pt>
                <c:pt idx="6237">
                  <c:v>7.73351244479766E-18</c:v>
                </c:pt>
                <c:pt idx="6238">
                  <c:v>1.00503448194311E-17</c:v>
                </c:pt>
                <c:pt idx="6239">
                  <c:v>7.51785909266738E-18</c:v>
                </c:pt>
                <c:pt idx="6240">
                  <c:v>7.82611105043444E-18</c:v>
                </c:pt>
                <c:pt idx="6241">
                  <c:v>7.618320950057E-18</c:v>
                </c:pt>
                <c:pt idx="6242">
                  <c:v>9.70958633775751E-18</c:v>
                </c:pt>
                <c:pt idx="6243">
                  <c:v>9.47885710587515E-18</c:v>
                </c:pt>
                <c:pt idx="6244">
                  <c:v>8.52157824749703E-18</c:v>
                </c:pt>
                <c:pt idx="6245">
                  <c:v>7.39778317131903E-18</c:v>
                </c:pt>
                <c:pt idx="6246">
                  <c:v>7.32047456596343E-18</c:v>
                </c:pt>
                <c:pt idx="6247">
                  <c:v>9.08534936524432E-18</c:v>
                </c:pt>
                <c:pt idx="6248">
                  <c:v>6.00788293720243E-18</c:v>
                </c:pt>
                <c:pt idx="6249">
                  <c:v>9.07174457931151E-18</c:v>
                </c:pt>
                <c:pt idx="6250">
                  <c:v>9.79365215833631E-18</c:v>
                </c:pt>
                <c:pt idx="6251">
                  <c:v>8.30828751588445E-18</c:v>
                </c:pt>
                <c:pt idx="6252">
                  <c:v>5.664166794655E-18</c:v>
                </c:pt>
                <c:pt idx="6253">
                  <c:v>5.28704434938494E-18</c:v>
                </c:pt>
                <c:pt idx="6254">
                  <c:v>5.3061443110707E-18</c:v>
                </c:pt>
                <c:pt idx="6255">
                  <c:v>5.57204180215451E-18</c:v>
                </c:pt>
                <c:pt idx="6256">
                  <c:v>7.42981561948634E-18</c:v>
                </c:pt>
                <c:pt idx="6257">
                  <c:v>7.74577199338342E-18</c:v>
                </c:pt>
                <c:pt idx="6258">
                  <c:v>6.518237428277E-18</c:v>
                </c:pt>
                <c:pt idx="6259">
                  <c:v>6.93505009147779E-18</c:v>
                </c:pt>
                <c:pt idx="6260">
                  <c:v>7.00306249167398E-18</c:v>
                </c:pt>
                <c:pt idx="6261">
                  <c:v>7.02488731548767E-18</c:v>
                </c:pt>
                <c:pt idx="6262">
                  <c:v>6.67451101332419E-18</c:v>
                </c:pt>
                <c:pt idx="6263">
                  <c:v>8.69018692759482E-18</c:v>
                </c:pt>
                <c:pt idx="6264">
                  <c:v>7.30695959434749E-18</c:v>
                </c:pt>
                <c:pt idx="6265">
                  <c:v>8.37295686747895E-18</c:v>
                </c:pt>
                <c:pt idx="6266">
                  <c:v>1.00535595377643E-17</c:v>
                </c:pt>
                <c:pt idx="6267">
                  <c:v>1.04628601334345E-17</c:v>
                </c:pt>
                <c:pt idx="6268">
                  <c:v>8.01394168932469E-18</c:v>
                </c:pt>
                <c:pt idx="6269">
                  <c:v>8.47908238125556E-18</c:v>
                </c:pt>
                <c:pt idx="6270">
                  <c:v>7.28384737980498E-18</c:v>
                </c:pt>
                <c:pt idx="6271">
                  <c:v>1.00923661129435E-17</c:v>
                </c:pt>
                <c:pt idx="6272">
                  <c:v>1.28105618905428E-17</c:v>
                </c:pt>
                <c:pt idx="6273">
                  <c:v>9.89781129389611E-18</c:v>
                </c:pt>
                <c:pt idx="6274">
                  <c:v>9.38536440810645E-18</c:v>
                </c:pt>
                <c:pt idx="6275">
                  <c:v>6.11110560713409E-18</c:v>
                </c:pt>
                <c:pt idx="6276">
                  <c:v>1.02080186808419E-17</c:v>
                </c:pt>
                <c:pt idx="6277">
                  <c:v>9.03061834536039E-18</c:v>
                </c:pt>
                <c:pt idx="6278">
                  <c:v>7.70912638511043E-18</c:v>
                </c:pt>
                <c:pt idx="6279">
                  <c:v>9.08517458731878E-18</c:v>
                </c:pt>
                <c:pt idx="6280">
                  <c:v>1.01079858596578E-17</c:v>
                </c:pt>
                <c:pt idx="6281">
                  <c:v>5.43470981848839E-18</c:v>
                </c:pt>
                <c:pt idx="6282">
                  <c:v>9.5105193035946E-18</c:v>
                </c:pt>
                <c:pt idx="6283">
                  <c:v>8.31493094961682E-18</c:v>
                </c:pt>
                <c:pt idx="6284">
                  <c:v>8.70872995365318E-18</c:v>
                </c:pt>
                <c:pt idx="6285">
                  <c:v>6.75736228187667E-18</c:v>
                </c:pt>
                <c:pt idx="6286">
                  <c:v>5.21010900267069E-18</c:v>
                </c:pt>
                <c:pt idx="6287">
                  <c:v>6.90607013920115E-18</c:v>
                </c:pt>
                <c:pt idx="6288">
                  <c:v>6.17008234550887E-18</c:v>
                </c:pt>
                <c:pt idx="6289">
                  <c:v>7.84356355150119E-18</c:v>
                </c:pt>
                <c:pt idx="6290">
                  <c:v>8.04032474058838E-18</c:v>
                </c:pt>
                <c:pt idx="6291">
                  <c:v>8.84243360336398E-18</c:v>
                </c:pt>
                <c:pt idx="6292">
                  <c:v>9.73596358934985E-18</c:v>
                </c:pt>
                <c:pt idx="6293">
                  <c:v>8.85821847743026E-18</c:v>
                </c:pt>
                <c:pt idx="6294">
                  <c:v>4.59829850161001E-18</c:v>
                </c:pt>
                <c:pt idx="6295">
                  <c:v>7.316625266445E-18</c:v>
                </c:pt>
                <c:pt idx="6296">
                  <c:v>8.08659949550136E-18</c:v>
                </c:pt>
                <c:pt idx="6297">
                  <c:v>8.6589984659541E-18</c:v>
                </c:pt>
                <c:pt idx="6298">
                  <c:v>1.07566949532632E-17</c:v>
                </c:pt>
                <c:pt idx="6299">
                  <c:v>7.73158922551041E-18</c:v>
                </c:pt>
                <c:pt idx="6300">
                  <c:v>5.24962027366846E-18</c:v>
                </c:pt>
                <c:pt idx="6301">
                  <c:v>8.85792819760518E-18</c:v>
                </c:pt>
                <c:pt idx="6302">
                  <c:v>7.37923328694239E-18</c:v>
                </c:pt>
                <c:pt idx="6303">
                  <c:v>6.60681341292337E-18</c:v>
                </c:pt>
                <c:pt idx="6304">
                  <c:v>7.03610410813247E-18</c:v>
                </c:pt>
                <c:pt idx="6305">
                  <c:v>8.69452115850958E-18</c:v>
                </c:pt>
                <c:pt idx="6306">
                  <c:v>8.33258760089946E-18</c:v>
                </c:pt>
                <c:pt idx="6307">
                  <c:v>8.42220443085505E-18</c:v>
                </c:pt>
                <c:pt idx="6308">
                  <c:v>8.45565823807342E-18</c:v>
                </c:pt>
                <c:pt idx="6309">
                  <c:v>8.9888370111545E-18</c:v>
                </c:pt>
                <c:pt idx="6310">
                  <c:v>8.25618352957263E-18</c:v>
                </c:pt>
                <c:pt idx="6311">
                  <c:v>9.73698238307341E-18</c:v>
                </c:pt>
                <c:pt idx="6312">
                  <c:v>1.11468266622168E-17</c:v>
                </c:pt>
                <c:pt idx="6313">
                  <c:v>7.675853030431E-18</c:v>
                </c:pt>
                <c:pt idx="6314">
                  <c:v>7.5294063199414E-18</c:v>
                </c:pt>
                <c:pt idx="6315">
                  <c:v>1.20204806499284E-17</c:v>
                </c:pt>
                <c:pt idx="6316">
                  <c:v>7.07747235918267E-18</c:v>
                </c:pt>
                <c:pt idx="6317">
                  <c:v>7.74682299578142E-18</c:v>
                </c:pt>
                <c:pt idx="6318">
                  <c:v>9.30599148466442E-18</c:v>
                </c:pt>
                <c:pt idx="6319">
                  <c:v>9.46393029608151E-18</c:v>
                </c:pt>
                <c:pt idx="6320">
                  <c:v>9.87566301143037E-18</c:v>
                </c:pt>
                <c:pt idx="6321">
                  <c:v>1.19605185198973E-17</c:v>
                </c:pt>
                <c:pt idx="6322">
                  <c:v>8.43940261554765E-18</c:v>
                </c:pt>
                <c:pt idx="6323">
                  <c:v>9.05306216525895E-18</c:v>
                </c:pt>
                <c:pt idx="6324">
                  <c:v>1.12300492017807E-17</c:v>
                </c:pt>
                <c:pt idx="6325">
                  <c:v>1.07406022928197E-17</c:v>
                </c:pt>
                <c:pt idx="6326">
                  <c:v>9.00719188731362E-18</c:v>
                </c:pt>
                <c:pt idx="6327">
                  <c:v>1.0260665082929E-17</c:v>
                </c:pt>
                <c:pt idx="6328">
                  <c:v>8.07606884217179E-18</c:v>
                </c:pt>
                <c:pt idx="6329">
                  <c:v>6.93880920056895E-18</c:v>
                </c:pt>
                <c:pt idx="6330">
                  <c:v>5.56115308586027E-18</c:v>
                </c:pt>
                <c:pt idx="6331">
                  <c:v>9.17066905065682E-18</c:v>
                </c:pt>
                <c:pt idx="6332">
                  <c:v>7.59466554613338E-18</c:v>
                </c:pt>
                <c:pt idx="6333">
                  <c:v>8.21064288858564E-18</c:v>
                </c:pt>
                <c:pt idx="6334">
                  <c:v>6.61356235176297E-18</c:v>
                </c:pt>
                <c:pt idx="6335">
                  <c:v>1.25214151637801E-17</c:v>
                </c:pt>
                <c:pt idx="6336">
                  <c:v>7.7853011119993E-18</c:v>
                </c:pt>
                <c:pt idx="6337">
                  <c:v>1.15227759300109E-17</c:v>
                </c:pt>
                <c:pt idx="6338">
                  <c:v>7.59501942609971E-18</c:v>
                </c:pt>
                <c:pt idx="6339">
                  <c:v>7.10488173673016E-18</c:v>
                </c:pt>
                <c:pt idx="6340">
                  <c:v>7.38931919299269E-18</c:v>
                </c:pt>
                <c:pt idx="6341">
                  <c:v>9.28146056738163E-18</c:v>
                </c:pt>
                <c:pt idx="6342">
                  <c:v>1.03445947828066E-17</c:v>
                </c:pt>
                <c:pt idx="6343">
                  <c:v>1.2647209326556E-17</c:v>
                </c:pt>
                <c:pt idx="6344">
                  <c:v>1.23210480086277E-17</c:v>
                </c:pt>
                <c:pt idx="6345">
                  <c:v>1.13722214836224E-17</c:v>
                </c:pt>
                <c:pt idx="6346">
                  <c:v>7.65458312461804E-18</c:v>
                </c:pt>
                <c:pt idx="6347">
                  <c:v>7.96786424921079E-18</c:v>
                </c:pt>
                <c:pt idx="6348">
                  <c:v>1.04906874397695E-17</c:v>
                </c:pt>
                <c:pt idx="6349">
                  <c:v>1.22339828254498E-17</c:v>
                </c:pt>
                <c:pt idx="6350">
                  <c:v>1.66889652023495E-17</c:v>
                </c:pt>
                <c:pt idx="6351">
                  <c:v>1.66875695004692E-17</c:v>
                </c:pt>
                <c:pt idx="6352">
                  <c:v>1.04836143434818E-17</c:v>
                </c:pt>
                <c:pt idx="6353">
                  <c:v>6.47664533773878E-18</c:v>
                </c:pt>
                <c:pt idx="6354">
                  <c:v>9.13937603254321E-18</c:v>
                </c:pt>
                <c:pt idx="6355">
                  <c:v>7.55482948622285E-18</c:v>
                </c:pt>
                <c:pt idx="6356">
                  <c:v>8.48874473382575E-18</c:v>
                </c:pt>
                <c:pt idx="6357">
                  <c:v>5.75835546709909E-18</c:v>
                </c:pt>
                <c:pt idx="6358">
                  <c:v>9.71178301588919E-18</c:v>
                </c:pt>
                <c:pt idx="6359">
                  <c:v>8.11413268113236E-18</c:v>
                </c:pt>
                <c:pt idx="6360">
                  <c:v>9.15898076049229E-18</c:v>
                </c:pt>
                <c:pt idx="6361">
                  <c:v>8.59959799890853E-18</c:v>
                </c:pt>
                <c:pt idx="6362">
                  <c:v>1.21173428598543E-17</c:v>
                </c:pt>
                <c:pt idx="6363">
                  <c:v>1.12612431081243E-17</c:v>
                </c:pt>
                <c:pt idx="6364">
                  <c:v>1.42102228903155E-17</c:v>
                </c:pt>
                <c:pt idx="6365">
                  <c:v>1.0103477085223E-17</c:v>
                </c:pt>
                <c:pt idx="6366">
                  <c:v>5.70975731364228E-18</c:v>
                </c:pt>
                <c:pt idx="6367">
                  <c:v>7.61291784436941E-18</c:v>
                </c:pt>
                <c:pt idx="6368">
                  <c:v>8.12374026819063E-18</c:v>
                </c:pt>
                <c:pt idx="6369">
                  <c:v>6.38727435713165E-18</c:v>
                </c:pt>
                <c:pt idx="6370">
                  <c:v>9.85369131698258E-18</c:v>
                </c:pt>
                <c:pt idx="6371">
                  <c:v>9.20705105818347E-18</c:v>
                </c:pt>
                <c:pt idx="6372">
                  <c:v>8.12158433584862E-18</c:v>
                </c:pt>
                <c:pt idx="6373">
                  <c:v>6.11590186501502E-18</c:v>
                </c:pt>
                <c:pt idx="6374">
                  <c:v>9.00169238114471E-18</c:v>
                </c:pt>
                <c:pt idx="6375">
                  <c:v>1.09113866467028E-17</c:v>
                </c:pt>
                <c:pt idx="6376">
                  <c:v>1.0317339442705E-17</c:v>
                </c:pt>
                <c:pt idx="6377">
                  <c:v>8.04588244534246E-18</c:v>
                </c:pt>
                <c:pt idx="6378">
                  <c:v>9.18159410606827E-18</c:v>
                </c:pt>
                <c:pt idx="6379">
                  <c:v>9.89971966750445E-18</c:v>
                </c:pt>
                <c:pt idx="6380">
                  <c:v>6.23482247150684E-18</c:v>
                </c:pt>
                <c:pt idx="6381">
                  <c:v>7.28313996111293E-18</c:v>
                </c:pt>
                <c:pt idx="6382">
                  <c:v>9.96457340959008E-18</c:v>
                </c:pt>
                <c:pt idx="6383">
                  <c:v>8.35398773034431E-18</c:v>
                </c:pt>
                <c:pt idx="6384">
                  <c:v>9.74272444046005E-18</c:v>
                </c:pt>
                <c:pt idx="6385">
                  <c:v>1.41594798298635E-17</c:v>
                </c:pt>
                <c:pt idx="6386">
                  <c:v>1.42632618871347E-17</c:v>
                </c:pt>
                <c:pt idx="6387">
                  <c:v>1.09682220613647E-17</c:v>
                </c:pt>
                <c:pt idx="6388">
                  <c:v>8.51088232981324E-18</c:v>
                </c:pt>
                <c:pt idx="6389">
                  <c:v>8.85378900085934E-18</c:v>
                </c:pt>
                <c:pt idx="6390">
                  <c:v>9.96466435456367E-18</c:v>
                </c:pt>
                <c:pt idx="6391">
                  <c:v>7.10443177124505E-18</c:v>
                </c:pt>
                <c:pt idx="6392">
                  <c:v>7.18966088293962E-18</c:v>
                </c:pt>
                <c:pt idx="6393">
                  <c:v>1.02939322886231E-17</c:v>
                </c:pt>
                <c:pt idx="6394">
                  <c:v>8.57432951819304E-18</c:v>
                </c:pt>
                <c:pt idx="6395">
                  <c:v>1.05575729752155E-17</c:v>
                </c:pt>
                <c:pt idx="6396">
                  <c:v>7.25122773965012E-18</c:v>
                </c:pt>
              </c:numCache>
            </c:numRef>
          </c:yVal>
          <c:smooth val="1"/>
        </c:ser>
        <c:ser>
          <c:idx val="0"/>
          <c:order val="1"/>
          <c:tx>
            <c:v>CERNS (40T)</c:v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Data!$G$3:$G$6402</c:f>
              <c:numCache>
                <c:formatCode>0.00E+00</c:formatCode>
                <c:ptCount val="6400"/>
                <c:pt idx="0">
                  <c:v>0.015258789063</c:v>
                </c:pt>
                <c:pt idx="1">
                  <c:v>0.030517578125</c:v>
                </c:pt>
                <c:pt idx="2">
                  <c:v>0.045776367188</c:v>
                </c:pt>
                <c:pt idx="3">
                  <c:v>0.06103515625</c:v>
                </c:pt>
                <c:pt idx="4">
                  <c:v>0.076293945313</c:v>
                </c:pt>
                <c:pt idx="5">
                  <c:v>0.091552734375</c:v>
                </c:pt>
                <c:pt idx="6">
                  <c:v>0.10681152344</c:v>
                </c:pt>
                <c:pt idx="7">
                  <c:v>0.1220703125</c:v>
                </c:pt>
                <c:pt idx="8">
                  <c:v>0.13732910156</c:v>
                </c:pt>
                <c:pt idx="9">
                  <c:v>0.15258789063</c:v>
                </c:pt>
                <c:pt idx="10">
                  <c:v>0.16784667969</c:v>
                </c:pt>
                <c:pt idx="11">
                  <c:v>0.18310546875</c:v>
                </c:pt>
                <c:pt idx="12">
                  <c:v>0.19836425781</c:v>
                </c:pt>
                <c:pt idx="13">
                  <c:v>0.21362304688</c:v>
                </c:pt>
                <c:pt idx="14">
                  <c:v>0.22888183594</c:v>
                </c:pt>
                <c:pt idx="15">
                  <c:v>0.244140625</c:v>
                </c:pt>
                <c:pt idx="16">
                  <c:v>0.25939941406</c:v>
                </c:pt>
                <c:pt idx="17">
                  <c:v>0.27465820313</c:v>
                </c:pt>
                <c:pt idx="18">
                  <c:v>0.28991699219</c:v>
                </c:pt>
                <c:pt idx="19">
                  <c:v>0.30517578125</c:v>
                </c:pt>
                <c:pt idx="20">
                  <c:v>0.32043457031</c:v>
                </c:pt>
                <c:pt idx="21">
                  <c:v>0.33569335938</c:v>
                </c:pt>
                <c:pt idx="22">
                  <c:v>0.35095214844</c:v>
                </c:pt>
                <c:pt idx="23">
                  <c:v>0.3662109375</c:v>
                </c:pt>
                <c:pt idx="24">
                  <c:v>0.38146972656</c:v>
                </c:pt>
                <c:pt idx="25">
                  <c:v>0.39672851563</c:v>
                </c:pt>
                <c:pt idx="26">
                  <c:v>0.41198730469</c:v>
                </c:pt>
                <c:pt idx="27">
                  <c:v>0.42724609375</c:v>
                </c:pt>
                <c:pt idx="28">
                  <c:v>0.44250488281</c:v>
                </c:pt>
                <c:pt idx="29">
                  <c:v>0.45776367188</c:v>
                </c:pt>
                <c:pt idx="30">
                  <c:v>0.47302246094</c:v>
                </c:pt>
                <c:pt idx="31">
                  <c:v>0.48828125</c:v>
                </c:pt>
                <c:pt idx="32">
                  <c:v>0.50354003906</c:v>
                </c:pt>
                <c:pt idx="33">
                  <c:v>0.51879882813</c:v>
                </c:pt>
                <c:pt idx="34">
                  <c:v>0.53405761719</c:v>
                </c:pt>
                <c:pt idx="35">
                  <c:v>0.54931640625</c:v>
                </c:pt>
                <c:pt idx="36">
                  <c:v>0.56457519531</c:v>
                </c:pt>
                <c:pt idx="37">
                  <c:v>0.57983398438</c:v>
                </c:pt>
                <c:pt idx="38">
                  <c:v>0.59509277344</c:v>
                </c:pt>
                <c:pt idx="39">
                  <c:v>0.6103515625</c:v>
                </c:pt>
                <c:pt idx="40">
                  <c:v>0.62561035156</c:v>
                </c:pt>
                <c:pt idx="41">
                  <c:v>0.64086914063</c:v>
                </c:pt>
                <c:pt idx="42">
                  <c:v>0.65612792969</c:v>
                </c:pt>
                <c:pt idx="43">
                  <c:v>0.67138671875</c:v>
                </c:pt>
                <c:pt idx="44">
                  <c:v>0.68664550781</c:v>
                </c:pt>
                <c:pt idx="45">
                  <c:v>0.70190429688</c:v>
                </c:pt>
                <c:pt idx="46">
                  <c:v>0.71716308594</c:v>
                </c:pt>
                <c:pt idx="47">
                  <c:v>0.732421875</c:v>
                </c:pt>
                <c:pt idx="48">
                  <c:v>0.74768066406</c:v>
                </c:pt>
                <c:pt idx="49">
                  <c:v>0.76293945313</c:v>
                </c:pt>
                <c:pt idx="50">
                  <c:v>0.77819824219</c:v>
                </c:pt>
                <c:pt idx="51">
                  <c:v>0.79345703125</c:v>
                </c:pt>
                <c:pt idx="52">
                  <c:v>0.80871582031</c:v>
                </c:pt>
                <c:pt idx="53">
                  <c:v>0.82397460938</c:v>
                </c:pt>
                <c:pt idx="54">
                  <c:v>0.83923339844</c:v>
                </c:pt>
                <c:pt idx="55">
                  <c:v>0.8544921875</c:v>
                </c:pt>
                <c:pt idx="56">
                  <c:v>0.86975097656</c:v>
                </c:pt>
                <c:pt idx="57">
                  <c:v>0.88500976563</c:v>
                </c:pt>
                <c:pt idx="58">
                  <c:v>0.90026855469</c:v>
                </c:pt>
                <c:pt idx="59">
                  <c:v>0.91552734375</c:v>
                </c:pt>
                <c:pt idx="60">
                  <c:v>0.93078613281</c:v>
                </c:pt>
                <c:pt idx="61">
                  <c:v>0.94604492188</c:v>
                </c:pt>
                <c:pt idx="62">
                  <c:v>0.96130371094</c:v>
                </c:pt>
                <c:pt idx="63">
                  <c:v>0.9765625</c:v>
                </c:pt>
                <c:pt idx="64">
                  <c:v>0.99182128906</c:v>
                </c:pt>
                <c:pt idx="65">
                  <c:v>1.0070800781</c:v>
                </c:pt>
                <c:pt idx="66">
                  <c:v>1.0223388672</c:v>
                </c:pt>
                <c:pt idx="67">
                  <c:v>1.0375976563</c:v>
                </c:pt>
                <c:pt idx="68">
                  <c:v>1.0528564453</c:v>
                </c:pt>
                <c:pt idx="69">
                  <c:v>1.0681152344</c:v>
                </c:pt>
                <c:pt idx="70">
                  <c:v>1.0833740234</c:v>
                </c:pt>
                <c:pt idx="71">
                  <c:v>1.0986328125</c:v>
                </c:pt>
                <c:pt idx="72">
                  <c:v>1.1138916016</c:v>
                </c:pt>
                <c:pt idx="73">
                  <c:v>1.1291503906</c:v>
                </c:pt>
                <c:pt idx="74">
                  <c:v>1.1444091797</c:v>
                </c:pt>
                <c:pt idx="75">
                  <c:v>1.1596679688</c:v>
                </c:pt>
                <c:pt idx="76">
                  <c:v>1.1749267578</c:v>
                </c:pt>
                <c:pt idx="77">
                  <c:v>1.1901855469</c:v>
                </c:pt>
                <c:pt idx="78">
                  <c:v>1.2054443359</c:v>
                </c:pt>
                <c:pt idx="79">
                  <c:v>1.220703125</c:v>
                </c:pt>
                <c:pt idx="80">
                  <c:v>1.2359619141</c:v>
                </c:pt>
                <c:pt idx="81">
                  <c:v>1.2512207031</c:v>
                </c:pt>
                <c:pt idx="82">
                  <c:v>1.2664794922</c:v>
                </c:pt>
                <c:pt idx="83">
                  <c:v>1.2817382813</c:v>
                </c:pt>
                <c:pt idx="84">
                  <c:v>1.2969970703</c:v>
                </c:pt>
                <c:pt idx="85">
                  <c:v>1.3122558594</c:v>
                </c:pt>
                <c:pt idx="86">
                  <c:v>1.3275146484</c:v>
                </c:pt>
                <c:pt idx="87">
                  <c:v>1.3427734375</c:v>
                </c:pt>
                <c:pt idx="88">
                  <c:v>1.3580322266</c:v>
                </c:pt>
                <c:pt idx="89">
                  <c:v>1.3732910156</c:v>
                </c:pt>
                <c:pt idx="90">
                  <c:v>1.3885498047</c:v>
                </c:pt>
                <c:pt idx="91">
                  <c:v>1.4038085938</c:v>
                </c:pt>
                <c:pt idx="92">
                  <c:v>1.4190673828</c:v>
                </c:pt>
                <c:pt idx="93">
                  <c:v>1.4343261719</c:v>
                </c:pt>
                <c:pt idx="94">
                  <c:v>1.4495849609</c:v>
                </c:pt>
                <c:pt idx="95">
                  <c:v>1.46484375</c:v>
                </c:pt>
                <c:pt idx="96">
                  <c:v>1.4801025391</c:v>
                </c:pt>
                <c:pt idx="97">
                  <c:v>1.4953613281</c:v>
                </c:pt>
                <c:pt idx="98">
                  <c:v>1.5106201172</c:v>
                </c:pt>
                <c:pt idx="99">
                  <c:v>1.5258789063</c:v>
                </c:pt>
                <c:pt idx="100">
                  <c:v>1.5411376953</c:v>
                </c:pt>
                <c:pt idx="101">
                  <c:v>1.5563964844</c:v>
                </c:pt>
                <c:pt idx="102">
                  <c:v>1.5716552734</c:v>
                </c:pt>
                <c:pt idx="103">
                  <c:v>1.5869140625</c:v>
                </c:pt>
                <c:pt idx="104">
                  <c:v>1.6021728516</c:v>
                </c:pt>
                <c:pt idx="105">
                  <c:v>1.6174316406</c:v>
                </c:pt>
                <c:pt idx="106">
                  <c:v>1.6326904297</c:v>
                </c:pt>
                <c:pt idx="107">
                  <c:v>1.6479492188</c:v>
                </c:pt>
                <c:pt idx="108">
                  <c:v>1.6632080078</c:v>
                </c:pt>
                <c:pt idx="109">
                  <c:v>1.6784667969</c:v>
                </c:pt>
                <c:pt idx="110">
                  <c:v>1.6937255859</c:v>
                </c:pt>
                <c:pt idx="111">
                  <c:v>1.708984375</c:v>
                </c:pt>
                <c:pt idx="112">
                  <c:v>1.7242431641</c:v>
                </c:pt>
                <c:pt idx="113">
                  <c:v>1.7395019531</c:v>
                </c:pt>
                <c:pt idx="114">
                  <c:v>1.7547607422</c:v>
                </c:pt>
                <c:pt idx="115">
                  <c:v>1.7700195313</c:v>
                </c:pt>
                <c:pt idx="116">
                  <c:v>1.7852783203</c:v>
                </c:pt>
                <c:pt idx="117">
                  <c:v>1.8005371094</c:v>
                </c:pt>
                <c:pt idx="118">
                  <c:v>1.8157958984</c:v>
                </c:pt>
                <c:pt idx="119">
                  <c:v>1.8310546875</c:v>
                </c:pt>
                <c:pt idx="120">
                  <c:v>1.8463134766</c:v>
                </c:pt>
                <c:pt idx="121">
                  <c:v>1.8615722656</c:v>
                </c:pt>
                <c:pt idx="122">
                  <c:v>1.8768310547</c:v>
                </c:pt>
                <c:pt idx="123">
                  <c:v>1.8920898438</c:v>
                </c:pt>
                <c:pt idx="124">
                  <c:v>1.9073486328</c:v>
                </c:pt>
                <c:pt idx="125">
                  <c:v>1.9226074219</c:v>
                </c:pt>
                <c:pt idx="126">
                  <c:v>1.9378662109</c:v>
                </c:pt>
                <c:pt idx="127">
                  <c:v>1.953125</c:v>
                </c:pt>
                <c:pt idx="128">
                  <c:v>1.9683837891</c:v>
                </c:pt>
                <c:pt idx="129">
                  <c:v>1.9836425781</c:v>
                </c:pt>
                <c:pt idx="130">
                  <c:v>1.9989013672</c:v>
                </c:pt>
                <c:pt idx="131">
                  <c:v>2.0141601563</c:v>
                </c:pt>
                <c:pt idx="132">
                  <c:v>2.0294189453</c:v>
                </c:pt>
                <c:pt idx="133">
                  <c:v>2.0446777344</c:v>
                </c:pt>
                <c:pt idx="134">
                  <c:v>2.0599365234</c:v>
                </c:pt>
                <c:pt idx="135">
                  <c:v>2.0751953125</c:v>
                </c:pt>
                <c:pt idx="136">
                  <c:v>2.0904541016</c:v>
                </c:pt>
                <c:pt idx="137">
                  <c:v>2.1057128906</c:v>
                </c:pt>
                <c:pt idx="138">
                  <c:v>2.1209716797</c:v>
                </c:pt>
                <c:pt idx="139">
                  <c:v>2.1362304688</c:v>
                </c:pt>
                <c:pt idx="140">
                  <c:v>2.1514892578</c:v>
                </c:pt>
                <c:pt idx="141">
                  <c:v>2.1667480469</c:v>
                </c:pt>
                <c:pt idx="142">
                  <c:v>2.1820068359</c:v>
                </c:pt>
                <c:pt idx="143">
                  <c:v>2.197265625</c:v>
                </c:pt>
                <c:pt idx="144">
                  <c:v>2.2125244141</c:v>
                </c:pt>
                <c:pt idx="145">
                  <c:v>2.2277832031</c:v>
                </c:pt>
                <c:pt idx="146">
                  <c:v>2.2430419922</c:v>
                </c:pt>
                <c:pt idx="147">
                  <c:v>2.2583007813</c:v>
                </c:pt>
                <c:pt idx="148">
                  <c:v>2.2735595703</c:v>
                </c:pt>
                <c:pt idx="149">
                  <c:v>2.2888183594</c:v>
                </c:pt>
                <c:pt idx="150">
                  <c:v>2.3040771484</c:v>
                </c:pt>
                <c:pt idx="151">
                  <c:v>2.3193359375</c:v>
                </c:pt>
                <c:pt idx="152">
                  <c:v>2.3345947266</c:v>
                </c:pt>
                <c:pt idx="153">
                  <c:v>2.349853515599999</c:v>
                </c:pt>
                <c:pt idx="154">
                  <c:v>2.3651123047</c:v>
                </c:pt>
                <c:pt idx="155">
                  <c:v>2.3803710938</c:v>
                </c:pt>
                <c:pt idx="156">
                  <c:v>2.3956298828</c:v>
                </c:pt>
                <c:pt idx="157">
                  <c:v>2.4108886719</c:v>
                </c:pt>
                <c:pt idx="158">
                  <c:v>2.4261474609</c:v>
                </c:pt>
                <c:pt idx="159">
                  <c:v>2.44140625</c:v>
                </c:pt>
                <c:pt idx="160">
                  <c:v>2.456665039099997</c:v>
                </c:pt>
                <c:pt idx="161">
                  <c:v>2.4719238281</c:v>
                </c:pt>
                <c:pt idx="162">
                  <c:v>2.4871826172</c:v>
                </c:pt>
                <c:pt idx="163">
                  <c:v>2.5024414063</c:v>
                </c:pt>
                <c:pt idx="164">
                  <c:v>2.5177001953</c:v>
                </c:pt>
                <c:pt idx="165">
                  <c:v>2.532958984399997</c:v>
                </c:pt>
                <c:pt idx="166">
                  <c:v>2.5482177734</c:v>
                </c:pt>
                <c:pt idx="167">
                  <c:v>2.5634765625</c:v>
                </c:pt>
                <c:pt idx="168">
                  <c:v>2.5787353516</c:v>
                </c:pt>
                <c:pt idx="169">
                  <c:v>2.5939941406</c:v>
                </c:pt>
                <c:pt idx="170">
                  <c:v>2.609252929699997</c:v>
                </c:pt>
                <c:pt idx="171">
                  <c:v>2.6245117188</c:v>
                </c:pt>
                <c:pt idx="172">
                  <c:v>2.6397705078</c:v>
                </c:pt>
                <c:pt idx="173">
                  <c:v>2.6550292969</c:v>
                </c:pt>
                <c:pt idx="174">
                  <c:v>2.6702880859</c:v>
                </c:pt>
                <c:pt idx="175">
                  <c:v>2.685546875</c:v>
                </c:pt>
                <c:pt idx="176">
                  <c:v>2.7008056641</c:v>
                </c:pt>
                <c:pt idx="177">
                  <c:v>2.716064453099999</c:v>
                </c:pt>
                <c:pt idx="178">
                  <c:v>2.7313232422</c:v>
                </c:pt>
                <c:pt idx="179">
                  <c:v>2.7465820313</c:v>
                </c:pt>
                <c:pt idx="180">
                  <c:v>2.7618408203</c:v>
                </c:pt>
                <c:pt idx="181">
                  <c:v>2.7770996094</c:v>
                </c:pt>
                <c:pt idx="182">
                  <c:v>2.7923583984</c:v>
                </c:pt>
                <c:pt idx="183">
                  <c:v>2.8076171875</c:v>
                </c:pt>
                <c:pt idx="184">
                  <c:v>2.822875976599998</c:v>
                </c:pt>
                <c:pt idx="185">
                  <c:v>2.8381347656</c:v>
                </c:pt>
                <c:pt idx="186">
                  <c:v>2.8533935547</c:v>
                </c:pt>
                <c:pt idx="187">
                  <c:v>2.8686523438</c:v>
                </c:pt>
                <c:pt idx="188">
                  <c:v>2.8839111328</c:v>
                </c:pt>
                <c:pt idx="189">
                  <c:v>2.899169921899999</c:v>
                </c:pt>
                <c:pt idx="190">
                  <c:v>2.9144287109</c:v>
                </c:pt>
                <c:pt idx="191">
                  <c:v>2.9296875</c:v>
                </c:pt>
                <c:pt idx="192">
                  <c:v>2.9449462891</c:v>
                </c:pt>
                <c:pt idx="193">
                  <c:v>2.9602050781</c:v>
                </c:pt>
                <c:pt idx="194">
                  <c:v>2.9754638672</c:v>
                </c:pt>
                <c:pt idx="195">
                  <c:v>2.9907226563</c:v>
                </c:pt>
                <c:pt idx="196">
                  <c:v>3.0059814453</c:v>
                </c:pt>
                <c:pt idx="197">
                  <c:v>3.0212402344</c:v>
                </c:pt>
                <c:pt idx="198">
                  <c:v>3.036499023399998</c:v>
                </c:pt>
                <c:pt idx="199">
                  <c:v>3.0517578125</c:v>
                </c:pt>
                <c:pt idx="200">
                  <c:v>3.0670166016</c:v>
                </c:pt>
                <c:pt idx="201">
                  <c:v>3.0822753906</c:v>
                </c:pt>
                <c:pt idx="202">
                  <c:v>3.0975341797</c:v>
                </c:pt>
                <c:pt idx="203">
                  <c:v>3.1127929688</c:v>
                </c:pt>
                <c:pt idx="204">
                  <c:v>3.1280517578</c:v>
                </c:pt>
                <c:pt idx="205">
                  <c:v>3.1433105469</c:v>
                </c:pt>
                <c:pt idx="206">
                  <c:v>3.1585693359</c:v>
                </c:pt>
                <c:pt idx="207">
                  <c:v>3.173828125</c:v>
                </c:pt>
                <c:pt idx="208">
                  <c:v>3.1890869141</c:v>
                </c:pt>
                <c:pt idx="209">
                  <c:v>3.2043457031</c:v>
                </c:pt>
                <c:pt idx="210">
                  <c:v>3.2196044922</c:v>
                </c:pt>
                <c:pt idx="211">
                  <c:v>3.2348632813</c:v>
                </c:pt>
                <c:pt idx="212">
                  <c:v>3.2501220703</c:v>
                </c:pt>
                <c:pt idx="213">
                  <c:v>3.2653808594</c:v>
                </c:pt>
                <c:pt idx="214">
                  <c:v>3.2806396484</c:v>
                </c:pt>
                <c:pt idx="215">
                  <c:v>3.2958984375</c:v>
                </c:pt>
                <c:pt idx="216">
                  <c:v>3.3111572266</c:v>
                </c:pt>
                <c:pt idx="217">
                  <c:v>3.3264160156</c:v>
                </c:pt>
                <c:pt idx="218">
                  <c:v>3.3416748047</c:v>
                </c:pt>
                <c:pt idx="219">
                  <c:v>3.3569335938</c:v>
                </c:pt>
                <c:pt idx="220">
                  <c:v>3.3721923828</c:v>
                </c:pt>
                <c:pt idx="221">
                  <c:v>3.3874511719</c:v>
                </c:pt>
                <c:pt idx="222">
                  <c:v>3.4027099609</c:v>
                </c:pt>
                <c:pt idx="223">
                  <c:v>3.41796875</c:v>
                </c:pt>
                <c:pt idx="224">
                  <c:v>3.4332275391</c:v>
                </c:pt>
                <c:pt idx="225">
                  <c:v>3.4484863281</c:v>
                </c:pt>
                <c:pt idx="226">
                  <c:v>3.4637451172</c:v>
                </c:pt>
                <c:pt idx="227">
                  <c:v>3.4790039063</c:v>
                </c:pt>
                <c:pt idx="228">
                  <c:v>3.494262695299998</c:v>
                </c:pt>
                <c:pt idx="229">
                  <c:v>3.5095214844</c:v>
                </c:pt>
                <c:pt idx="230">
                  <c:v>3.5247802734</c:v>
                </c:pt>
                <c:pt idx="231">
                  <c:v>3.5400390625</c:v>
                </c:pt>
                <c:pt idx="232">
                  <c:v>3.5552978516</c:v>
                </c:pt>
                <c:pt idx="233">
                  <c:v>3.5705566406</c:v>
                </c:pt>
                <c:pt idx="234">
                  <c:v>3.585815429699998</c:v>
                </c:pt>
                <c:pt idx="235">
                  <c:v>3.6010742188</c:v>
                </c:pt>
                <c:pt idx="236">
                  <c:v>3.6163330078</c:v>
                </c:pt>
                <c:pt idx="237">
                  <c:v>3.6315917969</c:v>
                </c:pt>
                <c:pt idx="238">
                  <c:v>3.6468505859</c:v>
                </c:pt>
                <c:pt idx="239">
                  <c:v>3.662109375</c:v>
                </c:pt>
                <c:pt idx="240">
                  <c:v>3.6773681641</c:v>
                </c:pt>
                <c:pt idx="241">
                  <c:v>3.692626953099999</c:v>
                </c:pt>
                <c:pt idx="242">
                  <c:v>3.7078857422</c:v>
                </c:pt>
                <c:pt idx="243">
                  <c:v>3.7231445313</c:v>
                </c:pt>
                <c:pt idx="244">
                  <c:v>3.7384033203</c:v>
                </c:pt>
                <c:pt idx="245">
                  <c:v>3.753662109399999</c:v>
                </c:pt>
                <c:pt idx="246">
                  <c:v>3.7689208984</c:v>
                </c:pt>
                <c:pt idx="247">
                  <c:v>3.7841796875</c:v>
                </c:pt>
                <c:pt idx="248">
                  <c:v>3.7994384766</c:v>
                </c:pt>
                <c:pt idx="249">
                  <c:v>3.8146972656</c:v>
                </c:pt>
                <c:pt idx="250">
                  <c:v>3.8299560547</c:v>
                </c:pt>
                <c:pt idx="251">
                  <c:v>3.8452148438</c:v>
                </c:pt>
                <c:pt idx="252">
                  <c:v>3.8604736328</c:v>
                </c:pt>
                <c:pt idx="253">
                  <c:v>3.8757324219</c:v>
                </c:pt>
                <c:pt idx="254">
                  <c:v>3.8909912109</c:v>
                </c:pt>
                <c:pt idx="255">
                  <c:v>3.90625</c:v>
                </c:pt>
                <c:pt idx="256">
                  <c:v>3.9215087891</c:v>
                </c:pt>
                <c:pt idx="257">
                  <c:v>3.9367675781</c:v>
                </c:pt>
                <c:pt idx="258">
                  <c:v>3.9520263672</c:v>
                </c:pt>
                <c:pt idx="259">
                  <c:v>3.9672851563</c:v>
                </c:pt>
                <c:pt idx="260">
                  <c:v>3.9825439453</c:v>
                </c:pt>
                <c:pt idx="261">
                  <c:v>3.9978027344</c:v>
                </c:pt>
                <c:pt idx="262">
                  <c:v>4.0130615234</c:v>
                </c:pt>
                <c:pt idx="263">
                  <c:v>4.0283203125</c:v>
                </c:pt>
                <c:pt idx="264">
                  <c:v>4.0435791016</c:v>
                </c:pt>
                <c:pt idx="265">
                  <c:v>4.0588378906</c:v>
                </c:pt>
                <c:pt idx="266">
                  <c:v>4.074096679699997</c:v>
                </c:pt>
                <c:pt idx="267">
                  <c:v>4.0893554688</c:v>
                </c:pt>
                <c:pt idx="268">
                  <c:v>4.104614257799991</c:v>
                </c:pt>
                <c:pt idx="269">
                  <c:v>4.119873046899997</c:v>
                </c:pt>
                <c:pt idx="270">
                  <c:v>4.135131835899997</c:v>
                </c:pt>
                <c:pt idx="271">
                  <c:v>4.150390625</c:v>
                </c:pt>
                <c:pt idx="272">
                  <c:v>4.1656494141</c:v>
                </c:pt>
                <c:pt idx="273">
                  <c:v>4.1809082031</c:v>
                </c:pt>
                <c:pt idx="274">
                  <c:v>4.1961669922</c:v>
                </c:pt>
                <c:pt idx="275">
                  <c:v>4.2114257813</c:v>
                </c:pt>
                <c:pt idx="276">
                  <c:v>4.226684570299994</c:v>
                </c:pt>
                <c:pt idx="277">
                  <c:v>4.2419433594</c:v>
                </c:pt>
                <c:pt idx="278">
                  <c:v>4.2572021484</c:v>
                </c:pt>
                <c:pt idx="279">
                  <c:v>4.2724609375</c:v>
                </c:pt>
                <c:pt idx="280">
                  <c:v>4.287719726599997</c:v>
                </c:pt>
                <c:pt idx="281">
                  <c:v>4.3029785156</c:v>
                </c:pt>
                <c:pt idx="282">
                  <c:v>4.3182373047</c:v>
                </c:pt>
                <c:pt idx="283">
                  <c:v>4.3334960938</c:v>
                </c:pt>
                <c:pt idx="284">
                  <c:v>4.348754882799997</c:v>
                </c:pt>
                <c:pt idx="285">
                  <c:v>4.364013671899994</c:v>
                </c:pt>
                <c:pt idx="286">
                  <c:v>4.3792724609</c:v>
                </c:pt>
                <c:pt idx="287">
                  <c:v>4.394531249999993</c:v>
                </c:pt>
                <c:pt idx="288">
                  <c:v>4.4097900391</c:v>
                </c:pt>
                <c:pt idx="289">
                  <c:v>4.4250488281</c:v>
                </c:pt>
                <c:pt idx="290">
                  <c:v>4.4403076172</c:v>
                </c:pt>
                <c:pt idx="291">
                  <c:v>4.4555664063</c:v>
                </c:pt>
                <c:pt idx="292">
                  <c:v>4.4708251953</c:v>
                </c:pt>
                <c:pt idx="293">
                  <c:v>4.4860839844</c:v>
                </c:pt>
                <c:pt idx="294">
                  <c:v>4.5013427734</c:v>
                </c:pt>
                <c:pt idx="295">
                  <c:v>4.5166015625</c:v>
                </c:pt>
                <c:pt idx="296">
                  <c:v>4.5318603516</c:v>
                </c:pt>
                <c:pt idx="297">
                  <c:v>4.5471191406</c:v>
                </c:pt>
                <c:pt idx="298">
                  <c:v>4.562377929699997</c:v>
                </c:pt>
                <c:pt idx="299">
                  <c:v>4.5776367188</c:v>
                </c:pt>
                <c:pt idx="300">
                  <c:v>4.592895507799994</c:v>
                </c:pt>
                <c:pt idx="301">
                  <c:v>4.608154296899994</c:v>
                </c:pt>
                <c:pt idx="302">
                  <c:v>4.6234130859</c:v>
                </c:pt>
                <c:pt idx="303">
                  <c:v>4.638671875</c:v>
                </c:pt>
                <c:pt idx="304">
                  <c:v>4.653930664099994</c:v>
                </c:pt>
                <c:pt idx="305">
                  <c:v>4.669189453099997</c:v>
                </c:pt>
                <c:pt idx="306">
                  <c:v>4.684448242199996</c:v>
                </c:pt>
                <c:pt idx="307">
                  <c:v>4.6997070313</c:v>
                </c:pt>
                <c:pt idx="308">
                  <c:v>4.714965820299994</c:v>
                </c:pt>
                <c:pt idx="309">
                  <c:v>4.730224609399999</c:v>
                </c:pt>
                <c:pt idx="310">
                  <c:v>4.7454833984</c:v>
                </c:pt>
                <c:pt idx="311">
                  <c:v>4.7607421875</c:v>
                </c:pt>
                <c:pt idx="312">
                  <c:v>4.776000976599997</c:v>
                </c:pt>
                <c:pt idx="313">
                  <c:v>4.7912597656</c:v>
                </c:pt>
                <c:pt idx="314">
                  <c:v>4.806518554699997</c:v>
                </c:pt>
                <c:pt idx="315">
                  <c:v>4.8217773438</c:v>
                </c:pt>
                <c:pt idx="316">
                  <c:v>4.837036132799997</c:v>
                </c:pt>
                <c:pt idx="317">
                  <c:v>4.852294921899997</c:v>
                </c:pt>
                <c:pt idx="318">
                  <c:v>4.867553710899996</c:v>
                </c:pt>
                <c:pt idx="319">
                  <c:v>4.882812499999997</c:v>
                </c:pt>
                <c:pt idx="320">
                  <c:v>4.898071289099997</c:v>
                </c:pt>
                <c:pt idx="321">
                  <c:v>4.9133300781</c:v>
                </c:pt>
                <c:pt idx="322">
                  <c:v>4.928588867199994</c:v>
                </c:pt>
                <c:pt idx="323">
                  <c:v>4.9438476563</c:v>
                </c:pt>
                <c:pt idx="324">
                  <c:v>4.9591064453</c:v>
                </c:pt>
                <c:pt idx="325">
                  <c:v>4.9743652344</c:v>
                </c:pt>
                <c:pt idx="326">
                  <c:v>4.9896240234</c:v>
                </c:pt>
                <c:pt idx="327">
                  <c:v>5.004882812499996</c:v>
                </c:pt>
                <c:pt idx="328">
                  <c:v>5.020141601599997</c:v>
                </c:pt>
                <c:pt idx="329">
                  <c:v>5.0354003906</c:v>
                </c:pt>
                <c:pt idx="330">
                  <c:v>5.0506591797</c:v>
                </c:pt>
                <c:pt idx="331">
                  <c:v>5.065917968799994</c:v>
                </c:pt>
                <c:pt idx="332">
                  <c:v>5.081176757799997</c:v>
                </c:pt>
                <c:pt idx="333">
                  <c:v>5.096435546899994</c:v>
                </c:pt>
                <c:pt idx="334">
                  <c:v>5.1116943359</c:v>
                </c:pt>
                <c:pt idx="335">
                  <c:v>5.126953125</c:v>
                </c:pt>
                <c:pt idx="336">
                  <c:v>5.142211914099997</c:v>
                </c:pt>
                <c:pt idx="337">
                  <c:v>5.1574707031</c:v>
                </c:pt>
                <c:pt idx="338">
                  <c:v>5.1727294922</c:v>
                </c:pt>
                <c:pt idx="339">
                  <c:v>5.187988281299996</c:v>
                </c:pt>
                <c:pt idx="340">
                  <c:v>5.2032470703</c:v>
                </c:pt>
                <c:pt idx="341">
                  <c:v>5.218505859399994</c:v>
                </c:pt>
                <c:pt idx="342">
                  <c:v>5.2337646484</c:v>
                </c:pt>
                <c:pt idx="343">
                  <c:v>5.2490234375</c:v>
                </c:pt>
                <c:pt idx="344">
                  <c:v>5.264282226599994</c:v>
                </c:pt>
                <c:pt idx="345">
                  <c:v>5.2795410156</c:v>
                </c:pt>
                <c:pt idx="346">
                  <c:v>5.2947998047</c:v>
                </c:pt>
                <c:pt idx="347">
                  <c:v>5.3100585938</c:v>
                </c:pt>
                <c:pt idx="348">
                  <c:v>5.325317382799997</c:v>
                </c:pt>
                <c:pt idx="349">
                  <c:v>5.340576171899997</c:v>
                </c:pt>
                <c:pt idx="350">
                  <c:v>5.355834960899994</c:v>
                </c:pt>
                <c:pt idx="351">
                  <c:v>5.37109375</c:v>
                </c:pt>
                <c:pt idx="352">
                  <c:v>5.386352539099997</c:v>
                </c:pt>
                <c:pt idx="353">
                  <c:v>5.4016113281</c:v>
                </c:pt>
                <c:pt idx="354">
                  <c:v>5.4168701172</c:v>
                </c:pt>
                <c:pt idx="355">
                  <c:v>5.4321289063</c:v>
                </c:pt>
                <c:pt idx="356">
                  <c:v>5.4473876953</c:v>
                </c:pt>
                <c:pt idx="357">
                  <c:v>5.4626464844</c:v>
                </c:pt>
                <c:pt idx="358">
                  <c:v>5.477905273399997</c:v>
                </c:pt>
                <c:pt idx="359">
                  <c:v>5.4931640625</c:v>
                </c:pt>
                <c:pt idx="360">
                  <c:v>5.508422851599997</c:v>
                </c:pt>
                <c:pt idx="361">
                  <c:v>5.5236816406</c:v>
                </c:pt>
                <c:pt idx="362">
                  <c:v>5.5389404297</c:v>
                </c:pt>
                <c:pt idx="363">
                  <c:v>5.554199218799996</c:v>
                </c:pt>
                <c:pt idx="364">
                  <c:v>5.569458007799997</c:v>
                </c:pt>
                <c:pt idx="365">
                  <c:v>5.584716796899997</c:v>
                </c:pt>
                <c:pt idx="366">
                  <c:v>5.5999755859</c:v>
                </c:pt>
                <c:pt idx="367">
                  <c:v>5.615234374999995</c:v>
                </c:pt>
                <c:pt idx="368">
                  <c:v>5.6304931641</c:v>
                </c:pt>
                <c:pt idx="369">
                  <c:v>5.645751953099997</c:v>
                </c:pt>
                <c:pt idx="370">
                  <c:v>5.661010742199996</c:v>
                </c:pt>
                <c:pt idx="371">
                  <c:v>5.6762695313</c:v>
                </c:pt>
                <c:pt idx="372">
                  <c:v>5.691528320299997</c:v>
                </c:pt>
                <c:pt idx="373">
                  <c:v>5.706787109399999</c:v>
                </c:pt>
                <c:pt idx="374">
                  <c:v>5.722045898399996</c:v>
                </c:pt>
                <c:pt idx="375">
                  <c:v>5.7373046875</c:v>
                </c:pt>
                <c:pt idx="376">
                  <c:v>5.752563476599997</c:v>
                </c:pt>
                <c:pt idx="377">
                  <c:v>5.767822265599997</c:v>
                </c:pt>
                <c:pt idx="378">
                  <c:v>5.7830810547</c:v>
                </c:pt>
                <c:pt idx="379">
                  <c:v>5.7983398438</c:v>
                </c:pt>
                <c:pt idx="380">
                  <c:v>5.813598632799997</c:v>
                </c:pt>
                <c:pt idx="381">
                  <c:v>5.828857421899997</c:v>
                </c:pt>
                <c:pt idx="382">
                  <c:v>5.844116210899994</c:v>
                </c:pt>
                <c:pt idx="383">
                  <c:v>5.859375</c:v>
                </c:pt>
                <c:pt idx="384">
                  <c:v>5.8746337891</c:v>
                </c:pt>
                <c:pt idx="385">
                  <c:v>5.889892578099997</c:v>
                </c:pt>
                <c:pt idx="386">
                  <c:v>5.905151367199997</c:v>
                </c:pt>
                <c:pt idx="387">
                  <c:v>5.920410156299996</c:v>
                </c:pt>
                <c:pt idx="388">
                  <c:v>5.9356689453</c:v>
                </c:pt>
                <c:pt idx="389">
                  <c:v>5.9509277344</c:v>
                </c:pt>
                <c:pt idx="390">
                  <c:v>5.966186523399997</c:v>
                </c:pt>
                <c:pt idx="391">
                  <c:v>5.9814453125</c:v>
                </c:pt>
                <c:pt idx="392">
                  <c:v>5.9967041016</c:v>
                </c:pt>
                <c:pt idx="393">
                  <c:v>6.0119628906</c:v>
                </c:pt>
                <c:pt idx="394">
                  <c:v>6.027221679699997</c:v>
                </c:pt>
                <c:pt idx="395">
                  <c:v>6.042480468799996</c:v>
                </c:pt>
                <c:pt idx="396">
                  <c:v>6.057739257799994</c:v>
                </c:pt>
                <c:pt idx="397">
                  <c:v>6.072998046899997</c:v>
                </c:pt>
                <c:pt idx="398">
                  <c:v>6.0882568359</c:v>
                </c:pt>
                <c:pt idx="399">
                  <c:v>6.103515624999996</c:v>
                </c:pt>
                <c:pt idx="400">
                  <c:v>6.118774414099997</c:v>
                </c:pt>
                <c:pt idx="401">
                  <c:v>6.1340332031</c:v>
                </c:pt>
                <c:pt idx="402">
                  <c:v>6.1492919922</c:v>
                </c:pt>
                <c:pt idx="403">
                  <c:v>6.164550781299996</c:v>
                </c:pt>
                <c:pt idx="404">
                  <c:v>6.179809570299997</c:v>
                </c:pt>
                <c:pt idx="405">
                  <c:v>6.195068359399997</c:v>
                </c:pt>
                <c:pt idx="406">
                  <c:v>6.2103271484</c:v>
                </c:pt>
                <c:pt idx="407">
                  <c:v>6.225585937499994</c:v>
                </c:pt>
                <c:pt idx="408">
                  <c:v>6.240844726599997</c:v>
                </c:pt>
                <c:pt idx="409">
                  <c:v>6.2561035156</c:v>
                </c:pt>
                <c:pt idx="410">
                  <c:v>6.2713623047</c:v>
                </c:pt>
                <c:pt idx="411">
                  <c:v>6.2866210938</c:v>
                </c:pt>
                <c:pt idx="412">
                  <c:v>6.3018798828</c:v>
                </c:pt>
                <c:pt idx="413">
                  <c:v>6.317138671899994</c:v>
                </c:pt>
                <c:pt idx="414">
                  <c:v>6.3323974609</c:v>
                </c:pt>
                <c:pt idx="415">
                  <c:v>6.347656249999996</c:v>
                </c:pt>
                <c:pt idx="416">
                  <c:v>6.362915039099991</c:v>
                </c:pt>
                <c:pt idx="417">
                  <c:v>6.3781738281</c:v>
                </c:pt>
                <c:pt idx="418">
                  <c:v>6.393432617199996</c:v>
                </c:pt>
                <c:pt idx="419">
                  <c:v>6.4086914063</c:v>
                </c:pt>
                <c:pt idx="420">
                  <c:v>6.4239501953</c:v>
                </c:pt>
                <c:pt idx="421">
                  <c:v>6.4392089844</c:v>
                </c:pt>
                <c:pt idx="422">
                  <c:v>6.4544677734</c:v>
                </c:pt>
                <c:pt idx="423">
                  <c:v>6.4697265625</c:v>
                </c:pt>
                <c:pt idx="424">
                  <c:v>6.484985351599994</c:v>
                </c:pt>
                <c:pt idx="425">
                  <c:v>6.5002441406</c:v>
                </c:pt>
                <c:pt idx="426">
                  <c:v>6.515502929699997</c:v>
                </c:pt>
                <c:pt idx="427">
                  <c:v>6.5307617188</c:v>
                </c:pt>
                <c:pt idx="428">
                  <c:v>6.546020507799997</c:v>
                </c:pt>
                <c:pt idx="429">
                  <c:v>6.5612792969</c:v>
                </c:pt>
                <c:pt idx="430">
                  <c:v>6.5765380859</c:v>
                </c:pt>
                <c:pt idx="431">
                  <c:v>6.591796875</c:v>
                </c:pt>
                <c:pt idx="432">
                  <c:v>6.607055664099994</c:v>
                </c:pt>
                <c:pt idx="433">
                  <c:v>6.622314453099995</c:v>
                </c:pt>
                <c:pt idx="434">
                  <c:v>6.637573242199996</c:v>
                </c:pt>
                <c:pt idx="435">
                  <c:v>6.652832031299995</c:v>
                </c:pt>
                <c:pt idx="436">
                  <c:v>6.668090820299994</c:v>
                </c:pt>
                <c:pt idx="437">
                  <c:v>6.683349609399999</c:v>
                </c:pt>
                <c:pt idx="438">
                  <c:v>6.6986083984</c:v>
                </c:pt>
                <c:pt idx="439">
                  <c:v>6.7138671875</c:v>
                </c:pt>
                <c:pt idx="440">
                  <c:v>6.729125976599994</c:v>
                </c:pt>
                <c:pt idx="441">
                  <c:v>6.744384765599997</c:v>
                </c:pt>
                <c:pt idx="442">
                  <c:v>6.7596435547</c:v>
                </c:pt>
                <c:pt idx="443">
                  <c:v>6.7749023438</c:v>
                </c:pt>
                <c:pt idx="444">
                  <c:v>6.7901611328</c:v>
                </c:pt>
                <c:pt idx="445">
                  <c:v>6.805419921899997</c:v>
                </c:pt>
                <c:pt idx="446">
                  <c:v>6.8206787109</c:v>
                </c:pt>
                <c:pt idx="447">
                  <c:v>6.835937499999997</c:v>
                </c:pt>
                <c:pt idx="448">
                  <c:v>6.851196289099997</c:v>
                </c:pt>
                <c:pt idx="449">
                  <c:v>6.866455078099995</c:v>
                </c:pt>
                <c:pt idx="450">
                  <c:v>6.881713867199996</c:v>
                </c:pt>
                <c:pt idx="451">
                  <c:v>6.896972656299995</c:v>
                </c:pt>
                <c:pt idx="452">
                  <c:v>6.9122314453</c:v>
                </c:pt>
                <c:pt idx="453">
                  <c:v>6.927490234399997</c:v>
                </c:pt>
                <c:pt idx="454">
                  <c:v>6.9427490234</c:v>
                </c:pt>
                <c:pt idx="455">
                  <c:v>6.9580078125</c:v>
                </c:pt>
                <c:pt idx="456">
                  <c:v>6.9732666016</c:v>
                </c:pt>
                <c:pt idx="457">
                  <c:v>6.9885253906</c:v>
                </c:pt>
                <c:pt idx="458">
                  <c:v>7.003784179699997</c:v>
                </c:pt>
                <c:pt idx="459">
                  <c:v>7.0190429688</c:v>
                </c:pt>
                <c:pt idx="460">
                  <c:v>7.034301757799997</c:v>
                </c:pt>
                <c:pt idx="461">
                  <c:v>7.049560546899997</c:v>
                </c:pt>
                <c:pt idx="462">
                  <c:v>7.064819335899997</c:v>
                </c:pt>
                <c:pt idx="463">
                  <c:v>7.080078125</c:v>
                </c:pt>
                <c:pt idx="464">
                  <c:v>7.095336914099997</c:v>
                </c:pt>
                <c:pt idx="465">
                  <c:v>7.1105957031</c:v>
                </c:pt>
                <c:pt idx="466">
                  <c:v>7.125854492199997</c:v>
                </c:pt>
                <c:pt idx="467">
                  <c:v>7.1411132813</c:v>
                </c:pt>
                <c:pt idx="468">
                  <c:v>7.156372070299997</c:v>
                </c:pt>
                <c:pt idx="469">
                  <c:v>7.171630859399997</c:v>
                </c:pt>
                <c:pt idx="470">
                  <c:v>7.186889648399997</c:v>
                </c:pt>
                <c:pt idx="471">
                  <c:v>7.2021484375</c:v>
                </c:pt>
                <c:pt idx="472">
                  <c:v>7.217407226599994</c:v>
                </c:pt>
                <c:pt idx="473">
                  <c:v>7.2326660156</c:v>
                </c:pt>
                <c:pt idx="474">
                  <c:v>7.247924804699997</c:v>
                </c:pt>
                <c:pt idx="475">
                  <c:v>7.2631835938</c:v>
                </c:pt>
                <c:pt idx="476">
                  <c:v>7.2784423828</c:v>
                </c:pt>
                <c:pt idx="477">
                  <c:v>7.2937011719</c:v>
                </c:pt>
                <c:pt idx="478">
                  <c:v>7.308959960899997</c:v>
                </c:pt>
                <c:pt idx="479">
                  <c:v>7.324218749999996</c:v>
                </c:pt>
                <c:pt idx="480">
                  <c:v>7.339477539099997</c:v>
                </c:pt>
                <c:pt idx="481">
                  <c:v>7.354736328099995</c:v>
                </c:pt>
                <c:pt idx="482">
                  <c:v>7.369995117199996</c:v>
                </c:pt>
                <c:pt idx="483">
                  <c:v>7.3852539063</c:v>
                </c:pt>
                <c:pt idx="484">
                  <c:v>7.4005126953</c:v>
                </c:pt>
                <c:pt idx="485">
                  <c:v>7.4157714844</c:v>
                </c:pt>
                <c:pt idx="486">
                  <c:v>7.4310302734</c:v>
                </c:pt>
                <c:pt idx="487">
                  <c:v>7.4462890625</c:v>
                </c:pt>
                <c:pt idx="488">
                  <c:v>7.461547851599997</c:v>
                </c:pt>
                <c:pt idx="489">
                  <c:v>7.4768066406</c:v>
                </c:pt>
                <c:pt idx="490">
                  <c:v>7.4920654297</c:v>
                </c:pt>
                <c:pt idx="491">
                  <c:v>7.507324218799996</c:v>
                </c:pt>
                <c:pt idx="492">
                  <c:v>7.522583007799994</c:v>
                </c:pt>
                <c:pt idx="493">
                  <c:v>7.5378417969</c:v>
                </c:pt>
                <c:pt idx="494">
                  <c:v>7.5531005859</c:v>
                </c:pt>
                <c:pt idx="495">
                  <c:v>7.568359375</c:v>
                </c:pt>
                <c:pt idx="496">
                  <c:v>7.5836181641</c:v>
                </c:pt>
                <c:pt idx="497">
                  <c:v>7.5988769531</c:v>
                </c:pt>
                <c:pt idx="498">
                  <c:v>7.614135742199994</c:v>
                </c:pt>
                <c:pt idx="499">
                  <c:v>7.629394531299995</c:v>
                </c:pt>
                <c:pt idx="500">
                  <c:v>7.644653320299997</c:v>
                </c:pt>
                <c:pt idx="501">
                  <c:v>7.659912109399997</c:v>
                </c:pt>
                <c:pt idx="502">
                  <c:v>7.675170898399996</c:v>
                </c:pt>
                <c:pt idx="503">
                  <c:v>7.6904296875</c:v>
                </c:pt>
                <c:pt idx="504">
                  <c:v>7.705688476599997</c:v>
                </c:pt>
                <c:pt idx="505">
                  <c:v>7.720947265599997</c:v>
                </c:pt>
                <c:pt idx="506">
                  <c:v>7.7362060547</c:v>
                </c:pt>
                <c:pt idx="507">
                  <c:v>7.7514648438</c:v>
                </c:pt>
                <c:pt idx="508">
                  <c:v>7.7667236328</c:v>
                </c:pt>
                <c:pt idx="509">
                  <c:v>7.781982421899999</c:v>
                </c:pt>
                <c:pt idx="510">
                  <c:v>7.7972412109</c:v>
                </c:pt>
                <c:pt idx="511">
                  <c:v>7.812499999999997</c:v>
                </c:pt>
                <c:pt idx="512">
                  <c:v>7.827758789099997</c:v>
                </c:pt>
                <c:pt idx="513">
                  <c:v>7.843017578099995</c:v>
                </c:pt>
                <c:pt idx="514">
                  <c:v>7.858276367199997</c:v>
                </c:pt>
                <c:pt idx="515">
                  <c:v>7.873535156299996</c:v>
                </c:pt>
                <c:pt idx="516">
                  <c:v>7.8887939453</c:v>
                </c:pt>
                <c:pt idx="517">
                  <c:v>7.9040527344</c:v>
                </c:pt>
                <c:pt idx="518">
                  <c:v>7.9193115234</c:v>
                </c:pt>
                <c:pt idx="519">
                  <c:v>7.9345703125</c:v>
                </c:pt>
                <c:pt idx="520">
                  <c:v>7.9498291016</c:v>
                </c:pt>
                <c:pt idx="521">
                  <c:v>7.9650878906</c:v>
                </c:pt>
                <c:pt idx="522">
                  <c:v>7.9803466797</c:v>
                </c:pt>
                <c:pt idx="523">
                  <c:v>7.9956054688</c:v>
                </c:pt>
                <c:pt idx="524">
                  <c:v>8.0108642578</c:v>
                </c:pt>
                <c:pt idx="525">
                  <c:v>8.026123046899998</c:v>
                </c:pt>
                <c:pt idx="526">
                  <c:v>8.0413818359</c:v>
                </c:pt>
                <c:pt idx="527">
                  <c:v>8.056640625</c:v>
                </c:pt>
                <c:pt idx="528">
                  <c:v>8.0718994141</c:v>
                </c:pt>
                <c:pt idx="529">
                  <c:v>8.0871582031</c:v>
                </c:pt>
                <c:pt idx="530">
                  <c:v>8.1024169922</c:v>
                </c:pt>
                <c:pt idx="531">
                  <c:v>8.117675781299994</c:v>
                </c:pt>
                <c:pt idx="532">
                  <c:v>8.1329345703</c:v>
                </c:pt>
                <c:pt idx="533">
                  <c:v>8.148193359399998</c:v>
                </c:pt>
                <c:pt idx="534">
                  <c:v>8.1634521484</c:v>
                </c:pt>
                <c:pt idx="535">
                  <c:v>8.1787109375</c:v>
                </c:pt>
                <c:pt idx="536">
                  <c:v>8.193969726599997</c:v>
                </c:pt>
                <c:pt idx="537">
                  <c:v>8.2092285156</c:v>
                </c:pt>
                <c:pt idx="538">
                  <c:v>8.2244873047</c:v>
                </c:pt>
                <c:pt idx="539">
                  <c:v>8.2397460938</c:v>
                </c:pt>
                <c:pt idx="540">
                  <c:v>8.2550048828</c:v>
                </c:pt>
                <c:pt idx="541">
                  <c:v>8.270263671899998</c:v>
                </c:pt>
                <c:pt idx="542">
                  <c:v>8.2855224609</c:v>
                </c:pt>
                <c:pt idx="543">
                  <c:v>8.30078125</c:v>
                </c:pt>
                <c:pt idx="544">
                  <c:v>8.3160400391</c:v>
                </c:pt>
                <c:pt idx="545">
                  <c:v>8.3312988281</c:v>
                </c:pt>
                <c:pt idx="546">
                  <c:v>8.3465576172</c:v>
                </c:pt>
                <c:pt idx="547">
                  <c:v>8.3618164063</c:v>
                </c:pt>
                <c:pt idx="548">
                  <c:v>8.3770751953</c:v>
                </c:pt>
                <c:pt idx="549">
                  <c:v>8.3923339844</c:v>
                </c:pt>
                <c:pt idx="550">
                  <c:v>8.4075927734</c:v>
                </c:pt>
                <c:pt idx="551">
                  <c:v>8.4228515625</c:v>
                </c:pt>
                <c:pt idx="552">
                  <c:v>8.438110351599997</c:v>
                </c:pt>
                <c:pt idx="553">
                  <c:v>8.4533691406</c:v>
                </c:pt>
                <c:pt idx="554">
                  <c:v>8.4686279297</c:v>
                </c:pt>
                <c:pt idx="555">
                  <c:v>8.4838867188</c:v>
                </c:pt>
                <c:pt idx="556">
                  <c:v>8.4991455078</c:v>
                </c:pt>
                <c:pt idx="557">
                  <c:v>8.5144042969</c:v>
                </c:pt>
                <c:pt idx="558">
                  <c:v>8.5296630859</c:v>
                </c:pt>
                <c:pt idx="559">
                  <c:v>8.544921874999998</c:v>
                </c:pt>
                <c:pt idx="560">
                  <c:v>8.5601806641</c:v>
                </c:pt>
                <c:pt idx="561">
                  <c:v>8.5754394531</c:v>
                </c:pt>
                <c:pt idx="562">
                  <c:v>8.5906982422</c:v>
                </c:pt>
                <c:pt idx="563">
                  <c:v>8.6059570313</c:v>
                </c:pt>
                <c:pt idx="564">
                  <c:v>8.621215820299998</c:v>
                </c:pt>
                <c:pt idx="565">
                  <c:v>8.6364746094</c:v>
                </c:pt>
                <c:pt idx="566">
                  <c:v>8.6517333984</c:v>
                </c:pt>
                <c:pt idx="567">
                  <c:v>8.6669921875</c:v>
                </c:pt>
                <c:pt idx="568">
                  <c:v>8.6822509766</c:v>
                </c:pt>
                <c:pt idx="569">
                  <c:v>8.6975097656</c:v>
                </c:pt>
                <c:pt idx="570">
                  <c:v>8.7127685547</c:v>
                </c:pt>
                <c:pt idx="571">
                  <c:v>8.728027343799994</c:v>
                </c:pt>
                <c:pt idx="572">
                  <c:v>8.7432861328</c:v>
                </c:pt>
                <c:pt idx="573">
                  <c:v>8.7585449219</c:v>
                </c:pt>
                <c:pt idx="574">
                  <c:v>8.7738037109</c:v>
                </c:pt>
                <c:pt idx="575">
                  <c:v>8.7890625</c:v>
                </c:pt>
                <c:pt idx="576">
                  <c:v>8.804321289099997</c:v>
                </c:pt>
                <c:pt idx="577">
                  <c:v>8.8195800781</c:v>
                </c:pt>
                <c:pt idx="578">
                  <c:v>8.8348388672</c:v>
                </c:pt>
                <c:pt idx="579">
                  <c:v>8.8500976563</c:v>
                </c:pt>
                <c:pt idx="580">
                  <c:v>8.8653564453</c:v>
                </c:pt>
                <c:pt idx="581">
                  <c:v>8.8806152344</c:v>
                </c:pt>
                <c:pt idx="582">
                  <c:v>8.8958740234</c:v>
                </c:pt>
                <c:pt idx="583">
                  <c:v>8.9111328125</c:v>
                </c:pt>
                <c:pt idx="584">
                  <c:v>8.926391601599997</c:v>
                </c:pt>
                <c:pt idx="585">
                  <c:v>8.9416503906</c:v>
                </c:pt>
                <c:pt idx="586">
                  <c:v>8.9569091797</c:v>
                </c:pt>
                <c:pt idx="587">
                  <c:v>8.9721679688</c:v>
                </c:pt>
                <c:pt idx="588">
                  <c:v>8.9874267578</c:v>
                </c:pt>
                <c:pt idx="589">
                  <c:v>9.0026855469</c:v>
                </c:pt>
                <c:pt idx="590">
                  <c:v>9.0179443359</c:v>
                </c:pt>
                <c:pt idx="591">
                  <c:v>9.033203124999998</c:v>
                </c:pt>
                <c:pt idx="592">
                  <c:v>9.048461914099997</c:v>
                </c:pt>
                <c:pt idx="593">
                  <c:v>9.0637207031</c:v>
                </c:pt>
                <c:pt idx="594">
                  <c:v>9.078979492199998</c:v>
                </c:pt>
                <c:pt idx="595">
                  <c:v>9.0942382813</c:v>
                </c:pt>
                <c:pt idx="596">
                  <c:v>9.1094970703</c:v>
                </c:pt>
                <c:pt idx="597">
                  <c:v>9.1247558594</c:v>
                </c:pt>
                <c:pt idx="598">
                  <c:v>9.1400146484</c:v>
                </c:pt>
                <c:pt idx="599">
                  <c:v>9.1552734375</c:v>
                </c:pt>
                <c:pt idx="600">
                  <c:v>9.1705322266</c:v>
                </c:pt>
                <c:pt idx="601">
                  <c:v>9.1857910156</c:v>
                </c:pt>
                <c:pt idx="602">
                  <c:v>9.2010498047</c:v>
                </c:pt>
                <c:pt idx="603">
                  <c:v>9.2163085938</c:v>
                </c:pt>
                <c:pt idx="604">
                  <c:v>9.231567382799998</c:v>
                </c:pt>
                <c:pt idx="605">
                  <c:v>9.246826171899998</c:v>
                </c:pt>
                <c:pt idx="606">
                  <c:v>9.2620849609</c:v>
                </c:pt>
                <c:pt idx="607">
                  <c:v>9.277343749999998</c:v>
                </c:pt>
                <c:pt idx="608">
                  <c:v>9.2926025391</c:v>
                </c:pt>
                <c:pt idx="609">
                  <c:v>9.3078613281</c:v>
                </c:pt>
                <c:pt idx="610">
                  <c:v>9.3231201172</c:v>
                </c:pt>
                <c:pt idx="611">
                  <c:v>9.338378906299994</c:v>
                </c:pt>
                <c:pt idx="612">
                  <c:v>9.3536376953</c:v>
                </c:pt>
                <c:pt idx="613">
                  <c:v>9.3688964844</c:v>
                </c:pt>
                <c:pt idx="614">
                  <c:v>9.3841552734</c:v>
                </c:pt>
                <c:pt idx="615">
                  <c:v>9.3994140625</c:v>
                </c:pt>
                <c:pt idx="616">
                  <c:v>9.4146728516</c:v>
                </c:pt>
                <c:pt idx="617">
                  <c:v>9.4299316406</c:v>
                </c:pt>
                <c:pt idx="618">
                  <c:v>9.4451904297</c:v>
                </c:pt>
                <c:pt idx="619">
                  <c:v>9.4604492188</c:v>
                </c:pt>
                <c:pt idx="620">
                  <c:v>9.4757080078</c:v>
                </c:pt>
                <c:pt idx="621">
                  <c:v>9.4909667969</c:v>
                </c:pt>
                <c:pt idx="622">
                  <c:v>9.5062255859</c:v>
                </c:pt>
                <c:pt idx="623">
                  <c:v>9.521484375</c:v>
                </c:pt>
                <c:pt idx="624">
                  <c:v>9.536743164099997</c:v>
                </c:pt>
                <c:pt idx="625">
                  <c:v>9.5520019531</c:v>
                </c:pt>
                <c:pt idx="626">
                  <c:v>9.567260742199998</c:v>
                </c:pt>
                <c:pt idx="627">
                  <c:v>9.5825195313</c:v>
                </c:pt>
                <c:pt idx="628">
                  <c:v>9.597778320299998</c:v>
                </c:pt>
                <c:pt idx="629">
                  <c:v>9.6130371094</c:v>
                </c:pt>
                <c:pt idx="630">
                  <c:v>9.6282958984</c:v>
                </c:pt>
                <c:pt idx="631">
                  <c:v>9.6435546875</c:v>
                </c:pt>
                <c:pt idx="632">
                  <c:v>9.658813476599997</c:v>
                </c:pt>
                <c:pt idx="633">
                  <c:v>9.6740722656</c:v>
                </c:pt>
                <c:pt idx="634">
                  <c:v>9.6893310547</c:v>
                </c:pt>
                <c:pt idx="635">
                  <c:v>9.7045898438</c:v>
                </c:pt>
                <c:pt idx="636">
                  <c:v>9.7198486328</c:v>
                </c:pt>
                <c:pt idx="637">
                  <c:v>9.735107421899998</c:v>
                </c:pt>
                <c:pt idx="638">
                  <c:v>9.7503662109</c:v>
                </c:pt>
                <c:pt idx="639">
                  <c:v>9.765625</c:v>
                </c:pt>
                <c:pt idx="640">
                  <c:v>9.780883789099997</c:v>
                </c:pt>
                <c:pt idx="641">
                  <c:v>9.7961425781</c:v>
                </c:pt>
                <c:pt idx="642">
                  <c:v>9.8114013672</c:v>
                </c:pt>
                <c:pt idx="643">
                  <c:v>9.8266601563</c:v>
                </c:pt>
                <c:pt idx="644">
                  <c:v>9.841918945299998</c:v>
                </c:pt>
                <c:pt idx="645">
                  <c:v>9.8571777344</c:v>
                </c:pt>
                <c:pt idx="646">
                  <c:v>9.8724365234</c:v>
                </c:pt>
                <c:pt idx="647">
                  <c:v>9.8876953125</c:v>
                </c:pt>
                <c:pt idx="648">
                  <c:v>9.9029541016</c:v>
                </c:pt>
                <c:pt idx="649">
                  <c:v>9.9182128906</c:v>
                </c:pt>
                <c:pt idx="650">
                  <c:v>9.9334716797</c:v>
                </c:pt>
                <c:pt idx="651">
                  <c:v>9.9487304688</c:v>
                </c:pt>
                <c:pt idx="652">
                  <c:v>9.9639892578</c:v>
                </c:pt>
                <c:pt idx="653">
                  <c:v>9.9792480469</c:v>
                </c:pt>
                <c:pt idx="654">
                  <c:v>9.9945068359</c:v>
                </c:pt>
                <c:pt idx="655">
                  <c:v>10.009765625</c:v>
                </c:pt>
                <c:pt idx="656">
                  <c:v>10.025024414</c:v>
                </c:pt>
                <c:pt idx="657">
                  <c:v>10.040283203</c:v>
                </c:pt>
                <c:pt idx="658">
                  <c:v>10.055541992</c:v>
                </c:pt>
                <c:pt idx="659">
                  <c:v>10.070800781</c:v>
                </c:pt>
                <c:pt idx="660">
                  <c:v>10.08605957</c:v>
                </c:pt>
                <c:pt idx="661">
                  <c:v>10.101318359</c:v>
                </c:pt>
                <c:pt idx="662">
                  <c:v>10.116577148</c:v>
                </c:pt>
                <c:pt idx="663">
                  <c:v>10.131835938</c:v>
                </c:pt>
                <c:pt idx="664">
                  <c:v>10.147094727</c:v>
                </c:pt>
                <c:pt idx="665">
                  <c:v>10.162353516</c:v>
                </c:pt>
                <c:pt idx="666">
                  <c:v>10.177612305</c:v>
                </c:pt>
                <c:pt idx="667">
                  <c:v>10.192871094</c:v>
                </c:pt>
                <c:pt idx="668">
                  <c:v>10.208129883</c:v>
                </c:pt>
                <c:pt idx="669">
                  <c:v>10.223388672</c:v>
                </c:pt>
                <c:pt idx="670">
                  <c:v>10.238647461</c:v>
                </c:pt>
                <c:pt idx="671">
                  <c:v>10.25390625</c:v>
                </c:pt>
                <c:pt idx="672">
                  <c:v>10.269165039</c:v>
                </c:pt>
                <c:pt idx="673">
                  <c:v>10.284423828</c:v>
                </c:pt>
                <c:pt idx="674">
                  <c:v>10.299682617</c:v>
                </c:pt>
                <c:pt idx="675">
                  <c:v>10.314941406</c:v>
                </c:pt>
                <c:pt idx="676">
                  <c:v>10.330200195</c:v>
                </c:pt>
                <c:pt idx="677">
                  <c:v>10.345458984</c:v>
                </c:pt>
                <c:pt idx="678">
                  <c:v>10.360717773</c:v>
                </c:pt>
                <c:pt idx="679">
                  <c:v>10.375976563</c:v>
                </c:pt>
                <c:pt idx="680">
                  <c:v>10.391235352</c:v>
                </c:pt>
                <c:pt idx="681">
                  <c:v>10.406494141</c:v>
                </c:pt>
                <c:pt idx="682">
                  <c:v>10.42175293</c:v>
                </c:pt>
                <c:pt idx="683">
                  <c:v>10.437011719</c:v>
                </c:pt>
                <c:pt idx="684">
                  <c:v>10.452270508</c:v>
                </c:pt>
                <c:pt idx="685">
                  <c:v>10.467529297</c:v>
                </c:pt>
                <c:pt idx="686">
                  <c:v>10.482788086</c:v>
                </c:pt>
                <c:pt idx="687">
                  <c:v>10.498046875</c:v>
                </c:pt>
                <c:pt idx="688">
                  <c:v>10.513305664</c:v>
                </c:pt>
                <c:pt idx="689">
                  <c:v>10.528564453</c:v>
                </c:pt>
                <c:pt idx="690">
                  <c:v>10.543823242</c:v>
                </c:pt>
                <c:pt idx="691">
                  <c:v>10.559082031</c:v>
                </c:pt>
                <c:pt idx="692">
                  <c:v>10.57434082</c:v>
                </c:pt>
                <c:pt idx="693">
                  <c:v>10.589599609</c:v>
                </c:pt>
                <c:pt idx="694">
                  <c:v>10.604858398</c:v>
                </c:pt>
                <c:pt idx="695">
                  <c:v>10.620117188</c:v>
                </c:pt>
                <c:pt idx="696">
                  <c:v>10.635375977</c:v>
                </c:pt>
                <c:pt idx="697">
                  <c:v>10.650634766</c:v>
                </c:pt>
                <c:pt idx="698">
                  <c:v>10.665893555</c:v>
                </c:pt>
                <c:pt idx="699">
                  <c:v>10.681152344</c:v>
                </c:pt>
                <c:pt idx="700">
                  <c:v>10.696411133</c:v>
                </c:pt>
                <c:pt idx="701">
                  <c:v>10.711669922</c:v>
                </c:pt>
                <c:pt idx="702">
                  <c:v>10.726928711</c:v>
                </c:pt>
                <c:pt idx="703">
                  <c:v>10.7421875</c:v>
                </c:pt>
                <c:pt idx="704">
                  <c:v>10.757446289</c:v>
                </c:pt>
                <c:pt idx="705">
                  <c:v>10.772705078</c:v>
                </c:pt>
                <c:pt idx="706">
                  <c:v>10.787963867</c:v>
                </c:pt>
                <c:pt idx="707">
                  <c:v>10.803222656</c:v>
                </c:pt>
                <c:pt idx="708">
                  <c:v>10.818481445</c:v>
                </c:pt>
                <c:pt idx="709">
                  <c:v>10.833740234</c:v>
                </c:pt>
                <c:pt idx="710">
                  <c:v>10.848999023</c:v>
                </c:pt>
                <c:pt idx="711">
                  <c:v>10.864257813</c:v>
                </c:pt>
                <c:pt idx="712">
                  <c:v>10.879516602</c:v>
                </c:pt>
                <c:pt idx="713">
                  <c:v>10.894775391</c:v>
                </c:pt>
                <c:pt idx="714">
                  <c:v>10.91003418</c:v>
                </c:pt>
                <c:pt idx="715">
                  <c:v>10.925292969</c:v>
                </c:pt>
                <c:pt idx="716">
                  <c:v>10.940551758</c:v>
                </c:pt>
                <c:pt idx="717">
                  <c:v>10.955810547</c:v>
                </c:pt>
                <c:pt idx="718">
                  <c:v>10.971069336</c:v>
                </c:pt>
                <c:pt idx="719">
                  <c:v>10.986328125</c:v>
                </c:pt>
                <c:pt idx="720">
                  <c:v>11.001586914</c:v>
                </c:pt>
                <c:pt idx="721">
                  <c:v>11.016845703</c:v>
                </c:pt>
                <c:pt idx="722">
                  <c:v>11.032104492</c:v>
                </c:pt>
                <c:pt idx="723">
                  <c:v>11.047363281</c:v>
                </c:pt>
                <c:pt idx="724">
                  <c:v>11.06262207</c:v>
                </c:pt>
                <c:pt idx="725">
                  <c:v>11.077880859</c:v>
                </c:pt>
                <c:pt idx="726">
                  <c:v>11.093139648</c:v>
                </c:pt>
                <c:pt idx="727">
                  <c:v>11.108398438</c:v>
                </c:pt>
                <c:pt idx="728">
                  <c:v>11.123657227</c:v>
                </c:pt>
                <c:pt idx="729">
                  <c:v>11.138916016</c:v>
                </c:pt>
                <c:pt idx="730">
                  <c:v>11.154174805</c:v>
                </c:pt>
                <c:pt idx="731">
                  <c:v>11.169433594</c:v>
                </c:pt>
                <c:pt idx="732">
                  <c:v>11.184692383</c:v>
                </c:pt>
                <c:pt idx="733">
                  <c:v>11.199951172</c:v>
                </c:pt>
                <c:pt idx="734">
                  <c:v>11.215209961</c:v>
                </c:pt>
                <c:pt idx="735">
                  <c:v>11.23046875</c:v>
                </c:pt>
                <c:pt idx="736">
                  <c:v>11.245727539</c:v>
                </c:pt>
                <c:pt idx="737">
                  <c:v>11.260986328</c:v>
                </c:pt>
                <c:pt idx="738">
                  <c:v>11.276245117</c:v>
                </c:pt>
                <c:pt idx="739">
                  <c:v>11.291503906</c:v>
                </c:pt>
                <c:pt idx="740">
                  <c:v>11.306762695</c:v>
                </c:pt>
                <c:pt idx="741">
                  <c:v>11.322021484</c:v>
                </c:pt>
                <c:pt idx="742">
                  <c:v>11.337280273</c:v>
                </c:pt>
                <c:pt idx="743">
                  <c:v>11.352539063</c:v>
                </c:pt>
                <c:pt idx="744">
                  <c:v>11.367797852</c:v>
                </c:pt>
                <c:pt idx="745">
                  <c:v>11.383056641</c:v>
                </c:pt>
                <c:pt idx="746">
                  <c:v>11.39831543</c:v>
                </c:pt>
                <c:pt idx="747">
                  <c:v>11.413574219</c:v>
                </c:pt>
                <c:pt idx="748">
                  <c:v>11.428833008</c:v>
                </c:pt>
                <c:pt idx="749">
                  <c:v>11.444091797</c:v>
                </c:pt>
                <c:pt idx="750">
                  <c:v>11.459350586</c:v>
                </c:pt>
                <c:pt idx="751">
                  <c:v>11.474609375</c:v>
                </c:pt>
                <c:pt idx="752">
                  <c:v>11.489868164</c:v>
                </c:pt>
                <c:pt idx="753">
                  <c:v>11.505126953</c:v>
                </c:pt>
                <c:pt idx="754">
                  <c:v>11.520385742</c:v>
                </c:pt>
                <c:pt idx="755">
                  <c:v>11.535644531</c:v>
                </c:pt>
                <c:pt idx="756">
                  <c:v>11.55090332</c:v>
                </c:pt>
                <c:pt idx="757">
                  <c:v>11.566162109</c:v>
                </c:pt>
                <c:pt idx="758">
                  <c:v>11.581420898</c:v>
                </c:pt>
                <c:pt idx="759">
                  <c:v>11.596679688</c:v>
                </c:pt>
                <c:pt idx="760">
                  <c:v>11.611938477</c:v>
                </c:pt>
                <c:pt idx="761">
                  <c:v>11.627197266</c:v>
                </c:pt>
                <c:pt idx="762">
                  <c:v>11.642456055</c:v>
                </c:pt>
                <c:pt idx="763">
                  <c:v>11.657714844</c:v>
                </c:pt>
                <c:pt idx="764">
                  <c:v>11.672973633</c:v>
                </c:pt>
                <c:pt idx="765">
                  <c:v>11.688232422</c:v>
                </c:pt>
                <c:pt idx="766">
                  <c:v>11.703491211</c:v>
                </c:pt>
                <c:pt idx="767">
                  <c:v>11.71875</c:v>
                </c:pt>
                <c:pt idx="768">
                  <c:v>11.734008789</c:v>
                </c:pt>
                <c:pt idx="769">
                  <c:v>11.749267578</c:v>
                </c:pt>
                <c:pt idx="770">
                  <c:v>11.764526367</c:v>
                </c:pt>
                <c:pt idx="771">
                  <c:v>11.779785156</c:v>
                </c:pt>
                <c:pt idx="772">
                  <c:v>11.795043945</c:v>
                </c:pt>
                <c:pt idx="773">
                  <c:v>11.810302734</c:v>
                </c:pt>
                <c:pt idx="774">
                  <c:v>11.825561523</c:v>
                </c:pt>
                <c:pt idx="775">
                  <c:v>11.840820313</c:v>
                </c:pt>
                <c:pt idx="776">
                  <c:v>11.856079102</c:v>
                </c:pt>
                <c:pt idx="777">
                  <c:v>11.871337891</c:v>
                </c:pt>
                <c:pt idx="778">
                  <c:v>11.88659668</c:v>
                </c:pt>
                <c:pt idx="779">
                  <c:v>11.901855469</c:v>
                </c:pt>
                <c:pt idx="780">
                  <c:v>11.917114258</c:v>
                </c:pt>
                <c:pt idx="781">
                  <c:v>11.932373047</c:v>
                </c:pt>
                <c:pt idx="782">
                  <c:v>11.947631836</c:v>
                </c:pt>
                <c:pt idx="783">
                  <c:v>11.962890625</c:v>
                </c:pt>
                <c:pt idx="784">
                  <c:v>11.978149414</c:v>
                </c:pt>
                <c:pt idx="785">
                  <c:v>11.993408203</c:v>
                </c:pt>
                <c:pt idx="786">
                  <c:v>12.008666992</c:v>
                </c:pt>
                <c:pt idx="787">
                  <c:v>12.023925781</c:v>
                </c:pt>
                <c:pt idx="788">
                  <c:v>12.03918457</c:v>
                </c:pt>
                <c:pt idx="789">
                  <c:v>12.054443359</c:v>
                </c:pt>
                <c:pt idx="790">
                  <c:v>12.069702148</c:v>
                </c:pt>
                <c:pt idx="791">
                  <c:v>12.084960938</c:v>
                </c:pt>
                <c:pt idx="792">
                  <c:v>12.100219727</c:v>
                </c:pt>
                <c:pt idx="793">
                  <c:v>12.115478516</c:v>
                </c:pt>
                <c:pt idx="794">
                  <c:v>12.130737305</c:v>
                </c:pt>
                <c:pt idx="795">
                  <c:v>12.145996094</c:v>
                </c:pt>
                <c:pt idx="796">
                  <c:v>12.161254883</c:v>
                </c:pt>
                <c:pt idx="797">
                  <c:v>12.176513672</c:v>
                </c:pt>
                <c:pt idx="798">
                  <c:v>12.191772461</c:v>
                </c:pt>
                <c:pt idx="799">
                  <c:v>12.20703125</c:v>
                </c:pt>
                <c:pt idx="800">
                  <c:v>12.222290039</c:v>
                </c:pt>
                <c:pt idx="801">
                  <c:v>12.237548828</c:v>
                </c:pt>
                <c:pt idx="802">
                  <c:v>12.252807617</c:v>
                </c:pt>
                <c:pt idx="803">
                  <c:v>12.268066406</c:v>
                </c:pt>
                <c:pt idx="804">
                  <c:v>12.283325195</c:v>
                </c:pt>
                <c:pt idx="805">
                  <c:v>12.298583984</c:v>
                </c:pt>
                <c:pt idx="806">
                  <c:v>12.313842773</c:v>
                </c:pt>
                <c:pt idx="807">
                  <c:v>12.329101563</c:v>
                </c:pt>
                <c:pt idx="808">
                  <c:v>12.344360352</c:v>
                </c:pt>
                <c:pt idx="809">
                  <c:v>12.359619141</c:v>
                </c:pt>
                <c:pt idx="810">
                  <c:v>12.37487793</c:v>
                </c:pt>
                <c:pt idx="811">
                  <c:v>12.390136719</c:v>
                </c:pt>
                <c:pt idx="812">
                  <c:v>12.405395508</c:v>
                </c:pt>
                <c:pt idx="813">
                  <c:v>12.420654297</c:v>
                </c:pt>
                <c:pt idx="814">
                  <c:v>12.435913086</c:v>
                </c:pt>
                <c:pt idx="815">
                  <c:v>12.451171875</c:v>
                </c:pt>
                <c:pt idx="816">
                  <c:v>12.466430664</c:v>
                </c:pt>
                <c:pt idx="817">
                  <c:v>12.481689453</c:v>
                </c:pt>
                <c:pt idx="818">
                  <c:v>12.496948242</c:v>
                </c:pt>
                <c:pt idx="819">
                  <c:v>12.512207031</c:v>
                </c:pt>
                <c:pt idx="820">
                  <c:v>12.52746582</c:v>
                </c:pt>
                <c:pt idx="821">
                  <c:v>12.542724609</c:v>
                </c:pt>
                <c:pt idx="822">
                  <c:v>12.557983398</c:v>
                </c:pt>
                <c:pt idx="823">
                  <c:v>12.573242188</c:v>
                </c:pt>
                <c:pt idx="824">
                  <c:v>12.588500977</c:v>
                </c:pt>
                <c:pt idx="825">
                  <c:v>12.603759766</c:v>
                </c:pt>
                <c:pt idx="826">
                  <c:v>12.619018555</c:v>
                </c:pt>
                <c:pt idx="827">
                  <c:v>12.634277344</c:v>
                </c:pt>
                <c:pt idx="828">
                  <c:v>12.649536133</c:v>
                </c:pt>
                <c:pt idx="829">
                  <c:v>12.664794922</c:v>
                </c:pt>
                <c:pt idx="830">
                  <c:v>12.680053711</c:v>
                </c:pt>
                <c:pt idx="831">
                  <c:v>12.6953125</c:v>
                </c:pt>
                <c:pt idx="832">
                  <c:v>12.710571289</c:v>
                </c:pt>
                <c:pt idx="833">
                  <c:v>12.725830078</c:v>
                </c:pt>
                <c:pt idx="834">
                  <c:v>12.741088867</c:v>
                </c:pt>
                <c:pt idx="835">
                  <c:v>12.756347656</c:v>
                </c:pt>
                <c:pt idx="836">
                  <c:v>12.771606445</c:v>
                </c:pt>
                <c:pt idx="837">
                  <c:v>12.786865234</c:v>
                </c:pt>
                <c:pt idx="838">
                  <c:v>12.802124023</c:v>
                </c:pt>
                <c:pt idx="839">
                  <c:v>12.817382813</c:v>
                </c:pt>
                <c:pt idx="840">
                  <c:v>12.832641602</c:v>
                </c:pt>
                <c:pt idx="841">
                  <c:v>12.847900391</c:v>
                </c:pt>
                <c:pt idx="842">
                  <c:v>12.86315918</c:v>
                </c:pt>
                <c:pt idx="843">
                  <c:v>12.878417969</c:v>
                </c:pt>
                <c:pt idx="844">
                  <c:v>12.893676758</c:v>
                </c:pt>
                <c:pt idx="845">
                  <c:v>12.908935547</c:v>
                </c:pt>
                <c:pt idx="846">
                  <c:v>12.924194336</c:v>
                </c:pt>
                <c:pt idx="847">
                  <c:v>12.939453125</c:v>
                </c:pt>
                <c:pt idx="848">
                  <c:v>12.954711914</c:v>
                </c:pt>
                <c:pt idx="849">
                  <c:v>12.969970703</c:v>
                </c:pt>
                <c:pt idx="850">
                  <c:v>12.985229492</c:v>
                </c:pt>
                <c:pt idx="851">
                  <c:v>13.000488281</c:v>
                </c:pt>
                <c:pt idx="852">
                  <c:v>13.01574707</c:v>
                </c:pt>
                <c:pt idx="853">
                  <c:v>13.031005859</c:v>
                </c:pt>
                <c:pt idx="854">
                  <c:v>13.046264648</c:v>
                </c:pt>
                <c:pt idx="855">
                  <c:v>13.061523438</c:v>
                </c:pt>
                <c:pt idx="856">
                  <c:v>13.076782227</c:v>
                </c:pt>
                <c:pt idx="857">
                  <c:v>13.092041016</c:v>
                </c:pt>
                <c:pt idx="858">
                  <c:v>13.107299805</c:v>
                </c:pt>
                <c:pt idx="859">
                  <c:v>13.122558594</c:v>
                </c:pt>
                <c:pt idx="860">
                  <c:v>13.137817383</c:v>
                </c:pt>
                <c:pt idx="861">
                  <c:v>13.153076172</c:v>
                </c:pt>
                <c:pt idx="862">
                  <c:v>13.168334961</c:v>
                </c:pt>
                <c:pt idx="863">
                  <c:v>13.18359375</c:v>
                </c:pt>
                <c:pt idx="864">
                  <c:v>13.198852539</c:v>
                </c:pt>
                <c:pt idx="865">
                  <c:v>13.214111328</c:v>
                </c:pt>
                <c:pt idx="866">
                  <c:v>13.229370117</c:v>
                </c:pt>
                <c:pt idx="867">
                  <c:v>13.244628906</c:v>
                </c:pt>
                <c:pt idx="868">
                  <c:v>13.259887695</c:v>
                </c:pt>
                <c:pt idx="869">
                  <c:v>13.275146484</c:v>
                </c:pt>
                <c:pt idx="870">
                  <c:v>13.290405273</c:v>
                </c:pt>
                <c:pt idx="871">
                  <c:v>13.305664063</c:v>
                </c:pt>
                <c:pt idx="872">
                  <c:v>13.320922852</c:v>
                </c:pt>
                <c:pt idx="873">
                  <c:v>13.336181641</c:v>
                </c:pt>
                <c:pt idx="874">
                  <c:v>13.35144043</c:v>
                </c:pt>
                <c:pt idx="875">
                  <c:v>13.366699219</c:v>
                </c:pt>
                <c:pt idx="876">
                  <c:v>13.381958008</c:v>
                </c:pt>
                <c:pt idx="877">
                  <c:v>13.397216797</c:v>
                </c:pt>
                <c:pt idx="878">
                  <c:v>13.412475586</c:v>
                </c:pt>
                <c:pt idx="879">
                  <c:v>13.427734375</c:v>
                </c:pt>
                <c:pt idx="880">
                  <c:v>13.442993164</c:v>
                </c:pt>
                <c:pt idx="881">
                  <c:v>13.458251953</c:v>
                </c:pt>
                <c:pt idx="882">
                  <c:v>13.473510742</c:v>
                </c:pt>
                <c:pt idx="883">
                  <c:v>13.488769531</c:v>
                </c:pt>
                <c:pt idx="884">
                  <c:v>13.50402832</c:v>
                </c:pt>
                <c:pt idx="885">
                  <c:v>13.519287109</c:v>
                </c:pt>
                <c:pt idx="886">
                  <c:v>13.534545898</c:v>
                </c:pt>
                <c:pt idx="887">
                  <c:v>13.549804688</c:v>
                </c:pt>
                <c:pt idx="888">
                  <c:v>13.565063477</c:v>
                </c:pt>
                <c:pt idx="889">
                  <c:v>13.580322266</c:v>
                </c:pt>
                <c:pt idx="890">
                  <c:v>13.595581055</c:v>
                </c:pt>
                <c:pt idx="891">
                  <c:v>13.610839844</c:v>
                </c:pt>
                <c:pt idx="892">
                  <c:v>13.626098633</c:v>
                </c:pt>
                <c:pt idx="893">
                  <c:v>13.641357422</c:v>
                </c:pt>
                <c:pt idx="894">
                  <c:v>13.656616211</c:v>
                </c:pt>
                <c:pt idx="895">
                  <c:v>13.671875</c:v>
                </c:pt>
                <c:pt idx="896">
                  <c:v>13.687133789</c:v>
                </c:pt>
                <c:pt idx="897">
                  <c:v>13.702392578</c:v>
                </c:pt>
                <c:pt idx="898">
                  <c:v>13.717651367</c:v>
                </c:pt>
                <c:pt idx="899">
                  <c:v>13.732910156</c:v>
                </c:pt>
                <c:pt idx="900">
                  <c:v>13.748168945</c:v>
                </c:pt>
                <c:pt idx="901">
                  <c:v>13.763427734</c:v>
                </c:pt>
                <c:pt idx="902">
                  <c:v>13.778686523</c:v>
                </c:pt>
                <c:pt idx="903">
                  <c:v>13.793945313</c:v>
                </c:pt>
                <c:pt idx="904">
                  <c:v>13.809204102</c:v>
                </c:pt>
                <c:pt idx="905">
                  <c:v>13.824462891</c:v>
                </c:pt>
                <c:pt idx="906">
                  <c:v>13.83972168</c:v>
                </c:pt>
                <c:pt idx="907">
                  <c:v>13.854980469</c:v>
                </c:pt>
                <c:pt idx="908">
                  <c:v>13.870239258</c:v>
                </c:pt>
                <c:pt idx="909">
                  <c:v>13.885498047</c:v>
                </c:pt>
                <c:pt idx="910">
                  <c:v>13.900756836</c:v>
                </c:pt>
                <c:pt idx="911">
                  <c:v>13.916015625</c:v>
                </c:pt>
                <c:pt idx="912">
                  <c:v>13.931274414</c:v>
                </c:pt>
                <c:pt idx="913">
                  <c:v>13.946533203</c:v>
                </c:pt>
                <c:pt idx="914">
                  <c:v>13.961791992</c:v>
                </c:pt>
                <c:pt idx="915">
                  <c:v>13.977050781</c:v>
                </c:pt>
                <c:pt idx="916">
                  <c:v>13.99230957</c:v>
                </c:pt>
                <c:pt idx="917">
                  <c:v>14.007568359</c:v>
                </c:pt>
                <c:pt idx="918">
                  <c:v>14.022827148</c:v>
                </c:pt>
                <c:pt idx="919">
                  <c:v>14.038085938</c:v>
                </c:pt>
                <c:pt idx="920">
                  <c:v>14.053344727</c:v>
                </c:pt>
                <c:pt idx="921">
                  <c:v>14.068603516</c:v>
                </c:pt>
                <c:pt idx="922">
                  <c:v>14.083862305</c:v>
                </c:pt>
                <c:pt idx="923">
                  <c:v>14.099121094</c:v>
                </c:pt>
                <c:pt idx="924">
                  <c:v>14.114379883</c:v>
                </c:pt>
                <c:pt idx="925">
                  <c:v>14.129638672</c:v>
                </c:pt>
                <c:pt idx="926">
                  <c:v>14.144897461</c:v>
                </c:pt>
                <c:pt idx="927">
                  <c:v>14.16015625</c:v>
                </c:pt>
                <c:pt idx="928">
                  <c:v>14.175415039</c:v>
                </c:pt>
                <c:pt idx="929">
                  <c:v>14.190673828</c:v>
                </c:pt>
                <c:pt idx="930">
                  <c:v>14.205932617</c:v>
                </c:pt>
                <c:pt idx="931">
                  <c:v>14.221191406</c:v>
                </c:pt>
                <c:pt idx="932">
                  <c:v>14.236450195</c:v>
                </c:pt>
                <c:pt idx="933">
                  <c:v>14.251708984</c:v>
                </c:pt>
                <c:pt idx="934">
                  <c:v>14.266967773</c:v>
                </c:pt>
                <c:pt idx="935">
                  <c:v>14.282226563</c:v>
                </c:pt>
                <c:pt idx="936">
                  <c:v>14.297485352</c:v>
                </c:pt>
                <c:pt idx="937">
                  <c:v>14.312744141</c:v>
                </c:pt>
                <c:pt idx="938">
                  <c:v>14.32800293</c:v>
                </c:pt>
                <c:pt idx="939">
                  <c:v>14.343261719</c:v>
                </c:pt>
                <c:pt idx="940">
                  <c:v>14.358520508</c:v>
                </c:pt>
                <c:pt idx="941">
                  <c:v>14.373779297</c:v>
                </c:pt>
                <c:pt idx="942">
                  <c:v>14.389038086</c:v>
                </c:pt>
                <c:pt idx="943">
                  <c:v>14.404296875</c:v>
                </c:pt>
                <c:pt idx="944">
                  <c:v>14.419555664</c:v>
                </c:pt>
                <c:pt idx="945">
                  <c:v>14.434814453</c:v>
                </c:pt>
                <c:pt idx="946">
                  <c:v>14.450073242</c:v>
                </c:pt>
                <c:pt idx="947">
                  <c:v>14.465332031</c:v>
                </c:pt>
                <c:pt idx="948">
                  <c:v>14.48059082</c:v>
                </c:pt>
                <c:pt idx="949">
                  <c:v>14.495849609</c:v>
                </c:pt>
                <c:pt idx="950">
                  <c:v>14.511108398</c:v>
                </c:pt>
                <c:pt idx="951">
                  <c:v>14.526367188</c:v>
                </c:pt>
                <c:pt idx="952">
                  <c:v>14.541625977</c:v>
                </c:pt>
                <c:pt idx="953">
                  <c:v>14.556884766</c:v>
                </c:pt>
                <c:pt idx="954">
                  <c:v>14.572143555</c:v>
                </c:pt>
                <c:pt idx="955">
                  <c:v>14.587402344</c:v>
                </c:pt>
                <c:pt idx="956">
                  <c:v>14.602661133</c:v>
                </c:pt>
                <c:pt idx="957">
                  <c:v>14.617919922</c:v>
                </c:pt>
                <c:pt idx="958">
                  <c:v>14.633178711</c:v>
                </c:pt>
                <c:pt idx="959">
                  <c:v>14.6484375</c:v>
                </c:pt>
                <c:pt idx="960">
                  <c:v>14.663696289</c:v>
                </c:pt>
                <c:pt idx="961">
                  <c:v>14.678955078</c:v>
                </c:pt>
                <c:pt idx="962">
                  <c:v>14.694213867</c:v>
                </c:pt>
                <c:pt idx="963">
                  <c:v>14.709472656</c:v>
                </c:pt>
                <c:pt idx="964">
                  <c:v>14.724731445</c:v>
                </c:pt>
                <c:pt idx="965">
                  <c:v>14.739990234</c:v>
                </c:pt>
                <c:pt idx="966">
                  <c:v>14.755249023</c:v>
                </c:pt>
                <c:pt idx="967">
                  <c:v>14.770507813</c:v>
                </c:pt>
                <c:pt idx="968">
                  <c:v>14.785766602</c:v>
                </c:pt>
                <c:pt idx="969">
                  <c:v>14.801025391</c:v>
                </c:pt>
                <c:pt idx="970">
                  <c:v>14.81628418</c:v>
                </c:pt>
                <c:pt idx="971">
                  <c:v>14.831542969</c:v>
                </c:pt>
                <c:pt idx="972">
                  <c:v>14.846801758</c:v>
                </c:pt>
                <c:pt idx="973">
                  <c:v>14.862060547</c:v>
                </c:pt>
                <c:pt idx="974">
                  <c:v>14.877319336</c:v>
                </c:pt>
                <c:pt idx="975">
                  <c:v>14.892578125</c:v>
                </c:pt>
                <c:pt idx="976">
                  <c:v>14.907836914</c:v>
                </c:pt>
                <c:pt idx="977">
                  <c:v>14.923095703</c:v>
                </c:pt>
                <c:pt idx="978">
                  <c:v>14.938354492</c:v>
                </c:pt>
                <c:pt idx="979">
                  <c:v>14.953613281</c:v>
                </c:pt>
                <c:pt idx="980">
                  <c:v>14.96887207</c:v>
                </c:pt>
                <c:pt idx="981">
                  <c:v>14.984130859</c:v>
                </c:pt>
                <c:pt idx="982">
                  <c:v>14.999389648</c:v>
                </c:pt>
                <c:pt idx="983">
                  <c:v>15.014648438</c:v>
                </c:pt>
                <c:pt idx="984">
                  <c:v>15.029907227</c:v>
                </c:pt>
                <c:pt idx="985">
                  <c:v>15.045166016</c:v>
                </c:pt>
                <c:pt idx="986">
                  <c:v>15.060424805</c:v>
                </c:pt>
                <c:pt idx="987">
                  <c:v>15.075683594</c:v>
                </c:pt>
                <c:pt idx="988">
                  <c:v>15.090942383</c:v>
                </c:pt>
                <c:pt idx="989">
                  <c:v>15.106201172</c:v>
                </c:pt>
                <c:pt idx="990">
                  <c:v>15.121459961</c:v>
                </c:pt>
                <c:pt idx="991">
                  <c:v>15.13671875</c:v>
                </c:pt>
                <c:pt idx="992">
                  <c:v>15.151977539</c:v>
                </c:pt>
                <c:pt idx="993">
                  <c:v>15.167236328</c:v>
                </c:pt>
                <c:pt idx="994">
                  <c:v>15.182495117</c:v>
                </c:pt>
                <c:pt idx="995">
                  <c:v>15.197753906</c:v>
                </c:pt>
                <c:pt idx="996">
                  <c:v>15.213012695</c:v>
                </c:pt>
                <c:pt idx="997">
                  <c:v>15.228271484</c:v>
                </c:pt>
                <c:pt idx="998">
                  <c:v>15.243530273</c:v>
                </c:pt>
                <c:pt idx="999">
                  <c:v>15.258789063</c:v>
                </c:pt>
                <c:pt idx="1000">
                  <c:v>15.274047852</c:v>
                </c:pt>
                <c:pt idx="1001">
                  <c:v>15.289306641</c:v>
                </c:pt>
                <c:pt idx="1002">
                  <c:v>15.30456543</c:v>
                </c:pt>
                <c:pt idx="1003">
                  <c:v>15.319824219</c:v>
                </c:pt>
                <c:pt idx="1004">
                  <c:v>15.335083008</c:v>
                </c:pt>
                <c:pt idx="1005">
                  <c:v>15.350341797</c:v>
                </c:pt>
                <c:pt idx="1006">
                  <c:v>15.365600586</c:v>
                </c:pt>
                <c:pt idx="1007">
                  <c:v>15.380859375</c:v>
                </c:pt>
                <c:pt idx="1008">
                  <c:v>15.396118164</c:v>
                </c:pt>
                <c:pt idx="1009">
                  <c:v>15.411376953</c:v>
                </c:pt>
                <c:pt idx="1010">
                  <c:v>15.426635742</c:v>
                </c:pt>
                <c:pt idx="1011">
                  <c:v>15.441894531</c:v>
                </c:pt>
                <c:pt idx="1012">
                  <c:v>15.45715332</c:v>
                </c:pt>
                <c:pt idx="1013">
                  <c:v>15.472412109</c:v>
                </c:pt>
                <c:pt idx="1014">
                  <c:v>15.487670898</c:v>
                </c:pt>
                <c:pt idx="1015">
                  <c:v>15.502929688</c:v>
                </c:pt>
                <c:pt idx="1016">
                  <c:v>15.518188477</c:v>
                </c:pt>
                <c:pt idx="1017">
                  <c:v>15.533447266</c:v>
                </c:pt>
                <c:pt idx="1018">
                  <c:v>15.548706055</c:v>
                </c:pt>
                <c:pt idx="1019">
                  <c:v>15.563964844</c:v>
                </c:pt>
                <c:pt idx="1020">
                  <c:v>15.579223633</c:v>
                </c:pt>
                <c:pt idx="1021">
                  <c:v>15.594482422</c:v>
                </c:pt>
                <c:pt idx="1022">
                  <c:v>15.609741211</c:v>
                </c:pt>
                <c:pt idx="1023">
                  <c:v>15.625</c:v>
                </c:pt>
                <c:pt idx="1024">
                  <c:v>15.640258789</c:v>
                </c:pt>
                <c:pt idx="1025">
                  <c:v>15.655517578</c:v>
                </c:pt>
                <c:pt idx="1026">
                  <c:v>15.670776367</c:v>
                </c:pt>
                <c:pt idx="1027">
                  <c:v>15.686035156</c:v>
                </c:pt>
                <c:pt idx="1028">
                  <c:v>15.701293945</c:v>
                </c:pt>
                <c:pt idx="1029">
                  <c:v>15.716552734</c:v>
                </c:pt>
                <c:pt idx="1030">
                  <c:v>15.731811523</c:v>
                </c:pt>
                <c:pt idx="1031">
                  <c:v>15.747070313</c:v>
                </c:pt>
                <c:pt idx="1032">
                  <c:v>15.762329102</c:v>
                </c:pt>
                <c:pt idx="1033">
                  <c:v>15.777587891</c:v>
                </c:pt>
                <c:pt idx="1034">
                  <c:v>15.79284668</c:v>
                </c:pt>
                <c:pt idx="1035">
                  <c:v>15.808105469</c:v>
                </c:pt>
                <c:pt idx="1036">
                  <c:v>15.823364258</c:v>
                </c:pt>
                <c:pt idx="1037">
                  <c:v>15.838623047</c:v>
                </c:pt>
                <c:pt idx="1038">
                  <c:v>15.853881836</c:v>
                </c:pt>
                <c:pt idx="1039">
                  <c:v>15.869140625</c:v>
                </c:pt>
                <c:pt idx="1040">
                  <c:v>15.884399414</c:v>
                </c:pt>
                <c:pt idx="1041">
                  <c:v>15.899658203</c:v>
                </c:pt>
                <c:pt idx="1042">
                  <c:v>15.914916992</c:v>
                </c:pt>
                <c:pt idx="1043">
                  <c:v>15.930175781</c:v>
                </c:pt>
                <c:pt idx="1044">
                  <c:v>15.94543457</c:v>
                </c:pt>
                <c:pt idx="1045">
                  <c:v>15.960693359</c:v>
                </c:pt>
                <c:pt idx="1046">
                  <c:v>15.975952148</c:v>
                </c:pt>
                <c:pt idx="1047">
                  <c:v>15.991210938</c:v>
                </c:pt>
                <c:pt idx="1048">
                  <c:v>16.006469727</c:v>
                </c:pt>
                <c:pt idx="1049">
                  <c:v>16.021728516</c:v>
                </c:pt>
                <c:pt idx="1050">
                  <c:v>16.036987305</c:v>
                </c:pt>
                <c:pt idx="1051">
                  <c:v>16.052246094</c:v>
                </c:pt>
                <c:pt idx="1052">
                  <c:v>16.067504883</c:v>
                </c:pt>
                <c:pt idx="1053">
                  <c:v>16.08276367199997</c:v>
                </c:pt>
                <c:pt idx="1054">
                  <c:v>16.098022461</c:v>
                </c:pt>
                <c:pt idx="1055">
                  <c:v>16.11328125</c:v>
                </c:pt>
                <c:pt idx="1056">
                  <c:v>16.128540039</c:v>
                </c:pt>
                <c:pt idx="1057">
                  <c:v>16.143798828</c:v>
                </c:pt>
                <c:pt idx="1058">
                  <c:v>16.159057617</c:v>
                </c:pt>
                <c:pt idx="1059">
                  <c:v>16.174316406</c:v>
                </c:pt>
                <c:pt idx="1060">
                  <c:v>16.189575195</c:v>
                </c:pt>
                <c:pt idx="1061">
                  <c:v>16.204833984</c:v>
                </c:pt>
                <c:pt idx="1062">
                  <c:v>16.220092773</c:v>
                </c:pt>
                <c:pt idx="1063">
                  <c:v>16.23535156299999</c:v>
                </c:pt>
                <c:pt idx="1064">
                  <c:v>16.250610352</c:v>
                </c:pt>
                <c:pt idx="1065">
                  <c:v>16.265869141</c:v>
                </c:pt>
                <c:pt idx="1066">
                  <c:v>16.28112793</c:v>
                </c:pt>
                <c:pt idx="1067">
                  <c:v>16.296386719</c:v>
                </c:pt>
                <c:pt idx="1068">
                  <c:v>16.31164550800001</c:v>
                </c:pt>
                <c:pt idx="1069">
                  <c:v>16.326904297</c:v>
                </c:pt>
                <c:pt idx="1070">
                  <c:v>16.342163086</c:v>
                </c:pt>
                <c:pt idx="1071">
                  <c:v>16.357421875</c:v>
                </c:pt>
                <c:pt idx="1072">
                  <c:v>16.372680664</c:v>
                </c:pt>
                <c:pt idx="1073">
                  <c:v>16.387939453</c:v>
                </c:pt>
                <c:pt idx="1074">
                  <c:v>16.40319824199998</c:v>
                </c:pt>
                <c:pt idx="1075">
                  <c:v>16.418457031</c:v>
                </c:pt>
                <c:pt idx="1076">
                  <c:v>16.43371582</c:v>
                </c:pt>
                <c:pt idx="1077">
                  <c:v>16.448974609</c:v>
                </c:pt>
                <c:pt idx="1078">
                  <c:v>16.464233398</c:v>
                </c:pt>
                <c:pt idx="1079">
                  <c:v>16.47949218799998</c:v>
                </c:pt>
                <c:pt idx="1080">
                  <c:v>16.494750977</c:v>
                </c:pt>
                <c:pt idx="1081">
                  <c:v>16.510009766</c:v>
                </c:pt>
                <c:pt idx="1082">
                  <c:v>16.525268555</c:v>
                </c:pt>
                <c:pt idx="1083">
                  <c:v>16.540527344</c:v>
                </c:pt>
                <c:pt idx="1084">
                  <c:v>16.555786133</c:v>
                </c:pt>
                <c:pt idx="1085">
                  <c:v>16.571044922</c:v>
                </c:pt>
                <c:pt idx="1086">
                  <c:v>16.586303711</c:v>
                </c:pt>
                <c:pt idx="1087">
                  <c:v>16.6015625</c:v>
                </c:pt>
                <c:pt idx="1088">
                  <c:v>16.616821289</c:v>
                </c:pt>
                <c:pt idx="1089">
                  <c:v>16.632080078</c:v>
                </c:pt>
                <c:pt idx="1090">
                  <c:v>16.64733886699999</c:v>
                </c:pt>
                <c:pt idx="1091">
                  <c:v>16.662597656</c:v>
                </c:pt>
                <c:pt idx="1092">
                  <c:v>16.677856445</c:v>
                </c:pt>
                <c:pt idx="1093">
                  <c:v>16.693115234</c:v>
                </c:pt>
                <c:pt idx="1094">
                  <c:v>16.708374023</c:v>
                </c:pt>
                <c:pt idx="1095">
                  <c:v>16.72363281299997</c:v>
                </c:pt>
                <c:pt idx="1096">
                  <c:v>16.738891602</c:v>
                </c:pt>
                <c:pt idx="1097">
                  <c:v>16.754150391</c:v>
                </c:pt>
                <c:pt idx="1098">
                  <c:v>16.76940918</c:v>
                </c:pt>
                <c:pt idx="1099">
                  <c:v>16.784667969</c:v>
                </c:pt>
                <c:pt idx="1100">
                  <c:v>16.79992675800001</c:v>
                </c:pt>
                <c:pt idx="1101">
                  <c:v>16.815185547</c:v>
                </c:pt>
                <c:pt idx="1102">
                  <c:v>16.830444336</c:v>
                </c:pt>
                <c:pt idx="1103">
                  <c:v>16.845703125</c:v>
                </c:pt>
                <c:pt idx="1104">
                  <c:v>16.860961914</c:v>
                </c:pt>
                <c:pt idx="1105">
                  <c:v>16.876220703</c:v>
                </c:pt>
                <c:pt idx="1106">
                  <c:v>16.89147949199999</c:v>
                </c:pt>
                <c:pt idx="1107">
                  <c:v>16.90673828099997</c:v>
                </c:pt>
                <c:pt idx="1108">
                  <c:v>16.92199707</c:v>
                </c:pt>
                <c:pt idx="1109">
                  <c:v>16.937255859</c:v>
                </c:pt>
                <c:pt idx="1110">
                  <c:v>16.952514648</c:v>
                </c:pt>
                <c:pt idx="1111">
                  <c:v>16.96777343799998</c:v>
                </c:pt>
                <c:pt idx="1112">
                  <c:v>16.98303222699997</c:v>
                </c:pt>
                <c:pt idx="1113">
                  <c:v>16.998291016</c:v>
                </c:pt>
                <c:pt idx="1114">
                  <c:v>17.013549805</c:v>
                </c:pt>
                <c:pt idx="1115">
                  <c:v>17.028808594</c:v>
                </c:pt>
                <c:pt idx="1116">
                  <c:v>17.04406738300001</c:v>
                </c:pt>
                <c:pt idx="1117">
                  <c:v>17.059326172</c:v>
                </c:pt>
                <c:pt idx="1118">
                  <c:v>17.074584961</c:v>
                </c:pt>
                <c:pt idx="1119">
                  <c:v>17.08984375</c:v>
                </c:pt>
                <c:pt idx="1120">
                  <c:v>17.105102539</c:v>
                </c:pt>
                <c:pt idx="1121">
                  <c:v>17.120361328</c:v>
                </c:pt>
                <c:pt idx="1122">
                  <c:v>17.13562011699999</c:v>
                </c:pt>
                <c:pt idx="1123">
                  <c:v>17.150878906</c:v>
                </c:pt>
                <c:pt idx="1124">
                  <c:v>17.166137695</c:v>
                </c:pt>
                <c:pt idx="1125">
                  <c:v>17.181396484</c:v>
                </c:pt>
                <c:pt idx="1126">
                  <c:v>17.196655273</c:v>
                </c:pt>
                <c:pt idx="1127">
                  <c:v>17.211914063</c:v>
                </c:pt>
                <c:pt idx="1128">
                  <c:v>17.227172852</c:v>
                </c:pt>
                <c:pt idx="1129">
                  <c:v>17.242431641</c:v>
                </c:pt>
                <c:pt idx="1130">
                  <c:v>17.25769043</c:v>
                </c:pt>
                <c:pt idx="1131">
                  <c:v>17.272949219</c:v>
                </c:pt>
                <c:pt idx="1132">
                  <c:v>17.288208008</c:v>
                </c:pt>
                <c:pt idx="1133">
                  <c:v>17.303466797</c:v>
                </c:pt>
                <c:pt idx="1134">
                  <c:v>17.318725586</c:v>
                </c:pt>
                <c:pt idx="1135">
                  <c:v>17.333984375</c:v>
                </c:pt>
                <c:pt idx="1136">
                  <c:v>17.349243164</c:v>
                </c:pt>
                <c:pt idx="1137">
                  <c:v>17.364501953</c:v>
                </c:pt>
                <c:pt idx="1138">
                  <c:v>17.37976074199999</c:v>
                </c:pt>
                <c:pt idx="1139">
                  <c:v>17.39501953099997</c:v>
                </c:pt>
                <c:pt idx="1140">
                  <c:v>17.41027832</c:v>
                </c:pt>
                <c:pt idx="1141">
                  <c:v>17.425537109</c:v>
                </c:pt>
                <c:pt idx="1142">
                  <c:v>17.440795898</c:v>
                </c:pt>
                <c:pt idx="1143">
                  <c:v>17.45605468799999</c:v>
                </c:pt>
                <c:pt idx="1144">
                  <c:v>17.471313477</c:v>
                </c:pt>
                <c:pt idx="1145">
                  <c:v>17.486572266</c:v>
                </c:pt>
                <c:pt idx="1146">
                  <c:v>17.501831055</c:v>
                </c:pt>
                <c:pt idx="1147">
                  <c:v>17.517089844</c:v>
                </c:pt>
                <c:pt idx="1148">
                  <c:v>17.532348633</c:v>
                </c:pt>
                <c:pt idx="1149">
                  <c:v>17.547607422</c:v>
                </c:pt>
                <c:pt idx="1150">
                  <c:v>17.562866211</c:v>
                </c:pt>
                <c:pt idx="1151">
                  <c:v>17.578125</c:v>
                </c:pt>
                <c:pt idx="1152">
                  <c:v>17.593383789</c:v>
                </c:pt>
                <c:pt idx="1153">
                  <c:v>17.60864257799997</c:v>
                </c:pt>
                <c:pt idx="1154">
                  <c:v>17.623901367</c:v>
                </c:pt>
                <c:pt idx="1155">
                  <c:v>17.639160156</c:v>
                </c:pt>
                <c:pt idx="1156">
                  <c:v>17.654418945</c:v>
                </c:pt>
                <c:pt idx="1157">
                  <c:v>17.669677734</c:v>
                </c:pt>
                <c:pt idx="1158">
                  <c:v>17.684936523</c:v>
                </c:pt>
                <c:pt idx="1159">
                  <c:v>17.70019531299999</c:v>
                </c:pt>
                <c:pt idx="1160">
                  <c:v>17.715454102</c:v>
                </c:pt>
                <c:pt idx="1161">
                  <c:v>17.730712891</c:v>
                </c:pt>
                <c:pt idx="1162">
                  <c:v>17.74597168</c:v>
                </c:pt>
                <c:pt idx="1163">
                  <c:v>17.761230469</c:v>
                </c:pt>
                <c:pt idx="1164">
                  <c:v>17.776489258</c:v>
                </c:pt>
                <c:pt idx="1165">
                  <c:v>17.791748047</c:v>
                </c:pt>
                <c:pt idx="1166">
                  <c:v>17.807006836</c:v>
                </c:pt>
                <c:pt idx="1167">
                  <c:v>17.822265625</c:v>
                </c:pt>
                <c:pt idx="1168">
                  <c:v>17.837524414</c:v>
                </c:pt>
                <c:pt idx="1169">
                  <c:v>17.852783203</c:v>
                </c:pt>
                <c:pt idx="1170">
                  <c:v>17.86804199199998</c:v>
                </c:pt>
                <c:pt idx="1171">
                  <c:v>17.883300781</c:v>
                </c:pt>
                <c:pt idx="1172">
                  <c:v>17.89855957</c:v>
                </c:pt>
                <c:pt idx="1173">
                  <c:v>17.913818359</c:v>
                </c:pt>
                <c:pt idx="1174">
                  <c:v>17.929077148</c:v>
                </c:pt>
                <c:pt idx="1175">
                  <c:v>17.94433593799998</c:v>
                </c:pt>
                <c:pt idx="1176">
                  <c:v>17.959594727</c:v>
                </c:pt>
                <c:pt idx="1177">
                  <c:v>17.974853516</c:v>
                </c:pt>
                <c:pt idx="1178">
                  <c:v>17.990112305</c:v>
                </c:pt>
                <c:pt idx="1179">
                  <c:v>18.005371094</c:v>
                </c:pt>
                <c:pt idx="1180">
                  <c:v>18.02062988299998</c:v>
                </c:pt>
                <c:pt idx="1181">
                  <c:v>18.035888672</c:v>
                </c:pt>
                <c:pt idx="1182">
                  <c:v>18.051147461</c:v>
                </c:pt>
                <c:pt idx="1183">
                  <c:v>18.06640625</c:v>
                </c:pt>
                <c:pt idx="1184">
                  <c:v>18.081665039</c:v>
                </c:pt>
                <c:pt idx="1185">
                  <c:v>18.096923828</c:v>
                </c:pt>
                <c:pt idx="1186">
                  <c:v>18.11218261699999</c:v>
                </c:pt>
                <c:pt idx="1187">
                  <c:v>18.127441406</c:v>
                </c:pt>
                <c:pt idx="1188">
                  <c:v>18.142700195</c:v>
                </c:pt>
                <c:pt idx="1189">
                  <c:v>18.157958984</c:v>
                </c:pt>
                <c:pt idx="1190">
                  <c:v>18.173217773</c:v>
                </c:pt>
                <c:pt idx="1191">
                  <c:v>18.18847656299998</c:v>
                </c:pt>
                <c:pt idx="1192">
                  <c:v>18.203735352</c:v>
                </c:pt>
                <c:pt idx="1193">
                  <c:v>18.218994141</c:v>
                </c:pt>
                <c:pt idx="1194">
                  <c:v>18.23425293</c:v>
                </c:pt>
                <c:pt idx="1195">
                  <c:v>18.249511719</c:v>
                </c:pt>
                <c:pt idx="1196">
                  <c:v>18.264770508</c:v>
                </c:pt>
                <c:pt idx="1197">
                  <c:v>18.28002929699997</c:v>
                </c:pt>
                <c:pt idx="1198">
                  <c:v>18.295288086</c:v>
                </c:pt>
                <c:pt idx="1199">
                  <c:v>18.310546875</c:v>
                </c:pt>
                <c:pt idx="1200">
                  <c:v>18.325805664</c:v>
                </c:pt>
                <c:pt idx="1201">
                  <c:v>18.341064453</c:v>
                </c:pt>
                <c:pt idx="1202">
                  <c:v>18.35632324199998</c:v>
                </c:pt>
                <c:pt idx="1203">
                  <c:v>18.371582031</c:v>
                </c:pt>
                <c:pt idx="1204">
                  <c:v>18.38684082</c:v>
                </c:pt>
                <c:pt idx="1205">
                  <c:v>18.402099609</c:v>
                </c:pt>
                <c:pt idx="1206">
                  <c:v>18.417358398</c:v>
                </c:pt>
                <c:pt idx="1207">
                  <c:v>18.43261718799998</c:v>
                </c:pt>
                <c:pt idx="1208">
                  <c:v>18.447875977</c:v>
                </c:pt>
                <c:pt idx="1209">
                  <c:v>18.463134766</c:v>
                </c:pt>
                <c:pt idx="1210">
                  <c:v>18.478393555</c:v>
                </c:pt>
                <c:pt idx="1211">
                  <c:v>18.493652344</c:v>
                </c:pt>
                <c:pt idx="1212">
                  <c:v>18.50891113300001</c:v>
                </c:pt>
                <c:pt idx="1213">
                  <c:v>18.524169922</c:v>
                </c:pt>
                <c:pt idx="1214">
                  <c:v>18.539428711</c:v>
                </c:pt>
                <c:pt idx="1215">
                  <c:v>18.5546875</c:v>
                </c:pt>
                <c:pt idx="1216">
                  <c:v>18.569946289</c:v>
                </c:pt>
                <c:pt idx="1217">
                  <c:v>18.585205078</c:v>
                </c:pt>
                <c:pt idx="1218">
                  <c:v>18.60046386699999</c:v>
                </c:pt>
                <c:pt idx="1219">
                  <c:v>18.615722656</c:v>
                </c:pt>
                <c:pt idx="1220">
                  <c:v>18.630981445</c:v>
                </c:pt>
                <c:pt idx="1221">
                  <c:v>18.646240234</c:v>
                </c:pt>
                <c:pt idx="1222">
                  <c:v>18.661499023</c:v>
                </c:pt>
                <c:pt idx="1223">
                  <c:v>18.67675781299999</c:v>
                </c:pt>
                <c:pt idx="1224">
                  <c:v>18.692016602</c:v>
                </c:pt>
                <c:pt idx="1225">
                  <c:v>18.707275391</c:v>
                </c:pt>
                <c:pt idx="1226">
                  <c:v>18.72253418</c:v>
                </c:pt>
                <c:pt idx="1227">
                  <c:v>18.737792969</c:v>
                </c:pt>
                <c:pt idx="1228">
                  <c:v>18.75305175800001</c:v>
                </c:pt>
                <c:pt idx="1229">
                  <c:v>18.76831054699997</c:v>
                </c:pt>
                <c:pt idx="1230">
                  <c:v>18.78356933599998</c:v>
                </c:pt>
                <c:pt idx="1231">
                  <c:v>18.798828125</c:v>
                </c:pt>
                <c:pt idx="1232">
                  <c:v>18.814086914</c:v>
                </c:pt>
                <c:pt idx="1233">
                  <c:v>18.829345703</c:v>
                </c:pt>
                <c:pt idx="1234">
                  <c:v>18.84460449199999</c:v>
                </c:pt>
                <c:pt idx="1235">
                  <c:v>18.859863281</c:v>
                </c:pt>
                <c:pt idx="1236">
                  <c:v>18.87512207</c:v>
                </c:pt>
                <c:pt idx="1237">
                  <c:v>18.890380859</c:v>
                </c:pt>
                <c:pt idx="1238">
                  <c:v>18.90563964799997</c:v>
                </c:pt>
                <c:pt idx="1239">
                  <c:v>18.92089843799999</c:v>
                </c:pt>
                <c:pt idx="1240">
                  <c:v>18.936157227</c:v>
                </c:pt>
                <c:pt idx="1241">
                  <c:v>18.951416016</c:v>
                </c:pt>
                <c:pt idx="1242">
                  <c:v>18.966674805</c:v>
                </c:pt>
                <c:pt idx="1243">
                  <c:v>18.981933594</c:v>
                </c:pt>
                <c:pt idx="1244">
                  <c:v>18.997192383</c:v>
                </c:pt>
                <c:pt idx="1245">
                  <c:v>19.012451172</c:v>
                </c:pt>
                <c:pt idx="1246">
                  <c:v>19.027709961</c:v>
                </c:pt>
                <c:pt idx="1247">
                  <c:v>19.04296875</c:v>
                </c:pt>
                <c:pt idx="1248">
                  <c:v>19.058227539</c:v>
                </c:pt>
                <c:pt idx="1249">
                  <c:v>19.073486328</c:v>
                </c:pt>
                <c:pt idx="1250">
                  <c:v>19.08874511699998</c:v>
                </c:pt>
                <c:pt idx="1251">
                  <c:v>19.104003906</c:v>
                </c:pt>
                <c:pt idx="1252">
                  <c:v>19.119262695</c:v>
                </c:pt>
                <c:pt idx="1253">
                  <c:v>19.134521484</c:v>
                </c:pt>
                <c:pt idx="1254">
                  <c:v>19.149780273</c:v>
                </c:pt>
                <c:pt idx="1255">
                  <c:v>19.16503906299998</c:v>
                </c:pt>
                <c:pt idx="1256">
                  <c:v>19.180297852</c:v>
                </c:pt>
                <c:pt idx="1257">
                  <c:v>19.195556641</c:v>
                </c:pt>
                <c:pt idx="1258">
                  <c:v>19.21081543</c:v>
                </c:pt>
                <c:pt idx="1259">
                  <c:v>19.226074219</c:v>
                </c:pt>
                <c:pt idx="1260">
                  <c:v>19.241333008</c:v>
                </c:pt>
                <c:pt idx="1261">
                  <c:v>19.256591797</c:v>
                </c:pt>
                <c:pt idx="1262">
                  <c:v>19.271850586</c:v>
                </c:pt>
                <c:pt idx="1263">
                  <c:v>19.287109375</c:v>
                </c:pt>
                <c:pt idx="1264">
                  <c:v>19.302368164</c:v>
                </c:pt>
                <c:pt idx="1265">
                  <c:v>19.317626953</c:v>
                </c:pt>
                <c:pt idx="1266">
                  <c:v>19.332885742</c:v>
                </c:pt>
                <c:pt idx="1267">
                  <c:v>19.34814453099997</c:v>
                </c:pt>
                <c:pt idx="1268">
                  <c:v>19.36340332</c:v>
                </c:pt>
                <c:pt idx="1269">
                  <c:v>19.378662109</c:v>
                </c:pt>
                <c:pt idx="1270">
                  <c:v>19.393920898</c:v>
                </c:pt>
                <c:pt idx="1271">
                  <c:v>19.40917968799998</c:v>
                </c:pt>
                <c:pt idx="1272">
                  <c:v>19.424438477</c:v>
                </c:pt>
                <c:pt idx="1273">
                  <c:v>19.439697266</c:v>
                </c:pt>
                <c:pt idx="1274">
                  <c:v>19.454956055</c:v>
                </c:pt>
                <c:pt idx="1275">
                  <c:v>19.470214844</c:v>
                </c:pt>
                <c:pt idx="1276">
                  <c:v>19.48547363299998</c:v>
                </c:pt>
                <c:pt idx="1277">
                  <c:v>19.500732422</c:v>
                </c:pt>
                <c:pt idx="1278">
                  <c:v>19.515991211</c:v>
                </c:pt>
                <c:pt idx="1279">
                  <c:v>19.53125</c:v>
                </c:pt>
                <c:pt idx="1280">
                  <c:v>19.546508789</c:v>
                </c:pt>
                <c:pt idx="1281">
                  <c:v>19.561767578</c:v>
                </c:pt>
                <c:pt idx="1282">
                  <c:v>19.57702636699999</c:v>
                </c:pt>
                <c:pt idx="1283">
                  <c:v>19.592285156</c:v>
                </c:pt>
                <c:pt idx="1284">
                  <c:v>19.607543945</c:v>
                </c:pt>
                <c:pt idx="1285">
                  <c:v>19.622802734</c:v>
                </c:pt>
                <c:pt idx="1286">
                  <c:v>19.638061523</c:v>
                </c:pt>
                <c:pt idx="1287">
                  <c:v>19.65332031299999</c:v>
                </c:pt>
                <c:pt idx="1288">
                  <c:v>19.668579102</c:v>
                </c:pt>
                <c:pt idx="1289">
                  <c:v>19.683837891</c:v>
                </c:pt>
                <c:pt idx="1290">
                  <c:v>19.69909668</c:v>
                </c:pt>
                <c:pt idx="1291">
                  <c:v>19.714355469</c:v>
                </c:pt>
                <c:pt idx="1292">
                  <c:v>19.729614258</c:v>
                </c:pt>
                <c:pt idx="1293">
                  <c:v>19.744873047</c:v>
                </c:pt>
                <c:pt idx="1294">
                  <c:v>19.76013183599998</c:v>
                </c:pt>
                <c:pt idx="1295">
                  <c:v>19.775390625</c:v>
                </c:pt>
                <c:pt idx="1296">
                  <c:v>19.790649414</c:v>
                </c:pt>
                <c:pt idx="1297">
                  <c:v>19.805908203</c:v>
                </c:pt>
                <c:pt idx="1298">
                  <c:v>19.82116699199999</c:v>
                </c:pt>
                <c:pt idx="1299">
                  <c:v>19.836425781</c:v>
                </c:pt>
                <c:pt idx="1300">
                  <c:v>19.85168457</c:v>
                </c:pt>
                <c:pt idx="1301">
                  <c:v>19.866943359</c:v>
                </c:pt>
                <c:pt idx="1302">
                  <c:v>19.882202148</c:v>
                </c:pt>
                <c:pt idx="1303">
                  <c:v>19.89746093799999</c:v>
                </c:pt>
                <c:pt idx="1304">
                  <c:v>19.912719727</c:v>
                </c:pt>
                <c:pt idx="1305">
                  <c:v>19.927978516</c:v>
                </c:pt>
                <c:pt idx="1306">
                  <c:v>19.943237305</c:v>
                </c:pt>
                <c:pt idx="1307">
                  <c:v>19.958496094</c:v>
                </c:pt>
                <c:pt idx="1308">
                  <c:v>19.973754883</c:v>
                </c:pt>
                <c:pt idx="1309">
                  <c:v>19.98901367199997</c:v>
                </c:pt>
                <c:pt idx="1310">
                  <c:v>20.004272461</c:v>
                </c:pt>
                <c:pt idx="1311">
                  <c:v>20.01953125</c:v>
                </c:pt>
                <c:pt idx="1312">
                  <c:v>20.034790039</c:v>
                </c:pt>
                <c:pt idx="1313">
                  <c:v>20.050048828</c:v>
                </c:pt>
                <c:pt idx="1314">
                  <c:v>20.06530761699998</c:v>
                </c:pt>
                <c:pt idx="1315">
                  <c:v>20.080566406</c:v>
                </c:pt>
                <c:pt idx="1316">
                  <c:v>20.095825195</c:v>
                </c:pt>
                <c:pt idx="1317">
                  <c:v>20.111083984</c:v>
                </c:pt>
                <c:pt idx="1318">
                  <c:v>20.126342773</c:v>
                </c:pt>
                <c:pt idx="1319">
                  <c:v>20.14160156299999</c:v>
                </c:pt>
                <c:pt idx="1320">
                  <c:v>20.156860352</c:v>
                </c:pt>
                <c:pt idx="1321">
                  <c:v>20.172119141</c:v>
                </c:pt>
                <c:pt idx="1322">
                  <c:v>20.18737793</c:v>
                </c:pt>
                <c:pt idx="1323">
                  <c:v>20.202636719</c:v>
                </c:pt>
                <c:pt idx="1324">
                  <c:v>20.21789550800001</c:v>
                </c:pt>
                <c:pt idx="1325">
                  <c:v>20.233154297</c:v>
                </c:pt>
                <c:pt idx="1326">
                  <c:v>20.24841308599998</c:v>
                </c:pt>
                <c:pt idx="1327">
                  <c:v>20.263671875</c:v>
                </c:pt>
                <c:pt idx="1328">
                  <c:v>20.278930664</c:v>
                </c:pt>
                <c:pt idx="1329">
                  <c:v>20.294189453</c:v>
                </c:pt>
                <c:pt idx="1330">
                  <c:v>20.30944824199998</c:v>
                </c:pt>
                <c:pt idx="1331">
                  <c:v>20.324707031</c:v>
                </c:pt>
                <c:pt idx="1332">
                  <c:v>20.33996582</c:v>
                </c:pt>
                <c:pt idx="1333">
                  <c:v>20.355224609</c:v>
                </c:pt>
                <c:pt idx="1334">
                  <c:v>20.370483398</c:v>
                </c:pt>
                <c:pt idx="1335">
                  <c:v>20.38574218799997</c:v>
                </c:pt>
                <c:pt idx="1336">
                  <c:v>20.401000977</c:v>
                </c:pt>
                <c:pt idx="1337">
                  <c:v>20.416259766</c:v>
                </c:pt>
                <c:pt idx="1338">
                  <c:v>20.431518555</c:v>
                </c:pt>
                <c:pt idx="1339">
                  <c:v>20.446777344</c:v>
                </c:pt>
                <c:pt idx="1340">
                  <c:v>20.46203613299998</c:v>
                </c:pt>
                <c:pt idx="1341">
                  <c:v>20.477294922</c:v>
                </c:pt>
                <c:pt idx="1342">
                  <c:v>20.492553711</c:v>
                </c:pt>
                <c:pt idx="1343">
                  <c:v>20.5078125</c:v>
                </c:pt>
                <c:pt idx="1344">
                  <c:v>20.523071289</c:v>
                </c:pt>
                <c:pt idx="1345">
                  <c:v>20.538330078</c:v>
                </c:pt>
                <c:pt idx="1346">
                  <c:v>20.55358886699999</c:v>
                </c:pt>
                <c:pt idx="1347">
                  <c:v>20.568847656</c:v>
                </c:pt>
                <c:pt idx="1348">
                  <c:v>20.584106445</c:v>
                </c:pt>
                <c:pt idx="1349">
                  <c:v>20.599365234</c:v>
                </c:pt>
                <c:pt idx="1350">
                  <c:v>20.614624023</c:v>
                </c:pt>
                <c:pt idx="1351">
                  <c:v>20.62988281299999</c:v>
                </c:pt>
                <c:pt idx="1352">
                  <c:v>20.645141602</c:v>
                </c:pt>
                <c:pt idx="1353">
                  <c:v>20.660400391</c:v>
                </c:pt>
                <c:pt idx="1354">
                  <c:v>20.67565918</c:v>
                </c:pt>
                <c:pt idx="1355">
                  <c:v>20.690917969</c:v>
                </c:pt>
                <c:pt idx="1356">
                  <c:v>20.70617675800001</c:v>
                </c:pt>
                <c:pt idx="1357">
                  <c:v>20.721435547</c:v>
                </c:pt>
                <c:pt idx="1358">
                  <c:v>20.736694336</c:v>
                </c:pt>
                <c:pt idx="1359">
                  <c:v>20.751953125</c:v>
                </c:pt>
                <c:pt idx="1360">
                  <c:v>20.767211914</c:v>
                </c:pt>
                <c:pt idx="1361">
                  <c:v>20.782470703</c:v>
                </c:pt>
                <c:pt idx="1362">
                  <c:v>20.79772949199998</c:v>
                </c:pt>
                <c:pt idx="1363">
                  <c:v>20.812988281</c:v>
                </c:pt>
                <c:pt idx="1364">
                  <c:v>20.82824707</c:v>
                </c:pt>
                <c:pt idx="1365">
                  <c:v>20.843505859</c:v>
                </c:pt>
                <c:pt idx="1366">
                  <c:v>20.858764648</c:v>
                </c:pt>
                <c:pt idx="1367">
                  <c:v>20.87402343799999</c:v>
                </c:pt>
                <c:pt idx="1368">
                  <c:v>20.889282227</c:v>
                </c:pt>
                <c:pt idx="1369">
                  <c:v>20.904541016</c:v>
                </c:pt>
                <c:pt idx="1370">
                  <c:v>20.919799805</c:v>
                </c:pt>
                <c:pt idx="1371">
                  <c:v>20.935058594</c:v>
                </c:pt>
                <c:pt idx="1372">
                  <c:v>20.950317383</c:v>
                </c:pt>
                <c:pt idx="1373">
                  <c:v>20.96557617199997</c:v>
                </c:pt>
                <c:pt idx="1374">
                  <c:v>20.980834961</c:v>
                </c:pt>
                <c:pt idx="1375">
                  <c:v>20.99609375</c:v>
                </c:pt>
                <c:pt idx="1376">
                  <c:v>21.011352539</c:v>
                </c:pt>
                <c:pt idx="1377">
                  <c:v>21.026611328</c:v>
                </c:pt>
                <c:pt idx="1378">
                  <c:v>21.041870117</c:v>
                </c:pt>
                <c:pt idx="1379">
                  <c:v>21.057128906</c:v>
                </c:pt>
                <c:pt idx="1380">
                  <c:v>21.072387695</c:v>
                </c:pt>
                <c:pt idx="1381">
                  <c:v>21.087646484</c:v>
                </c:pt>
                <c:pt idx="1382">
                  <c:v>21.102905273</c:v>
                </c:pt>
                <c:pt idx="1383">
                  <c:v>21.118164063</c:v>
                </c:pt>
                <c:pt idx="1384">
                  <c:v>21.133422852</c:v>
                </c:pt>
                <c:pt idx="1385">
                  <c:v>21.148681641</c:v>
                </c:pt>
                <c:pt idx="1386">
                  <c:v>21.16394043</c:v>
                </c:pt>
                <c:pt idx="1387">
                  <c:v>21.179199219</c:v>
                </c:pt>
                <c:pt idx="1388">
                  <c:v>21.19445800800001</c:v>
                </c:pt>
                <c:pt idx="1389">
                  <c:v>21.209716797</c:v>
                </c:pt>
                <c:pt idx="1390">
                  <c:v>21.224975586</c:v>
                </c:pt>
                <c:pt idx="1391">
                  <c:v>21.240234375</c:v>
                </c:pt>
                <c:pt idx="1392">
                  <c:v>21.255493164</c:v>
                </c:pt>
                <c:pt idx="1393">
                  <c:v>21.270751953</c:v>
                </c:pt>
                <c:pt idx="1394">
                  <c:v>21.28601074199998</c:v>
                </c:pt>
                <c:pt idx="1395">
                  <c:v>21.301269531</c:v>
                </c:pt>
                <c:pt idx="1396">
                  <c:v>21.31652832</c:v>
                </c:pt>
                <c:pt idx="1397">
                  <c:v>21.331787109</c:v>
                </c:pt>
                <c:pt idx="1398">
                  <c:v>21.347045898</c:v>
                </c:pt>
                <c:pt idx="1399">
                  <c:v>21.36230468799998</c:v>
                </c:pt>
                <c:pt idx="1400">
                  <c:v>21.377563477</c:v>
                </c:pt>
                <c:pt idx="1401">
                  <c:v>21.392822266</c:v>
                </c:pt>
                <c:pt idx="1402">
                  <c:v>21.408081055</c:v>
                </c:pt>
                <c:pt idx="1403">
                  <c:v>21.42333984399997</c:v>
                </c:pt>
                <c:pt idx="1404">
                  <c:v>21.438598633</c:v>
                </c:pt>
                <c:pt idx="1405">
                  <c:v>21.453857422</c:v>
                </c:pt>
                <c:pt idx="1406">
                  <c:v>21.46911621099998</c:v>
                </c:pt>
                <c:pt idx="1407">
                  <c:v>21.484375</c:v>
                </c:pt>
                <c:pt idx="1408">
                  <c:v>21.499633789</c:v>
                </c:pt>
                <c:pt idx="1409">
                  <c:v>21.514892578</c:v>
                </c:pt>
                <c:pt idx="1410">
                  <c:v>21.530151367</c:v>
                </c:pt>
                <c:pt idx="1411">
                  <c:v>21.545410156</c:v>
                </c:pt>
                <c:pt idx="1412">
                  <c:v>21.560668945</c:v>
                </c:pt>
                <c:pt idx="1413">
                  <c:v>21.575927734</c:v>
                </c:pt>
                <c:pt idx="1414">
                  <c:v>21.591186523</c:v>
                </c:pt>
                <c:pt idx="1415">
                  <c:v>21.60644531299999</c:v>
                </c:pt>
                <c:pt idx="1416">
                  <c:v>21.621704102</c:v>
                </c:pt>
                <c:pt idx="1417">
                  <c:v>21.636962891</c:v>
                </c:pt>
                <c:pt idx="1418">
                  <c:v>21.65222168</c:v>
                </c:pt>
                <c:pt idx="1419">
                  <c:v>21.667480469</c:v>
                </c:pt>
                <c:pt idx="1420">
                  <c:v>21.68273925799998</c:v>
                </c:pt>
                <c:pt idx="1421">
                  <c:v>21.697998047</c:v>
                </c:pt>
                <c:pt idx="1422">
                  <c:v>21.713256836</c:v>
                </c:pt>
                <c:pt idx="1423">
                  <c:v>21.728515625</c:v>
                </c:pt>
                <c:pt idx="1424">
                  <c:v>21.743774414</c:v>
                </c:pt>
                <c:pt idx="1425">
                  <c:v>21.759033203</c:v>
                </c:pt>
                <c:pt idx="1426">
                  <c:v>21.77429199199999</c:v>
                </c:pt>
                <c:pt idx="1427">
                  <c:v>21.789550781</c:v>
                </c:pt>
                <c:pt idx="1428">
                  <c:v>21.80480957</c:v>
                </c:pt>
                <c:pt idx="1429">
                  <c:v>21.820068359</c:v>
                </c:pt>
                <c:pt idx="1430">
                  <c:v>21.835327148</c:v>
                </c:pt>
                <c:pt idx="1431">
                  <c:v>21.85058593799999</c:v>
                </c:pt>
                <c:pt idx="1432">
                  <c:v>21.865844727</c:v>
                </c:pt>
                <c:pt idx="1433">
                  <c:v>21.881103516</c:v>
                </c:pt>
                <c:pt idx="1434">
                  <c:v>21.896362305</c:v>
                </c:pt>
                <c:pt idx="1435">
                  <c:v>21.911621094</c:v>
                </c:pt>
                <c:pt idx="1436">
                  <c:v>21.926879883</c:v>
                </c:pt>
                <c:pt idx="1437">
                  <c:v>21.94213867199997</c:v>
                </c:pt>
                <c:pt idx="1438">
                  <c:v>21.957397461</c:v>
                </c:pt>
                <c:pt idx="1439">
                  <c:v>21.97265625</c:v>
                </c:pt>
                <c:pt idx="1440">
                  <c:v>21.987915039</c:v>
                </c:pt>
                <c:pt idx="1441">
                  <c:v>22.003173828</c:v>
                </c:pt>
                <c:pt idx="1442">
                  <c:v>22.01843261699998</c:v>
                </c:pt>
                <c:pt idx="1443">
                  <c:v>22.033691406</c:v>
                </c:pt>
                <c:pt idx="1444">
                  <c:v>22.048950195</c:v>
                </c:pt>
                <c:pt idx="1445">
                  <c:v>22.064208984</c:v>
                </c:pt>
                <c:pt idx="1446">
                  <c:v>22.079467773</c:v>
                </c:pt>
                <c:pt idx="1447">
                  <c:v>22.09472656299998</c:v>
                </c:pt>
                <c:pt idx="1448">
                  <c:v>22.109985352</c:v>
                </c:pt>
                <c:pt idx="1449">
                  <c:v>22.125244141</c:v>
                </c:pt>
                <c:pt idx="1450">
                  <c:v>22.14050293</c:v>
                </c:pt>
                <c:pt idx="1451">
                  <c:v>22.155761719</c:v>
                </c:pt>
                <c:pt idx="1452">
                  <c:v>22.17102050800001</c:v>
                </c:pt>
                <c:pt idx="1453">
                  <c:v>22.186279297</c:v>
                </c:pt>
                <c:pt idx="1454">
                  <c:v>22.201538086</c:v>
                </c:pt>
                <c:pt idx="1455">
                  <c:v>22.216796875</c:v>
                </c:pt>
                <c:pt idx="1456">
                  <c:v>22.232055664</c:v>
                </c:pt>
                <c:pt idx="1457">
                  <c:v>22.247314453</c:v>
                </c:pt>
                <c:pt idx="1458">
                  <c:v>22.26257324199997</c:v>
                </c:pt>
                <c:pt idx="1459">
                  <c:v>22.277832031</c:v>
                </c:pt>
                <c:pt idx="1460">
                  <c:v>22.29309082</c:v>
                </c:pt>
                <c:pt idx="1461">
                  <c:v>22.308349609</c:v>
                </c:pt>
                <c:pt idx="1462">
                  <c:v>22.323608398</c:v>
                </c:pt>
                <c:pt idx="1463">
                  <c:v>22.338867188</c:v>
                </c:pt>
                <c:pt idx="1464">
                  <c:v>22.354125977</c:v>
                </c:pt>
                <c:pt idx="1465">
                  <c:v>22.369384766</c:v>
                </c:pt>
                <c:pt idx="1466">
                  <c:v>22.384643555</c:v>
                </c:pt>
                <c:pt idx="1467">
                  <c:v>22.399902344</c:v>
                </c:pt>
                <c:pt idx="1468">
                  <c:v>22.41516113300001</c:v>
                </c:pt>
                <c:pt idx="1469">
                  <c:v>22.430419922</c:v>
                </c:pt>
                <c:pt idx="1470">
                  <c:v>22.445678711</c:v>
                </c:pt>
                <c:pt idx="1471">
                  <c:v>22.4609375</c:v>
                </c:pt>
                <c:pt idx="1472">
                  <c:v>22.476196289</c:v>
                </c:pt>
                <c:pt idx="1473">
                  <c:v>22.491455078</c:v>
                </c:pt>
                <c:pt idx="1474">
                  <c:v>22.50671386699998</c:v>
                </c:pt>
                <c:pt idx="1475">
                  <c:v>22.521972656</c:v>
                </c:pt>
                <c:pt idx="1476">
                  <c:v>22.537231445</c:v>
                </c:pt>
                <c:pt idx="1477">
                  <c:v>22.552490234</c:v>
                </c:pt>
                <c:pt idx="1478">
                  <c:v>22.567749023</c:v>
                </c:pt>
                <c:pt idx="1479">
                  <c:v>22.58300781299998</c:v>
                </c:pt>
                <c:pt idx="1480">
                  <c:v>22.598266602</c:v>
                </c:pt>
                <c:pt idx="1481">
                  <c:v>22.613525391</c:v>
                </c:pt>
                <c:pt idx="1482">
                  <c:v>22.62878418</c:v>
                </c:pt>
                <c:pt idx="1483">
                  <c:v>22.644042969</c:v>
                </c:pt>
                <c:pt idx="1484">
                  <c:v>22.65930175800001</c:v>
                </c:pt>
                <c:pt idx="1485">
                  <c:v>22.674560547</c:v>
                </c:pt>
                <c:pt idx="1486">
                  <c:v>22.689819336</c:v>
                </c:pt>
                <c:pt idx="1487">
                  <c:v>22.705078125</c:v>
                </c:pt>
                <c:pt idx="1488">
                  <c:v>22.720336914</c:v>
                </c:pt>
                <c:pt idx="1489">
                  <c:v>22.735595703</c:v>
                </c:pt>
                <c:pt idx="1490">
                  <c:v>22.750854492</c:v>
                </c:pt>
                <c:pt idx="1491">
                  <c:v>22.76611328099997</c:v>
                </c:pt>
                <c:pt idx="1492">
                  <c:v>22.78137207</c:v>
                </c:pt>
                <c:pt idx="1493">
                  <c:v>22.796630859</c:v>
                </c:pt>
                <c:pt idx="1494">
                  <c:v>22.811889648</c:v>
                </c:pt>
                <c:pt idx="1495">
                  <c:v>22.82714843799999</c:v>
                </c:pt>
                <c:pt idx="1496">
                  <c:v>22.842407227</c:v>
                </c:pt>
                <c:pt idx="1497">
                  <c:v>22.857666016</c:v>
                </c:pt>
                <c:pt idx="1498">
                  <c:v>22.872924805</c:v>
                </c:pt>
                <c:pt idx="1499">
                  <c:v>22.888183594</c:v>
                </c:pt>
                <c:pt idx="1500">
                  <c:v>22.90344238299998</c:v>
                </c:pt>
                <c:pt idx="1501">
                  <c:v>22.918701172</c:v>
                </c:pt>
                <c:pt idx="1502">
                  <c:v>22.933959961</c:v>
                </c:pt>
                <c:pt idx="1503">
                  <c:v>22.94921875</c:v>
                </c:pt>
                <c:pt idx="1504">
                  <c:v>22.964477539</c:v>
                </c:pt>
                <c:pt idx="1505">
                  <c:v>22.979736328</c:v>
                </c:pt>
                <c:pt idx="1506">
                  <c:v>22.994995117</c:v>
                </c:pt>
                <c:pt idx="1507">
                  <c:v>23.010253906</c:v>
                </c:pt>
                <c:pt idx="1508">
                  <c:v>23.025512695</c:v>
                </c:pt>
                <c:pt idx="1509">
                  <c:v>23.040771484</c:v>
                </c:pt>
                <c:pt idx="1510">
                  <c:v>23.056030273</c:v>
                </c:pt>
                <c:pt idx="1511">
                  <c:v>23.07128906299999</c:v>
                </c:pt>
                <c:pt idx="1512">
                  <c:v>23.08654785199997</c:v>
                </c:pt>
                <c:pt idx="1513">
                  <c:v>23.101806641</c:v>
                </c:pt>
                <c:pt idx="1514">
                  <c:v>23.11706543</c:v>
                </c:pt>
                <c:pt idx="1515">
                  <c:v>23.132324219</c:v>
                </c:pt>
                <c:pt idx="1516">
                  <c:v>23.14758300800001</c:v>
                </c:pt>
                <c:pt idx="1517">
                  <c:v>23.162841797</c:v>
                </c:pt>
                <c:pt idx="1518">
                  <c:v>23.178100586</c:v>
                </c:pt>
                <c:pt idx="1519">
                  <c:v>23.193359375</c:v>
                </c:pt>
                <c:pt idx="1520">
                  <c:v>23.208618164</c:v>
                </c:pt>
                <c:pt idx="1521">
                  <c:v>23.223876953</c:v>
                </c:pt>
                <c:pt idx="1522">
                  <c:v>23.23913574199999</c:v>
                </c:pt>
                <c:pt idx="1523">
                  <c:v>23.254394531</c:v>
                </c:pt>
                <c:pt idx="1524">
                  <c:v>23.26965332</c:v>
                </c:pt>
                <c:pt idx="1525">
                  <c:v>23.284912109</c:v>
                </c:pt>
                <c:pt idx="1526">
                  <c:v>23.300170898</c:v>
                </c:pt>
                <c:pt idx="1527">
                  <c:v>23.31542968799998</c:v>
                </c:pt>
                <c:pt idx="1528">
                  <c:v>23.330688477</c:v>
                </c:pt>
                <c:pt idx="1529">
                  <c:v>23.345947266</c:v>
                </c:pt>
                <c:pt idx="1530">
                  <c:v>23.361206055</c:v>
                </c:pt>
                <c:pt idx="1531">
                  <c:v>23.376464844</c:v>
                </c:pt>
                <c:pt idx="1532">
                  <c:v>23.391723633</c:v>
                </c:pt>
                <c:pt idx="1533">
                  <c:v>23.406982422</c:v>
                </c:pt>
                <c:pt idx="1534">
                  <c:v>23.42224121099998</c:v>
                </c:pt>
                <c:pt idx="1535">
                  <c:v>23.4375</c:v>
                </c:pt>
                <c:pt idx="1536">
                  <c:v>23.452758789</c:v>
                </c:pt>
                <c:pt idx="1537">
                  <c:v>23.46801757799997</c:v>
                </c:pt>
                <c:pt idx="1538">
                  <c:v>23.48327636699998</c:v>
                </c:pt>
                <c:pt idx="1539">
                  <c:v>23.498535156</c:v>
                </c:pt>
                <c:pt idx="1540">
                  <c:v>23.513793945</c:v>
                </c:pt>
                <c:pt idx="1541">
                  <c:v>23.529052734</c:v>
                </c:pt>
                <c:pt idx="1542">
                  <c:v>23.544311523</c:v>
                </c:pt>
                <c:pt idx="1543">
                  <c:v>23.55957031299999</c:v>
                </c:pt>
                <c:pt idx="1544">
                  <c:v>23.574829102</c:v>
                </c:pt>
                <c:pt idx="1545">
                  <c:v>23.590087891</c:v>
                </c:pt>
                <c:pt idx="1546">
                  <c:v>23.60534668</c:v>
                </c:pt>
                <c:pt idx="1547">
                  <c:v>23.620605469</c:v>
                </c:pt>
                <c:pt idx="1548">
                  <c:v>23.63586425800001</c:v>
                </c:pt>
                <c:pt idx="1549">
                  <c:v>23.651123047</c:v>
                </c:pt>
                <c:pt idx="1550">
                  <c:v>23.666381836</c:v>
                </c:pt>
                <c:pt idx="1551">
                  <c:v>23.681640625</c:v>
                </c:pt>
                <c:pt idx="1552">
                  <c:v>23.696899414</c:v>
                </c:pt>
                <c:pt idx="1553">
                  <c:v>23.712158203</c:v>
                </c:pt>
                <c:pt idx="1554">
                  <c:v>23.72741699199998</c:v>
                </c:pt>
                <c:pt idx="1555">
                  <c:v>23.742675781</c:v>
                </c:pt>
                <c:pt idx="1556">
                  <c:v>23.75793457</c:v>
                </c:pt>
                <c:pt idx="1557">
                  <c:v>23.773193359</c:v>
                </c:pt>
                <c:pt idx="1558">
                  <c:v>23.788452148</c:v>
                </c:pt>
                <c:pt idx="1559">
                  <c:v>23.80371093799998</c:v>
                </c:pt>
                <c:pt idx="1560">
                  <c:v>23.818969727</c:v>
                </c:pt>
                <c:pt idx="1561">
                  <c:v>23.834228516</c:v>
                </c:pt>
                <c:pt idx="1562">
                  <c:v>23.849487305</c:v>
                </c:pt>
                <c:pt idx="1563">
                  <c:v>23.864746094</c:v>
                </c:pt>
                <c:pt idx="1564">
                  <c:v>23.880004883</c:v>
                </c:pt>
                <c:pt idx="1565">
                  <c:v>23.895263672</c:v>
                </c:pt>
                <c:pt idx="1566">
                  <c:v>23.910522461</c:v>
                </c:pt>
                <c:pt idx="1567">
                  <c:v>23.92578125</c:v>
                </c:pt>
                <c:pt idx="1568">
                  <c:v>23.941040039</c:v>
                </c:pt>
                <c:pt idx="1569">
                  <c:v>23.956298828</c:v>
                </c:pt>
                <c:pt idx="1570">
                  <c:v>23.97155761699999</c:v>
                </c:pt>
                <c:pt idx="1571">
                  <c:v>23.986816406</c:v>
                </c:pt>
                <c:pt idx="1572">
                  <c:v>24.002075195</c:v>
                </c:pt>
                <c:pt idx="1573">
                  <c:v>24.017333984</c:v>
                </c:pt>
                <c:pt idx="1574">
                  <c:v>24.032592773</c:v>
                </c:pt>
                <c:pt idx="1575">
                  <c:v>24.047851563</c:v>
                </c:pt>
                <c:pt idx="1576">
                  <c:v>24.063110352</c:v>
                </c:pt>
                <c:pt idx="1577">
                  <c:v>24.078369141</c:v>
                </c:pt>
                <c:pt idx="1578">
                  <c:v>24.09362793</c:v>
                </c:pt>
                <c:pt idx="1579">
                  <c:v>24.108886719</c:v>
                </c:pt>
                <c:pt idx="1580">
                  <c:v>24.12414550800001</c:v>
                </c:pt>
                <c:pt idx="1581">
                  <c:v>24.139404297</c:v>
                </c:pt>
                <c:pt idx="1582">
                  <c:v>24.154663086</c:v>
                </c:pt>
                <c:pt idx="1583">
                  <c:v>24.169921875</c:v>
                </c:pt>
                <c:pt idx="1584">
                  <c:v>24.185180664</c:v>
                </c:pt>
                <c:pt idx="1585">
                  <c:v>24.200439453</c:v>
                </c:pt>
                <c:pt idx="1586">
                  <c:v>24.21569824199998</c:v>
                </c:pt>
                <c:pt idx="1587">
                  <c:v>24.230957031</c:v>
                </c:pt>
                <c:pt idx="1588">
                  <c:v>24.24621582</c:v>
                </c:pt>
                <c:pt idx="1589">
                  <c:v>24.261474609</c:v>
                </c:pt>
                <c:pt idx="1590">
                  <c:v>24.276733398</c:v>
                </c:pt>
                <c:pt idx="1591">
                  <c:v>24.29199218799999</c:v>
                </c:pt>
                <c:pt idx="1592">
                  <c:v>24.307250977</c:v>
                </c:pt>
                <c:pt idx="1593">
                  <c:v>24.322509766</c:v>
                </c:pt>
                <c:pt idx="1594">
                  <c:v>24.337768555</c:v>
                </c:pt>
                <c:pt idx="1595">
                  <c:v>24.353027344</c:v>
                </c:pt>
                <c:pt idx="1596">
                  <c:v>24.368286133</c:v>
                </c:pt>
                <c:pt idx="1597">
                  <c:v>24.383544922</c:v>
                </c:pt>
                <c:pt idx="1598">
                  <c:v>24.398803711</c:v>
                </c:pt>
                <c:pt idx="1599">
                  <c:v>24.4140625</c:v>
                </c:pt>
                <c:pt idx="1600">
                  <c:v>24.429321289</c:v>
                </c:pt>
                <c:pt idx="1601">
                  <c:v>24.444580078</c:v>
                </c:pt>
                <c:pt idx="1602">
                  <c:v>24.45983886699999</c:v>
                </c:pt>
                <c:pt idx="1603">
                  <c:v>24.475097656</c:v>
                </c:pt>
                <c:pt idx="1604">
                  <c:v>24.490356445</c:v>
                </c:pt>
                <c:pt idx="1605">
                  <c:v>24.505615234</c:v>
                </c:pt>
                <c:pt idx="1606">
                  <c:v>24.520874023</c:v>
                </c:pt>
                <c:pt idx="1607">
                  <c:v>24.53613281299998</c:v>
                </c:pt>
                <c:pt idx="1608">
                  <c:v>24.551391602</c:v>
                </c:pt>
                <c:pt idx="1609">
                  <c:v>24.566650391</c:v>
                </c:pt>
                <c:pt idx="1610">
                  <c:v>24.58190918</c:v>
                </c:pt>
                <c:pt idx="1611">
                  <c:v>24.597167969</c:v>
                </c:pt>
                <c:pt idx="1612">
                  <c:v>24.61242675800001</c:v>
                </c:pt>
                <c:pt idx="1613">
                  <c:v>24.627685547</c:v>
                </c:pt>
                <c:pt idx="1614">
                  <c:v>24.642944336</c:v>
                </c:pt>
                <c:pt idx="1615">
                  <c:v>24.658203125</c:v>
                </c:pt>
                <c:pt idx="1616">
                  <c:v>24.673461914</c:v>
                </c:pt>
                <c:pt idx="1617">
                  <c:v>24.688720703</c:v>
                </c:pt>
                <c:pt idx="1618">
                  <c:v>24.70397949199999</c:v>
                </c:pt>
                <c:pt idx="1619">
                  <c:v>24.719238281</c:v>
                </c:pt>
                <c:pt idx="1620">
                  <c:v>24.73449707</c:v>
                </c:pt>
                <c:pt idx="1621">
                  <c:v>24.749755859</c:v>
                </c:pt>
                <c:pt idx="1622">
                  <c:v>24.765014648</c:v>
                </c:pt>
                <c:pt idx="1623">
                  <c:v>24.78027343799998</c:v>
                </c:pt>
                <c:pt idx="1624">
                  <c:v>24.79553222699997</c:v>
                </c:pt>
                <c:pt idx="1625">
                  <c:v>24.810791016</c:v>
                </c:pt>
                <c:pt idx="1626">
                  <c:v>24.826049805</c:v>
                </c:pt>
                <c:pt idx="1627">
                  <c:v>24.841308594</c:v>
                </c:pt>
                <c:pt idx="1628">
                  <c:v>24.85656738300001</c:v>
                </c:pt>
                <c:pt idx="1629">
                  <c:v>24.871826172</c:v>
                </c:pt>
                <c:pt idx="1630">
                  <c:v>24.887084961</c:v>
                </c:pt>
                <c:pt idx="1631">
                  <c:v>24.90234375</c:v>
                </c:pt>
                <c:pt idx="1632">
                  <c:v>24.917602539</c:v>
                </c:pt>
                <c:pt idx="1633">
                  <c:v>24.932861328</c:v>
                </c:pt>
                <c:pt idx="1634">
                  <c:v>24.94812011699998</c:v>
                </c:pt>
                <c:pt idx="1635">
                  <c:v>24.963378906</c:v>
                </c:pt>
                <c:pt idx="1636">
                  <c:v>24.978637695</c:v>
                </c:pt>
                <c:pt idx="1637">
                  <c:v>24.993896484</c:v>
                </c:pt>
                <c:pt idx="1638">
                  <c:v>25.009155273</c:v>
                </c:pt>
                <c:pt idx="1639">
                  <c:v>25.02441406299999</c:v>
                </c:pt>
                <c:pt idx="1640">
                  <c:v>25.039672852</c:v>
                </c:pt>
                <c:pt idx="1641">
                  <c:v>25.054931641</c:v>
                </c:pt>
                <c:pt idx="1642">
                  <c:v>25.07019043</c:v>
                </c:pt>
                <c:pt idx="1643">
                  <c:v>25.08544921899997</c:v>
                </c:pt>
                <c:pt idx="1644">
                  <c:v>25.10070800800001</c:v>
                </c:pt>
                <c:pt idx="1645">
                  <c:v>25.115966797</c:v>
                </c:pt>
                <c:pt idx="1646">
                  <c:v>25.131225586</c:v>
                </c:pt>
                <c:pt idx="1647">
                  <c:v>25.146484375</c:v>
                </c:pt>
                <c:pt idx="1648">
                  <c:v>25.161743164</c:v>
                </c:pt>
                <c:pt idx="1649">
                  <c:v>25.177001953</c:v>
                </c:pt>
                <c:pt idx="1650">
                  <c:v>25.19226074199999</c:v>
                </c:pt>
                <c:pt idx="1651">
                  <c:v>25.20751953099997</c:v>
                </c:pt>
                <c:pt idx="1652">
                  <c:v>25.22277832</c:v>
                </c:pt>
                <c:pt idx="1653">
                  <c:v>25.238037109</c:v>
                </c:pt>
                <c:pt idx="1654">
                  <c:v>25.253295898</c:v>
                </c:pt>
                <c:pt idx="1655">
                  <c:v>25.26855468799998</c:v>
                </c:pt>
                <c:pt idx="1656">
                  <c:v>25.283813477</c:v>
                </c:pt>
                <c:pt idx="1657">
                  <c:v>25.299072266</c:v>
                </c:pt>
                <c:pt idx="1658">
                  <c:v>25.314331055</c:v>
                </c:pt>
                <c:pt idx="1659">
                  <c:v>25.329589844</c:v>
                </c:pt>
                <c:pt idx="1660">
                  <c:v>25.34484863300001</c:v>
                </c:pt>
                <c:pt idx="1661">
                  <c:v>25.360107422</c:v>
                </c:pt>
                <c:pt idx="1662">
                  <c:v>25.375366211</c:v>
                </c:pt>
                <c:pt idx="1663">
                  <c:v>25.390625</c:v>
                </c:pt>
                <c:pt idx="1664">
                  <c:v>25.405883789</c:v>
                </c:pt>
                <c:pt idx="1665">
                  <c:v>25.42114257799997</c:v>
                </c:pt>
                <c:pt idx="1666">
                  <c:v>25.43640136699999</c:v>
                </c:pt>
                <c:pt idx="1667">
                  <c:v>25.451660156</c:v>
                </c:pt>
                <c:pt idx="1668">
                  <c:v>25.466918945</c:v>
                </c:pt>
                <c:pt idx="1669">
                  <c:v>25.482177734</c:v>
                </c:pt>
                <c:pt idx="1670">
                  <c:v>25.497436523</c:v>
                </c:pt>
                <c:pt idx="1671">
                  <c:v>25.51269531299999</c:v>
                </c:pt>
                <c:pt idx="1672">
                  <c:v>25.527954102</c:v>
                </c:pt>
                <c:pt idx="1673">
                  <c:v>25.543212891</c:v>
                </c:pt>
                <c:pt idx="1674">
                  <c:v>25.55847168</c:v>
                </c:pt>
                <c:pt idx="1675">
                  <c:v>25.573730469</c:v>
                </c:pt>
                <c:pt idx="1676">
                  <c:v>25.588989258</c:v>
                </c:pt>
                <c:pt idx="1677">
                  <c:v>25.604248047</c:v>
                </c:pt>
                <c:pt idx="1678">
                  <c:v>25.619506836</c:v>
                </c:pt>
                <c:pt idx="1679">
                  <c:v>25.634765625</c:v>
                </c:pt>
                <c:pt idx="1680">
                  <c:v>25.650024414</c:v>
                </c:pt>
                <c:pt idx="1681">
                  <c:v>25.665283203</c:v>
                </c:pt>
                <c:pt idx="1682">
                  <c:v>25.68054199199998</c:v>
                </c:pt>
                <c:pt idx="1683">
                  <c:v>25.695800781</c:v>
                </c:pt>
                <c:pt idx="1684">
                  <c:v>25.71105957</c:v>
                </c:pt>
                <c:pt idx="1685">
                  <c:v>25.726318359</c:v>
                </c:pt>
                <c:pt idx="1686">
                  <c:v>25.741577148</c:v>
                </c:pt>
                <c:pt idx="1687">
                  <c:v>25.75683593799999</c:v>
                </c:pt>
                <c:pt idx="1688">
                  <c:v>25.772094727</c:v>
                </c:pt>
                <c:pt idx="1689">
                  <c:v>25.787353516</c:v>
                </c:pt>
                <c:pt idx="1690">
                  <c:v>25.802612305</c:v>
                </c:pt>
                <c:pt idx="1691">
                  <c:v>25.817871094</c:v>
                </c:pt>
                <c:pt idx="1692">
                  <c:v>25.833129883</c:v>
                </c:pt>
                <c:pt idx="1693">
                  <c:v>25.848388672</c:v>
                </c:pt>
                <c:pt idx="1694">
                  <c:v>25.863647461</c:v>
                </c:pt>
                <c:pt idx="1695">
                  <c:v>25.87890625</c:v>
                </c:pt>
                <c:pt idx="1696">
                  <c:v>25.894165039</c:v>
                </c:pt>
                <c:pt idx="1697">
                  <c:v>25.909423828</c:v>
                </c:pt>
                <c:pt idx="1698">
                  <c:v>25.92468261699998</c:v>
                </c:pt>
                <c:pt idx="1699">
                  <c:v>25.939941406</c:v>
                </c:pt>
                <c:pt idx="1700">
                  <c:v>25.955200195</c:v>
                </c:pt>
                <c:pt idx="1701">
                  <c:v>25.970458984</c:v>
                </c:pt>
                <c:pt idx="1702">
                  <c:v>25.98571777299997</c:v>
                </c:pt>
                <c:pt idx="1703">
                  <c:v>26.00097656299999</c:v>
                </c:pt>
                <c:pt idx="1704">
                  <c:v>26.016235352</c:v>
                </c:pt>
                <c:pt idx="1705">
                  <c:v>26.031494141</c:v>
                </c:pt>
                <c:pt idx="1706">
                  <c:v>26.04675293</c:v>
                </c:pt>
                <c:pt idx="1707">
                  <c:v>26.062011719</c:v>
                </c:pt>
                <c:pt idx="1708">
                  <c:v>26.07727050800001</c:v>
                </c:pt>
                <c:pt idx="1709">
                  <c:v>26.09252929699997</c:v>
                </c:pt>
                <c:pt idx="1710">
                  <c:v>26.107788086</c:v>
                </c:pt>
                <c:pt idx="1711">
                  <c:v>26.123046875</c:v>
                </c:pt>
                <c:pt idx="1712">
                  <c:v>26.138305664</c:v>
                </c:pt>
                <c:pt idx="1713">
                  <c:v>26.153564453</c:v>
                </c:pt>
                <c:pt idx="1714">
                  <c:v>26.16882324199998</c:v>
                </c:pt>
                <c:pt idx="1715">
                  <c:v>26.184082031</c:v>
                </c:pt>
                <c:pt idx="1716">
                  <c:v>26.19934082</c:v>
                </c:pt>
                <c:pt idx="1717">
                  <c:v>26.214599609</c:v>
                </c:pt>
                <c:pt idx="1718">
                  <c:v>26.229858398</c:v>
                </c:pt>
                <c:pt idx="1719">
                  <c:v>26.24511718799998</c:v>
                </c:pt>
                <c:pt idx="1720">
                  <c:v>26.260375977</c:v>
                </c:pt>
                <c:pt idx="1721">
                  <c:v>26.275634766</c:v>
                </c:pt>
                <c:pt idx="1722">
                  <c:v>26.290893555</c:v>
                </c:pt>
                <c:pt idx="1723">
                  <c:v>26.306152344</c:v>
                </c:pt>
                <c:pt idx="1724">
                  <c:v>26.32141113300001</c:v>
                </c:pt>
                <c:pt idx="1725">
                  <c:v>26.336669922</c:v>
                </c:pt>
                <c:pt idx="1726">
                  <c:v>26.351928711</c:v>
                </c:pt>
                <c:pt idx="1727">
                  <c:v>26.3671875</c:v>
                </c:pt>
                <c:pt idx="1728">
                  <c:v>26.38244628899997</c:v>
                </c:pt>
                <c:pt idx="1729">
                  <c:v>26.397705078</c:v>
                </c:pt>
                <c:pt idx="1730">
                  <c:v>26.41296386699999</c:v>
                </c:pt>
                <c:pt idx="1731">
                  <c:v>26.42822265599997</c:v>
                </c:pt>
                <c:pt idx="1732">
                  <c:v>26.443481445</c:v>
                </c:pt>
                <c:pt idx="1733">
                  <c:v>26.45874023399997</c:v>
                </c:pt>
                <c:pt idx="1734">
                  <c:v>26.473999023</c:v>
                </c:pt>
                <c:pt idx="1735">
                  <c:v>26.48925781299998</c:v>
                </c:pt>
                <c:pt idx="1736">
                  <c:v>26.504516602</c:v>
                </c:pt>
                <c:pt idx="1737">
                  <c:v>26.519775391</c:v>
                </c:pt>
                <c:pt idx="1738">
                  <c:v>26.53503418</c:v>
                </c:pt>
                <c:pt idx="1739">
                  <c:v>26.550292969</c:v>
                </c:pt>
                <c:pt idx="1740">
                  <c:v>26.56555175800001</c:v>
                </c:pt>
                <c:pt idx="1741">
                  <c:v>26.580810547</c:v>
                </c:pt>
                <c:pt idx="1742">
                  <c:v>26.596069336</c:v>
                </c:pt>
                <c:pt idx="1743">
                  <c:v>26.611328125</c:v>
                </c:pt>
                <c:pt idx="1744">
                  <c:v>26.626586914</c:v>
                </c:pt>
                <c:pt idx="1745">
                  <c:v>26.641845703</c:v>
                </c:pt>
                <c:pt idx="1746">
                  <c:v>26.657104492</c:v>
                </c:pt>
                <c:pt idx="1747">
                  <c:v>26.672363281</c:v>
                </c:pt>
                <c:pt idx="1748">
                  <c:v>26.68762207</c:v>
                </c:pt>
                <c:pt idx="1749">
                  <c:v>26.702880859</c:v>
                </c:pt>
                <c:pt idx="1750">
                  <c:v>26.718139648</c:v>
                </c:pt>
                <c:pt idx="1751">
                  <c:v>26.73339843799999</c:v>
                </c:pt>
                <c:pt idx="1752">
                  <c:v>26.748657227</c:v>
                </c:pt>
                <c:pt idx="1753">
                  <c:v>26.763916016</c:v>
                </c:pt>
                <c:pt idx="1754">
                  <c:v>26.779174805</c:v>
                </c:pt>
                <c:pt idx="1755">
                  <c:v>26.794433594</c:v>
                </c:pt>
                <c:pt idx="1756">
                  <c:v>26.809692383</c:v>
                </c:pt>
                <c:pt idx="1757">
                  <c:v>26.824951172</c:v>
                </c:pt>
                <c:pt idx="1758">
                  <c:v>26.840209961</c:v>
                </c:pt>
                <c:pt idx="1759">
                  <c:v>26.85546875</c:v>
                </c:pt>
                <c:pt idx="1760">
                  <c:v>26.870727539</c:v>
                </c:pt>
                <c:pt idx="1761">
                  <c:v>26.885986328</c:v>
                </c:pt>
                <c:pt idx="1762">
                  <c:v>26.90124511699999</c:v>
                </c:pt>
                <c:pt idx="1763">
                  <c:v>26.916503906</c:v>
                </c:pt>
                <c:pt idx="1764">
                  <c:v>26.931762695</c:v>
                </c:pt>
                <c:pt idx="1765">
                  <c:v>26.947021484</c:v>
                </c:pt>
                <c:pt idx="1766">
                  <c:v>26.96228027299997</c:v>
                </c:pt>
                <c:pt idx="1767">
                  <c:v>26.97753906299998</c:v>
                </c:pt>
                <c:pt idx="1768">
                  <c:v>26.99279785199997</c:v>
                </c:pt>
                <c:pt idx="1769">
                  <c:v>27.008056641</c:v>
                </c:pt>
                <c:pt idx="1770">
                  <c:v>27.02331543</c:v>
                </c:pt>
                <c:pt idx="1771">
                  <c:v>27.038574219</c:v>
                </c:pt>
                <c:pt idx="1772">
                  <c:v>27.05383300800001</c:v>
                </c:pt>
                <c:pt idx="1773">
                  <c:v>27.069091797</c:v>
                </c:pt>
                <c:pt idx="1774">
                  <c:v>27.084350586</c:v>
                </c:pt>
                <c:pt idx="1775">
                  <c:v>27.099609375</c:v>
                </c:pt>
                <c:pt idx="1776">
                  <c:v>27.114868164</c:v>
                </c:pt>
                <c:pt idx="1777">
                  <c:v>27.130126953</c:v>
                </c:pt>
                <c:pt idx="1778">
                  <c:v>27.14538574199999</c:v>
                </c:pt>
                <c:pt idx="1779">
                  <c:v>27.16064453099997</c:v>
                </c:pt>
                <c:pt idx="1780">
                  <c:v>27.17590332</c:v>
                </c:pt>
                <c:pt idx="1781">
                  <c:v>27.191162109</c:v>
                </c:pt>
                <c:pt idx="1782">
                  <c:v>27.206420898</c:v>
                </c:pt>
                <c:pt idx="1783">
                  <c:v>27.22167968799998</c:v>
                </c:pt>
                <c:pt idx="1784">
                  <c:v>27.236938477</c:v>
                </c:pt>
                <c:pt idx="1785">
                  <c:v>27.252197266</c:v>
                </c:pt>
                <c:pt idx="1786">
                  <c:v>27.267456055</c:v>
                </c:pt>
                <c:pt idx="1787">
                  <c:v>27.28271484399997</c:v>
                </c:pt>
                <c:pt idx="1788">
                  <c:v>27.29797363300001</c:v>
                </c:pt>
                <c:pt idx="1789">
                  <c:v>27.313232422</c:v>
                </c:pt>
                <c:pt idx="1790">
                  <c:v>27.328491211</c:v>
                </c:pt>
                <c:pt idx="1791">
                  <c:v>27.34375</c:v>
                </c:pt>
                <c:pt idx="1792">
                  <c:v>27.359008789</c:v>
                </c:pt>
                <c:pt idx="1793">
                  <c:v>27.374267578</c:v>
                </c:pt>
                <c:pt idx="1794">
                  <c:v>27.38952636699998</c:v>
                </c:pt>
                <c:pt idx="1795">
                  <c:v>27.404785156</c:v>
                </c:pt>
                <c:pt idx="1796">
                  <c:v>27.420043945</c:v>
                </c:pt>
                <c:pt idx="1797">
                  <c:v>27.435302734</c:v>
                </c:pt>
                <c:pt idx="1798">
                  <c:v>27.450561523</c:v>
                </c:pt>
                <c:pt idx="1799">
                  <c:v>27.46582031299998</c:v>
                </c:pt>
                <c:pt idx="1800">
                  <c:v>27.481079102</c:v>
                </c:pt>
                <c:pt idx="1801">
                  <c:v>27.496337891</c:v>
                </c:pt>
                <c:pt idx="1802">
                  <c:v>27.51159668</c:v>
                </c:pt>
                <c:pt idx="1803">
                  <c:v>27.526855469</c:v>
                </c:pt>
                <c:pt idx="1804">
                  <c:v>27.542114258</c:v>
                </c:pt>
                <c:pt idx="1805">
                  <c:v>27.557373047</c:v>
                </c:pt>
                <c:pt idx="1806">
                  <c:v>27.57263183599998</c:v>
                </c:pt>
                <c:pt idx="1807">
                  <c:v>27.587890625</c:v>
                </c:pt>
                <c:pt idx="1808">
                  <c:v>27.603149414</c:v>
                </c:pt>
                <c:pt idx="1809">
                  <c:v>27.618408203</c:v>
                </c:pt>
                <c:pt idx="1810">
                  <c:v>27.63366699199999</c:v>
                </c:pt>
                <c:pt idx="1811">
                  <c:v>27.648925781</c:v>
                </c:pt>
                <c:pt idx="1812">
                  <c:v>27.66418457</c:v>
                </c:pt>
                <c:pt idx="1813">
                  <c:v>27.679443359</c:v>
                </c:pt>
                <c:pt idx="1814">
                  <c:v>27.694702148</c:v>
                </c:pt>
                <c:pt idx="1815">
                  <c:v>27.70996093799999</c:v>
                </c:pt>
                <c:pt idx="1816">
                  <c:v>27.725219727</c:v>
                </c:pt>
                <c:pt idx="1817">
                  <c:v>27.740478516</c:v>
                </c:pt>
                <c:pt idx="1818">
                  <c:v>27.755737305</c:v>
                </c:pt>
                <c:pt idx="1819">
                  <c:v>27.770996094</c:v>
                </c:pt>
                <c:pt idx="1820">
                  <c:v>27.786254883</c:v>
                </c:pt>
                <c:pt idx="1821">
                  <c:v>27.801513672</c:v>
                </c:pt>
                <c:pt idx="1822">
                  <c:v>27.816772461</c:v>
                </c:pt>
                <c:pt idx="1823">
                  <c:v>27.83203125</c:v>
                </c:pt>
                <c:pt idx="1824">
                  <c:v>27.847290039</c:v>
                </c:pt>
                <c:pt idx="1825">
                  <c:v>27.862548828</c:v>
                </c:pt>
                <c:pt idx="1826">
                  <c:v>27.877807617</c:v>
                </c:pt>
                <c:pt idx="1827">
                  <c:v>27.893066406</c:v>
                </c:pt>
                <c:pt idx="1828">
                  <c:v>27.908325195</c:v>
                </c:pt>
                <c:pt idx="1829">
                  <c:v>27.923583984</c:v>
                </c:pt>
                <c:pt idx="1830">
                  <c:v>27.938842773</c:v>
                </c:pt>
                <c:pt idx="1831">
                  <c:v>27.95410156299999</c:v>
                </c:pt>
                <c:pt idx="1832">
                  <c:v>27.969360352</c:v>
                </c:pt>
                <c:pt idx="1833">
                  <c:v>27.984619141</c:v>
                </c:pt>
                <c:pt idx="1834">
                  <c:v>27.99987793</c:v>
                </c:pt>
                <c:pt idx="1835">
                  <c:v>28.015136719</c:v>
                </c:pt>
                <c:pt idx="1836">
                  <c:v>28.03039550800001</c:v>
                </c:pt>
                <c:pt idx="1837">
                  <c:v>28.045654297</c:v>
                </c:pt>
                <c:pt idx="1838">
                  <c:v>28.060913086</c:v>
                </c:pt>
                <c:pt idx="1839">
                  <c:v>28.076171875</c:v>
                </c:pt>
                <c:pt idx="1840">
                  <c:v>28.091430664</c:v>
                </c:pt>
                <c:pt idx="1841">
                  <c:v>28.106689453</c:v>
                </c:pt>
                <c:pt idx="1842">
                  <c:v>28.12194824199999</c:v>
                </c:pt>
                <c:pt idx="1843">
                  <c:v>28.137207031</c:v>
                </c:pt>
                <c:pt idx="1844">
                  <c:v>28.15246582</c:v>
                </c:pt>
                <c:pt idx="1845">
                  <c:v>28.167724609</c:v>
                </c:pt>
                <c:pt idx="1846">
                  <c:v>28.182983398</c:v>
                </c:pt>
                <c:pt idx="1847">
                  <c:v>28.19824218799998</c:v>
                </c:pt>
                <c:pt idx="1848">
                  <c:v>28.213500977</c:v>
                </c:pt>
                <c:pt idx="1849">
                  <c:v>28.228759766</c:v>
                </c:pt>
                <c:pt idx="1850">
                  <c:v>28.244018555</c:v>
                </c:pt>
                <c:pt idx="1851">
                  <c:v>28.259277344</c:v>
                </c:pt>
                <c:pt idx="1852">
                  <c:v>28.274536133</c:v>
                </c:pt>
                <c:pt idx="1853">
                  <c:v>28.289794922</c:v>
                </c:pt>
                <c:pt idx="1854">
                  <c:v>28.305053711</c:v>
                </c:pt>
                <c:pt idx="1855">
                  <c:v>28.3203125</c:v>
                </c:pt>
                <c:pt idx="1856">
                  <c:v>28.335571289</c:v>
                </c:pt>
                <c:pt idx="1857">
                  <c:v>28.350830078</c:v>
                </c:pt>
                <c:pt idx="1858">
                  <c:v>28.36608886699999</c:v>
                </c:pt>
                <c:pt idx="1859">
                  <c:v>28.381347656</c:v>
                </c:pt>
                <c:pt idx="1860">
                  <c:v>28.396606445</c:v>
                </c:pt>
                <c:pt idx="1861">
                  <c:v>28.411865234</c:v>
                </c:pt>
                <c:pt idx="1862">
                  <c:v>28.427124023</c:v>
                </c:pt>
                <c:pt idx="1863">
                  <c:v>28.44238281299997</c:v>
                </c:pt>
                <c:pt idx="1864">
                  <c:v>28.457641602</c:v>
                </c:pt>
                <c:pt idx="1865">
                  <c:v>28.472900391</c:v>
                </c:pt>
                <c:pt idx="1866">
                  <c:v>28.48815918</c:v>
                </c:pt>
                <c:pt idx="1867">
                  <c:v>28.503417969</c:v>
                </c:pt>
                <c:pt idx="1868">
                  <c:v>28.51867675800001</c:v>
                </c:pt>
                <c:pt idx="1869">
                  <c:v>28.533935547</c:v>
                </c:pt>
                <c:pt idx="1870">
                  <c:v>28.549194336</c:v>
                </c:pt>
                <c:pt idx="1871">
                  <c:v>28.564453125</c:v>
                </c:pt>
                <c:pt idx="1872">
                  <c:v>28.579711914</c:v>
                </c:pt>
                <c:pt idx="1873">
                  <c:v>28.594970703</c:v>
                </c:pt>
                <c:pt idx="1874">
                  <c:v>28.61022949199999</c:v>
                </c:pt>
                <c:pt idx="1875">
                  <c:v>28.625488281</c:v>
                </c:pt>
                <c:pt idx="1876">
                  <c:v>28.64074707</c:v>
                </c:pt>
                <c:pt idx="1877">
                  <c:v>28.656005859</c:v>
                </c:pt>
                <c:pt idx="1878">
                  <c:v>28.671264648</c:v>
                </c:pt>
                <c:pt idx="1879">
                  <c:v>28.68652343799998</c:v>
                </c:pt>
                <c:pt idx="1880">
                  <c:v>28.701782227</c:v>
                </c:pt>
                <c:pt idx="1881">
                  <c:v>28.717041016</c:v>
                </c:pt>
                <c:pt idx="1882">
                  <c:v>28.732299805</c:v>
                </c:pt>
                <c:pt idx="1883">
                  <c:v>28.747558594</c:v>
                </c:pt>
                <c:pt idx="1884">
                  <c:v>28.762817383</c:v>
                </c:pt>
                <c:pt idx="1885">
                  <c:v>28.778076172</c:v>
                </c:pt>
                <c:pt idx="1886">
                  <c:v>28.793334961</c:v>
                </c:pt>
                <c:pt idx="1887">
                  <c:v>28.80859375</c:v>
                </c:pt>
                <c:pt idx="1888">
                  <c:v>28.823852539</c:v>
                </c:pt>
                <c:pt idx="1889">
                  <c:v>28.839111328</c:v>
                </c:pt>
                <c:pt idx="1890">
                  <c:v>28.854370117</c:v>
                </c:pt>
                <c:pt idx="1891">
                  <c:v>28.869628906</c:v>
                </c:pt>
                <c:pt idx="1892">
                  <c:v>28.884887695</c:v>
                </c:pt>
                <c:pt idx="1893">
                  <c:v>28.900146484</c:v>
                </c:pt>
                <c:pt idx="1894">
                  <c:v>28.915405273</c:v>
                </c:pt>
                <c:pt idx="1895">
                  <c:v>28.93066406299999</c:v>
                </c:pt>
                <c:pt idx="1896">
                  <c:v>28.94592285199997</c:v>
                </c:pt>
                <c:pt idx="1897">
                  <c:v>28.961181641</c:v>
                </c:pt>
                <c:pt idx="1898">
                  <c:v>28.97644043</c:v>
                </c:pt>
                <c:pt idx="1899">
                  <c:v>28.991699219</c:v>
                </c:pt>
                <c:pt idx="1900">
                  <c:v>29.00695800800001</c:v>
                </c:pt>
                <c:pt idx="1901">
                  <c:v>29.022216797</c:v>
                </c:pt>
                <c:pt idx="1902">
                  <c:v>29.037475586</c:v>
                </c:pt>
                <c:pt idx="1903">
                  <c:v>29.052734375</c:v>
                </c:pt>
                <c:pt idx="1904">
                  <c:v>29.067993164</c:v>
                </c:pt>
                <c:pt idx="1905">
                  <c:v>29.083251953</c:v>
                </c:pt>
                <c:pt idx="1906">
                  <c:v>29.09851074199998</c:v>
                </c:pt>
                <c:pt idx="1907">
                  <c:v>29.113769531</c:v>
                </c:pt>
                <c:pt idx="1908">
                  <c:v>29.12902832</c:v>
                </c:pt>
                <c:pt idx="1909">
                  <c:v>29.144287109</c:v>
                </c:pt>
                <c:pt idx="1910">
                  <c:v>29.159545898</c:v>
                </c:pt>
                <c:pt idx="1911">
                  <c:v>29.174804688</c:v>
                </c:pt>
                <c:pt idx="1912">
                  <c:v>29.190063477</c:v>
                </c:pt>
                <c:pt idx="1913">
                  <c:v>29.205322266</c:v>
                </c:pt>
                <c:pt idx="1914">
                  <c:v>29.220581055</c:v>
                </c:pt>
                <c:pt idx="1915">
                  <c:v>29.235839844</c:v>
                </c:pt>
                <c:pt idx="1916">
                  <c:v>29.25109863300001</c:v>
                </c:pt>
                <c:pt idx="1917">
                  <c:v>29.266357422</c:v>
                </c:pt>
                <c:pt idx="1918">
                  <c:v>29.28161621099998</c:v>
                </c:pt>
                <c:pt idx="1919">
                  <c:v>29.296875</c:v>
                </c:pt>
                <c:pt idx="1920">
                  <c:v>29.312133789</c:v>
                </c:pt>
                <c:pt idx="1921">
                  <c:v>29.327392578</c:v>
                </c:pt>
                <c:pt idx="1922">
                  <c:v>29.34265136699999</c:v>
                </c:pt>
                <c:pt idx="1923">
                  <c:v>29.357910156</c:v>
                </c:pt>
                <c:pt idx="1924">
                  <c:v>29.373168945</c:v>
                </c:pt>
                <c:pt idx="1925">
                  <c:v>29.388427734</c:v>
                </c:pt>
                <c:pt idx="1926">
                  <c:v>29.403686523</c:v>
                </c:pt>
                <c:pt idx="1927">
                  <c:v>29.41894531299999</c:v>
                </c:pt>
                <c:pt idx="1928">
                  <c:v>29.434204102</c:v>
                </c:pt>
                <c:pt idx="1929">
                  <c:v>29.449462891</c:v>
                </c:pt>
                <c:pt idx="1930">
                  <c:v>29.46472168</c:v>
                </c:pt>
                <c:pt idx="1931">
                  <c:v>29.479980469</c:v>
                </c:pt>
                <c:pt idx="1932">
                  <c:v>29.49523925799998</c:v>
                </c:pt>
                <c:pt idx="1933">
                  <c:v>29.510498047</c:v>
                </c:pt>
                <c:pt idx="1934">
                  <c:v>29.52575683599998</c:v>
                </c:pt>
                <c:pt idx="1935">
                  <c:v>29.541015625</c:v>
                </c:pt>
                <c:pt idx="1936">
                  <c:v>29.556274414</c:v>
                </c:pt>
                <c:pt idx="1937">
                  <c:v>29.571533203</c:v>
                </c:pt>
                <c:pt idx="1938">
                  <c:v>29.58679199199998</c:v>
                </c:pt>
                <c:pt idx="1939">
                  <c:v>29.602050781</c:v>
                </c:pt>
                <c:pt idx="1940">
                  <c:v>29.61730957</c:v>
                </c:pt>
                <c:pt idx="1941">
                  <c:v>29.632568359</c:v>
                </c:pt>
                <c:pt idx="1942">
                  <c:v>29.647827148</c:v>
                </c:pt>
                <c:pt idx="1943">
                  <c:v>29.66308593799999</c:v>
                </c:pt>
                <c:pt idx="1944">
                  <c:v>29.678344727</c:v>
                </c:pt>
                <c:pt idx="1945">
                  <c:v>29.693603516</c:v>
                </c:pt>
                <c:pt idx="1946">
                  <c:v>29.708862305</c:v>
                </c:pt>
                <c:pt idx="1947">
                  <c:v>29.724121094</c:v>
                </c:pt>
                <c:pt idx="1948">
                  <c:v>29.739379883</c:v>
                </c:pt>
                <c:pt idx="1949">
                  <c:v>29.754638672</c:v>
                </c:pt>
                <c:pt idx="1950">
                  <c:v>29.769897461</c:v>
                </c:pt>
                <c:pt idx="1951">
                  <c:v>29.78515625</c:v>
                </c:pt>
                <c:pt idx="1952">
                  <c:v>29.800415039</c:v>
                </c:pt>
                <c:pt idx="1953">
                  <c:v>29.815673828</c:v>
                </c:pt>
                <c:pt idx="1954">
                  <c:v>29.83093261699999</c:v>
                </c:pt>
                <c:pt idx="1955">
                  <c:v>29.846191406</c:v>
                </c:pt>
                <c:pt idx="1956">
                  <c:v>29.861450195</c:v>
                </c:pt>
                <c:pt idx="1957">
                  <c:v>29.876708984</c:v>
                </c:pt>
                <c:pt idx="1958">
                  <c:v>29.891967773</c:v>
                </c:pt>
                <c:pt idx="1959">
                  <c:v>29.90722656299998</c:v>
                </c:pt>
                <c:pt idx="1960">
                  <c:v>29.922485352</c:v>
                </c:pt>
                <c:pt idx="1961">
                  <c:v>29.937744141</c:v>
                </c:pt>
                <c:pt idx="1962">
                  <c:v>29.95300293</c:v>
                </c:pt>
                <c:pt idx="1963">
                  <c:v>29.968261719</c:v>
                </c:pt>
                <c:pt idx="1964">
                  <c:v>29.98352050799998</c:v>
                </c:pt>
                <c:pt idx="1965">
                  <c:v>29.99877929699997</c:v>
                </c:pt>
                <c:pt idx="1966">
                  <c:v>30.014038086</c:v>
                </c:pt>
                <c:pt idx="1967">
                  <c:v>30.029296875</c:v>
                </c:pt>
                <c:pt idx="1968">
                  <c:v>30.044555664</c:v>
                </c:pt>
                <c:pt idx="1969">
                  <c:v>30.059814453</c:v>
                </c:pt>
                <c:pt idx="1970">
                  <c:v>30.07507324199998</c:v>
                </c:pt>
                <c:pt idx="1971">
                  <c:v>30.09033203099997</c:v>
                </c:pt>
                <c:pt idx="1972">
                  <c:v>30.10559082</c:v>
                </c:pt>
                <c:pt idx="1973">
                  <c:v>30.120849609</c:v>
                </c:pt>
                <c:pt idx="1974">
                  <c:v>30.136108398</c:v>
                </c:pt>
                <c:pt idx="1975">
                  <c:v>30.151367188</c:v>
                </c:pt>
                <c:pt idx="1976">
                  <c:v>30.166625977</c:v>
                </c:pt>
                <c:pt idx="1977">
                  <c:v>30.181884766</c:v>
                </c:pt>
                <c:pt idx="1978">
                  <c:v>30.197143555</c:v>
                </c:pt>
                <c:pt idx="1979">
                  <c:v>30.212402344</c:v>
                </c:pt>
                <c:pt idx="1980">
                  <c:v>30.22766113300001</c:v>
                </c:pt>
                <c:pt idx="1981">
                  <c:v>30.242919922</c:v>
                </c:pt>
                <c:pt idx="1982">
                  <c:v>30.258178711</c:v>
                </c:pt>
                <c:pt idx="1983">
                  <c:v>30.2734375</c:v>
                </c:pt>
                <c:pt idx="1984">
                  <c:v>30.28869628899997</c:v>
                </c:pt>
                <c:pt idx="1985">
                  <c:v>30.303955078</c:v>
                </c:pt>
                <c:pt idx="1986">
                  <c:v>30.31921386699999</c:v>
                </c:pt>
                <c:pt idx="1987">
                  <c:v>30.334472656</c:v>
                </c:pt>
                <c:pt idx="1988">
                  <c:v>30.349731445</c:v>
                </c:pt>
                <c:pt idx="1989">
                  <c:v>30.364990234</c:v>
                </c:pt>
                <c:pt idx="1990">
                  <c:v>30.380249023</c:v>
                </c:pt>
                <c:pt idx="1991">
                  <c:v>30.39550781299998</c:v>
                </c:pt>
                <c:pt idx="1992">
                  <c:v>30.410766602</c:v>
                </c:pt>
                <c:pt idx="1993">
                  <c:v>30.426025391</c:v>
                </c:pt>
                <c:pt idx="1994">
                  <c:v>30.44128418</c:v>
                </c:pt>
                <c:pt idx="1995">
                  <c:v>30.456542969</c:v>
                </c:pt>
                <c:pt idx="1996">
                  <c:v>30.47180175800001</c:v>
                </c:pt>
                <c:pt idx="1997">
                  <c:v>30.487060547</c:v>
                </c:pt>
                <c:pt idx="1998">
                  <c:v>30.50231933599998</c:v>
                </c:pt>
                <c:pt idx="1999">
                  <c:v>30.517578125</c:v>
                </c:pt>
                <c:pt idx="2000">
                  <c:v>30.532836914</c:v>
                </c:pt>
                <c:pt idx="2001">
                  <c:v>30.548095703</c:v>
                </c:pt>
                <c:pt idx="2002">
                  <c:v>30.56335449199999</c:v>
                </c:pt>
                <c:pt idx="2003">
                  <c:v>30.57861328099997</c:v>
                </c:pt>
                <c:pt idx="2004">
                  <c:v>30.59387207</c:v>
                </c:pt>
                <c:pt idx="2005">
                  <c:v>30.609130859</c:v>
                </c:pt>
                <c:pt idx="2006">
                  <c:v>30.624389648</c:v>
                </c:pt>
                <c:pt idx="2007">
                  <c:v>30.63964843799999</c:v>
                </c:pt>
                <c:pt idx="2008">
                  <c:v>30.654907227</c:v>
                </c:pt>
                <c:pt idx="2009">
                  <c:v>30.670166016</c:v>
                </c:pt>
                <c:pt idx="2010">
                  <c:v>30.685424805</c:v>
                </c:pt>
                <c:pt idx="2011">
                  <c:v>30.700683594</c:v>
                </c:pt>
                <c:pt idx="2012">
                  <c:v>30.715942383</c:v>
                </c:pt>
                <c:pt idx="2013">
                  <c:v>30.731201172</c:v>
                </c:pt>
                <c:pt idx="2014">
                  <c:v>30.746459961</c:v>
                </c:pt>
                <c:pt idx="2015">
                  <c:v>30.76171875</c:v>
                </c:pt>
                <c:pt idx="2016">
                  <c:v>30.776977539</c:v>
                </c:pt>
                <c:pt idx="2017">
                  <c:v>30.792236328</c:v>
                </c:pt>
                <c:pt idx="2018">
                  <c:v>30.807495117</c:v>
                </c:pt>
                <c:pt idx="2019">
                  <c:v>30.822753906</c:v>
                </c:pt>
                <c:pt idx="2020">
                  <c:v>30.838012695</c:v>
                </c:pt>
                <c:pt idx="2021">
                  <c:v>30.853271484</c:v>
                </c:pt>
                <c:pt idx="2022">
                  <c:v>30.86853027299997</c:v>
                </c:pt>
                <c:pt idx="2023">
                  <c:v>30.88378906299998</c:v>
                </c:pt>
                <c:pt idx="2024">
                  <c:v>30.899047852</c:v>
                </c:pt>
                <c:pt idx="2025">
                  <c:v>30.914306641</c:v>
                </c:pt>
                <c:pt idx="2026">
                  <c:v>30.92956543</c:v>
                </c:pt>
                <c:pt idx="2027">
                  <c:v>30.944824219</c:v>
                </c:pt>
                <c:pt idx="2028">
                  <c:v>30.960083008</c:v>
                </c:pt>
                <c:pt idx="2029">
                  <c:v>30.975341797</c:v>
                </c:pt>
                <c:pt idx="2030">
                  <c:v>30.99060058599998</c:v>
                </c:pt>
                <c:pt idx="2031">
                  <c:v>31.005859375</c:v>
                </c:pt>
                <c:pt idx="2032">
                  <c:v>31.021118164</c:v>
                </c:pt>
                <c:pt idx="2033">
                  <c:v>31.036376953</c:v>
                </c:pt>
                <c:pt idx="2034">
                  <c:v>31.05163574199999</c:v>
                </c:pt>
                <c:pt idx="2035">
                  <c:v>31.066894531</c:v>
                </c:pt>
                <c:pt idx="2036">
                  <c:v>31.08215332</c:v>
                </c:pt>
                <c:pt idx="2037">
                  <c:v>31.097412109</c:v>
                </c:pt>
                <c:pt idx="2038">
                  <c:v>31.112670898</c:v>
                </c:pt>
                <c:pt idx="2039">
                  <c:v>31.12792968799999</c:v>
                </c:pt>
                <c:pt idx="2040">
                  <c:v>31.143188477</c:v>
                </c:pt>
                <c:pt idx="2041">
                  <c:v>31.158447266</c:v>
                </c:pt>
                <c:pt idx="2042">
                  <c:v>31.173706055</c:v>
                </c:pt>
                <c:pt idx="2043">
                  <c:v>31.188964844</c:v>
                </c:pt>
                <c:pt idx="2044">
                  <c:v>31.204223633</c:v>
                </c:pt>
                <c:pt idx="2045">
                  <c:v>31.219482422</c:v>
                </c:pt>
                <c:pt idx="2046">
                  <c:v>31.234741211</c:v>
                </c:pt>
                <c:pt idx="2047">
                  <c:v>31.25</c:v>
                </c:pt>
                <c:pt idx="2048">
                  <c:v>31.265258789</c:v>
                </c:pt>
                <c:pt idx="2049">
                  <c:v>31.28051757799997</c:v>
                </c:pt>
                <c:pt idx="2050">
                  <c:v>31.29577636699998</c:v>
                </c:pt>
                <c:pt idx="2051">
                  <c:v>31.311035156</c:v>
                </c:pt>
                <c:pt idx="2052">
                  <c:v>31.326293945</c:v>
                </c:pt>
                <c:pt idx="2053">
                  <c:v>31.341552734</c:v>
                </c:pt>
                <c:pt idx="2054">
                  <c:v>31.356811523</c:v>
                </c:pt>
                <c:pt idx="2055">
                  <c:v>31.37207031299999</c:v>
                </c:pt>
                <c:pt idx="2056">
                  <c:v>31.387329102</c:v>
                </c:pt>
                <c:pt idx="2057">
                  <c:v>31.402587891</c:v>
                </c:pt>
                <c:pt idx="2058">
                  <c:v>31.41784668</c:v>
                </c:pt>
                <c:pt idx="2059">
                  <c:v>31.433105469</c:v>
                </c:pt>
                <c:pt idx="2060">
                  <c:v>31.448364258</c:v>
                </c:pt>
                <c:pt idx="2061">
                  <c:v>31.46362304699997</c:v>
                </c:pt>
                <c:pt idx="2062">
                  <c:v>31.478881836</c:v>
                </c:pt>
                <c:pt idx="2063">
                  <c:v>31.494140625</c:v>
                </c:pt>
                <c:pt idx="2064">
                  <c:v>31.509399414</c:v>
                </c:pt>
                <c:pt idx="2065">
                  <c:v>31.524658203</c:v>
                </c:pt>
                <c:pt idx="2066">
                  <c:v>31.53991699199999</c:v>
                </c:pt>
                <c:pt idx="2067">
                  <c:v>31.555175781</c:v>
                </c:pt>
                <c:pt idx="2068">
                  <c:v>31.57043457</c:v>
                </c:pt>
                <c:pt idx="2069">
                  <c:v>31.585693359</c:v>
                </c:pt>
                <c:pt idx="2070">
                  <c:v>31.600952148</c:v>
                </c:pt>
                <c:pt idx="2071">
                  <c:v>31.61621093799999</c:v>
                </c:pt>
                <c:pt idx="2072">
                  <c:v>31.631469727</c:v>
                </c:pt>
                <c:pt idx="2073">
                  <c:v>31.646728516</c:v>
                </c:pt>
                <c:pt idx="2074">
                  <c:v>31.661987305</c:v>
                </c:pt>
                <c:pt idx="2075">
                  <c:v>31.677246094</c:v>
                </c:pt>
                <c:pt idx="2076">
                  <c:v>31.692504883</c:v>
                </c:pt>
                <c:pt idx="2077">
                  <c:v>31.707763672</c:v>
                </c:pt>
                <c:pt idx="2078">
                  <c:v>31.723022461</c:v>
                </c:pt>
                <c:pt idx="2079">
                  <c:v>31.73828125</c:v>
                </c:pt>
                <c:pt idx="2080">
                  <c:v>31.753540039</c:v>
                </c:pt>
                <c:pt idx="2081">
                  <c:v>31.768798828</c:v>
                </c:pt>
                <c:pt idx="2082">
                  <c:v>31.78405761699999</c:v>
                </c:pt>
                <c:pt idx="2083">
                  <c:v>31.799316406</c:v>
                </c:pt>
                <c:pt idx="2084">
                  <c:v>31.814575195</c:v>
                </c:pt>
                <c:pt idx="2085">
                  <c:v>31.829833984</c:v>
                </c:pt>
                <c:pt idx="2086">
                  <c:v>31.845092773</c:v>
                </c:pt>
                <c:pt idx="2087">
                  <c:v>31.86035156299999</c:v>
                </c:pt>
                <c:pt idx="2088">
                  <c:v>31.875610352</c:v>
                </c:pt>
                <c:pt idx="2089">
                  <c:v>31.890869141</c:v>
                </c:pt>
                <c:pt idx="2090">
                  <c:v>31.90612793</c:v>
                </c:pt>
                <c:pt idx="2091">
                  <c:v>31.921386719</c:v>
                </c:pt>
                <c:pt idx="2092">
                  <c:v>31.936645508</c:v>
                </c:pt>
                <c:pt idx="2093">
                  <c:v>31.951904297</c:v>
                </c:pt>
                <c:pt idx="2094">
                  <c:v>31.967163086</c:v>
                </c:pt>
                <c:pt idx="2095">
                  <c:v>31.98242187499997</c:v>
                </c:pt>
                <c:pt idx="2096">
                  <c:v>31.997680664</c:v>
                </c:pt>
                <c:pt idx="2097">
                  <c:v>32.012939453</c:v>
                </c:pt>
                <c:pt idx="2098">
                  <c:v>32.028198242</c:v>
                </c:pt>
                <c:pt idx="2099">
                  <c:v>32.043457031</c:v>
                </c:pt>
                <c:pt idx="2100">
                  <c:v>32.05871582</c:v>
                </c:pt>
                <c:pt idx="2101">
                  <c:v>32.073974609</c:v>
                </c:pt>
                <c:pt idx="2102">
                  <c:v>32.089233398</c:v>
                </c:pt>
                <c:pt idx="2103">
                  <c:v>32.104492188</c:v>
                </c:pt>
                <c:pt idx="2104">
                  <c:v>32.119750977</c:v>
                </c:pt>
                <c:pt idx="2105">
                  <c:v>32.135009766</c:v>
                </c:pt>
                <c:pt idx="2106">
                  <c:v>32.15026855499999</c:v>
                </c:pt>
                <c:pt idx="2107">
                  <c:v>32.165527344</c:v>
                </c:pt>
                <c:pt idx="2108">
                  <c:v>32.18078613300001</c:v>
                </c:pt>
                <c:pt idx="2109">
                  <c:v>32.196044922</c:v>
                </c:pt>
                <c:pt idx="2110">
                  <c:v>32.21130371100001</c:v>
                </c:pt>
                <c:pt idx="2111">
                  <c:v>32.2265625</c:v>
                </c:pt>
                <c:pt idx="2112">
                  <c:v>32.241821289</c:v>
                </c:pt>
                <c:pt idx="2113">
                  <c:v>32.25708007799998</c:v>
                </c:pt>
                <c:pt idx="2114">
                  <c:v>32.272338867</c:v>
                </c:pt>
                <c:pt idx="2115">
                  <c:v>32.287597656</c:v>
                </c:pt>
                <c:pt idx="2116">
                  <c:v>32.302856445</c:v>
                </c:pt>
                <c:pt idx="2117">
                  <c:v>32.318115234</c:v>
                </c:pt>
                <c:pt idx="2118">
                  <c:v>32.333374023</c:v>
                </c:pt>
                <c:pt idx="2119">
                  <c:v>32.348632813</c:v>
                </c:pt>
                <c:pt idx="2120">
                  <c:v>32.363891602</c:v>
                </c:pt>
                <c:pt idx="2121">
                  <c:v>32.379150391</c:v>
                </c:pt>
                <c:pt idx="2122">
                  <c:v>32.39440918</c:v>
                </c:pt>
                <c:pt idx="2123">
                  <c:v>32.409667969</c:v>
                </c:pt>
                <c:pt idx="2124">
                  <c:v>32.424926758</c:v>
                </c:pt>
                <c:pt idx="2125">
                  <c:v>32.44018554700001</c:v>
                </c:pt>
                <c:pt idx="2126">
                  <c:v>32.455444336</c:v>
                </c:pt>
                <c:pt idx="2127">
                  <c:v>32.470703125</c:v>
                </c:pt>
                <c:pt idx="2128">
                  <c:v>32.485961914</c:v>
                </c:pt>
                <c:pt idx="2129">
                  <c:v>32.501220703</c:v>
                </c:pt>
                <c:pt idx="2130">
                  <c:v>32.51647949199998</c:v>
                </c:pt>
                <c:pt idx="2131">
                  <c:v>32.531738281</c:v>
                </c:pt>
                <c:pt idx="2132">
                  <c:v>32.54699707</c:v>
                </c:pt>
                <c:pt idx="2133">
                  <c:v>32.56225585900001</c:v>
                </c:pt>
                <c:pt idx="2134">
                  <c:v>32.577514648</c:v>
                </c:pt>
                <c:pt idx="2135">
                  <c:v>32.592773438</c:v>
                </c:pt>
                <c:pt idx="2136">
                  <c:v>32.608032227</c:v>
                </c:pt>
                <c:pt idx="2137">
                  <c:v>32.623291016</c:v>
                </c:pt>
                <c:pt idx="2138">
                  <c:v>32.63854980500001</c:v>
                </c:pt>
                <c:pt idx="2139">
                  <c:v>32.653808594</c:v>
                </c:pt>
                <c:pt idx="2140">
                  <c:v>32.66906738300001</c:v>
                </c:pt>
                <c:pt idx="2141">
                  <c:v>32.684326172</c:v>
                </c:pt>
                <c:pt idx="2142">
                  <c:v>32.69958496100001</c:v>
                </c:pt>
                <c:pt idx="2143">
                  <c:v>32.71484375</c:v>
                </c:pt>
                <c:pt idx="2144">
                  <c:v>32.730102539</c:v>
                </c:pt>
                <c:pt idx="2145">
                  <c:v>32.745361328</c:v>
                </c:pt>
                <c:pt idx="2146">
                  <c:v>32.760620117</c:v>
                </c:pt>
                <c:pt idx="2147">
                  <c:v>32.775878906</c:v>
                </c:pt>
                <c:pt idx="2148">
                  <c:v>32.791137695</c:v>
                </c:pt>
                <c:pt idx="2149">
                  <c:v>32.806396484</c:v>
                </c:pt>
                <c:pt idx="2150">
                  <c:v>32.821655273</c:v>
                </c:pt>
                <c:pt idx="2151">
                  <c:v>32.836914063</c:v>
                </c:pt>
                <c:pt idx="2152">
                  <c:v>32.852172852</c:v>
                </c:pt>
                <c:pt idx="2153">
                  <c:v>32.867431641</c:v>
                </c:pt>
                <c:pt idx="2154">
                  <c:v>32.88269043</c:v>
                </c:pt>
                <c:pt idx="2155">
                  <c:v>32.897949219</c:v>
                </c:pt>
                <c:pt idx="2156">
                  <c:v>32.913208008</c:v>
                </c:pt>
                <c:pt idx="2157">
                  <c:v>32.92846679700001</c:v>
                </c:pt>
                <c:pt idx="2158">
                  <c:v>32.943725586</c:v>
                </c:pt>
                <c:pt idx="2159">
                  <c:v>32.958984375</c:v>
                </c:pt>
                <c:pt idx="2160">
                  <c:v>32.97424316399998</c:v>
                </c:pt>
                <c:pt idx="2161">
                  <c:v>32.989501953</c:v>
                </c:pt>
                <c:pt idx="2162">
                  <c:v>33.004760742</c:v>
                </c:pt>
                <c:pt idx="2163">
                  <c:v>33.020019531</c:v>
                </c:pt>
                <c:pt idx="2164">
                  <c:v>33.03527832</c:v>
                </c:pt>
                <c:pt idx="2165">
                  <c:v>33.050537109</c:v>
                </c:pt>
                <c:pt idx="2166">
                  <c:v>33.065795898</c:v>
                </c:pt>
                <c:pt idx="2167">
                  <c:v>33.08105468799998</c:v>
                </c:pt>
                <c:pt idx="2168">
                  <c:v>33.096313477</c:v>
                </c:pt>
                <c:pt idx="2169">
                  <c:v>33.111572266</c:v>
                </c:pt>
                <c:pt idx="2170">
                  <c:v>33.126831055</c:v>
                </c:pt>
                <c:pt idx="2171">
                  <c:v>33.142089844</c:v>
                </c:pt>
                <c:pt idx="2172">
                  <c:v>33.15734863300001</c:v>
                </c:pt>
                <c:pt idx="2173">
                  <c:v>33.172607422</c:v>
                </c:pt>
                <c:pt idx="2174">
                  <c:v>33.187866211</c:v>
                </c:pt>
                <c:pt idx="2175">
                  <c:v>33.203125</c:v>
                </c:pt>
                <c:pt idx="2176">
                  <c:v>33.218383789</c:v>
                </c:pt>
                <c:pt idx="2177">
                  <c:v>33.233642578</c:v>
                </c:pt>
                <c:pt idx="2178">
                  <c:v>33.248901367</c:v>
                </c:pt>
                <c:pt idx="2179">
                  <c:v>33.264160156</c:v>
                </c:pt>
                <c:pt idx="2180">
                  <c:v>33.279418945</c:v>
                </c:pt>
                <c:pt idx="2181">
                  <c:v>33.294677734</c:v>
                </c:pt>
                <c:pt idx="2182">
                  <c:v>33.309936523</c:v>
                </c:pt>
                <c:pt idx="2183">
                  <c:v>33.325195313</c:v>
                </c:pt>
                <c:pt idx="2184">
                  <c:v>33.340454102</c:v>
                </c:pt>
                <c:pt idx="2185">
                  <c:v>33.355712891</c:v>
                </c:pt>
                <c:pt idx="2186">
                  <c:v>33.37097168</c:v>
                </c:pt>
                <c:pt idx="2187">
                  <c:v>33.386230469</c:v>
                </c:pt>
                <c:pt idx="2188">
                  <c:v>33.40148925799997</c:v>
                </c:pt>
                <c:pt idx="2189">
                  <c:v>33.41674804700001</c:v>
                </c:pt>
                <c:pt idx="2190">
                  <c:v>33.432006836</c:v>
                </c:pt>
                <c:pt idx="2191">
                  <c:v>33.447265625</c:v>
                </c:pt>
                <c:pt idx="2192">
                  <c:v>33.462524414</c:v>
                </c:pt>
                <c:pt idx="2193">
                  <c:v>33.477783203</c:v>
                </c:pt>
                <c:pt idx="2194">
                  <c:v>33.493041992</c:v>
                </c:pt>
                <c:pt idx="2195">
                  <c:v>33.508300781</c:v>
                </c:pt>
                <c:pt idx="2196">
                  <c:v>33.52355957</c:v>
                </c:pt>
                <c:pt idx="2197">
                  <c:v>33.53881835900001</c:v>
                </c:pt>
                <c:pt idx="2198">
                  <c:v>33.554077148</c:v>
                </c:pt>
                <c:pt idx="2199">
                  <c:v>33.569335938</c:v>
                </c:pt>
                <c:pt idx="2200">
                  <c:v>33.584594727</c:v>
                </c:pt>
                <c:pt idx="2201">
                  <c:v>33.599853516</c:v>
                </c:pt>
                <c:pt idx="2202">
                  <c:v>33.61511230500001</c:v>
                </c:pt>
                <c:pt idx="2203">
                  <c:v>33.630371094</c:v>
                </c:pt>
                <c:pt idx="2204">
                  <c:v>33.64562988300001</c:v>
                </c:pt>
                <c:pt idx="2205">
                  <c:v>33.660888672</c:v>
                </c:pt>
                <c:pt idx="2206">
                  <c:v>33.676147461</c:v>
                </c:pt>
                <c:pt idx="2207">
                  <c:v>33.69140625</c:v>
                </c:pt>
                <c:pt idx="2208">
                  <c:v>33.706665039</c:v>
                </c:pt>
                <c:pt idx="2209">
                  <c:v>33.721923828</c:v>
                </c:pt>
                <c:pt idx="2210">
                  <c:v>33.737182617</c:v>
                </c:pt>
                <c:pt idx="2211">
                  <c:v>33.752441406</c:v>
                </c:pt>
                <c:pt idx="2212">
                  <c:v>33.767700195</c:v>
                </c:pt>
                <c:pt idx="2213">
                  <c:v>33.782958984</c:v>
                </c:pt>
                <c:pt idx="2214">
                  <c:v>33.79821777300001</c:v>
                </c:pt>
                <c:pt idx="2215">
                  <c:v>33.81347656299998</c:v>
                </c:pt>
                <c:pt idx="2216">
                  <c:v>33.828735352</c:v>
                </c:pt>
                <c:pt idx="2217">
                  <c:v>33.843994141</c:v>
                </c:pt>
                <c:pt idx="2218">
                  <c:v>33.85925293</c:v>
                </c:pt>
                <c:pt idx="2219">
                  <c:v>33.874511719</c:v>
                </c:pt>
                <c:pt idx="2220">
                  <c:v>33.889770508</c:v>
                </c:pt>
                <c:pt idx="2221">
                  <c:v>33.90502929700001</c:v>
                </c:pt>
                <c:pt idx="2222">
                  <c:v>33.920288086</c:v>
                </c:pt>
                <c:pt idx="2223">
                  <c:v>33.935546875</c:v>
                </c:pt>
                <c:pt idx="2224">
                  <c:v>33.95080566399998</c:v>
                </c:pt>
                <c:pt idx="2225">
                  <c:v>33.96606445299998</c:v>
                </c:pt>
                <c:pt idx="2226">
                  <c:v>33.981323242</c:v>
                </c:pt>
                <c:pt idx="2227">
                  <c:v>33.996582031</c:v>
                </c:pt>
                <c:pt idx="2228">
                  <c:v>34.01184082</c:v>
                </c:pt>
                <c:pt idx="2229">
                  <c:v>34.027099609</c:v>
                </c:pt>
                <c:pt idx="2230">
                  <c:v>34.042358398</c:v>
                </c:pt>
                <c:pt idx="2231">
                  <c:v>34.05761718799998</c:v>
                </c:pt>
                <c:pt idx="2232">
                  <c:v>34.072875977</c:v>
                </c:pt>
                <c:pt idx="2233">
                  <c:v>34.088134766</c:v>
                </c:pt>
                <c:pt idx="2234">
                  <c:v>34.103393555</c:v>
                </c:pt>
                <c:pt idx="2235">
                  <c:v>34.118652344</c:v>
                </c:pt>
                <c:pt idx="2236">
                  <c:v>34.13391113300001</c:v>
                </c:pt>
                <c:pt idx="2237">
                  <c:v>34.149169922</c:v>
                </c:pt>
                <c:pt idx="2238">
                  <c:v>34.16442871100001</c:v>
                </c:pt>
                <c:pt idx="2239">
                  <c:v>34.17968749999999</c:v>
                </c:pt>
                <c:pt idx="2240">
                  <c:v>34.194946289</c:v>
                </c:pt>
                <c:pt idx="2241">
                  <c:v>34.210205078</c:v>
                </c:pt>
                <c:pt idx="2242">
                  <c:v>34.225463867</c:v>
                </c:pt>
                <c:pt idx="2243">
                  <c:v>34.240722656</c:v>
                </c:pt>
                <c:pt idx="2244">
                  <c:v>34.255981445</c:v>
                </c:pt>
                <c:pt idx="2245">
                  <c:v>34.271240234</c:v>
                </c:pt>
                <c:pt idx="2246">
                  <c:v>34.286499023</c:v>
                </c:pt>
                <c:pt idx="2247">
                  <c:v>34.301757813</c:v>
                </c:pt>
                <c:pt idx="2248">
                  <c:v>34.317016602</c:v>
                </c:pt>
                <c:pt idx="2249">
                  <c:v>34.332275391</c:v>
                </c:pt>
                <c:pt idx="2250">
                  <c:v>34.34753418</c:v>
                </c:pt>
                <c:pt idx="2251">
                  <c:v>34.36279296900001</c:v>
                </c:pt>
                <c:pt idx="2252">
                  <c:v>34.378051758</c:v>
                </c:pt>
                <c:pt idx="2253">
                  <c:v>34.39331054700001</c:v>
                </c:pt>
                <c:pt idx="2254">
                  <c:v>34.408569336</c:v>
                </c:pt>
                <c:pt idx="2255">
                  <c:v>34.423828125</c:v>
                </c:pt>
                <c:pt idx="2256">
                  <c:v>34.439086914</c:v>
                </c:pt>
                <c:pt idx="2257">
                  <c:v>34.454345703</c:v>
                </c:pt>
                <c:pt idx="2258">
                  <c:v>34.46960449199998</c:v>
                </c:pt>
                <c:pt idx="2259">
                  <c:v>34.48486328099998</c:v>
                </c:pt>
                <c:pt idx="2260">
                  <c:v>34.50012207</c:v>
                </c:pt>
                <c:pt idx="2261">
                  <c:v>34.515380859</c:v>
                </c:pt>
                <c:pt idx="2262">
                  <c:v>34.530639648</c:v>
                </c:pt>
                <c:pt idx="2263">
                  <c:v>34.545898438</c:v>
                </c:pt>
                <c:pt idx="2264">
                  <c:v>34.561157227</c:v>
                </c:pt>
                <c:pt idx="2265">
                  <c:v>34.576416016</c:v>
                </c:pt>
                <c:pt idx="2266">
                  <c:v>34.591674805</c:v>
                </c:pt>
                <c:pt idx="2267">
                  <c:v>34.606933594</c:v>
                </c:pt>
                <c:pt idx="2268">
                  <c:v>34.62219238300001</c:v>
                </c:pt>
                <c:pt idx="2269">
                  <c:v>34.637451172</c:v>
                </c:pt>
                <c:pt idx="2270">
                  <c:v>34.65270996100001</c:v>
                </c:pt>
                <c:pt idx="2271">
                  <c:v>34.66796875</c:v>
                </c:pt>
                <c:pt idx="2272">
                  <c:v>34.683227539</c:v>
                </c:pt>
                <c:pt idx="2273">
                  <c:v>34.698486328</c:v>
                </c:pt>
                <c:pt idx="2274">
                  <c:v>34.713745117</c:v>
                </c:pt>
                <c:pt idx="2275">
                  <c:v>34.729003906</c:v>
                </c:pt>
                <c:pt idx="2276">
                  <c:v>34.744262695</c:v>
                </c:pt>
                <c:pt idx="2277">
                  <c:v>34.759521484</c:v>
                </c:pt>
                <c:pt idx="2278">
                  <c:v>34.774780273</c:v>
                </c:pt>
                <c:pt idx="2279">
                  <c:v>34.790039063</c:v>
                </c:pt>
                <c:pt idx="2280">
                  <c:v>34.805297852</c:v>
                </c:pt>
                <c:pt idx="2281">
                  <c:v>34.820556641</c:v>
                </c:pt>
                <c:pt idx="2282">
                  <c:v>34.83581543</c:v>
                </c:pt>
                <c:pt idx="2283">
                  <c:v>34.851074219</c:v>
                </c:pt>
                <c:pt idx="2284">
                  <c:v>34.866333008</c:v>
                </c:pt>
                <c:pt idx="2285">
                  <c:v>34.881591797</c:v>
                </c:pt>
                <c:pt idx="2286">
                  <c:v>34.896850586</c:v>
                </c:pt>
                <c:pt idx="2287">
                  <c:v>34.912109375</c:v>
                </c:pt>
                <c:pt idx="2288">
                  <c:v>34.927368164</c:v>
                </c:pt>
                <c:pt idx="2289">
                  <c:v>34.942626953</c:v>
                </c:pt>
                <c:pt idx="2290">
                  <c:v>34.95788574199998</c:v>
                </c:pt>
                <c:pt idx="2291">
                  <c:v>34.973144531</c:v>
                </c:pt>
                <c:pt idx="2292">
                  <c:v>34.98840332</c:v>
                </c:pt>
                <c:pt idx="2293">
                  <c:v>35.003662109</c:v>
                </c:pt>
                <c:pt idx="2294">
                  <c:v>35.018920898</c:v>
                </c:pt>
                <c:pt idx="2295">
                  <c:v>35.034179688</c:v>
                </c:pt>
                <c:pt idx="2296">
                  <c:v>35.049438477</c:v>
                </c:pt>
                <c:pt idx="2297">
                  <c:v>35.064697266</c:v>
                </c:pt>
                <c:pt idx="2298">
                  <c:v>35.079956055</c:v>
                </c:pt>
                <c:pt idx="2299">
                  <c:v>35.095214844</c:v>
                </c:pt>
                <c:pt idx="2300">
                  <c:v>35.11047363300001</c:v>
                </c:pt>
                <c:pt idx="2301">
                  <c:v>35.125732422</c:v>
                </c:pt>
                <c:pt idx="2302">
                  <c:v>35.14099121100001</c:v>
                </c:pt>
                <c:pt idx="2303">
                  <c:v>35.15625</c:v>
                </c:pt>
                <c:pt idx="2304">
                  <c:v>35.171508789</c:v>
                </c:pt>
                <c:pt idx="2305">
                  <c:v>35.18676757799998</c:v>
                </c:pt>
                <c:pt idx="2306">
                  <c:v>35.202026367</c:v>
                </c:pt>
                <c:pt idx="2307">
                  <c:v>35.217285156</c:v>
                </c:pt>
                <c:pt idx="2308">
                  <c:v>35.232543945</c:v>
                </c:pt>
                <c:pt idx="2309">
                  <c:v>35.247802734</c:v>
                </c:pt>
                <c:pt idx="2310">
                  <c:v>35.263061523</c:v>
                </c:pt>
                <c:pt idx="2311">
                  <c:v>35.278320313</c:v>
                </c:pt>
                <c:pt idx="2312">
                  <c:v>35.293579102</c:v>
                </c:pt>
                <c:pt idx="2313">
                  <c:v>35.308837891</c:v>
                </c:pt>
                <c:pt idx="2314">
                  <c:v>35.32409668</c:v>
                </c:pt>
                <c:pt idx="2315">
                  <c:v>35.339355469</c:v>
                </c:pt>
                <c:pt idx="2316">
                  <c:v>35.35461425799997</c:v>
                </c:pt>
                <c:pt idx="2317">
                  <c:v>35.36987304700001</c:v>
                </c:pt>
                <c:pt idx="2318">
                  <c:v>35.385131836</c:v>
                </c:pt>
                <c:pt idx="2319">
                  <c:v>35.400390625</c:v>
                </c:pt>
                <c:pt idx="2320">
                  <c:v>35.41564941399998</c:v>
                </c:pt>
                <c:pt idx="2321">
                  <c:v>35.430908203</c:v>
                </c:pt>
                <c:pt idx="2322">
                  <c:v>35.446166992</c:v>
                </c:pt>
                <c:pt idx="2323">
                  <c:v>35.461425781</c:v>
                </c:pt>
                <c:pt idx="2324">
                  <c:v>35.47668456999997</c:v>
                </c:pt>
                <c:pt idx="2325">
                  <c:v>35.491943359</c:v>
                </c:pt>
                <c:pt idx="2326">
                  <c:v>35.507202148</c:v>
                </c:pt>
                <c:pt idx="2327">
                  <c:v>35.522460938</c:v>
                </c:pt>
                <c:pt idx="2328">
                  <c:v>35.537719727</c:v>
                </c:pt>
                <c:pt idx="2329">
                  <c:v>35.552978516</c:v>
                </c:pt>
                <c:pt idx="2330">
                  <c:v>35.56823730500001</c:v>
                </c:pt>
                <c:pt idx="2331">
                  <c:v>35.583496094</c:v>
                </c:pt>
                <c:pt idx="2332">
                  <c:v>35.59875488300001</c:v>
                </c:pt>
                <c:pt idx="2333">
                  <c:v>35.614013672</c:v>
                </c:pt>
                <c:pt idx="2334">
                  <c:v>35.62927246100001</c:v>
                </c:pt>
                <c:pt idx="2335">
                  <c:v>35.64453125</c:v>
                </c:pt>
                <c:pt idx="2336">
                  <c:v>35.659790039</c:v>
                </c:pt>
                <c:pt idx="2337">
                  <c:v>35.675048828</c:v>
                </c:pt>
                <c:pt idx="2338">
                  <c:v>35.690307617</c:v>
                </c:pt>
                <c:pt idx="2339">
                  <c:v>35.705566406</c:v>
                </c:pt>
                <c:pt idx="2340">
                  <c:v>35.720825195</c:v>
                </c:pt>
                <c:pt idx="2341">
                  <c:v>35.736083984</c:v>
                </c:pt>
                <c:pt idx="2342">
                  <c:v>35.751342773</c:v>
                </c:pt>
                <c:pt idx="2343">
                  <c:v>35.766601563</c:v>
                </c:pt>
                <c:pt idx="2344">
                  <c:v>35.781860352</c:v>
                </c:pt>
                <c:pt idx="2345">
                  <c:v>35.797119141</c:v>
                </c:pt>
                <c:pt idx="2346">
                  <c:v>35.81237793</c:v>
                </c:pt>
                <c:pt idx="2347">
                  <c:v>35.827636719</c:v>
                </c:pt>
                <c:pt idx="2348">
                  <c:v>35.842895508</c:v>
                </c:pt>
                <c:pt idx="2349">
                  <c:v>35.85815429700001</c:v>
                </c:pt>
                <c:pt idx="2350">
                  <c:v>35.873413086</c:v>
                </c:pt>
                <c:pt idx="2351">
                  <c:v>35.888671875</c:v>
                </c:pt>
                <c:pt idx="2352">
                  <c:v>35.903930664</c:v>
                </c:pt>
                <c:pt idx="2353">
                  <c:v>35.91918945299998</c:v>
                </c:pt>
                <c:pt idx="2354">
                  <c:v>35.934448242</c:v>
                </c:pt>
                <c:pt idx="2355">
                  <c:v>35.949707031</c:v>
                </c:pt>
                <c:pt idx="2356">
                  <c:v>35.96496582</c:v>
                </c:pt>
                <c:pt idx="2357">
                  <c:v>35.98022460899999</c:v>
                </c:pt>
                <c:pt idx="2358">
                  <c:v>35.995483398</c:v>
                </c:pt>
                <c:pt idx="2359">
                  <c:v>36.010742188</c:v>
                </c:pt>
                <c:pt idx="2360">
                  <c:v>36.026000977</c:v>
                </c:pt>
                <c:pt idx="2361">
                  <c:v>36.041259766</c:v>
                </c:pt>
                <c:pt idx="2362">
                  <c:v>36.056518555</c:v>
                </c:pt>
                <c:pt idx="2363">
                  <c:v>36.071777344</c:v>
                </c:pt>
                <c:pt idx="2364">
                  <c:v>36.08703613300001</c:v>
                </c:pt>
                <c:pt idx="2365">
                  <c:v>36.102294922</c:v>
                </c:pt>
                <c:pt idx="2366">
                  <c:v>36.11755371100001</c:v>
                </c:pt>
                <c:pt idx="2367">
                  <c:v>36.1328125</c:v>
                </c:pt>
                <c:pt idx="2368">
                  <c:v>36.148071289</c:v>
                </c:pt>
                <c:pt idx="2369">
                  <c:v>36.163330078</c:v>
                </c:pt>
                <c:pt idx="2370">
                  <c:v>36.178588867</c:v>
                </c:pt>
                <c:pt idx="2371">
                  <c:v>36.193847656</c:v>
                </c:pt>
                <c:pt idx="2372">
                  <c:v>36.209106445</c:v>
                </c:pt>
                <c:pt idx="2373">
                  <c:v>36.224365234</c:v>
                </c:pt>
                <c:pt idx="2374">
                  <c:v>36.239624023</c:v>
                </c:pt>
                <c:pt idx="2375">
                  <c:v>36.254882813</c:v>
                </c:pt>
                <c:pt idx="2376">
                  <c:v>36.270141602</c:v>
                </c:pt>
                <c:pt idx="2377">
                  <c:v>36.285400391</c:v>
                </c:pt>
                <c:pt idx="2378">
                  <c:v>36.30065918</c:v>
                </c:pt>
                <c:pt idx="2379">
                  <c:v>36.315917969</c:v>
                </c:pt>
                <c:pt idx="2380">
                  <c:v>36.331176758</c:v>
                </c:pt>
                <c:pt idx="2381">
                  <c:v>36.34643554700001</c:v>
                </c:pt>
                <c:pt idx="2382">
                  <c:v>36.361694336</c:v>
                </c:pt>
                <c:pt idx="2383">
                  <c:v>36.376953125</c:v>
                </c:pt>
                <c:pt idx="2384">
                  <c:v>36.392211914</c:v>
                </c:pt>
                <c:pt idx="2385">
                  <c:v>36.407470703</c:v>
                </c:pt>
                <c:pt idx="2386">
                  <c:v>36.422729492</c:v>
                </c:pt>
                <c:pt idx="2387">
                  <c:v>36.437988281</c:v>
                </c:pt>
                <c:pt idx="2388">
                  <c:v>36.45324706999997</c:v>
                </c:pt>
                <c:pt idx="2389">
                  <c:v>36.46850585900001</c:v>
                </c:pt>
                <c:pt idx="2390">
                  <c:v>36.483764648</c:v>
                </c:pt>
                <c:pt idx="2391">
                  <c:v>36.499023438</c:v>
                </c:pt>
                <c:pt idx="2392">
                  <c:v>36.514282227</c:v>
                </c:pt>
                <c:pt idx="2393">
                  <c:v>36.529541016</c:v>
                </c:pt>
                <c:pt idx="2394">
                  <c:v>36.544799805</c:v>
                </c:pt>
                <c:pt idx="2395">
                  <c:v>36.560058594</c:v>
                </c:pt>
                <c:pt idx="2396">
                  <c:v>36.57531738300001</c:v>
                </c:pt>
                <c:pt idx="2397">
                  <c:v>36.590576172</c:v>
                </c:pt>
                <c:pt idx="2398">
                  <c:v>36.60583496100001</c:v>
                </c:pt>
                <c:pt idx="2399">
                  <c:v>36.62109375</c:v>
                </c:pt>
                <c:pt idx="2400">
                  <c:v>36.636352539</c:v>
                </c:pt>
                <c:pt idx="2401">
                  <c:v>36.651611328</c:v>
                </c:pt>
                <c:pt idx="2402">
                  <c:v>36.666870117</c:v>
                </c:pt>
                <c:pt idx="2403">
                  <c:v>36.682128906</c:v>
                </c:pt>
                <c:pt idx="2404">
                  <c:v>36.697387695</c:v>
                </c:pt>
                <c:pt idx="2405">
                  <c:v>36.712646484</c:v>
                </c:pt>
                <c:pt idx="2406">
                  <c:v>36.72790527300001</c:v>
                </c:pt>
                <c:pt idx="2407">
                  <c:v>36.743164063</c:v>
                </c:pt>
                <c:pt idx="2408">
                  <c:v>36.758422852</c:v>
                </c:pt>
                <c:pt idx="2409">
                  <c:v>36.773681641</c:v>
                </c:pt>
                <c:pt idx="2410">
                  <c:v>36.78894043</c:v>
                </c:pt>
                <c:pt idx="2411">
                  <c:v>36.804199219</c:v>
                </c:pt>
                <c:pt idx="2412">
                  <c:v>36.819458008</c:v>
                </c:pt>
                <c:pt idx="2413">
                  <c:v>36.83471679700001</c:v>
                </c:pt>
                <c:pt idx="2414">
                  <c:v>36.849975586</c:v>
                </c:pt>
                <c:pt idx="2415">
                  <c:v>36.865234375</c:v>
                </c:pt>
                <c:pt idx="2416">
                  <c:v>36.88049316399998</c:v>
                </c:pt>
                <c:pt idx="2417">
                  <c:v>36.895751953</c:v>
                </c:pt>
                <c:pt idx="2418">
                  <c:v>36.911010742</c:v>
                </c:pt>
                <c:pt idx="2419">
                  <c:v>36.926269531</c:v>
                </c:pt>
                <c:pt idx="2420">
                  <c:v>36.94152832</c:v>
                </c:pt>
                <c:pt idx="2421">
                  <c:v>36.95678710899999</c:v>
                </c:pt>
                <c:pt idx="2422">
                  <c:v>36.972045898</c:v>
                </c:pt>
                <c:pt idx="2423">
                  <c:v>36.98730468799998</c:v>
                </c:pt>
                <c:pt idx="2424">
                  <c:v>37.002563477</c:v>
                </c:pt>
                <c:pt idx="2425">
                  <c:v>37.017822266</c:v>
                </c:pt>
                <c:pt idx="2426">
                  <c:v>37.03308105499999</c:v>
                </c:pt>
                <c:pt idx="2427">
                  <c:v>37.048339844</c:v>
                </c:pt>
                <c:pt idx="2428">
                  <c:v>37.06359863300001</c:v>
                </c:pt>
                <c:pt idx="2429">
                  <c:v>37.078857422</c:v>
                </c:pt>
                <c:pt idx="2430">
                  <c:v>37.09411621100002</c:v>
                </c:pt>
                <c:pt idx="2431">
                  <c:v>37.109375</c:v>
                </c:pt>
                <c:pt idx="2432">
                  <c:v>37.124633789</c:v>
                </c:pt>
                <c:pt idx="2433">
                  <c:v>37.139892578</c:v>
                </c:pt>
                <c:pt idx="2434">
                  <c:v>37.155151367</c:v>
                </c:pt>
                <c:pt idx="2435">
                  <c:v>37.170410156</c:v>
                </c:pt>
                <c:pt idx="2436">
                  <c:v>37.185668945</c:v>
                </c:pt>
                <c:pt idx="2437">
                  <c:v>37.200927734</c:v>
                </c:pt>
                <c:pt idx="2438">
                  <c:v>37.216186523</c:v>
                </c:pt>
                <c:pt idx="2439">
                  <c:v>37.231445313</c:v>
                </c:pt>
                <c:pt idx="2440">
                  <c:v>37.246704102</c:v>
                </c:pt>
                <c:pt idx="2441">
                  <c:v>37.261962891</c:v>
                </c:pt>
                <c:pt idx="2442">
                  <c:v>37.27722168</c:v>
                </c:pt>
                <c:pt idx="2443">
                  <c:v>37.292480469</c:v>
                </c:pt>
                <c:pt idx="2444">
                  <c:v>37.307739258</c:v>
                </c:pt>
                <c:pt idx="2445">
                  <c:v>37.32299804700001</c:v>
                </c:pt>
                <c:pt idx="2446">
                  <c:v>37.338256836</c:v>
                </c:pt>
                <c:pt idx="2447">
                  <c:v>37.353515625</c:v>
                </c:pt>
                <c:pt idx="2448">
                  <c:v>37.368774414</c:v>
                </c:pt>
                <c:pt idx="2449">
                  <c:v>37.384033203</c:v>
                </c:pt>
                <c:pt idx="2450">
                  <c:v>37.399291992</c:v>
                </c:pt>
                <c:pt idx="2451">
                  <c:v>37.414550781</c:v>
                </c:pt>
                <c:pt idx="2452">
                  <c:v>37.42980957</c:v>
                </c:pt>
                <c:pt idx="2453">
                  <c:v>37.445068359</c:v>
                </c:pt>
                <c:pt idx="2454">
                  <c:v>37.460327148</c:v>
                </c:pt>
                <c:pt idx="2455">
                  <c:v>37.475585938</c:v>
                </c:pt>
                <c:pt idx="2456">
                  <c:v>37.490844727</c:v>
                </c:pt>
                <c:pt idx="2457">
                  <c:v>37.506103516</c:v>
                </c:pt>
                <c:pt idx="2458">
                  <c:v>37.52136230500001</c:v>
                </c:pt>
                <c:pt idx="2459">
                  <c:v>37.536621094</c:v>
                </c:pt>
                <c:pt idx="2460">
                  <c:v>37.551879883</c:v>
                </c:pt>
                <c:pt idx="2461">
                  <c:v>37.567138672</c:v>
                </c:pt>
                <c:pt idx="2462">
                  <c:v>37.582397461</c:v>
                </c:pt>
                <c:pt idx="2463">
                  <c:v>37.59765625</c:v>
                </c:pt>
                <c:pt idx="2464">
                  <c:v>37.612915039</c:v>
                </c:pt>
                <c:pt idx="2465">
                  <c:v>37.628173828</c:v>
                </c:pt>
                <c:pt idx="2466">
                  <c:v>37.643432617</c:v>
                </c:pt>
                <c:pt idx="2467">
                  <c:v>37.658691406</c:v>
                </c:pt>
                <c:pt idx="2468">
                  <c:v>37.673950195</c:v>
                </c:pt>
                <c:pt idx="2469">
                  <c:v>37.689208984</c:v>
                </c:pt>
                <c:pt idx="2470">
                  <c:v>37.704467773</c:v>
                </c:pt>
                <c:pt idx="2471">
                  <c:v>37.719726563</c:v>
                </c:pt>
                <c:pt idx="2472">
                  <c:v>37.734985352</c:v>
                </c:pt>
                <c:pt idx="2473">
                  <c:v>37.750244141</c:v>
                </c:pt>
                <c:pt idx="2474">
                  <c:v>37.76550293</c:v>
                </c:pt>
                <c:pt idx="2475">
                  <c:v>37.780761719</c:v>
                </c:pt>
                <c:pt idx="2476">
                  <c:v>37.796020508</c:v>
                </c:pt>
                <c:pt idx="2477">
                  <c:v>37.811279297</c:v>
                </c:pt>
                <c:pt idx="2478">
                  <c:v>37.826538086</c:v>
                </c:pt>
                <c:pt idx="2479">
                  <c:v>37.841796875</c:v>
                </c:pt>
                <c:pt idx="2480">
                  <c:v>37.85705566399998</c:v>
                </c:pt>
                <c:pt idx="2481">
                  <c:v>37.872314453</c:v>
                </c:pt>
                <c:pt idx="2482">
                  <c:v>37.887573242</c:v>
                </c:pt>
                <c:pt idx="2483">
                  <c:v>37.902832031</c:v>
                </c:pt>
                <c:pt idx="2484">
                  <c:v>37.91809082</c:v>
                </c:pt>
                <c:pt idx="2485">
                  <c:v>37.933349609</c:v>
                </c:pt>
                <c:pt idx="2486">
                  <c:v>37.948608398</c:v>
                </c:pt>
                <c:pt idx="2487">
                  <c:v>37.96386718799998</c:v>
                </c:pt>
                <c:pt idx="2488">
                  <c:v>37.979125977</c:v>
                </c:pt>
                <c:pt idx="2489">
                  <c:v>37.994384766</c:v>
                </c:pt>
                <c:pt idx="2490">
                  <c:v>38.00964355499999</c:v>
                </c:pt>
                <c:pt idx="2491">
                  <c:v>38.024902344</c:v>
                </c:pt>
                <c:pt idx="2492">
                  <c:v>38.04016113300001</c:v>
                </c:pt>
                <c:pt idx="2493">
                  <c:v>38.055419922</c:v>
                </c:pt>
                <c:pt idx="2494">
                  <c:v>38.07067871100001</c:v>
                </c:pt>
                <c:pt idx="2495">
                  <c:v>38.0859375</c:v>
                </c:pt>
                <c:pt idx="2496">
                  <c:v>38.101196289</c:v>
                </c:pt>
                <c:pt idx="2497">
                  <c:v>38.116455078</c:v>
                </c:pt>
                <c:pt idx="2498">
                  <c:v>38.131713867</c:v>
                </c:pt>
                <c:pt idx="2499">
                  <c:v>38.146972656</c:v>
                </c:pt>
                <c:pt idx="2500">
                  <c:v>38.162231445</c:v>
                </c:pt>
                <c:pt idx="2501">
                  <c:v>38.177490234</c:v>
                </c:pt>
                <c:pt idx="2502">
                  <c:v>38.19274902300001</c:v>
                </c:pt>
                <c:pt idx="2503">
                  <c:v>38.208007813</c:v>
                </c:pt>
                <c:pt idx="2504">
                  <c:v>38.223266602</c:v>
                </c:pt>
                <c:pt idx="2505">
                  <c:v>38.238525391</c:v>
                </c:pt>
                <c:pt idx="2506">
                  <c:v>38.25378418</c:v>
                </c:pt>
                <c:pt idx="2507">
                  <c:v>38.26904296900001</c:v>
                </c:pt>
                <c:pt idx="2508">
                  <c:v>38.284301758</c:v>
                </c:pt>
                <c:pt idx="2509">
                  <c:v>38.29956054700001</c:v>
                </c:pt>
                <c:pt idx="2510">
                  <c:v>38.314819336</c:v>
                </c:pt>
                <c:pt idx="2511">
                  <c:v>38.330078125</c:v>
                </c:pt>
                <c:pt idx="2512">
                  <c:v>38.345336914</c:v>
                </c:pt>
                <c:pt idx="2513">
                  <c:v>38.360595703</c:v>
                </c:pt>
                <c:pt idx="2514">
                  <c:v>38.37585449199998</c:v>
                </c:pt>
                <c:pt idx="2515">
                  <c:v>38.391113281</c:v>
                </c:pt>
                <c:pt idx="2516">
                  <c:v>38.40637207</c:v>
                </c:pt>
                <c:pt idx="2517">
                  <c:v>38.421630859</c:v>
                </c:pt>
                <c:pt idx="2518">
                  <c:v>38.436889648</c:v>
                </c:pt>
                <c:pt idx="2519">
                  <c:v>38.452148438</c:v>
                </c:pt>
                <c:pt idx="2520">
                  <c:v>38.467407227</c:v>
                </c:pt>
                <c:pt idx="2521">
                  <c:v>38.482666016</c:v>
                </c:pt>
                <c:pt idx="2522">
                  <c:v>38.497924805</c:v>
                </c:pt>
                <c:pt idx="2523">
                  <c:v>38.513183594</c:v>
                </c:pt>
                <c:pt idx="2524">
                  <c:v>38.52844238300001</c:v>
                </c:pt>
                <c:pt idx="2525">
                  <c:v>38.543701172</c:v>
                </c:pt>
                <c:pt idx="2526">
                  <c:v>38.55895996100001</c:v>
                </c:pt>
                <c:pt idx="2527">
                  <c:v>38.57421875</c:v>
                </c:pt>
                <c:pt idx="2528">
                  <c:v>38.589477539</c:v>
                </c:pt>
                <c:pt idx="2529">
                  <c:v>38.604736328</c:v>
                </c:pt>
                <c:pt idx="2530">
                  <c:v>38.619995117</c:v>
                </c:pt>
                <c:pt idx="2531">
                  <c:v>38.635253906</c:v>
                </c:pt>
                <c:pt idx="2532">
                  <c:v>38.650512695</c:v>
                </c:pt>
                <c:pt idx="2533">
                  <c:v>38.665771484</c:v>
                </c:pt>
                <c:pt idx="2534">
                  <c:v>38.681030273</c:v>
                </c:pt>
                <c:pt idx="2535">
                  <c:v>38.696289063</c:v>
                </c:pt>
                <c:pt idx="2536">
                  <c:v>38.711547852</c:v>
                </c:pt>
                <c:pt idx="2537">
                  <c:v>38.726806641</c:v>
                </c:pt>
                <c:pt idx="2538">
                  <c:v>38.74206543</c:v>
                </c:pt>
                <c:pt idx="2539">
                  <c:v>38.757324219</c:v>
                </c:pt>
                <c:pt idx="2540">
                  <c:v>38.772583008</c:v>
                </c:pt>
                <c:pt idx="2541">
                  <c:v>38.787841797</c:v>
                </c:pt>
                <c:pt idx="2542">
                  <c:v>38.803100586</c:v>
                </c:pt>
                <c:pt idx="2543">
                  <c:v>38.818359375</c:v>
                </c:pt>
                <c:pt idx="2544">
                  <c:v>38.833618164</c:v>
                </c:pt>
                <c:pt idx="2545">
                  <c:v>38.848876953</c:v>
                </c:pt>
                <c:pt idx="2546">
                  <c:v>38.864135742</c:v>
                </c:pt>
                <c:pt idx="2547">
                  <c:v>38.879394531</c:v>
                </c:pt>
                <c:pt idx="2548">
                  <c:v>38.89465332</c:v>
                </c:pt>
                <c:pt idx="2549">
                  <c:v>38.90991210900001</c:v>
                </c:pt>
                <c:pt idx="2550">
                  <c:v>38.925170898</c:v>
                </c:pt>
                <c:pt idx="2551">
                  <c:v>38.94042968799998</c:v>
                </c:pt>
                <c:pt idx="2552">
                  <c:v>38.95568847699998</c:v>
                </c:pt>
                <c:pt idx="2553">
                  <c:v>38.970947266</c:v>
                </c:pt>
                <c:pt idx="2554">
                  <c:v>38.98620605499999</c:v>
                </c:pt>
                <c:pt idx="2555">
                  <c:v>39.001464844</c:v>
                </c:pt>
                <c:pt idx="2556">
                  <c:v>39.01672363300001</c:v>
                </c:pt>
                <c:pt idx="2557">
                  <c:v>39.031982422</c:v>
                </c:pt>
                <c:pt idx="2558">
                  <c:v>39.047241211</c:v>
                </c:pt>
                <c:pt idx="2559">
                  <c:v>39.0625</c:v>
                </c:pt>
                <c:pt idx="2560">
                  <c:v>39.077758789</c:v>
                </c:pt>
                <c:pt idx="2561">
                  <c:v>39.093017578</c:v>
                </c:pt>
                <c:pt idx="2562">
                  <c:v>39.108276367</c:v>
                </c:pt>
                <c:pt idx="2563">
                  <c:v>39.123535156</c:v>
                </c:pt>
                <c:pt idx="2564">
                  <c:v>39.138793945</c:v>
                </c:pt>
                <c:pt idx="2565">
                  <c:v>39.154052734</c:v>
                </c:pt>
                <c:pt idx="2566">
                  <c:v>39.16931152300001</c:v>
                </c:pt>
                <c:pt idx="2567">
                  <c:v>39.184570313</c:v>
                </c:pt>
                <c:pt idx="2568">
                  <c:v>39.199829102</c:v>
                </c:pt>
                <c:pt idx="2569">
                  <c:v>39.215087891</c:v>
                </c:pt>
                <c:pt idx="2570">
                  <c:v>39.23034668</c:v>
                </c:pt>
                <c:pt idx="2571">
                  <c:v>39.245605469</c:v>
                </c:pt>
                <c:pt idx="2572">
                  <c:v>39.260864258</c:v>
                </c:pt>
                <c:pt idx="2573">
                  <c:v>39.27612304700001</c:v>
                </c:pt>
                <c:pt idx="2574">
                  <c:v>39.291381836</c:v>
                </c:pt>
                <c:pt idx="2575">
                  <c:v>39.306640625</c:v>
                </c:pt>
                <c:pt idx="2576">
                  <c:v>39.32189941399998</c:v>
                </c:pt>
                <c:pt idx="2577">
                  <c:v>39.337158203</c:v>
                </c:pt>
                <c:pt idx="2578">
                  <c:v>39.352416992</c:v>
                </c:pt>
                <c:pt idx="2579">
                  <c:v>39.367675781</c:v>
                </c:pt>
                <c:pt idx="2580">
                  <c:v>39.38293457</c:v>
                </c:pt>
                <c:pt idx="2581">
                  <c:v>39.39819335900001</c:v>
                </c:pt>
                <c:pt idx="2582">
                  <c:v>39.413452148</c:v>
                </c:pt>
                <c:pt idx="2583">
                  <c:v>39.428710938</c:v>
                </c:pt>
                <c:pt idx="2584">
                  <c:v>39.443969727</c:v>
                </c:pt>
                <c:pt idx="2585">
                  <c:v>39.459228516</c:v>
                </c:pt>
                <c:pt idx="2586">
                  <c:v>39.47448730499999</c:v>
                </c:pt>
                <c:pt idx="2587">
                  <c:v>39.489746094</c:v>
                </c:pt>
                <c:pt idx="2588">
                  <c:v>39.50500488300001</c:v>
                </c:pt>
                <c:pt idx="2589">
                  <c:v>39.520263672</c:v>
                </c:pt>
                <c:pt idx="2590">
                  <c:v>39.53552246100001</c:v>
                </c:pt>
                <c:pt idx="2591">
                  <c:v>39.55078125</c:v>
                </c:pt>
                <c:pt idx="2592">
                  <c:v>39.566040039</c:v>
                </c:pt>
                <c:pt idx="2593">
                  <c:v>39.581298828</c:v>
                </c:pt>
                <c:pt idx="2594">
                  <c:v>39.596557617</c:v>
                </c:pt>
                <c:pt idx="2595">
                  <c:v>39.611816406</c:v>
                </c:pt>
                <c:pt idx="2596">
                  <c:v>39.627075195</c:v>
                </c:pt>
                <c:pt idx="2597">
                  <c:v>39.642333984</c:v>
                </c:pt>
                <c:pt idx="2598">
                  <c:v>39.657592773</c:v>
                </c:pt>
                <c:pt idx="2599">
                  <c:v>39.672851563</c:v>
                </c:pt>
                <c:pt idx="2600">
                  <c:v>39.688110352</c:v>
                </c:pt>
                <c:pt idx="2601">
                  <c:v>39.703369141</c:v>
                </c:pt>
                <c:pt idx="2602">
                  <c:v>39.71862793</c:v>
                </c:pt>
                <c:pt idx="2603">
                  <c:v>39.733886719</c:v>
                </c:pt>
                <c:pt idx="2604">
                  <c:v>39.749145508</c:v>
                </c:pt>
                <c:pt idx="2605">
                  <c:v>39.76440429700001</c:v>
                </c:pt>
                <c:pt idx="2606">
                  <c:v>39.779663086</c:v>
                </c:pt>
                <c:pt idx="2607">
                  <c:v>39.794921875</c:v>
                </c:pt>
                <c:pt idx="2608">
                  <c:v>39.81018066399998</c:v>
                </c:pt>
                <c:pt idx="2609">
                  <c:v>39.825439453</c:v>
                </c:pt>
                <c:pt idx="2610">
                  <c:v>39.840698242</c:v>
                </c:pt>
                <c:pt idx="2611">
                  <c:v>39.855957031</c:v>
                </c:pt>
                <c:pt idx="2612">
                  <c:v>39.87121582</c:v>
                </c:pt>
                <c:pt idx="2613">
                  <c:v>39.88647460899999</c:v>
                </c:pt>
                <c:pt idx="2614">
                  <c:v>39.901733398</c:v>
                </c:pt>
                <c:pt idx="2615">
                  <c:v>39.916992188</c:v>
                </c:pt>
                <c:pt idx="2616">
                  <c:v>39.932250977</c:v>
                </c:pt>
                <c:pt idx="2617">
                  <c:v>39.947509766</c:v>
                </c:pt>
                <c:pt idx="2618">
                  <c:v>39.962768555</c:v>
                </c:pt>
                <c:pt idx="2619">
                  <c:v>39.978027344</c:v>
                </c:pt>
                <c:pt idx="2620">
                  <c:v>39.99328613300001</c:v>
                </c:pt>
                <c:pt idx="2621">
                  <c:v>40.008544922</c:v>
                </c:pt>
                <c:pt idx="2622">
                  <c:v>40.02380371100001</c:v>
                </c:pt>
                <c:pt idx="2623">
                  <c:v>40.0390625</c:v>
                </c:pt>
                <c:pt idx="2624">
                  <c:v>40.054321289</c:v>
                </c:pt>
                <c:pt idx="2625">
                  <c:v>40.069580078</c:v>
                </c:pt>
                <c:pt idx="2626">
                  <c:v>40.084838867</c:v>
                </c:pt>
                <c:pt idx="2627">
                  <c:v>40.100097656</c:v>
                </c:pt>
                <c:pt idx="2628">
                  <c:v>40.115356445</c:v>
                </c:pt>
                <c:pt idx="2629">
                  <c:v>40.130615234</c:v>
                </c:pt>
                <c:pt idx="2630">
                  <c:v>40.145874023</c:v>
                </c:pt>
                <c:pt idx="2631">
                  <c:v>40.161132813</c:v>
                </c:pt>
                <c:pt idx="2632">
                  <c:v>40.176391602</c:v>
                </c:pt>
                <c:pt idx="2633">
                  <c:v>40.191650391</c:v>
                </c:pt>
                <c:pt idx="2634">
                  <c:v>40.20690918</c:v>
                </c:pt>
                <c:pt idx="2635">
                  <c:v>40.22216796900001</c:v>
                </c:pt>
                <c:pt idx="2636">
                  <c:v>40.237426758</c:v>
                </c:pt>
                <c:pt idx="2637">
                  <c:v>40.25268554700001</c:v>
                </c:pt>
                <c:pt idx="2638">
                  <c:v>40.267944336</c:v>
                </c:pt>
                <c:pt idx="2639">
                  <c:v>40.283203125</c:v>
                </c:pt>
                <c:pt idx="2640">
                  <c:v>40.298461914</c:v>
                </c:pt>
                <c:pt idx="2641">
                  <c:v>40.313720703</c:v>
                </c:pt>
                <c:pt idx="2642">
                  <c:v>40.328979492</c:v>
                </c:pt>
                <c:pt idx="2643">
                  <c:v>40.344238281</c:v>
                </c:pt>
                <c:pt idx="2644">
                  <c:v>40.35949706999997</c:v>
                </c:pt>
                <c:pt idx="2645">
                  <c:v>40.374755859</c:v>
                </c:pt>
                <c:pt idx="2646">
                  <c:v>40.390014648</c:v>
                </c:pt>
                <c:pt idx="2647">
                  <c:v>40.405273438</c:v>
                </c:pt>
                <c:pt idx="2648">
                  <c:v>40.420532227</c:v>
                </c:pt>
                <c:pt idx="2649">
                  <c:v>40.435791016</c:v>
                </c:pt>
                <c:pt idx="2650">
                  <c:v>40.45104980499999</c:v>
                </c:pt>
                <c:pt idx="2651">
                  <c:v>40.466308594</c:v>
                </c:pt>
                <c:pt idx="2652">
                  <c:v>40.481567383</c:v>
                </c:pt>
                <c:pt idx="2653">
                  <c:v>40.496826172</c:v>
                </c:pt>
                <c:pt idx="2654">
                  <c:v>40.512084961</c:v>
                </c:pt>
                <c:pt idx="2655">
                  <c:v>40.52734375</c:v>
                </c:pt>
                <c:pt idx="2656">
                  <c:v>40.542602539</c:v>
                </c:pt>
                <c:pt idx="2657">
                  <c:v>40.55786132799998</c:v>
                </c:pt>
                <c:pt idx="2658">
                  <c:v>40.573120117</c:v>
                </c:pt>
                <c:pt idx="2659">
                  <c:v>40.588378906</c:v>
                </c:pt>
                <c:pt idx="2660">
                  <c:v>40.603637695</c:v>
                </c:pt>
                <c:pt idx="2661">
                  <c:v>40.618896484</c:v>
                </c:pt>
                <c:pt idx="2662">
                  <c:v>40.63415527300001</c:v>
                </c:pt>
                <c:pt idx="2663">
                  <c:v>40.649414063</c:v>
                </c:pt>
                <c:pt idx="2664">
                  <c:v>40.664672852</c:v>
                </c:pt>
                <c:pt idx="2665">
                  <c:v>40.679931641</c:v>
                </c:pt>
                <c:pt idx="2666">
                  <c:v>40.69519043</c:v>
                </c:pt>
                <c:pt idx="2667">
                  <c:v>40.710449219</c:v>
                </c:pt>
                <c:pt idx="2668">
                  <c:v>40.725708008</c:v>
                </c:pt>
                <c:pt idx="2669">
                  <c:v>40.74096679700001</c:v>
                </c:pt>
                <c:pt idx="2670">
                  <c:v>40.756225586</c:v>
                </c:pt>
                <c:pt idx="2671">
                  <c:v>40.771484375</c:v>
                </c:pt>
                <c:pt idx="2672">
                  <c:v>40.786743164</c:v>
                </c:pt>
                <c:pt idx="2673">
                  <c:v>40.802001953</c:v>
                </c:pt>
                <c:pt idx="2674">
                  <c:v>40.81726074199998</c:v>
                </c:pt>
                <c:pt idx="2675">
                  <c:v>40.832519531</c:v>
                </c:pt>
                <c:pt idx="2676">
                  <c:v>40.84777832</c:v>
                </c:pt>
                <c:pt idx="2677">
                  <c:v>40.863037109</c:v>
                </c:pt>
                <c:pt idx="2678">
                  <c:v>40.878295898</c:v>
                </c:pt>
                <c:pt idx="2679">
                  <c:v>40.893554688</c:v>
                </c:pt>
                <c:pt idx="2680">
                  <c:v>40.908813477</c:v>
                </c:pt>
                <c:pt idx="2681">
                  <c:v>40.924072266</c:v>
                </c:pt>
                <c:pt idx="2682">
                  <c:v>40.939331055</c:v>
                </c:pt>
                <c:pt idx="2683">
                  <c:v>40.954589844</c:v>
                </c:pt>
                <c:pt idx="2684">
                  <c:v>40.96984863300001</c:v>
                </c:pt>
                <c:pt idx="2685">
                  <c:v>40.985107422</c:v>
                </c:pt>
                <c:pt idx="2686">
                  <c:v>41.00036621100001</c:v>
                </c:pt>
                <c:pt idx="2687">
                  <c:v>41.015625</c:v>
                </c:pt>
                <c:pt idx="2688">
                  <c:v>41.030883789</c:v>
                </c:pt>
                <c:pt idx="2689">
                  <c:v>41.046142578</c:v>
                </c:pt>
                <c:pt idx="2690">
                  <c:v>41.061401367</c:v>
                </c:pt>
                <c:pt idx="2691">
                  <c:v>41.076660156</c:v>
                </c:pt>
                <c:pt idx="2692">
                  <c:v>41.091918945</c:v>
                </c:pt>
                <c:pt idx="2693">
                  <c:v>41.107177734</c:v>
                </c:pt>
                <c:pt idx="2694">
                  <c:v>41.12243652300001</c:v>
                </c:pt>
                <c:pt idx="2695">
                  <c:v>41.137695313</c:v>
                </c:pt>
                <c:pt idx="2696">
                  <c:v>41.152954102</c:v>
                </c:pt>
                <c:pt idx="2697">
                  <c:v>41.168212891</c:v>
                </c:pt>
                <c:pt idx="2698">
                  <c:v>41.18347168</c:v>
                </c:pt>
                <c:pt idx="2699">
                  <c:v>41.19873046900001</c:v>
                </c:pt>
                <c:pt idx="2700">
                  <c:v>41.213989258</c:v>
                </c:pt>
                <c:pt idx="2701">
                  <c:v>41.22924804700001</c:v>
                </c:pt>
                <c:pt idx="2702">
                  <c:v>41.244506836</c:v>
                </c:pt>
                <c:pt idx="2703">
                  <c:v>41.259765625</c:v>
                </c:pt>
                <c:pt idx="2704">
                  <c:v>41.275024414</c:v>
                </c:pt>
                <c:pt idx="2705">
                  <c:v>41.290283203</c:v>
                </c:pt>
                <c:pt idx="2706">
                  <c:v>41.305541992</c:v>
                </c:pt>
                <c:pt idx="2707">
                  <c:v>41.320800781</c:v>
                </c:pt>
                <c:pt idx="2708">
                  <c:v>41.33605957</c:v>
                </c:pt>
                <c:pt idx="2709">
                  <c:v>41.351318359</c:v>
                </c:pt>
                <c:pt idx="2710">
                  <c:v>41.366577148</c:v>
                </c:pt>
                <c:pt idx="2711">
                  <c:v>41.381835938</c:v>
                </c:pt>
                <c:pt idx="2712">
                  <c:v>41.397094727</c:v>
                </c:pt>
                <c:pt idx="2713">
                  <c:v>41.412353516</c:v>
                </c:pt>
                <c:pt idx="2714">
                  <c:v>41.42761230500001</c:v>
                </c:pt>
                <c:pt idx="2715">
                  <c:v>41.442871094</c:v>
                </c:pt>
                <c:pt idx="2716">
                  <c:v>41.45812988300001</c:v>
                </c:pt>
                <c:pt idx="2717">
                  <c:v>41.473388672</c:v>
                </c:pt>
                <c:pt idx="2718">
                  <c:v>41.48864746099999</c:v>
                </c:pt>
                <c:pt idx="2719">
                  <c:v>41.50390625</c:v>
                </c:pt>
                <c:pt idx="2720">
                  <c:v>41.519165039</c:v>
                </c:pt>
                <c:pt idx="2721">
                  <c:v>41.534423828</c:v>
                </c:pt>
                <c:pt idx="2722">
                  <c:v>41.549682617</c:v>
                </c:pt>
                <c:pt idx="2723">
                  <c:v>41.564941406</c:v>
                </c:pt>
                <c:pt idx="2724">
                  <c:v>41.580200195</c:v>
                </c:pt>
                <c:pt idx="2725">
                  <c:v>41.595458984</c:v>
                </c:pt>
                <c:pt idx="2726">
                  <c:v>41.610717773</c:v>
                </c:pt>
                <c:pt idx="2727">
                  <c:v>41.625976563</c:v>
                </c:pt>
                <c:pt idx="2728">
                  <c:v>41.641235352</c:v>
                </c:pt>
                <c:pt idx="2729">
                  <c:v>41.656494141</c:v>
                </c:pt>
                <c:pt idx="2730">
                  <c:v>41.67175293</c:v>
                </c:pt>
                <c:pt idx="2731">
                  <c:v>41.687011719</c:v>
                </c:pt>
                <c:pt idx="2732">
                  <c:v>41.702270508</c:v>
                </c:pt>
                <c:pt idx="2733">
                  <c:v>41.71752929700001</c:v>
                </c:pt>
                <c:pt idx="2734">
                  <c:v>41.732788086</c:v>
                </c:pt>
                <c:pt idx="2735">
                  <c:v>41.748046875</c:v>
                </c:pt>
                <c:pt idx="2736">
                  <c:v>41.763305664</c:v>
                </c:pt>
                <c:pt idx="2737">
                  <c:v>41.778564453</c:v>
                </c:pt>
                <c:pt idx="2738">
                  <c:v>41.793823242</c:v>
                </c:pt>
                <c:pt idx="2739">
                  <c:v>41.809082031</c:v>
                </c:pt>
                <c:pt idx="2740">
                  <c:v>41.82434082</c:v>
                </c:pt>
                <c:pt idx="2741">
                  <c:v>41.839599609</c:v>
                </c:pt>
                <c:pt idx="2742">
                  <c:v>41.854858398</c:v>
                </c:pt>
                <c:pt idx="2743">
                  <c:v>41.870117188</c:v>
                </c:pt>
                <c:pt idx="2744">
                  <c:v>41.885375977</c:v>
                </c:pt>
                <c:pt idx="2745">
                  <c:v>41.900634766</c:v>
                </c:pt>
                <c:pt idx="2746">
                  <c:v>41.91589355499999</c:v>
                </c:pt>
                <c:pt idx="2747">
                  <c:v>41.931152344</c:v>
                </c:pt>
                <c:pt idx="2748">
                  <c:v>41.94641113300001</c:v>
                </c:pt>
                <c:pt idx="2749">
                  <c:v>41.961669922</c:v>
                </c:pt>
                <c:pt idx="2750">
                  <c:v>41.97692871100001</c:v>
                </c:pt>
                <c:pt idx="2751">
                  <c:v>41.9921875</c:v>
                </c:pt>
                <c:pt idx="2752">
                  <c:v>42.007446289</c:v>
                </c:pt>
                <c:pt idx="2753">
                  <c:v>42.022705078</c:v>
                </c:pt>
                <c:pt idx="2754">
                  <c:v>42.037963867</c:v>
                </c:pt>
                <c:pt idx="2755">
                  <c:v>42.053222656</c:v>
                </c:pt>
                <c:pt idx="2756">
                  <c:v>42.068481445</c:v>
                </c:pt>
                <c:pt idx="2757">
                  <c:v>42.083740234</c:v>
                </c:pt>
                <c:pt idx="2758">
                  <c:v>42.09899902300001</c:v>
                </c:pt>
                <c:pt idx="2759">
                  <c:v>42.114257813</c:v>
                </c:pt>
                <c:pt idx="2760">
                  <c:v>42.129516602</c:v>
                </c:pt>
                <c:pt idx="2761">
                  <c:v>42.144775391</c:v>
                </c:pt>
                <c:pt idx="2762">
                  <c:v>42.16003418</c:v>
                </c:pt>
                <c:pt idx="2763">
                  <c:v>42.17529296900001</c:v>
                </c:pt>
                <c:pt idx="2764">
                  <c:v>42.190551758</c:v>
                </c:pt>
                <c:pt idx="2765">
                  <c:v>42.20581054700001</c:v>
                </c:pt>
                <c:pt idx="2766">
                  <c:v>42.221069336</c:v>
                </c:pt>
                <c:pt idx="2767">
                  <c:v>42.236328125</c:v>
                </c:pt>
                <c:pt idx="2768">
                  <c:v>42.251586914</c:v>
                </c:pt>
                <c:pt idx="2769">
                  <c:v>42.266845703</c:v>
                </c:pt>
                <c:pt idx="2770">
                  <c:v>42.282104492</c:v>
                </c:pt>
                <c:pt idx="2771">
                  <c:v>42.297363281</c:v>
                </c:pt>
                <c:pt idx="2772">
                  <c:v>42.31262207</c:v>
                </c:pt>
                <c:pt idx="2773">
                  <c:v>42.32788085899999</c:v>
                </c:pt>
                <c:pt idx="2774">
                  <c:v>42.343139648</c:v>
                </c:pt>
                <c:pt idx="2775">
                  <c:v>42.358398438</c:v>
                </c:pt>
                <c:pt idx="2776">
                  <c:v>42.373657227</c:v>
                </c:pt>
                <c:pt idx="2777">
                  <c:v>42.388916016</c:v>
                </c:pt>
                <c:pt idx="2778">
                  <c:v>42.404174805</c:v>
                </c:pt>
                <c:pt idx="2779">
                  <c:v>42.419433594</c:v>
                </c:pt>
                <c:pt idx="2780">
                  <c:v>42.43469238300001</c:v>
                </c:pt>
                <c:pt idx="2781">
                  <c:v>42.449951172</c:v>
                </c:pt>
                <c:pt idx="2782">
                  <c:v>42.46520996100001</c:v>
                </c:pt>
                <c:pt idx="2783">
                  <c:v>42.48046875</c:v>
                </c:pt>
                <c:pt idx="2784">
                  <c:v>42.495727539</c:v>
                </c:pt>
                <c:pt idx="2785">
                  <c:v>42.510986328</c:v>
                </c:pt>
                <c:pt idx="2786">
                  <c:v>42.526245117</c:v>
                </c:pt>
                <c:pt idx="2787">
                  <c:v>42.541503906</c:v>
                </c:pt>
                <c:pt idx="2788">
                  <c:v>42.556762695</c:v>
                </c:pt>
                <c:pt idx="2789">
                  <c:v>42.572021484</c:v>
                </c:pt>
                <c:pt idx="2790">
                  <c:v>42.587280273</c:v>
                </c:pt>
                <c:pt idx="2791">
                  <c:v>42.602539063</c:v>
                </c:pt>
                <c:pt idx="2792">
                  <c:v>42.617797852</c:v>
                </c:pt>
                <c:pt idx="2793">
                  <c:v>42.633056641</c:v>
                </c:pt>
                <c:pt idx="2794">
                  <c:v>42.64831543</c:v>
                </c:pt>
                <c:pt idx="2795">
                  <c:v>42.66357421900001</c:v>
                </c:pt>
                <c:pt idx="2796">
                  <c:v>42.678833008</c:v>
                </c:pt>
                <c:pt idx="2797">
                  <c:v>42.69409179700001</c:v>
                </c:pt>
                <c:pt idx="2798">
                  <c:v>42.709350586</c:v>
                </c:pt>
                <c:pt idx="2799">
                  <c:v>42.724609375</c:v>
                </c:pt>
                <c:pt idx="2800">
                  <c:v>42.739868164</c:v>
                </c:pt>
                <c:pt idx="2801">
                  <c:v>42.755126953</c:v>
                </c:pt>
                <c:pt idx="2802">
                  <c:v>42.770385742</c:v>
                </c:pt>
                <c:pt idx="2803">
                  <c:v>42.785644531</c:v>
                </c:pt>
                <c:pt idx="2804">
                  <c:v>42.80090332</c:v>
                </c:pt>
                <c:pt idx="2805">
                  <c:v>42.816162109</c:v>
                </c:pt>
                <c:pt idx="2806">
                  <c:v>42.831420898</c:v>
                </c:pt>
                <c:pt idx="2807">
                  <c:v>42.84667968799998</c:v>
                </c:pt>
                <c:pt idx="2808">
                  <c:v>42.861938477</c:v>
                </c:pt>
                <c:pt idx="2809">
                  <c:v>42.877197266</c:v>
                </c:pt>
                <c:pt idx="2810">
                  <c:v>42.892456055</c:v>
                </c:pt>
                <c:pt idx="2811">
                  <c:v>42.907714844</c:v>
                </c:pt>
                <c:pt idx="2812">
                  <c:v>42.92297363300001</c:v>
                </c:pt>
                <c:pt idx="2813">
                  <c:v>42.938232422</c:v>
                </c:pt>
                <c:pt idx="2814">
                  <c:v>42.953491211</c:v>
                </c:pt>
                <c:pt idx="2815">
                  <c:v>42.96875</c:v>
                </c:pt>
                <c:pt idx="2816">
                  <c:v>42.984008789</c:v>
                </c:pt>
                <c:pt idx="2817">
                  <c:v>42.99926757799998</c:v>
                </c:pt>
                <c:pt idx="2818">
                  <c:v>43.014526367</c:v>
                </c:pt>
                <c:pt idx="2819">
                  <c:v>43.029785156</c:v>
                </c:pt>
                <c:pt idx="2820">
                  <c:v>43.045043945</c:v>
                </c:pt>
                <c:pt idx="2821">
                  <c:v>43.060302734</c:v>
                </c:pt>
                <c:pt idx="2822">
                  <c:v>43.075561523</c:v>
                </c:pt>
                <c:pt idx="2823">
                  <c:v>43.090820313</c:v>
                </c:pt>
                <c:pt idx="2824">
                  <c:v>43.106079102</c:v>
                </c:pt>
                <c:pt idx="2825">
                  <c:v>43.121337891</c:v>
                </c:pt>
                <c:pt idx="2826">
                  <c:v>43.13659668</c:v>
                </c:pt>
                <c:pt idx="2827">
                  <c:v>43.151855469</c:v>
                </c:pt>
                <c:pt idx="2828">
                  <c:v>43.167114258</c:v>
                </c:pt>
                <c:pt idx="2829">
                  <c:v>43.18237304700001</c:v>
                </c:pt>
                <c:pt idx="2830">
                  <c:v>43.197631836</c:v>
                </c:pt>
                <c:pt idx="2831">
                  <c:v>43.212890625</c:v>
                </c:pt>
                <c:pt idx="2832">
                  <c:v>43.228149414</c:v>
                </c:pt>
                <c:pt idx="2833">
                  <c:v>43.243408203</c:v>
                </c:pt>
                <c:pt idx="2834">
                  <c:v>43.258666992</c:v>
                </c:pt>
                <c:pt idx="2835">
                  <c:v>43.273925781</c:v>
                </c:pt>
                <c:pt idx="2836">
                  <c:v>43.28918457</c:v>
                </c:pt>
                <c:pt idx="2837">
                  <c:v>43.30444335899999</c:v>
                </c:pt>
                <c:pt idx="2838">
                  <c:v>43.319702148</c:v>
                </c:pt>
                <c:pt idx="2839">
                  <c:v>43.334960938</c:v>
                </c:pt>
                <c:pt idx="2840">
                  <c:v>43.350219727</c:v>
                </c:pt>
                <c:pt idx="2841">
                  <c:v>43.365478516</c:v>
                </c:pt>
                <c:pt idx="2842">
                  <c:v>43.380737305</c:v>
                </c:pt>
                <c:pt idx="2843">
                  <c:v>43.395996094</c:v>
                </c:pt>
                <c:pt idx="2844">
                  <c:v>43.411254883</c:v>
                </c:pt>
                <c:pt idx="2845">
                  <c:v>43.426513672</c:v>
                </c:pt>
                <c:pt idx="2846">
                  <c:v>43.441772461</c:v>
                </c:pt>
                <c:pt idx="2847">
                  <c:v>43.45703125</c:v>
                </c:pt>
                <c:pt idx="2848">
                  <c:v>43.472290039</c:v>
                </c:pt>
                <c:pt idx="2849">
                  <c:v>43.487548828</c:v>
                </c:pt>
                <c:pt idx="2850">
                  <c:v>43.502807617</c:v>
                </c:pt>
                <c:pt idx="2851">
                  <c:v>43.518066406</c:v>
                </c:pt>
                <c:pt idx="2852">
                  <c:v>43.533325195</c:v>
                </c:pt>
                <c:pt idx="2853">
                  <c:v>43.548583984</c:v>
                </c:pt>
                <c:pt idx="2854">
                  <c:v>43.563842773</c:v>
                </c:pt>
                <c:pt idx="2855">
                  <c:v>43.579101563</c:v>
                </c:pt>
                <c:pt idx="2856">
                  <c:v>43.594360352</c:v>
                </c:pt>
                <c:pt idx="2857">
                  <c:v>43.609619141</c:v>
                </c:pt>
                <c:pt idx="2858">
                  <c:v>43.62487793</c:v>
                </c:pt>
                <c:pt idx="2859">
                  <c:v>43.64013671900001</c:v>
                </c:pt>
                <c:pt idx="2860">
                  <c:v>43.655395508</c:v>
                </c:pt>
                <c:pt idx="2861">
                  <c:v>43.67065429700001</c:v>
                </c:pt>
                <c:pt idx="2862">
                  <c:v>43.685913086</c:v>
                </c:pt>
                <c:pt idx="2863">
                  <c:v>43.701171875</c:v>
                </c:pt>
                <c:pt idx="2864">
                  <c:v>43.716430664</c:v>
                </c:pt>
                <c:pt idx="2865">
                  <c:v>43.73168945299998</c:v>
                </c:pt>
                <c:pt idx="2866">
                  <c:v>43.746948242</c:v>
                </c:pt>
                <c:pt idx="2867">
                  <c:v>43.762207031</c:v>
                </c:pt>
                <c:pt idx="2868">
                  <c:v>43.77746582</c:v>
                </c:pt>
                <c:pt idx="2869">
                  <c:v>43.79272460900001</c:v>
                </c:pt>
                <c:pt idx="2870">
                  <c:v>43.807983398</c:v>
                </c:pt>
                <c:pt idx="2871">
                  <c:v>43.823242188</c:v>
                </c:pt>
                <c:pt idx="2872">
                  <c:v>43.838500977</c:v>
                </c:pt>
                <c:pt idx="2873">
                  <c:v>43.853759766</c:v>
                </c:pt>
                <c:pt idx="2874">
                  <c:v>43.869018555</c:v>
                </c:pt>
                <c:pt idx="2875">
                  <c:v>43.884277344</c:v>
                </c:pt>
                <c:pt idx="2876">
                  <c:v>43.89953613300001</c:v>
                </c:pt>
                <c:pt idx="2877">
                  <c:v>43.914794922</c:v>
                </c:pt>
                <c:pt idx="2878">
                  <c:v>43.93005371100001</c:v>
                </c:pt>
                <c:pt idx="2879">
                  <c:v>43.9453125</c:v>
                </c:pt>
                <c:pt idx="2880">
                  <c:v>43.960571289</c:v>
                </c:pt>
                <c:pt idx="2881">
                  <c:v>43.975830078</c:v>
                </c:pt>
                <c:pt idx="2882">
                  <c:v>43.991088867</c:v>
                </c:pt>
                <c:pt idx="2883">
                  <c:v>44.006347656</c:v>
                </c:pt>
                <c:pt idx="2884">
                  <c:v>44.021606445</c:v>
                </c:pt>
                <c:pt idx="2885">
                  <c:v>44.036865234</c:v>
                </c:pt>
                <c:pt idx="2886">
                  <c:v>44.052124023</c:v>
                </c:pt>
                <c:pt idx="2887">
                  <c:v>44.067382813</c:v>
                </c:pt>
                <c:pt idx="2888">
                  <c:v>44.082641602</c:v>
                </c:pt>
                <c:pt idx="2889">
                  <c:v>44.097900391</c:v>
                </c:pt>
                <c:pt idx="2890">
                  <c:v>44.11315918</c:v>
                </c:pt>
                <c:pt idx="2891">
                  <c:v>44.12841796900001</c:v>
                </c:pt>
                <c:pt idx="2892">
                  <c:v>44.143676758</c:v>
                </c:pt>
                <c:pt idx="2893">
                  <c:v>44.15893554700001</c:v>
                </c:pt>
                <c:pt idx="2894">
                  <c:v>44.174194336</c:v>
                </c:pt>
                <c:pt idx="2895">
                  <c:v>44.189453125</c:v>
                </c:pt>
                <c:pt idx="2896">
                  <c:v>44.204711914</c:v>
                </c:pt>
                <c:pt idx="2897">
                  <c:v>44.219970703</c:v>
                </c:pt>
                <c:pt idx="2898">
                  <c:v>44.235229492</c:v>
                </c:pt>
                <c:pt idx="2899">
                  <c:v>44.250488281</c:v>
                </c:pt>
                <c:pt idx="2900">
                  <c:v>44.26574707</c:v>
                </c:pt>
                <c:pt idx="2901">
                  <c:v>44.281005859</c:v>
                </c:pt>
                <c:pt idx="2902">
                  <c:v>44.296264648</c:v>
                </c:pt>
                <c:pt idx="2903">
                  <c:v>44.31152343799998</c:v>
                </c:pt>
                <c:pt idx="2904">
                  <c:v>44.326782227</c:v>
                </c:pt>
                <c:pt idx="2905">
                  <c:v>44.342041016</c:v>
                </c:pt>
                <c:pt idx="2906">
                  <c:v>44.35729980499999</c:v>
                </c:pt>
                <c:pt idx="2907">
                  <c:v>44.372558594</c:v>
                </c:pt>
                <c:pt idx="2908">
                  <c:v>44.387817383</c:v>
                </c:pt>
                <c:pt idx="2909">
                  <c:v>44.403076172</c:v>
                </c:pt>
                <c:pt idx="2910">
                  <c:v>44.41833496100001</c:v>
                </c:pt>
                <c:pt idx="2911">
                  <c:v>44.43359375</c:v>
                </c:pt>
                <c:pt idx="2912">
                  <c:v>44.448852539</c:v>
                </c:pt>
                <c:pt idx="2913">
                  <c:v>44.464111328</c:v>
                </c:pt>
                <c:pt idx="2914">
                  <c:v>44.479370117</c:v>
                </c:pt>
                <c:pt idx="2915">
                  <c:v>44.494628906</c:v>
                </c:pt>
                <c:pt idx="2916">
                  <c:v>44.50988769499998</c:v>
                </c:pt>
                <c:pt idx="2917">
                  <c:v>44.525146484</c:v>
                </c:pt>
                <c:pt idx="2918">
                  <c:v>44.540405273</c:v>
                </c:pt>
                <c:pt idx="2919">
                  <c:v>44.55566406299998</c:v>
                </c:pt>
                <c:pt idx="2920">
                  <c:v>44.570922852</c:v>
                </c:pt>
                <c:pt idx="2921">
                  <c:v>44.586181641</c:v>
                </c:pt>
                <c:pt idx="2922">
                  <c:v>44.60144043</c:v>
                </c:pt>
                <c:pt idx="2923">
                  <c:v>44.616699219</c:v>
                </c:pt>
                <c:pt idx="2924">
                  <c:v>44.631958008</c:v>
                </c:pt>
                <c:pt idx="2925">
                  <c:v>44.64721679700001</c:v>
                </c:pt>
                <c:pt idx="2926">
                  <c:v>44.662475586</c:v>
                </c:pt>
                <c:pt idx="2927">
                  <c:v>44.677734375</c:v>
                </c:pt>
                <c:pt idx="2928">
                  <c:v>44.692993164</c:v>
                </c:pt>
                <c:pt idx="2929">
                  <c:v>44.708251953</c:v>
                </c:pt>
                <c:pt idx="2930">
                  <c:v>44.723510742</c:v>
                </c:pt>
                <c:pt idx="2931">
                  <c:v>44.738769531</c:v>
                </c:pt>
                <c:pt idx="2932">
                  <c:v>44.75402832</c:v>
                </c:pt>
                <c:pt idx="2933">
                  <c:v>44.769287109</c:v>
                </c:pt>
                <c:pt idx="2934">
                  <c:v>44.784545898</c:v>
                </c:pt>
                <c:pt idx="2935">
                  <c:v>44.799804688</c:v>
                </c:pt>
                <c:pt idx="2936">
                  <c:v>44.81506347699998</c:v>
                </c:pt>
                <c:pt idx="2937">
                  <c:v>44.830322266</c:v>
                </c:pt>
                <c:pt idx="2938">
                  <c:v>44.84558105499999</c:v>
                </c:pt>
                <c:pt idx="2939">
                  <c:v>44.860839844</c:v>
                </c:pt>
                <c:pt idx="2940">
                  <c:v>44.87609863300001</c:v>
                </c:pt>
                <c:pt idx="2941">
                  <c:v>44.891357422</c:v>
                </c:pt>
                <c:pt idx="2942">
                  <c:v>44.90661621100001</c:v>
                </c:pt>
                <c:pt idx="2943">
                  <c:v>44.921875</c:v>
                </c:pt>
                <c:pt idx="2944">
                  <c:v>44.937133789</c:v>
                </c:pt>
                <c:pt idx="2945">
                  <c:v>44.952392578</c:v>
                </c:pt>
                <c:pt idx="2946">
                  <c:v>44.967651367</c:v>
                </c:pt>
                <c:pt idx="2947">
                  <c:v>44.982910156</c:v>
                </c:pt>
                <c:pt idx="2948">
                  <c:v>44.998168945</c:v>
                </c:pt>
                <c:pt idx="2949">
                  <c:v>45.013427734</c:v>
                </c:pt>
                <c:pt idx="2950">
                  <c:v>45.028686523</c:v>
                </c:pt>
                <c:pt idx="2951">
                  <c:v>45.043945313</c:v>
                </c:pt>
                <c:pt idx="2952">
                  <c:v>45.059204102</c:v>
                </c:pt>
                <c:pt idx="2953">
                  <c:v>45.074462891</c:v>
                </c:pt>
                <c:pt idx="2954">
                  <c:v>45.08972168</c:v>
                </c:pt>
                <c:pt idx="2955">
                  <c:v>45.104980469</c:v>
                </c:pt>
                <c:pt idx="2956">
                  <c:v>45.120239258</c:v>
                </c:pt>
                <c:pt idx="2957">
                  <c:v>45.13549804700001</c:v>
                </c:pt>
                <c:pt idx="2958">
                  <c:v>45.150756836</c:v>
                </c:pt>
                <c:pt idx="2959">
                  <c:v>45.166015625</c:v>
                </c:pt>
                <c:pt idx="2960">
                  <c:v>45.18127441399998</c:v>
                </c:pt>
                <c:pt idx="2961">
                  <c:v>45.196533203</c:v>
                </c:pt>
                <c:pt idx="2962">
                  <c:v>45.211791992</c:v>
                </c:pt>
                <c:pt idx="2963">
                  <c:v>45.227050781</c:v>
                </c:pt>
                <c:pt idx="2964">
                  <c:v>45.24230957</c:v>
                </c:pt>
                <c:pt idx="2965">
                  <c:v>45.257568359</c:v>
                </c:pt>
                <c:pt idx="2966">
                  <c:v>45.272827148</c:v>
                </c:pt>
                <c:pt idx="2967">
                  <c:v>45.288085938</c:v>
                </c:pt>
                <c:pt idx="2968">
                  <c:v>45.303344727</c:v>
                </c:pt>
                <c:pt idx="2969">
                  <c:v>45.318603516</c:v>
                </c:pt>
                <c:pt idx="2970">
                  <c:v>45.333862305</c:v>
                </c:pt>
                <c:pt idx="2971">
                  <c:v>45.349121094</c:v>
                </c:pt>
                <c:pt idx="2972">
                  <c:v>45.36437988300001</c:v>
                </c:pt>
                <c:pt idx="2973">
                  <c:v>45.379638672</c:v>
                </c:pt>
                <c:pt idx="2974">
                  <c:v>45.39489746099999</c:v>
                </c:pt>
                <c:pt idx="2975">
                  <c:v>45.41015625</c:v>
                </c:pt>
                <c:pt idx="2976">
                  <c:v>45.425415039</c:v>
                </c:pt>
                <c:pt idx="2977">
                  <c:v>45.440673828</c:v>
                </c:pt>
                <c:pt idx="2978">
                  <c:v>45.455932617</c:v>
                </c:pt>
                <c:pt idx="2979">
                  <c:v>45.471191406</c:v>
                </c:pt>
                <c:pt idx="2980">
                  <c:v>45.486450195</c:v>
                </c:pt>
                <c:pt idx="2981">
                  <c:v>45.501708984</c:v>
                </c:pt>
                <c:pt idx="2982">
                  <c:v>45.516967773</c:v>
                </c:pt>
                <c:pt idx="2983">
                  <c:v>45.532226563</c:v>
                </c:pt>
                <c:pt idx="2984">
                  <c:v>45.547485352</c:v>
                </c:pt>
                <c:pt idx="2985">
                  <c:v>45.562744141</c:v>
                </c:pt>
                <c:pt idx="2986">
                  <c:v>45.57800293</c:v>
                </c:pt>
                <c:pt idx="2987">
                  <c:v>45.593261719</c:v>
                </c:pt>
                <c:pt idx="2988">
                  <c:v>45.608520508</c:v>
                </c:pt>
                <c:pt idx="2989">
                  <c:v>45.62377929700001</c:v>
                </c:pt>
                <c:pt idx="2990">
                  <c:v>45.639038086</c:v>
                </c:pt>
                <c:pt idx="2991">
                  <c:v>45.654296875</c:v>
                </c:pt>
                <c:pt idx="2992">
                  <c:v>45.669555664</c:v>
                </c:pt>
                <c:pt idx="2993">
                  <c:v>45.68481445299998</c:v>
                </c:pt>
                <c:pt idx="2994">
                  <c:v>45.700073242</c:v>
                </c:pt>
                <c:pt idx="2995">
                  <c:v>45.715332031</c:v>
                </c:pt>
                <c:pt idx="2996">
                  <c:v>45.73059082</c:v>
                </c:pt>
                <c:pt idx="2997">
                  <c:v>45.745849609</c:v>
                </c:pt>
                <c:pt idx="2998">
                  <c:v>45.761108398</c:v>
                </c:pt>
                <c:pt idx="2999">
                  <c:v>45.776367188</c:v>
                </c:pt>
                <c:pt idx="3000">
                  <c:v>45.791625977</c:v>
                </c:pt>
                <c:pt idx="3001">
                  <c:v>45.80688476599997</c:v>
                </c:pt>
                <c:pt idx="3002">
                  <c:v>45.822143555</c:v>
                </c:pt>
                <c:pt idx="3003">
                  <c:v>45.837402344</c:v>
                </c:pt>
                <c:pt idx="3004">
                  <c:v>45.852661133</c:v>
                </c:pt>
                <c:pt idx="3005">
                  <c:v>45.867919922</c:v>
                </c:pt>
                <c:pt idx="3006">
                  <c:v>45.88317871100001</c:v>
                </c:pt>
                <c:pt idx="3007">
                  <c:v>45.8984375</c:v>
                </c:pt>
                <c:pt idx="3008">
                  <c:v>45.913696289</c:v>
                </c:pt>
                <c:pt idx="3009">
                  <c:v>45.928955078</c:v>
                </c:pt>
                <c:pt idx="3010">
                  <c:v>45.944213867</c:v>
                </c:pt>
                <c:pt idx="3011">
                  <c:v>45.959472656</c:v>
                </c:pt>
                <c:pt idx="3012">
                  <c:v>45.974731445</c:v>
                </c:pt>
                <c:pt idx="3013">
                  <c:v>45.989990234</c:v>
                </c:pt>
                <c:pt idx="3014">
                  <c:v>46.005249023</c:v>
                </c:pt>
                <c:pt idx="3015">
                  <c:v>46.020507813</c:v>
                </c:pt>
                <c:pt idx="3016">
                  <c:v>46.035766602</c:v>
                </c:pt>
                <c:pt idx="3017">
                  <c:v>46.051025391</c:v>
                </c:pt>
                <c:pt idx="3018">
                  <c:v>46.06628418</c:v>
                </c:pt>
                <c:pt idx="3019">
                  <c:v>46.081542969</c:v>
                </c:pt>
                <c:pt idx="3020">
                  <c:v>46.096801758</c:v>
                </c:pt>
                <c:pt idx="3021">
                  <c:v>46.11206054700001</c:v>
                </c:pt>
                <c:pt idx="3022">
                  <c:v>46.127319336</c:v>
                </c:pt>
                <c:pt idx="3023">
                  <c:v>46.142578125</c:v>
                </c:pt>
                <c:pt idx="3024">
                  <c:v>46.157836914</c:v>
                </c:pt>
                <c:pt idx="3025">
                  <c:v>46.173095703</c:v>
                </c:pt>
                <c:pt idx="3026">
                  <c:v>46.188354492</c:v>
                </c:pt>
                <c:pt idx="3027">
                  <c:v>46.203613281</c:v>
                </c:pt>
                <c:pt idx="3028">
                  <c:v>46.21887207</c:v>
                </c:pt>
                <c:pt idx="3029">
                  <c:v>46.23413085900001</c:v>
                </c:pt>
                <c:pt idx="3030">
                  <c:v>46.249389648</c:v>
                </c:pt>
                <c:pt idx="3031">
                  <c:v>46.264648438</c:v>
                </c:pt>
                <c:pt idx="3032">
                  <c:v>46.279907227</c:v>
                </c:pt>
                <c:pt idx="3033">
                  <c:v>46.295166016</c:v>
                </c:pt>
                <c:pt idx="3034">
                  <c:v>46.31042480499999</c:v>
                </c:pt>
                <c:pt idx="3035">
                  <c:v>46.325683594</c:v>
                </c:pt>
                <c:pt idx="3036">
                  <c:v>46.34094238300001</c:v>
                </c:pt>
                <c:pt idx="3037">
                  <c:v>46.35620117199997</c:v>
                </c:pt>
                <c:pt idx="3038">
                  <c:v>46.371459961</c:v>
                </c:pt>
                <c:pt idx="3039">
                  <c:v>46.38671875</c:v>
                </c:pt>
                <c:pt idx="3040">
                  <c:v>46.401977539</c:v>
                </c:pt>
                <c:pt idx="3041">
                  <c:v>46.417236328</c:v>
                </c:pt>
                <c:pt idx="3042">
                  <c:v>46.432495117</c:v>
                </c:pt>
                <c:pt idx="3043">
                  <c:v>46.447753906</c:v>
                </c:pt>
                <c:pt idx="3044">
                  <c:v>46.463012695</c:v>
                </c:pt>
                <c:pt idx="3045">
                  <c:v>46.478271484</c:v>
                </c:pt>
                <c:pt idx="3046">
                  <c:v>46.49353027300001</c:v>
                </c:pt>
                <c:pt idx="3047">
                  <c:v>46.508789063</c:v>
                </c:pt>
                <c:pt idx="3048">
                  <c:v>46.524047852</c:v>
                </c:pt>
                <c:pt idx="3049">
                  <c:v>46.539306641</c:v>
                </c:pt>
                <c:pt idx="3050">
                  <c:v>46.55456543</c:v>
                </c:pt>
                <c:pt idx="3051">
                  <c:v>46.569824219</c:v>
                </c:pt>
                <c:pt idx="3052">
                  <c:v>46.585083008</c:v>
                </c:pt>
                <c:pt idx="3053">
                  <c:v>46.60034179700001</c:v>
                </c:pt>
                <c:pt idx="3054">
                  <c:v>46.615600586</c:v>
                </c:pt>
                <c:pt idx="3055">
                  <c:v>46.630859375</c:v>
                </c:pt>
                <c:pt idx="3056">
                  <c:v>46.646118164</c:v>
                </c:pt>
                <c:pt idx="3057">
                  <c:v>46.661376953</c:v>
                </c:pt>
                <c:pt idx="3058">
                  <c:v>46.676635742</c:v>
                </c:pt>
                <c:pt idx="3059">
                  <c:v>46.691894531</c:v>
                </c:pt>
                <c:pt idx="3060">
                  <c:v>46.70715332</c:v>
                </c:pt>
                <c:pt idx="3061">
                  <c:v>46.72241210900001</c:v>
                </c:pt>
                <c:pt idx="3062">
                  <c:v>46.737670898</c:v>
                </c:pt>
                <c:pt idx="3063">
                  <c:v>46.752929688</c:v>
                </c:pt>
                <c:pt idx="3064">
                  <c:v>46.768188477</c:v>
                </c:pt>
                <c:pt idx="3065">
                  <c:v>46.783447266</c:v>
                </c:pt>
                <c:pt idx="3066">
                  <c:v>46.79870605500001</c:v>
                </c:pt>
                <c:pt idx="3067">
                  <c:v>46.813964844</c:v>
                </c:pt>
                <c:pt idx="3068">
                  <c:v>46.82922363300001</c:v>
                </c:pt>
                <c:pt idx="3069">
                  <c:v>46.84448242199997</c:v>
                </c:pt>
                <c:pt idx="3070">
                  <c:v>46.859741211</c:v>
                </c:pt>
                <c:pt idx="3071">
                  <c:v>46.875</c:v>
                </c:pt>
                <c:pt idx="3072">
                  <c:v>46.890258789</c:v>
                </c:pt>
                <c:pt idx="3073">
                  <c:v>46.905517578</c:v>
                </c:pt>
                <c:pt idx="3074">
                  <c:v>46.920776367</c:v>
                </c:pt>
                <c:pt idx="3075">
                  <c:v>46.936035156</c:v>
                </c:pt>
                <c:pt idx="3076">
                  <c:v>46.951293945</c:v>
                </c:pt>
                <c:pt idx="3077">
                  <c:v>46.966552734</c:v>
                </c:pt>
                <c:pt idx="3078">
                  <c:v>46.981811523</c:v>
                </c:pt>
                <c:pt idx="3079">
                  <c:v>46.997070313</c:v>
                </c:pt>
                <c:pt idx="3080">
                  <c:v>47.012329102</c:v>
                </c:pt>
                <c:pt idx="3081">
                  <c:v>47.027587891</c:v>
                </c:pt>
                <c:pt idx="3082">
                  <c:v>47.04284668</c:v>
                </c:pt>
                <c:pt idx="3083">
                  <c:v>47.058105469</c:v>
                </c:pt>
                <c:pt idx="3084">
                  <c:v>47.073364258</c:v>
                </c:pt>
                <c:pt idx="3085">
                  <c:v>47.08862304700001</c:v>
                </c:pt>
                <c:pt idx="3086">
                  <c:v>47.103881836</c:v>
                </c:pt>
                <c:pt idx="3087">
                  <c:v>47.119140625</c:v>
                </c:pt>
                <c:pt idx="3088">
                  <c:v>47.134399414</c:v>
                </c:pt>
                <c:pt idx="3089">
                  <c:v>47.149658203</c:v>
                </c:pt>
                <c:pt idx="3090">
                  <c:v>47.164916992</c:v>
                </c:pt>
                <c:pt idx="3091">
                  <c:v>47.180175781</c:v>
                </c:pt>
                <c:pt idx="3092">
                  <c:v>47.19543457</c:v>
                </c:pt>
                <c:pt idx="3093">
                  <c:v>47.210693359</c:v>
                </c:pt>
                <c:pt idx="3094">
                  <c:v>47.225952148</c:v>
                </c:pt>
                <c:pt idx="3095">
                  <c:v>47.241210938</c:v>
                </c:pt>
                <c:pt idx="3096">
                  <c:v>47.256469727</c:v>
                </c:pt>
                <c:pt idx="3097">
                  <c:v>47.271728516</c:v>
                </c:pt>
                <c:pt idx="3098">
                  <c:v>47.286987305</c:v>
                </c:pt>
                <c:pt idx="3099">
                  <c:v>47.302246094</c:v>
                </c:pt>
                <c:pt idx="3100">
                  <c:v>47.317504883</c:v>
                </c:pt>
                <c:pt idx="3101">
                  <c:v>47.332763672</c:v>
                </c:pt>
                <c:pt idx="3102">
                  <c:v>47.348022461</c:v>
                </c:pt>
                <c:pt idx="3103">
                  <c:v>47.36328125</c:v>
                </c:pt>
                <c:pt idx="3104">
                  <c:v>47.378540039</c:v>
                </c:pt>
                <c:pt idx="3105">
                  <c:v>47.393798828</c:v>
                </c:pt>
                <c:pt idx="3106">
                  <c:v>47.409057617</c:v>
                </c:pt>
                <c:pt idx="3107">
                  <c:v>47.424316406</c:v>
                </c:pt>
                <c:pt idx="3108">
                  <c:v>47.439575195</c:v>
                </c:pt>
                <c:pt idx="3109">
                  <c:v>47.454833984</c:v>
                </c:pt>
                <c:pt idx="3110">
                  <c:v>47.470092773</c:v>
                </c:pt>
                <c:pt idx="3111">
                  <c:v>47.485351563</c:v>
                </c:pt>
                <c:pt idx="3112">
                  <c:v>47.500610352</c:v>
                </c:pt>
                <c:pt idx="3113">
                  <c:v>47.515869141</c:v>
                </c:pt>
                <c:pt idx="3114">
                  <c:v>47.53112793</c:v>
                </c:pt>
                <c:pt idx="3115">
                  <c:v>47.546386719</c:v>
                </c:pt>
                <c:pt idx="3116">
                  <c:v>47.561645508</c:v>
                </c:pt>
                <c:pt idx="3117">
                  <c:v>47.57690429700001</c:v>
                </c:pt>
                <c:pt idx="3118">
                  <c:v>47.592163086</c:v>
                </c:pt>
                <c:pt idx="3119">
                  <c:v>47.607421875</c:v>
                </c:pt>
                <c:pt idx="3120">
                  <c:v>47.622680664</c:v>
                </c:pt>
                <c:pt idx="3121">
                  <c:v>47.637939453</c:v>
                </c:pt>
                <c:pt idx="3122">
                  <c:v>47.653198242</c:v>
                </c:pt>
                <c:pt idx="3123">
                  <c:v>47.668457031</c:v>
                </c:pt>
                <c:pt idx="3124">
                  <c:v>47.68371582</c:v>
                </c:pt>
                <c:pt idx="3125">
                  <c:v>47.69897460900001</c:v>
                </c:pt>
                <c:pt idx="3126">
                  <c:v>47.714233398</c:v>
                </c:pt>
                <c:pt idx="3127">
                  <c:v>47.729492188</c:v>
                </c:pt>
                <c:pt idx="3128">
                  <c:v>47.744750977</c:v>
                </c:pt>
                <c:pt idx="3129">
                  <c:v>47.760009766</c:v>
                </c:pt>
                <c:pt idx="3130">
                  <c:v>47.775268555</c:v>
                </c:pt>
                <c:pt idx="3131">
                  <c:v>47.790527344</c:v>
                </c:pt>
                <c:pt idx="3132">
                  <c:v>47.80578613300001</c:v>
                </c:pt>
                <c:pt idx="3133">
                  <c:v>47.821044922</c:v>
                </c:pt>
                <c:pt idx="3134">
                  <c:v>47.83630371100001</c:v>
                </c:pt>
                <c:pt idx="3135">
                  <c:v>47.85156249999999</c:v>
                </c:pt>
                <c:pt idx="3136">
                  <c:v>47.866821289</c:v>
                </c:pt>
                <c:pt idx="3137">
                  <c:v>47.88208007799998</c:v>
                </c:pt>
                <c:pt idx="3138">
                  <c:v>47.897338867</c:v>
                </c:pt>
                <c:pt idx="3139">
                  <c:v>47.912597656</c:v>
                </c:pt>
                <c:pt idx="3140">
                  <c:v>47.927856445</c:v>
                </c:pt>
                <c:pt idx="3141">
                  <c:v>47.943115234</c:v>
                </c:pt>
                <c:pt idx="3142">
                  <c:v>47.958374023</c:v>
                </c:pt>
                <c:pt idx="3143">
                  <c:v>47.973632813</c:v>
                </c:pt>
                <c:pt idx="3144">
                  <c:v>47.988891602</c:v>
                </c:pt>
                <c:pt idx="3145">
                  <c:v>48.004150391</c:v>
                </c:pt>
                <c:pt idx="3146">
                  <c:v>48.01940918</c:v>
                </c:pt>
                <c:pt idx="3147">
                  <c:v>48.034667969</c:v>
                </c:pt>
                <c:pt idx="3148">
                  <c:v>48.049926758</c:v>
                </c:pt>
                <c:pt idx="3149">
                  <c:v>48.06518554700001</c:v>
                </c:pt>
                <c:pt idx="3150">
                  <c:v>48.080444336</c:v>
                </c:pt>
                <c:pt idx="3151">
                  <c:v>48.095703125</c:v>
                </c:pt>
                <c:pt idx="3152">
                  <c:v>48.110961914</c:v>
                </c:pt>
                <c:pt idx="3153">
                  <c:v>48.126220703</c:v>
                </c:pt>
                <c:pt idx="3154">
                  <c:v>48.14147949199998</c:v>
                </c:pt>
                <c:pt idx="3155">
                  <c:v>48.156738281</c:v>
                </c:pt>
                <c:pt idx="3156">
                  <c:v>48.17199707</c:v>
                </c:pt>
                <c:pt idx="3157">
                  <c:v>48.187255859</c:v>
                </c:pt>
                <c:pt idx="3158">
                  <c:v>48.202514648</c:v>
                </c:pt>
                <c:pt idx="3159">
                  <c:v>48.217773438</c:v>
                </c:pt>
                <c:pt idx="3160">
                  <c:v>48.233032227</c:v>
                </c:pt>
                <c:pt idx="3161">
                  <c:v>48.248291016</c:v>
                </c:pt>
                <c:pt idx="3162">
                  <c:v>48.26354980500001</c:v>
                </c:pt>
                <c:pt idx="3163">
                  <c:v>48.278808594</c:v>
                </c:pt>
                <c:pt idx="3164">
                  <c:v>48.29406738300001</c:v>
                </c:pt>
                <c:pt idx="3165">
                  <c:v>48.309326172</c:v>
                </c:pt>
                <c:pt idx="3166">
                  <c:v>48.324584961</c:v>
                </c:pt>
                <c:pt idx="3167">
                  <c:v>48.33984375</c:v>
                </c:pt>
                <c:pt idx="3168">
                  <c:v>48.355102539</c:v>
                </c:pt>
                <c:pt idx="3169">
                  <c:v>48.370361328</c:v>
                </c:pt>
                <c:pt idx="3170">
                  <c:v>48.385620117</c:v>
                </c:pt>
                <c:pt idx="3171">
                  <c:v>48.400878906</c:v>
                </c:pt>
                <c:pt idx="3172">
                  <c:v>48.416137695</c:v>
                </c:pt>
                <c:pt idx="3173">
                  <c:v>48.431396484</c:v>
                </c:pt>
                <c:pt idx="3174">
                  <c:v>48.446655273</c:v>
                </c:pt>
                <c:pt idx="3175">
                  <c:v>48.461914063</c:v>
                </c:pt>
                <c:pt idx="3176">
                  <c:v>48.477172852</c:v>
                </c:pt>
                <c:pt idx="3177">
                  <c:v>48.492431641</c:v>
                </c:pt>
                <c:pt idx="3178">
                  <c:v>48.50769043</c:v>
                </c:pt>
                <c:pt idx="3179">
                  <c:v>48.52294921900001</c:v>
                </c:pt>
                <c:pt idx="3180">
                  <c:v>48.538208008</c:v>
                </c:pt>
                <c:pt idx="3181">
                  <c:v>48.553466797</c:v>
                </c:pt>
                <c:pt idx="3182">
                  <c:v>48.568725586</c:v>
                </c:pt>
                <c:pt idx="3183">
                  <c:v>48.583984375</c:v>
                </c:pt>
                <c:pt idx="3184">
                  <c:v>48.599243164</c:v>
                </c:pt>
                <c:pt idx="3185">
                  <c:v>48.614501953</c:v>
                </c:pt>
                <c:pt idx="3186">
                  <c:v>48.629760742</c:v>
                </c:pt>
                <c:pt idx="3187">
                  <c:v>48.645019531</c:v>
                </c:pt>
                <c:pt idx="3188">
                  <c:v>48.66027832</c:v>
                </c:pt>
                <c:pt idx="3189">
                  <c:v>48.67553710900001</c:v>
                </c:pt>
                <c:pt idx="3190">
                  <c:v>48.690795898</c:v>
                </c:pt>
                <c:pt idx="3191">
                  <c:v>48.706054688</c:v>
                </c:pt>
                <c:pt idx="3192">
                  <c:v>48.721313477</c:v>
                </c:pt>
                <c:pt idx="3193">
                  <c:v>48.736572266</c:v>
                </c:pt>
                <c:pt idx="3194">
                  <c:v>48.75183105499999</c:v>
                </c:pt>
                <c:pt idx="3195">
                  <c:v>48.767089844</c:v>
                </c:pt>
                <c:pt idx="3196">
                  <c:v>48.78234863300001</c:v>
                </c:pt>
                <c:pt idx="3197">
                  <c:v>48.797607422</c:v>
                </c:pt>
                <c:pt idx="3198">
                  <c:v>48.812866211</c:v>
                </c:pt>
                <c:pt idx="3199">
                  <c:v>48.828125</c:v>
                </c:pt>
                <c:pt idx="3200">
                  <c:v>48.843383789</c:v>
                </c:pt>
                <c:pt idx="3201">
                  <c:v>48.85864257799998</c:v>
                </c:pt>
                <c:pt idx="3202">
                  <c:v>48.873901367</c:v>
                </c:pt>
                <c:pt idx="3203">
                  <c:v>48.889160156</c:v>
                </c:pt>
                <c:pt idx="3204">
                  <c:v>48.904418945</c:v>
                </c:pt>
                <c:pt idx="3205">
                  <c:v>48.919677734</c:v>
                </c:pt>
                <c:pt idx="3206">
                  <c:v>48.934936523</c:v>
                </c:pt>
                <c:pt idx="3207">
                  <c:v>48.950195313</c:v>
                </c:pt>
                <c:pt idx="3208">
                  <c:v>48.965454102</c:v>
                </c:pt>
                <c:pt idx="3209">
                  <c:v>48.980712891</c:v>
                </c:pt>
                <c:pt idx="3210">
                  <c:v>48.99597168</c:v>
                </c:pt>
                <c:pt idx="3211">
                  <c:v>49.011230469</c:v>
                </c:pt>
                <c:pt idx="3212">
                  <c:v>49.026489258</c:v>
                </c:pt>
                <c:pt idx="3213">
                  <c:v>49.04174804700001</c:v>
                </c:pt>
                <c:pt idx="3214">
                  <c:v>49.057006836</c:v>
                </c:pt>
                <c:pt idx="3215">
                  <c:v>49.072265625</c:v>
                </c:pt>
                <c:pt idx="3216">
                  <c:v>49.08752441399998</c:v>
                </c:pt>
                <c:pt idx="3217">
                  <c:v>49.102783203</c:v>
                </c:pt>
                <c:pt idx="3218">
                  <c:v>49.118041992</c:v>
                </c:pt>
                <c:pt idx="3219">
                  <c:v>49.133300781</c:v>
                </c:pt>
                <c:pt idx="3220">
                  <c:v>49.14855957</c:v>
                </c:pt>
                <c:pt idx="3221">
                  <c:v>49.16381835900001</c:v>
                </c:pt>
                <c:pt idx="3222">
                  <c:v>49.179077148</c:v>
                </c:pt>
                <c:pt idx="3223">
                  <c:v>49.194335938</c:v>
                </c:pt>
                <c:pt idx="3224">
                  <c:v>49.209594727</c:v>
                </c:pt>
                <c:pt idx="3225">
                  <c:v>49.224853516</c:v>
                </c:pt>
                <c:pt idx="3226">
                  <c:v>49.24011230500001</c:v>
                </c:pt>
                <c:pt idx="3227">
                  <c:v>49.255371094</c:v>
                </c:pt>
                <c:pt idx="3228">
                  <c:v>49.27062988300001</c:v>
                </c:pt>
                <c:pt idx="3229">
                  <c:v>49.285888672</c:v>
                </c:pt>
                <c:pt idx="3230">
                  <c:v>49.30114746099999</c:v>
                </c:pt>
                <c:pt idx="3231">
                  <c:v>49.31640625</c:v>
                </c:pt>
                <c:pt idx="3232">
                  <c:v>49.331665039</c:v>
                </c:pt>
                <c:pt idx="3233">
                  <c:v>49.346923828</c:v>
                </c:pt>
                <c:pt idx="3234">
                  <c:v>49.362182617</c:v>
                </c:pt>
                <c:pt idx="3235">
                  <c:v>49.37744140599997</c:v>
                </c:pt>
                <c:pt idx="3236">
                  <c:v>49.392700195</c:v>
                </c:pt>
                <c:pt idx="3237">
                  <c:v>49.407958984</c:v>
                </c:pt>
                <c:pt idx="3238">
                  <c:v>49.423217773</c:v>
                </c:pt>
                <c:pt idx="3239">
                  <c:v>49.438476563</c:v>
                </c:pt>
                <c:pt idx="3240">
                  <c:v>49.453735352</c:v>
                </c:pt>
                <c:pt idx="3241">
                  <c:v>49.468994141</c:v>
                </c:pt>
                <c:pt idx="3242">
                  <c:v>49.48425293</c:v>
                </c:pt>
                <c:pt idx="3243">
                  <c:v>49.49951171900001</c:v>
                </c:pt>
                <c:pt idx="3244">
                  <c:v>49.514770508</c:v>
                </c:pt>
                <c:pt idx="3245">
                  <c:v>49.53002929700001</c:v>
                </c:pt>
                <c:pt idx="3246">
                  <c:v>49.545288086</c:v>
                </c:pt>
                <c:pt idx="3247">
                  <c:v>49.560546875</c:v>
                </c:pt>
                <c:pt idx="3248">
                  <c:v>49.575805664</c:v>
                </c:pt>
                <c:pt idx="3249">
                  <c:v>49.59106445299998</c:v>
                </c:pt>
                <c:pt idx="3250">
                  <c:v>49.606323242</c:v>
                </c:pt>
                <c:pt idx="3251">
                  <c:v>49.621582031</c:v>
                </c:pt>
                <c:pt idx="3252">
                  <c:v>49.63684082</c:v>
                </c:pt>
                <c:pt idx="3253">
                  <c:v>49.652099609</c:v>
                </c:pt>
                <c:pt idx="3254">
                  <c:v>49.667358398</c:v>
                </c:pt>
                <c:pt idx="3255">
                  <c:v>49.682617188</c:v>
                </c:pt>
                <c:pt idx="3256">
                  <c:v>49.697875977</c:v>
                </c:pt>
                <c:pt idx="3257">
                  <c:v>49.713134766</c:v>
                </c:pt>
                <c:pt idx="3258">
                  <c:v>49.72839355500001</c:v>
                </c:pt>
                <c:pt idx="3259">
                  <c:v>49.743652344</c:v>
                </c:pt>
                <c:pt idx="3260">
                  <c:v>49.75891113300001</c:v>
                </c:pt>
                <c:pt idx="3261">
                  <c:v>49.774169922</c:v>
                </c:pt>
                <c:pt idx="3262">
                  <c:v>49.78942871100001</c:v>
                </c:pt>
                <c:pt idx="3263">
                  <c:v>49.80468749999996</c:v>
                </c:pt>
                <c:pt idx="3264">
                  <c:v>49.819946289</c:v>
                </c:pt>
                <c:pt idx="3265">
                  <c:v>49.835205078</c:v>
                </c:pt>
                <c:pt idx="3266">
                  <c:v>49.85046386699998</c:v>
                </c:pt>
                <c:pt idx="3267">
                  <c:v>49.865722656</c:v>
                </c:pt>
                <c:pt idx="3268">
                  <c:v>49.88098144499998</c:v>
                </c:pt>
                <c:pt idx="3269">
                  <c:v>49.896240234</c:v>
                </c:pt>
                <c:pt idx="3270">
                  <c:v>49.911499023</c:v>
                </c:pt>
                <c:pt idx="3271">
                  <c:v>49.926757813</c:v>
                </c:pt>
                <c:pt idx="3272">
                  <c:v>49.942016602</c:v>
                </c:pt>
                <c:pt idx="3273">
                  <c:v>49.957275391</c:v>
                </c:pt>
                <c:pt idx="3274">
                  <c:v>49.97253418</c:v>
                </c:pt>
                <c:pt idx="3275">
                  <c:v>49.987792969</c:v>
                </c:pt>
                <c:pt idx="3276">
                  <c:v>50.003051758</c:v>
                </c:pt>
                <c:pt idx="3277">
                  <c:v>50.01831054700001</c:v>
                </c:pt>
                <c:pt idx="3278">
                  <c:v>50.033569336</c:v>
                </c:pt>
                <c:pt idx="3279">
                  <c:v>50.048828125</c:v>
                </c:pt>
                <c:pt idx="3280">
                  <c:v>50.064086914</c:v>
                </c:pt>
                <c:pt idx="3281">
                  <c:v>50.079345703</c:v>
                </c:pt>
                <c:pt idx="3282">
                  <c:v>50.09460449199998</c:v>
                </c:pt>
                <c:pt idx="3283">
                  <c:v>50.109863281</c:v>
                </c:pt>
                <c:pt idx="3284">
                  <c:v>50.12512207</c:v>
                </c:pt>
                <c:pt idx="3285">
                  <c:v>50.140380859</c:v>
                </c:pt>
                <c:pt idx="3286">
                  <c:v>50.155639648</c:v>
                </c:pt>
                <c:pt idx="3287">
                  <c:v>50.170898438</c:v>
                </c:pt>
                <c:pt idx="3288">
                  <c:v>50.186157227</c:v>
                </c:pt>
                <c:pt idx="3289">
                  <c:v>50.201416016</c:v>
                </c:pt>
                <c:pt idx="3290">
                  <c:v>50.216674805</c:v>
                </c:pt>
                <c:pt idx="3291">
                  <c:v>50.231933594</c:v>
                </c:pt>
                <c:pt idx="3292">
                  <c:v>50.24719238300001</c:v>
                </c:pt>
                <c:pt idx="3293">
                  <c:v>50.262451172</c:v>
                </c:pt>
                <c:pt idx="3294">
                  <c:v>50.27770996100001</c:v>
                </c:pt>
                <c:pt idx="3295">
                  <c:v>50.29296875</c:v>
                </c:pt>
                <c:pt idx="3296">
                  <c:v>50.308227539</c:v>
                </c:pt>
                <c:pt idx="3297">
                  <c:v>50.323486328</c:v>
                </c:pt>
                <c:pt idx="3298">
                  <c:v>50.338745117</c:v>
                </c:pt>
                <c:pt idx="3299">
                  <c:v>50.354003906</c:v>
                </c:pt>
                <c:pt idx="3300">
                  <c:v>50.369262695</c:v>
                </c:pt>
                <c:pt idx="3301">
                  <c:v>50.38452148399997</c:v>
                </c:pt>
                <c:pt idx="3302">
                  <c:v>50.399780273</c:v>
                </c:pt>
                <c:pt idx="3303">
                  <c:v>50.415039063</c:v>
                </c:pt>
                <c:pt idx="3304">
                  <c:v>50.430297852</c:v>
                </c:pt>
                <c:pt idx="3305">
                  <c:v>50.445556641</c:v>
                </c:pt>
                <c:pt idx="3306">
                  <c:v>50.46081543</c:v>
                </c:pt>
                <c:pt idx="3307">
                  <c:v>50.476074219</c:v>
                </c:pt>
                <c:pt idx="3308">
                  <c:v>50.491333008</c:v>
                </c:pt>
                <c:pt idx="3309">
                  <c:v>50.50659179700001</c:v>
                </c:pt>
                <c:pt idx="3310">
                  <c:v>50.521850586</c:v>
                </c:pt>
                <c:pt idx="3311">
                  <c:v>50.537109375</c:v>
                </c:pt>
                <c:pt idx="3312">
                  <c:v>50.552368164</c:v>
                </c:pt>
                <c:pt idx="3313">
                  <c:v>50.567626953</c:v>
                </c:pt>
                <c:pt idx="3314">
                  <c:v>50.582885742</c:v>
                </c:pt>
                <c:pt idx="3315">
                  <c:v>50.598144531</c:v>
                </c:pt>
                <c:pt idx="3316">
                  <c:v>50.61340332</c:v>
                </c:pt>
                <c:pt idx="3317">
                  <c:v>50.62866210900001</c:v>
                </c:pt>
                <c:pt idx="3318">
                  <c:v>50.643920898</c:v>
                </c:pt>
                <c:pt idx="3319">
                  <c:v>50.659179688</c:v>
                </c:pt>
                <c:pt idx="3320">
                  <c:v>50.674438477</c:v>
                </c:pt>
                <c:pt idx="3321">
                  <c:v>50.689697266</c:v>
                </c:pt>
                <c:pt idx="3322">
                  <c:v>50.704956055</c:v>
                </c:pt>
                <c:pt idx="3323">
                  <c:v>50.720214844</c:v>
                </c:pt>
                <c:pt idx="3324">
                  <c:v>50.73547363300001</c:v>
                </c:pt>
                <c:pt idx="3325">
                  <c:v>50.750732422</c:v>
                </c:pt>
                <c:pt idx="3326">
                  <c:v>50.76599121100002</c:v>
                </c:pt>
                <c:pt idx="3327">
                  <c:v>50.78125</c:v>
                </c:pt>
                <c:pt idx="3328">
                  <c:v>50.796508789</c:v>
                </c:pt>
                <c:pt idx="3329">
                  <c:v>50.81176757799997</c:v>
                </c:pt>
                <c:pt idx="3330">
                  <c:v>50.827026367</c:v>
                </c:pt>
                <c:pt idx="3331">
                  <c:v>50.842285156</c:v>
                </c:pt>
                <c:pt idx="3332">
                  <c:v>50.857543945</c:v>
                </c:pt>
                <c:pt idx="3333">
                  <c:v>50.872802734</c:v>
                </c:pt>
                <c:pt idx="3334">
                  <c:v>50.888061523</c:v>
                </c:pt>
                <c:pt idx="3335">
                  <c:v>50.903320313</c:v>
                </c:pt>
                <c:pt idx="3336">
                  <c:v>50.918579102</c:v>
                </c:pt>
                <c:pt idx="3337">
                  <c:v>50.933837891</c:v>
                </c:pt>
                <c:pt idx="3338">
                  <c:v>50.94909668</c:v>
                </c:pt>
                <c:pt idx="3339">
                  <c:v>50.964355469</c:v>
                </c:pt>
                <c:pt idx="3340">
                  <c:v>50.979614258</c:v>
                </c:pt>
                <c:pt idx="3341">
                  <c:v>50.99487304700001</c:v>
                </c:pt>
                <c:pt idx="3342">
                  <c:v>51.010131836</c:v>
                </c:pt>
                <c:pt idx="3343">
                  <c:v>51.025390625</c:v>
                </c:pt>
                <c:pt idx="3344">
                  <c:v>51.04064941399998</c:v>
                </c:pt>
                <c:pt idx="3345">
                  <c:v>51.055908203</c:v>
                </c:pt>
                <c:pt idx="3346">
                  <c:v>51.071166992</c:v>
                </c:pt>
                <c:pt idx="3347">
                  <c:v>51.086425781</c:v>
                </c:pt>
                <c:pt idx="3348">
                  <c:v>51.10168456999997</c:v>
                </c:pt>
                <c:pt idx="3349">
                  <c:v>51.116943359</c:v>
                </c:pt>
                <c:pt idx="3350">
                  <c:v>51.132202148</c:v>
                </c:pt>
                <c:pt idx="3351">
                  <c:v>51.147460938</c:v>
                </c:pt>
                <c:pt idx="3352">
                  <c:v>51.162719727</c:v>
                </c:pt>
                <c:pt idx="3353">
                  <c:v>51.177978516</c:v>
                </c:pt>
                <c:pt idx="3354">
                  <c:v>51.19323730500001</c:v>
                </c:pt>
                <c:pt idx="3355">
                  <c:v>51.208496094</c:v>
                </c:pt>
                <c:pt idx="3356">
                  <c:v>51.22375488300001</c:v>
                </c:pt>
                <c:pt idx="3357">
                  <c:v>51.239013672</c:v>
                </c:pt>
                <c:pt idx="3358">
                  <c:v>51.254272461</c:v>
                </c:pt>
                <c:pt idx="3359">
                  <c:v>51.26953125</c:v>
                </c:pt>
                <c:pt idx="3360">
                  <c:v>51.284790039</c:v>
                </c:pt>
                <c:pt idx="3361">
                  <c:v>51.300048828</c:v>
                </c:pt>
                <c:pt idx="3362">
                  <c:v>51.315307617</c:v>
                </c:pt>
                <c:pt idx="3363">
                  <c:v>51.330566406</c:v>
                </c:pt>
                <c:pt idx="3364">
                  <c:v>51.345825195</c:v>
                </c:pt>
                <c:pt idx="3365">
                  <c:v>51.361083984</c:v>
                </c:pt>
                <c:pt idx="3366">
                  <c:v>51.376342773</c:v>
                </c:pt>
                <c:pt idx="3367">
                  <c:v>51.39160156299998</c:v>
                </c:pt>
                <c:pt idx="3368">
                  <c:v>51.406860352</c:v>
                </c:pt>
                <c:pt idx="3369">
                  <c:v>51.422119141</c:v>
                </c:pt>
                <c:pt idx="3370">
                  <c:v>51.43737793</c:v>
                </c:pt>
                <c:pt idx="3371">
                  <c:v>51.452636719</c:v>
                </c:pt>
                <c:pt idx="3372">
                  <c:v>51.467895508</c:v>
                </c:pt>
                <c:pt idx="3373">
                  <c:v>51.48315429700001</c:v>
                </c:pt>
                <c:pt idx="3374">
                  <c:v>51.498413086</c:v>
                </c:pt>
                <c:pt idx="3375">
                  <c:v>51.513671875</c:v>
                </c:pt>
                <c:pt idx="3376">
                  <c:v>51.528930664</c:v>
                </c:pt>
                <c:pt idx="3377">
                  <c:v>51.54418945299998</c:v>
                </c:pt>
                <c:pt idx="3378">
                  <c:v>51.559448242</c:v>
                </c:pt>
                <c:pt idx="3379">
                  <c:v>51.574707031</c:v>
                </c:pt>
                <c:pt idx="3380">
                  <c:v>51.58996582</c:v>
                </c:pt>
                <c:pt idx="3381">
                  <c:v>51.605224609</c:v>
                </c:pt>
                <c:pt idx="3382">
                  <c:v>51.620483398</c:v>
                </c:pt>
                <c:pt idx="3383">
                  <c:v>51.635742188</c:v>
                </c:pt>
                <c:pt idx="3384">
                  <c:v>51.651000977</c:v>
                </c:pt>
                <c:pt idx="3385">
                  <c:v>51.666259766</c:v>
                </c:pt>
                <c:pt idx="3386">
                  <c:v>51.681518555</c:v>
                </c:pt>
                <c:pt idx="3387">
                  <c:v>51.696777344</c:v>
                </c:pt>
                <c:pt idx="3388">
                  <c:v>51.71203613300001</c:v>
                </c:pt>
                <c:pt idx="3389">
                  <c:v>51.727294922</c:v>
                </c:pt>
                <c:pt idx="3390">
                  <c:v>51.74255371100002</c:v>
                </c:pt>
                <c:pt idx="3391">
                  <c:v>51.7578125</c:v>
                </c:pt>
                <c:pt idx="3392">
                  <c:v>51.773071289</c:v>
                </c:pt>
                <c:pt idx="3393">
                  <c:v>51.788330078</c:v>
                </c:pt>
                <c:pt idx="3394">
                  <c:v>51.803588867</c:v>
                </c:pt>
                <c:pt idx="3395">
                  <c:v>51.81884765599997</c:v>
                </c:pt>
                <c:pt idx="3396">
                  <c:v>51.834106445</c:v>
                </c:pt>
                <c:pt idx="3397">
                  <c:v>51.849365234</c:v>
                </c:pt>
                <c:pt idx="3398">
                  <c:v>51.864624023</c:v>
                </c:pt>
                <c:pt idx="3399">
                  <c:v>51.879882813</c:v>
                </c:pt>
                <c:pt idx="3400">
                  <c:v>51.895141602</c:v>
                </c:pt>
                <c:pt idx="3401">
                  <c:v>51.910400391</c:v>
                </c:pt>
                <c:pt idx="3402">
                  <c:v>51.92565918</c:v>
                </c:pt>
                <c:pt idx="3403">
                  <c:v>51.940917969</c:v>
                </c:pt>
                <c:pt idx="3404">
                  <c:v>51.956176758</c:v>
                </c:pt>
                <c:pt idx="3405">
                  <c:v>51.97143554700001</c:v>
                </c:pt>
                <c:pt idx="3406">
                  <c:v>51.986694336</c:v>
                </c:pt>
                <c:pt idx="3407">
                  <c:v>52.001953125</c:v>
                </c:pt>
                <c:pt idx="3408">
                  <c:v>52.017211914</c:v>
                </c:pt>
                <c:pt idx="3409">
                  <c:v>52.032470703</c:v>
                </c:pt>
                <c:pt idx="3410">
                  <c:v>52.04772949199998</c:v>
                </c:pt>
                <c:pt idx="3411">
                  <c:v>52.062988281</c:v>
                </c:pt>
                <c:pt idx="3412">
                  <c:v>52.07824707</c:v>
                </c:pt>
                <c:pt idx="3413">
                  <c:v>52.09350585900001</c:v>
                </c:pt>
                <c:pt idx="3414">
                  <c:v>52.108764648</c:v>
                </c:pt>
                <c:pt idx="3415">
                  <c:v>52.124023438</c:v>
                </c:pt>
                <c:pt idx="3416">
                  <c:v>52.139282227</c:v>
                </c:pt>
                <c:pt idx="3417">
                  <c:v>52.154541016</c:v>
                </c:pt>
                <c:pt idx="3418">
                  <c:v>52.16979980500001</c:v>
                </c:pt>
                <c:pt idx="3419">
                  <c:v>52.185058594</c:v>
                </c:pt>
                <c:pt idx="3420">
                  <c:v>52.20031738300001</c:v>
                </c:pt>
                <c:pt idx="3421">
                  <c:v>52.215576172</c:v>
                </c:pt>
                <c:pt idx="3422">
                  <c:v>52.23083496100001</c:v>
                </c:pt>
                <c:pt idx="3423">
                  <c:v>52.24609375</c:v>
                </c:pt>
                <c:pt idx="3424">
                  <c:v>52.261352539</c:v>
                </c:pt>
                <c:pt idx="3425">
                  <c:v>52.276611328</c:v>
                </c:pt>
                <c:pt idx="3426">
                  <c:v>52.291870117</c:v>
                </c:pt>
                <c:pt idx="3427">
                  <c:v>52.307128906</c:v>
                </c:pt>
                <c:pt idx="3428">
                  <c:v>52.322387695</c:v>
                </c:pt>
                <c:pt idx="3429">
                  <c:v>52.33764648399997</c:v>
                </c:pt>
                <c:pt idx="3430">
                  <c:v>52.352905273</c:v>
                </c:pt>
                <c:pt idx="3431">
                  <c:v>52.368164063</c:v>
                </c:pt>
                <c:pt idx="3432">
                  <c:v>52.383422852</c:v>
                </c:pt>
                <c:pt idx="3433">
                  <c:v>52.398681641</c:v>
                </c:pt>
                <c:pt idx="3434">
                  <c:v>52.41394043</c:v>
                </c:pt>
                <c:pt idx="3435">
                  <c:v>52.42919921900001</c:v>
                </c:pt>
                <c:pt idx="3436">
                  <c:v>52.444458008</c:v>
                </c:pt>
                <c:pt idx="3437">
                  <c:v>52.45971679700001</c:v>
                </c:pt>
                <c:pt idx="3438">
                  <c:v>52.474975586</c:v>
                </c:pt>
                <c:pt idx="3439">
                  <c:v>52.490234375</c:v>
                </c:pt>
                <c:pt idx="3440">
                  <c:v>52.505493164</c:v>
                </c:pt>
                <c:pt idx="3441">
                  <c:v>52.520751953</c:v>
                </c:pt>
                <c:pt idx="3442">
                  <c:v>52.536010742</c:v>
                </c:pt>
                <c:pt idx="3443">
                  <c:v>52.55126953099998</c:v>
                </c:pt>
                <c:pt idx="3444">
                  <c:v>52.56652832</c:v>
                </c:pt>
                <c:pt idx="3445">
                  <c:v>52.58178710899999</c:v>
                </c:pt>
                <c:pt idx="3446">
                  <c:v>52.597045898</c:v>
                </c:pt>
                <c:pt idx="3447">
                  <c:v>52.612304688</c:v>
                </c:pt>
                <c:pt idx="3448">
                  <c:v>52.627563477</c:v>
                </c:pt>
                <c:pt idx="3449">
                  <c:v>52.642822266</c:v>
                </c:pt>
                <c:pt idx="3450">
                  <c:v>52.65808105499999</c:v>
                </c:pt>
                <c:pt idx="3451">
                  <c:v>52.673339844</c:v>
                </c:pt>
                <c:pt idx="3452">
                  <c:v>52.68859863300001</c:v>
                </c:pt>
                <c:pt idx="3453">
                  <c:v>52.703857422</c:v>
                </c:pt>
                <c:pt idx="3454">
                  <c:v>52.71911621100002</c:v>
                </c:pt>
                <c:pt idx="3455">
                  <c:v>52.734375</c:v>
                </c:pt>
                <c:pt idx="3456">
                  <c:v>52.749633789</c:v>
                </c:pt>
                <c:pt idx="3457">
                  <c:v>52.764892578</c:v>
                </c:pt>
                <c:pt idx="3458">
                  <c:v>52.780151367</c:v>
                </c:pt>
                <c:pt idx="3459">
                  <c:v>52.795410156</c:v>
                </c:pt>
                <c:pt idx="3460">
                  <c:v>52.810668945</c:v>
                </c:pt>
                <c:pt idx="3461">
                  <c:v>52.825927734</c:v>
                </c:pt>
                <c:pt idx="3462">
                  <c:v>52.841186523</c:v>
                </c:pt>
                <c:pt idx="3463">
                  <c:v>52.856445313</c:v>
                </c:pt>
                <c:pt idx="3464">
                  <c:v>52.871704102</c:v>
                </c:pt>
                <c:pt idx="3465">
                  <c:v>52.886962891</c:v>
                </c:pt>
                <c:pt idx="3466">
                  <c:v>52.90222168</c:v>
                </c:pt>
                <c:pt idx="3467">
                  <c:v>52.91748046899997</c:v>
                </c:pt>
                <c:pt idx="3468">
                  <c:v>52.932739258</c:v>
                </c:pt>
                <c:pt idx="3469">
                  <c:v>52.94799804700001</c:v>
                </c:pt>
                <c:pt idx="3470">
                  <c:v>52.963256836</c:v>
                </c:pt>
                <c:pt idx="3471">
                  <c:v>52.978515625</c:v>
                </c:pt>
                <c:pt idx="3472">
                  <c:v>52.993774414</c:v>
                </c:pt>
                <c:pt idx="3473">
                  <c:v>53.009033203</c:v>
                </c:pt>
                <c:pt idx="3474">
                  <c:v>53.024291992</c:v>
                </c:pt>
                <c:pt idx="3475">
                  <c:v>53.039550781</c:v>
                </c:pt>
                <c:pt idx="3476">
                  <c:v>53.05480956999997</c:v>
                </c:pt>
                <c:pt idx="3477">
                  <c:v>53.070068359</c:v>
                </c:pt>
                <c:pt idx="3478">
                  <c:v>53.085327148</c:v>
                </c:pt>
                <c:pt idx="3479">
                  <c:v>53.100585938</c:v>
                </c:pt>
                <c:pt idx="3480">
                  <c:v>53.115844727</c:v>
                </c:pt>
                <c:pt idx="3481">
                  <c:v>53.131103516</c:v>
                </c:pt>
                <c:pt idx="3482">
                  <c:v>53.14636230500001</c:v>
                </c:pt>
                <c:pt idx="3483">
                  <c:v>53.161621094</c:v>
                </c:pt>
                <c:pt idx="3484">
                  <c:v>53.17687988300001</c:v>
                </c:pt>
                <c:pt idx="3485">
                  <c:v>53.192138672</c:v>
                </c:pt>
                <c:pt idx="3486">
                  <c:v>53.207397461</c:v>
                </c:pt>
                <c:pt idx="3487">
                  <c:v>53.22265625</c:v>
                </c:pt>
                <c:pt idx="3488">
                  <c:v>53.237915039</c:v>
                </c:pt>
                <c:pt idx="3489">
                  <c:v>53.253173828</c:v>
                </c:pt>
                <c:pt idx="3490">
                  <c:v>53.268432617</c:v>
                </c:pt>
                <c:pt idx="3491">
                  <c:v>53.283691406</c:v>
                </c:pt>
                <c:pt idx="3492">
                  <c:v>53.298950195</c:v>
                </c:pt>
                <c:pt idx="3493">
                  <c:v>53.314208984</c:v>
                </c:pt>
                <c:pt idx="3494">
                  <c:v>53.329467773</c:v>
                </c:pt>
                <c:pt idx="3495">
                  <c:v>53.34472656299998</c:v>
                </c:pt>
                <c:pt idx="3496">
                  <c:v>53.359985352</c:v>
                </c:pt>
                <c:pt idx="3497">
                  <c:v>53.375244141</c:v>
                </c:pt>
                <c:pt idx="3498">
                  <c:v>53.39050293</c:v>
                </c:pt>
                <c:pt idx="3499">
                  <c:v>53.405761719</c:v>
                </c:pt>
                <c:pt idx="3500">
                  <c:v>53.421020508</c:v>
                </c:pt>
                <c:pt idx="3501">
                  <c:v>53.43627929700001</c:v>
                </c:pt>
                <c:pt idx="3502">
                  <c:v>53.451538086</c:v>
                </c:pt>
                <c:pt idx="3503">
                  <c:v>53.466796875</c:v>
                </c:pt>
                <c:pt idx="3504">
                  <c:v>53.482055664</c:v>
                </c:pt>
                <c:pt idx="3505">
                  <c:v>53.497314453</c:v>
                </c:pt>
                <c:pt idx="3506">
                  <c:v>53.512573242</c:v>
                </c:pt>
                <c:pt idx="3507">
                  <c:v>53.527832031</c:v>
                </c:pt>
                <c:pt idx="3508">
                  <c:v>53.54309082</c:v>
                </c:pt>
                <c:pt idx="3509">
                  <c:v>53.558349609</c:v>
                </c:pt>
                <c:pt idx="3510">
                  <c:v>53.573608398</c:v>
                </c:pt>
                <c:pt idx="3511">
                  <c:v>53.58886718799998</c:v>
                </c:pt>
                <c:pt idx="3512">
                  <c:v>53.604125977</c:v>
                </c:pt>
                <c:pt idx="3513">
                  <c:v>53.619384766</c:v>
                </c:pt>
                <c:pt idx="3514">
                  <c:v>53.63464355499999</c:v>
                </c:pt>
                <c:pt idx="3515">
                  <c:v>53.649902344</c:v>
                </c:pt>
                <c:pt idx="3516">
                  <c:v>53.66516113300001</c:v>
                </c:pt>
                <c:pt idx="3517">
                  <c:v>53.680419922</c:v>
                </c:pt>
                <c:pt idx="3518">
                  <c:v>53.69567871100002</c:v>
                </c:pt>
                <c:pt idx="3519">
                  <c:v>53.7109375</c:v>
                </c:pt>
                <c:pt idx="3520">
                  <c:v>53.726196289</c:v>
                </c:pt>
                <c:pt idx="3521">
                  <c:v>53.741455078</c:v>
                </c:pt>
                <c:pt idx="3522">
                  <c:v>53.756713867</c:v>
                </c:pt>
                <c:pt idx="3523">
                  <c:v>53.771972656</c:v>
                </c:pt>
                <c:pt idx="3524">
                  <c:v>53.787231445</c:v>
                </c:pt>
                <c:pt idx="3525">
                  <c:v>53.802490234</c:v>
                </c:pt>
                <c:pt idx="3526">
                  <c:v>53.817749023</c:v>
                </c:pt>
                <c:pt idx="3527">
                  <c:v>53.833007813</c:v>
                </c:pt>
                <c:pt idx="3528">
                  <c:v>53.848266602</c:v>
                </c:pt>
                <c:pt idx="3529">
                  <c:v>53.863525391</c:v>
                </c:pt>
                <c:pt idx="3530">
                  <c:v>53.87878418</c:v>
                </c:pt>
                <c:pt idx="3531">
                  <c:v>53.894042969</c:v>
                </c:pt>
                <c:pt idx="3532">
                  <c:v>53.909301758</c:v>
                </c:pt>
                <c:pt idx="3533">
                  <c:v>53.92456054700001</c:v>
                </c:pt>
                <c:pt idx="3534">
                  <c:v>53.939819336</c:v>
                </c:pt>
                <c:pt idx="3535">
                  <c:v>53.955078125</c:v>
                </c:pt>
                <c:pt idx="3536">
                  <c:v>53.970336914</c:v>
                </c:pt>
                <c:pt idx="3537">
                  <c:v>53.985595703</c:v>
                </c:pt>
                <c:pt idx="3538">
                  <c:v>54.00085449199998</c:v>
                </c:pt>
                <c:pt idx="3539">
                  <c:v>54.016113281</c:v>
                </c:pt>
                <c:pt idx="3540">
                  <c:v>54.03137207</c:v>
                </c:pt>
                <c:pt idx="3541">
                  <c:v>54.046630859</c:v>
                </c:pt>
                <c:pt idx="3542">
                  <c:v>54.061889648</c:v>
                </c:pt>
                <c:pt idx="3543">
                  <c:v>54.077148438</c:v>
                </c:pt>
                <c:pt idx="3544">
                  <c:v>54.092407227</c:v>
                </c:pt>
                <c:pt idx="3545">
                  <c:v>54.107666016</c:v>
                </c:pt>
                <c:pt idx="3546">
                  <c:v>54.12292480500001</c:v>
                </c:pt>
                <c:pt idx="3547">
                  <c:v>54.138183594</c:v>
                </c:pt>
                <c:pt idx="3548">
                  <c:v>54.15344238300001</c:v>
                </c:pt>
                <c:pt idx="3549">
                  <c:v>54.168701172</c:v>
                </c:pt>
                <c:pt idx="3550">
                  <c:v>54.18395996100001</c:v>
                </c:pt>
                <c:pt idx="3551">
                  <c:v>54.19921875</c:v>
                </c:pt>
                <c:pt idx="3552">
                  <c:v>54.214477539</c:v>
                </c:pt>
                <c:pt idx="3553">
                  <c:v>54.229736328</c:v>
                </c:pt>
                <c:pt idx="3554">
                  <c:v>54.244995117</c:v>
                </c:pt>
                <c:pt idx="3555">
                  <c:v>54.260253906</c:v>
                </c:pt>
                <c:pt idx="3556">
                  <c:v>54.275512695</c:v>
                </c:pt>
                <c:pt idx="3557">
                  <c:v>54.290771484</c:v>
                </c:pt>
                <c:pt idx="3558">
                  <c:v>54.306030273</c:v>
                </c:pt>
                <c:pt idx="3559">
                  <c:v>54.32128906299998</c:v>
                </c:pt>
                <c:pt idx="3560">
                  <c:v>54.336547852</c:v>
                </c:pt>
                <c:pt idx="3561">
                  <c:v>54.35180664099998</c:v>
                </c:pt>
                <c:pt idx="3562">
                  <c:v>54.36706543</c:v>
                </c:pt>
                <c:pt idx="3563">
                  <c:v>54.382324219</c:v>
                </c:pt>
                <c:pt idx="3564">
                  <c:v>54.397583008</c:v>
                </c:pt>
                <c:pt idx="3565">
                  <c:v>54.412841797</c:v>
                </c:pt>
                <c:pt idx="3566">
                  <c:v>54.428100586</c:v>
                </c:pt>
                <c:pt idx="3567">
                  <c:v>54.443359375</c:v>
                </c:pt>
                <c:pt idx="3568">
                  <c:v>54.458618164</c:v>
                </c:pt>
                <c:pt idx="3569">
                  <c:v>54.473876953</c:v>
                </c:pt>
                <c:pt idx="3570">
                  <c:v>54.489135742</c:v>
                </c:pt>
                <c:pt idx="3571">
                  <c:v>54.504394531</c:v>
                </c:pt>
                <c:pt idx="3572">
                  <c:v>54.51965332</c:v>
                </c:pt>
                <c:pt idx="3573">
                  <c:v>54.53491210900001</c:v>
                </c:pt>
                <c:pt idx="3574">
                  <c:v>54.550170898</c:v>
                </c:pt>
                <c:pt idx="3575">
                  <c:v>54.565429688</c:v>
                </c:pt>
                <c:pt idx="3576">
                  <c:v>54.58068847699998</c:v>
                </c:pt>
                <c:pt idx="3577">
                  <c:v>54.595947266</c:v>
                </c:pt>
                <c:pt idx="3578">
                  <c:v>54.61120605499999</c:v>
                </c:pt>
                <c:pt idx="3579">
                  <c:v>54.626464844</c:v>
                </c:pt>
                <c:pt idx="3580">
                  <c:v>54.64172363300001</c:v>
                </c:pt>
                <c:pt idx="3581">
                  <c:v>54.656982422</c:v>
                </c:pt>
                <c:pt idx="3582">
                  <c:v>54.67224121100001</c:v>
                </c:pt>
                <c:pt idx="3583">
                  <c:v>54.6875</c:v>
                </c:pt>
                <c:pt idx="3584">
                  <c:v>54.702758789</c:v>
                </c:pt>
                <c:pt idx="3585">
                  <c:v>54.718017578</c:v>
                </c:pt>
                <c:pt idx="3586">
                  <c:v>54.733276367</c:v>
                </c:pt>
                <c:pt idx="3587">
                  <c:v>54.748535156</c:v>
                </c:pt>
                <c:pt idx="3588">
                  <c:v>54.763793945</c:v>
                </c:pt>
                <c:pt idx="3589">
                  <c:v>54.779052734</c:v>
                </c:pt>
                <c:pt idx="3590">
                  <c:v>54.79431152300001</c:v>
                </c:pt>
                <c:pt idx="3591">
                  <c:v>54.809570313</c:v>
                </c:pt>
                <c:pt idx="3592">
                  <c:v>54.824829102</c:v>
                </c:pt>
                <c:pt idx="3593">
                  <c:v>54.84008789099998</c:v>
                </c:pt>
                <c:pt idx="3594">
                  <c:v>54.85534668</c:v>
                </c:pt>
                <c:pt idx="3595">
                  <c:v>54.870605469</c:v>
                </c:pt>
                <c:pt idx="3596">
                  <c:v>54.88586425799997</c:v>
                </c:pt>
                <c:pt idx="3597">
                  <c:v>54.90112304700001</c:v>
                </c:pt>
                <c:pt idx="3598">
                  <c:v>54.916381836</c:v>
                </c:pt>
                <c:pt idx="3599">
                  <c:v>54.931640625</c:v>
                </c:pt>
                <c:pt idx="3600">
                  <c:v>54.94689941399998</c:v>
                </c:pt>
                <c:pt idx="3601">
                  <c:v>54.962158203</c:v>
                </c:pt>
                <c:pt idx="3602">
                  <c:v>54.977416992</c:v>
                </c:pt>
                <c:pt idx="3603">
                  <c:v>54.992675781</c:v>
                </c:pt>
                <c:pt idx="3604">
                  <c:v>55.00793457</c:v>
                </c:pt>
                <c:pt idx="3605">
                  <c:v>55.02319335900001</c:v>
                </c:pt>
                <c:pt idx="3606">
                  <c:v>55.038452148</c:v>
                </c:pt>
                <c:pt idx="3607">
                  <c:v>55.053710938</c:v>
                </c:pt>
                <c:pt idx="3608">
                  <c:v>55.068969727</c:v>
                </c:pt>
                <c:pt idx="3609">
                  <c:v>55.084228516</c:v>
                </c:pt>
                <c:pt idx="3610">
                  <c:v>55.099487305</c:v>
                </c:pt>
                <c:pt idx="3611">
                  <c:v>55.114746094</c:v>
                </c:pt>
                <c:pt idx="3612">
                  <c:v>55.13000488300001</c:v>
                </c:pt>
                <c:pt idx="3613">
                  <c:v>55.145263672</c:v>
                </c:pt>
                <c:pt idx="3614">
                  <c:v>55.16052246100001</c:v>
                </c:pt>
                <c:pt idx="3615">
                  <c:v>55.17578125</c:v>
                </c:pt>
                <c:pt idx="3616">
                  <c:v>55.191040039</c:v>
                </c:pt>
                <c:pt idx="3617">
                  <c:v>55.206298828</c:v>
                </c:pt>
                <c:pt idx="3618">
                  <c:v>55.221557617</c:v>
                </c:pt>
                <c:pt idx="3619">
                  <c:v>55.236816406</c:v>
                </c:pt>
                <c:pt idx="3620">
                  <c:v>55.252075195</c:v>
                </c:pt>
                <c:pt idx="3621">
                  <c:v>55.267333984</c:v>
                </c:pt>
                <c:pt idx="3622">
                  <c:v>55.28259277300001</c:v>
                </c:pt>
                <c:pt idx="3623">
                  <c:v>55.297851563</c:v>
                </c:pt>
                <c:pt idx="3624">
                  <c:v>55.313110352</c:v>
                </c:pt>
                <c:pt idx="3625">
                  <c:v>55.328369141</c:v>
                </c:pt>
                <c:pt idx="3626">
                  <c:v>55.34362793</c:v>
                </c:pt>
                <c:pt idx="3627">
                  <c:v>55.358886719</c:v>
                </c:pt>
                <c:pt idx="3628">
                  <c:v>55.374145508</c:v>
                </c:pt>
                <c:pt idx="3629">
                  <c:v>55.389404297</c:v>
                </c:pt>
                <c:pt idx="3630">
                  <c:v>55.40466308599999</c:v>
                </c:pt>
                <c:pt idx="3631">
                  <c:v>55.419921875</c:v>
                </c:pt>
                <c:pt idx="3632">
                  <c:v>55.435180664</c:v>
                </c:pt>
                <c:pt idx="3633">
                  <c:v>55.45043945299998</c:v>
                </c:pt>
                <c:pt idx="3634">
                  <c:v>55.465698242</c:v>
                </c:pt>
                <c:pt idx="3635">
                  <c:v>55.480957031</c:v>
                </c:pt>
                <c:pt idx="3636">
                  <c:v>55.49621582</c:v>
                </c:pt>
                <c:pt idx="3637">
                  <c:v>55.51147460899999</c:v>
                </c:pt>
                <c:pt idx="3638">
                  <c:v>55.526733398</c:v>
                </c:pt>
                <c:pt idx="3639">
                  <c:v>55.541992188</c:v>
                </c:pt>
                <c:pt idx="3640">
                  <c:v>55.557250977</c:v>
                </c:pt>
                <c:pt idx="3641">
                  <c:v>55.572509766</c:v>
                </c:pt>
                <c:pt idx="3642">
                  <c:v>55.58776855499999</c:v>
                </c:pt>
                <c:pt idx="3643">
                  <c:v>55.603027344</c:v>
                </c:pt>
                <c:pt idx="3644">
                  <c:v>55.61828613300001</c:v>
                </c:pt>
                <c:pt idx="3645">
                  <c:v>55.633544922</c:v>
                </c:pt>
                <c:pt idx="3646">
                  <c:v>55.64880371100001</c:v>
                </c:pt>
                <c:pt idx="3647">
                  <c:v>55.6640625</c:v>
                </c:pt>
                <c:pt idx="3648">
                  <c:v>55.679321289</c:v>
                </c:pt>
                <c:pt idx="3649">
                  <c:v>55.694580078</c:v>
                </c:pt>
                <c:pt idx="3650">
                  <c:v>55.709838867</c:v>
                </c:pt>
                <c:pt idx="3651">
                  <c:v>55.725097656</c:v>
                </c:pt>
                <c:pt idx="3652">
                  <c:v>55.740356445</c:v>
                </c:pt>
                <c:pt idx="3653">
                  <c:v>55.755615234</c:v>
                </c:pt>
                <c:pt idx="3654">
                  <c:v>55.770874023</c:v>
                </c:pt>
                <c:pt idx="3655">
                  <c:v>55.786132813</c:v>
                </c:pt>
                <c:pt idx="3656">
                  <c:v>55.801391602</c:v>
                </c:pt>
                <c:pt idx="3657">
                  <c:v>55.816650391</c:v>
                </c:pt>
                <c:pt idx="3658">
                  <c:v>55.83190918</c:v>
                </c:pt>
                <c:pt idx="3659">
                  <c:v>55.847167969</c:v>
                </c:pt>
                <c:pt idx="3660">
                  <c:v>55.862426758</c:v>
                </c:pt>
                <c:pt idx="3661">
                  <c:v>55.877685547</c:v>
                </c:pt>
                <c:pt idx="3662">
                  <c:v>55.892944336</c:v>
                </c:pt>
                <c:pt idx="3663">
                  <c:v>55.908203125</c:v>
                </c:pt>
                <c:pt idx="3664">
                  <c:v>55.923461914</c:v>
                </c:pt>
                <c:pt idx="3665">
                  <c:v>55.938720703</c:v>
                </c:pt>
                <c:pt idx="3666">
                  <c:v>55.95397949199998</c:v>
                </c:pt>
                <c:pt idx="3667">
                  <c:v>55.969238281</c:v>
                </c:pt>
                <c:pt idx="3668">
                  <c:v>55.98449706999997</c:v>
                </c:pt>
                <c:pt idx="3669">
                  <c:v>55.99975585900001</c:v>
                </c:pt>
                <c:pt idx="3670">
                  <c:v>56.015014648</c:v>
                </c:pt>
                <c:pt idx="3671">
                  <c:v>56.030273438</c:v>
                </c:pt>
                <c:pt idx="3672">
                  <c:v>56.045532227</c:v>
                </c:pt>
                <c:pt idx="3673">
                  <c:v>56.060791016</c:v>
                </c:pt>
                <c:pt idx="3674">
                  <c:v>56.076049805</c:v>
                </c:pt>
                <c:pt idx="3675">
                  <c:v>56.091308594</c:v>
                </c:pt>
                <c:pt idx="3676">
                  <c:v>56.10656738300001</c:v>
                </c:pt>
                <c:pt idx="3677">
                  <c:v>56.121826172</c:v>
                </c:pt>
                <c:pt idx="3678">
                  <c:v>56.137084961</c:v>
                </c:pt>
                <c:pt idx="3679">
                  <c:v>56.15234375</c:v>
                </c:pt>
                <c:pt idx="3680">
                  <c:v>56.167602539</c:v>
                </c:pt>
                <c:pt idx="3681">
                  <c:v>56.182861328</c:v>
                </c:pt>
                <c:pt idx="3682">
                  <c:v>56.198120117</c:v>
                </c:pt>
                <c:pt idx="3683">
                  <c:v>56.213378906</c:v>
                </c:pt>
                <c:pt idx="3684">
                  <c:v>56.228637695</c:v>
                </c:pt>
                <c:pt idx="3685">
                  <c:v>56.243896484</c:v>
                </c:pt>
                <c:pt idx="3686">
                  <c:v>56.25915527300001</c:v>
                </c:pt>
                <c:pt idx="3687">
                  <c:v>56.274414063</c:v>
                </c:pt>
                <c:pt idx="3688">
                  <c:v>56.289672852</c:v>
                </c:pt>
                <c:pt idx="3689">
                  <c:v>56.304931641</c:v>
                </c:pt>
                <c:pt idx="3690">
                  <c:v>56.32019043</c:v>
                </c:pt>
                <c:pt idx="3691">
                  <c:v>56.335449219</c:v>
                </c:pt>
                <c:pt idx="3692">
                  <c:v>56.350708008</c:v>
                </c:pt>
                <c:pt idx="3693">
                  <c:v>56.36596679700001</c:v>
                </c:pt>
                <c:pt idx="3694">
                  <c:v>56.38122558599999</c:v>
                </c:pt>
                <c:pt idx="3695">
                  <c:v>56.396484375</c:v>
                </c:pt>
                <c:pt idx="3696">
                  <c:v>56.41174316399998</c:v>
                </c:pt>
                <c:pt idx="3697">
                  <c:v>56.427001953</c:v>
                </c:pt>
                <c:pt idx="3698">
                  <c:v>56.442260742</c:v>
                </c:pt>
                <c:pt idx="3699">
                  <c:v>56.457519531</c:v>
                </c:pt>
                <c:pt idx="3700">
                  <c:v>56.47277832</c:v>
                </c:pt>
                <c:pt idx="3701">
                  <c:v>56.488037109</c:v>
                </c:pt>
                <c:pt idx="3702">
                  <c:v>56.503295898</c:v>
                </c:pt>
                <c:pt idx="3703">
                  <c:v>56.518554688</c:v>
                </c:pt>
                <c:pt idx="3704">
                  <c:v>56.533813477</c:v>
                </c:pt>
                <c:pt idx="3705">
                  <c:v>56.549072266</c:v>
                </c:pt>
                <c:pt idx="3706">
                  <c:v>56.564331055</c:v>
                </c:pt>
                <c:pt idx="3707">
                  <c:v>56.579589844</c:v>
                </c:pt>
                <c:pt idx="3708">
                  <c:v>56.59484863300001</c:v>
                </c:pt>
                <c:pt idx="3709">
                  <c:v>56.610107422</c:v>
                </c:pt>
                <c:pt idx="3710">
                  <c:v>56.62536621100002</c:v>
                </c:pt>
                <c:pt idx="3711">
                  <c:v>56.640625</c:v>
                </c:pt>
                <c:pt idx="3712">
                  <c:v>56.655883789</c:v>
                </c:pt>
                <c:pt idx="3713">
                  <c:v>56.671142578</c:v>
                </c:pt>
                <c:pt idx="3714">
                  <c:v>56.686401367</c:v>
                </c:pt>
                <c:pt idx="3715">
                  <c:v>56.701660156</c:v>
                </c:pt>
                <c:pt idx="3716">
                  <c:v>56.716918945</c:v>
                </c:pt>
                <c:pt idx="3717">
                  <c:v>56.732177734</c:v>
                </c:pt>
                <c:pt idx="3718">
                  <c:v>56.747436523</c:v>
                </c:pt>
                <c:pt idx="3719">
                  <c:v>56.762695313</c:v>
                </c:pt>
                <c:pt idx="3720">
                  <c:v>56.777954102</c:v>
                </c:pt>
                <c:pt idx="3721">
                  <c:v>56.793212891</c:v>
                </c:pt>
                <c:pt idx="3722">
                  <c:v>56.80847168</c:v>
                </c:pt>
                <c:pt idx="3723">
                  <c:v>56.823730469</c:v>
                </c:pt>
                <c:pt idx="3724">
                  <c:v>56.838989258</c:v>
                </c:pt>
                <c:pt idx="3725">
                  <c:v>56.854248047</c:v>
                </c:pt>
                <c:pt idx="3726">
                  <c:v>56.869506836</c:v>
                </c:pt>
                <c:pt idx="3727">
                  <c:v>56.884765625</c:v>
                </c:pt>
                <c:pt idx="3728">
                  <c:v>56.90002441399998</c:v>
                </c:pt>
                <c:pt idx="3729">
                  <c:v>56.915283203</c:v>
                </c:pt>
                <c:pt idx="3730">
                  <c:v>56.930541992</c:v>
                </c:pt>
                <c:pt idx="3731">
                  <c:v>56.945800781</c:v>
                </c:pt>
                <c:pt idx="3732">
                  <c:v>56.96105957</c:v>
                </c:pt>
                <c:pt idx="3733">
                  <c:v>56.97631835900001</c:v>
                </c:pt>
                <c:pt idx="3734">
                  <c:v>56.991577148</c:v>
                </c:pt>
                <c:pt idx="3735">
                  <c:v>57.006835938</c:v>
                </c:pt>
                <c:pt idx="3736">
                  <c:v>57.022094727</c:v>
                </c:pt>
                <c:pt idx="3737">
                  <c:v>57.037353516</c:v>
                </c:pt>
                <c:pt idx="3738">
                  <c:v>57.05261230500001</c:v>
                </c:pt>
                <c:pt idx="3739">
                  <c:v>57.067871094</c:v>
                </c:pt>
                <c:pt idx="3740">
                  <c:v>57.08312988300001</c:v>
                </c:pt>
                <c:pt idx="3741">
                  <c:v>57.098388672</c:v>
                </c:pt>
                <c:pt idx="3742">
                  <c:v>57.11364746099999</c:v>
                </c:pt>
                <c:pt idx="3743">
                  <c:v>57.12890625</c:v>
                </c:pt>
                <c:pt idx="3744">
                  <c:v>57.144165039</c:v>
                </c:pt>
                <c:pt idx="3745">
                  <c:v>57.159423828</c:v>
                </c:pt>
                <c:pt idx="3746">
                  <c:v>57.174682617</c:v>
                </c:pt>
                <c:pt idx="3747">
                  <c:v>57.189941406</c:v>
                </c:pt>
                <c:pt idx="3748">
                  <c:v>57.205200195</c:v>
                </c:pt>
                <c:pt idx="3749">
                  <c:v>57.220458984</c:v>
                </c:pt>
                <c:pt idx="3750">
                  <c:v>57.23571777300001</c:v>
                </c:pt>
                <c:pt idx="3751">
                  <c:v>57.250976563</c:v>
                </c:pt>
                <c:pt idx="3752">
                  <c:v>57.266235352</c:v>
                </c:pt>
                <c:pt idx="3753">
                  <c:v>57.281494141</c:v>
                </c:pt>
                <c:pt idx="3754">
                  <c:v>57.29675293</c:v>
                </c:pt>
                <c:pt idx="3755">
                  <c:v>57.312011719</c:v>
                </c:pt>
                <c:pt idx="3756">
                  <c:v>57.327270508</c:v>
                </c:pt>
                <c:pt idx="3757">
                  <c:v>57.34252929700001</c:v>
                </c:pt>
                <c:pt idx="3758">
                  <c:v>57.35778808599999</c:v>
                </c:pt>
                <c:pt idx="3759">
                  <c:v>57.373046875</c:v>
                </c:pt>
                <c:pt idx="3760">
                  <c:v>57.388305664</c:v>
                </c:pt>
                <c:pt idx="3761">
                  <c:v>57.40356445299998</c:v>
                </c:pt>
                <c:pt idx="3762">
                  <c:v>57.418823242</c:v>
                </c:pt>
                <c:pt idx="3763">
                  <c:v>57.434082031</c:v>
                </c:pt>
                <c:pt idx="3764">
                  <c:v>57.44934082</c:v>
                </c:pt>
                <c:pt idx="3765">
                  <c:v>57.464599609</c:v>
                </c:pt>
                <c:pt idx="3766">
                  <c:v>57.479858398</c:v>
                </c:pt>
                <c:pt idx="3767">
                  <c:v>57.495117188</c:v>
                </c:pt>
                <c:pt idx="3768">
                  <c:v>57.510375977</c:v>
                </c:pt>
                <c:pt idx="3769">
                  <c:v>57.525634766</c:v>
                </c:pt>
                <c:pt idx="3770">
                  <c:v>57.54089355499999</c:v>
                </c:pt>
                <c:pt idx="3771">
                  <c:v>57.556152344</c:v>
                </c:pt>
                <c:pt idx="3772">
                  <c:v>57.57141113300001</c:v>
                </c:pt>
                <c:pt idx="3773">
                  <c:v>57.586669922</c:v>
                </c:pt>
                <c:pt idx="3774">
                  <c:v>57.60192871100001</c:v>
                </c:pt>
                <c:pt idx="3775">
                  <c:v>57.61718749999999</c:v>
                </c:pt>
                <c:pt idx="3776">
                  <c:v>57.632446289</c:v>
                </c:pt>
                <c:pt idx="3777">
                  <c:v>57.647705078</c:v>
                </c:pt>
                <c:pt idx="3778">
                  <c:v>57.662963867</c:v>
                </c:pt>
                <c:pt idx="3779">
                  <c:v>57.678222656</c:v>
                </c:pt>
                <c:pt idx="3780">
                  <c:v>57.693481445</c:v>
                </c:pt>
                <c:pt idx="3781">
                  <c:v>57.708740234</c:v>
                </c:pt>
                <c:pt idx="3782">
                  <c:v>57.72399902300001</c:v>
                </c:pt>
                <c:pt idx="3783">
                  <c:v>57.739257813</c:v>
                </c:pt>
                <c:pt idx="3784">
                  <c:v>57.754516602</c:v>
                </c:pt>
                <c:pt idx="3785">
                  <c:v>57.769775391</c:v>
                </c:pt>
                <c:pt idx="3786">
                  <c:v>57.78503418</c:v>
                </c:pt>
                <c:pt idx="3787">
                  <c:v>57.800292969</c:v>
                </c:pt>
                <c:pt idx="3788">
                  <c:v>57.815551758</c:v>
                </c:pt>
                <c:pt idx="3789">
                  <c:v>57.83081054700001</c:v>
                </c:pt>
                <c:pt idx="3790">
                  <c:v>57.846069336</c:v>
                </c:pt>
                <c:pt idx="3791">
                  <c:v>57.861328125</c:v>
                </c:pt>
                <c:pt idx="3792">
                  <c:v>57.876586914</c:v>
                </c:pt>
                <c:pt idx="3793">
                  <c:v>57.891845703</c:v>
                </c:pt>
                <c:pt idx="3794">
                  <c:v>57.90710449199998</c:v>
                </c:pt>
                <c:pt idx="3795">
                  <c:v>57.922363281</c:v>
                </c:pt>
                <c:pt idx="3796">
                  <c:v>57.93762207</c:v>
                </c:pt>
                <c:pt idx="3797">
                  <c:v>57.95288085899999</c:v>
                </c:pt>
                <c:pt idx="3798">
                  <c:v>57.968139648</c:v>
                </c:pt>
                <c:pt idx="3799">
                  <c:v>57.983398438</c:v>
                </c:pt>
                <c:pt idx="3800">
                  <c:v>57.998657227</c:v>
                </c:pt>
                <c:pt idx="3801">
                  <c:v>58.013916016</c:v>
                </c:pt>
                <c:pt idx="3802">
                  <c:v>58.02917480500001</c:v>
                </c:pt>
                <c:pt idx="3803">
                  <c:v>58.044433594</c:v>
                </c:pt>
                <c:pt idx="3804">
                  <c:v>58.05969238300001</c:v>
                </c:pt>
                <c:pt idx="3805">
                  <c:v>58.074951172</c:v>
                </c:pt>
                <c:pt idx="3806">
                  <c:v>58.09020996100001</c:v>
                </c:pt>
                <c:pt idx="3807">
                  <c:v>58.10546875</c:v>
                </c:pt>
                <c:pt idx="3808">
                  <c:v>58.120727539</c:v>
                </c:pt>
                <c:pt idx="3809">
                  <c:v>58.135986328</c:v>
                </c:pt>
                <c:pt idx="3810">
                  <c:v>58.151245117</c:v>
                </c:pt>
                <c:pt idx="3811">
                  <c:v>58.166503906</c:v>
                </c:pt>
                <c:pt idx="3812">
                  <c:v>58.181762695</c:v>
                </c:pt>
                <c:pt idx="3813">
                  <c:v>58.197021484</c:v>
                </c:pt>
                <c:pt idx="3814">
                  <c:v>58.212280273</c:v>
                </c:pt>
                <c:pt idx="3815">
                  <c:v>58.227539063</c:v>
                </c:pt>
                <c:pt idx="3816">
                  <c:v>58.242797852</c:v>
                </c:pt>
                <c:pt idx="3817">
                  <c:v>58.258056641</c:v>
                </c:pt>
                <c:pt idx="3818">
                  <c:v>58.27331543</c:v>
                </c:pt>
                <c:pt idx="3819">
                  <c:v>58.28857421900001</c:v>
                </c:pt>
                <c:pt idx="3820">
                  <c:v>58.303833008</c:v>
                </c:pt>
                <c:pt idx="3821">
                  <c:v>58.319091797</c:v>
                </c:pt>
                <c:pt idx="3822">
                  <c:v>58.334350586</c:v>
                </c:pt>
                <c:pt idx="3823">
                  <c:v>58.349609375</c:v>
                </c:pt>
                <c:pt idx="3824">
                  <c:v>58.36486816399998</c:v>
                </c:pt>
                <c:pt idx="3825">
                  <c:v>58.380126953</c:v>
                </c:pt>
                <c:pt idx="3826">
                  <c:v>58.395385742</c:v>
                </c:pt>
                <c:pt idx="3827">
                  <c:v>58.41064453099998</c:v>
                </c:pt>
                <c:pt idx="3828">
                  <c:v>58.42590332</c:v>
                </c:pt>
                <c:pt idx="3829">
                  <c:v>58.441162109</c:v>
                </c:pt>
                <c:pt idx="3830">
                  <c:v>58.456420898</c:v>
                </c:pt>
                <c:pt idx="3831">
                  <c:v>58.47167968799998</c:v>
                </c:pt>
                <c:pt idx="3832">
                  <c:v>58.486938477</c:v>
                </c:pt>
                <c:pt idx="3833">
                  <c:v>58.502197266</c:v>
                </c:pt>
                <c:pt idx="3834">
                  <c:v>58.51745605499999</c:v>
                </c:pt>
                <c:pt idx="3835">
                  <c:v>58.532714844</c:v>
                </c:pt>
                <c:pt idx="3836">
                  <c:v>58.54797363300001</c:v>
                </c:pt>
                <c:pt idx="3837">
                  <c:v>58.563232422</c:v>
                </c:pt>
                <c:pt idx="3838">
                  <c:v>58.57849121100001</c:v>
                </c:pt>
                <c:pt idx="3839">
                  <c:v>58.59375</c:v>
                </c:pt>
                <c:pt idx="3840">
                  <c:v>58.609008789</c:v>
                </c:pt>
                <c:pt idx="3841">
                  <c:v>58.62426757799998</c:v>
                </c:pt>
                <c:pt idx="3842">
                  <c:v>58.639526367</c:v>
                </c:pt>
                <c:pt idx="3843">
                  <c:v>58.654785156</c:v>
                </c:pt>
                <c:pt idx="3844">
                  <c:v>58.670043945</c:v>
                </c:pt>
                <c:pt idx="3845">
                  <c:v>58.685302734</c:v>
                </c:pt>
                <c:pt idx="3846">
                  <c:v>58.700561523</c:v>
                </c:pt>
                <c:pt idx="3847">
                  <c:v>58.715820313</c:v>
                </c:pt>
                <c:pt idx="3848">
                  <c:v>58.731079102</c:v>
                </c:pt>
                <c:pt idx="3849">
                  <c:v>58.746337891</c:v>
                </c:pt>
                <c:pt idx="3850">
                  <c:v>58.76159668</c:v>
                </c:pt>
                <c:pt idx="3851">
                  <c:v>58.776855469</c:v>
                </c:pt>
                <c:pt idx="3852">
                  <c:v>58.792114258</c:v>
                </c:pt>
                <c:pt idx="3853">
                  <c:v>58.80737304700001</c:v>
                </c:pt>
                <c:pt idx="3854">
                  <c:v>58.822631836</c:v>
                </c:pt>
                <c:pt idx="3855">
                  <c:v>58.837890625</c:v>
                </c:pt>
                <c:pt idx="3856">
                  <c:v>58.85314941399998</c:v>
                </c:pt>
                <c:pt idx="3857">
                  <c:v>58.868408203</c:v>
                </c:pt>
                <c:pt idx="3858">
                  <c:v>58.88366699199998</c:v>
                </c:pt>
                <c:pt idx="3859">
                  <c:v>58.898925781</c:v>
                </c:pt>
                <c:pt idx="3860">
                  <c:v>58.91418456999997</c:v>
                </c:pt>
                <c:pt idx="3861">
                  <c:v>58.929443359</c:v>
                </c:pt>
                <c:pt idx="3862">
                  <c:v>58.944702148</c:v>
                </c:pt>
                <c:pt idx="3863">
                  <c:v>58.959960938</c:v>
                </c:pt>
                <c:pt idx="3864">
                  <c:v>58.975219727</c:v>
                </c:pt>
                <c:pt idx="3865">
                  <c:v>58.990478516</c:v>
                </c:pt>
                <c:pt idx="3866">
                  <c:v>59.00573730500001</c:v>
                </c:pt>
                <c:pt idx="3867">
                  <c:v>59.020996094</c:v>
                </c:pt>
                <c:pt idx="3868">
                  <c:v>59.03625488300001</c:v>
                </c:pt>
                <c:pt idx="3869">
                  <c:v>59.051513672</c:v>
                </c:pt>
                <c:pt idx="3870">
                  <c:v>59.06677246100001</c:v>
                </c:pt>
                <c:pt idx="3871">
                  <c:v>59.08203125</c:v>
                </c:pt>
                <c:pt idx="3872">
                  <c:v>59.097290039</c:v>
                </c:pt>
                <c:pt idx="3873">
                  <c:v>59.112548828</c:v>
                </c:pt>
                <c:pt idx="3874">
                  <c:v>59.127807617</c:v>
                </c:pt>
                <c:pt idx="3875">
                  <c:v>59.143066406</c:v>
                </c:pt>
                <c:pt idx="3876">
                  <c:v>59.158325195</c:v>
                </c:pt>
                <c:pt idx="3877">
                  <c:v>59.173583984</c:v>
                </c:pt>
                <c:pt idx="3878">
                  <c:v>59.188842773</c:v>
                </c:pt>
                <c:pt idx="3879">
                  <c:v>59.204101563</c:v>
                </c:pt>
                <c:pt idx="3880">
                  <c:v>59.219360352</c:v>
                </c:pt>
                <c:pt idx="3881">
                  <c:v>59.234619141</c:v>
                </c:pt>
                <c:pt idx="3882">
                  <c:v>59.24987793</c:v>
                </c:pt>
                <c:pt idx="3883">
                  <c:v>59.26513671900001</c:v>
                </c:pt>
                <c:pt idx="3884">
                  <c:v>59.280395508</c:v>
                </c:pt>
                <c:pt idx="3885">
                  <c:v>59.29565429700001</c:v>
                </c:pt>
                <c:pt idx="3886">
                  <c:v>59.310913086</c:v>
                </c:pt>
                <c:pt idx="3887">
                  <c:v>59.326171875</c:v>
                </c:pt>
                <c:pt idx="3888">
                  <c:v>59.34143066399998</c:v>
                </c:pt>
                <c:pt idx="3889">
                  <c:v>59.35668945299996</c:v>
                </c:pt>
                <c:pt idx="3890">
                  <c:v>59.371948242</c:v>
                </c:pt>
                <c:pt idx="3891">
                  <c:v>59.38720703099998</c:v>
                </c:pt>
                <c:pt idx="3892">
                  <c:v>59.40246582</c:v>
                </c:pt>
                <c:pt idx="3893">
                  <c:v>59.41772460899999</c:v>
                </c:pt>
                <c:pt idx="3894">
                  <c:v>59.432983398</c:v>
                </c:pt>
                <c:pt idx="3895">
                  <c:v>59.448242188</c:v>
                </c:pt>
                <c:pt idx="3896">
                  <c:v>59.463500977</c:v>
                </c:pt>
                <c:pt idx="3897">
                  <c:v>59.478759766</c:v>
                </c:pt>
                <c:pt idx="3898">
                  <c:v>59.494018555</c:v>
                </c:pt>
                <c:pt idx="3899">
                  <c:v>59.509277344</c:v>
                </c:pt>
                <c:pt idx="3900">
                  <c:v>59.52453613300001</c:v>
                </c:pt>
                <c:pt idx="3901">
                  <c:v>59.539794922</c:v>
                </c:pt>
                <c:pt idx="3902">
                  <c:v>59.55505371100001</c:v>
                </c:pt>
                <c:pt idx="3903">
                  <c:v>59.5703125</c:v>
                </c:pt>
                <c:pt idx="3904">
                  <c:v>59.585571289</c:v>
                </c:pt>
                <c:pt idx="3905">
                  <c:v>59.600830078</c:v>
                </c:pt>
                <c:pt idx="3906">
                  <c:v>59.616088867</c:v>
                </c:pt>
                <c:pt idx="3907">
                  <c:v>59.631347656</c:v>
                </c:pt>
                <c:pt idx="3908">
                  <c:v>59.646606445</c:v>
                </c:pt>
                <c:pt idx="3909">
                  <c:v>59.661865234</c:v>
                </c:pt>
                <c:pt idx="3910">
                  <c:v>59.677124023</c:v>
                </c:pt>
                <c:pt idx="3911">
                  <c:v>59.692382813</c:v>
                </c:pt>
                <c:pt idx="3912">
                  <c:v>59.707641602</c:v>
                </c:pt>
                <c:pt idx="3913">
                  <c:v>59.722900391</c:v>
                </c:pt>
                <c:pt idx="3914">
                  <c:v>59.73815918</c:v>
                </c:pt>
                <c:pt idx="3915">
                  <c:v>59.753417969</c:v>
                </c:pt>
                <c:pt idx="3916">
                  <c:v>59.768676758</c:v>
                </c:pt>
                <c:pt idx="3917">
                  <c:v>59.78393554700001</c:v>
                </c:pt>
                <c:pt idx="3918">
                  <c:v>59.799194336</c:v>
                </c:pt>
                <c:pt idx="3919">
                  <c:v>59.814453125</c:v>
                </c:pt>
                <c:pt idx="3920">
                  <c:v>59.829711914</c:v>
                </c:pt>
                <c:pt idx="3921">
                  <c:v>59.844970703</c:v>
                </c:pt>
                <c:pt idx="3922">
                  <c:v>59.86022949199998</c:v>
                </c:pt>
                <c:pt idx="3923">
                  <c:v>59.875488281</c:v>
                </c:pt>
                <c:pt idx="3924">
                  <c:v>59.89074707</c:v>
                </c:pt>
                <c:pt idx="3925">
                  <c:v>59.906005859</c:v>
                </c:pt>
                <c:pt idx="3926">
                  <c:v>59.921264648</c:v>
                </c:pt>
                <c:pt idx="3927">
                  <c:v>59.936523438</c:v>
                </c:pt>
                <c:pt idx="3928">
                  <c:v>59.951782227</c:v>
                </c:pt>
                <c:pt idx="3929">
                  <c:v>59.967041016</c:v>
                </c:pt>
                <c:pt idx="3930">
                  <c:v>59.982299805</c:v>
                </c:pt>
                <c:pt idx="3931">
                  <c:v>59.997558594</c:v>
                </c:pt>
                <c:pt idx="3932">
                  <c:v>60.01281738300001</c:v>
                </c:pt>
                <c:pt idx="3933">
                  <c:v>60.028076172</c:v>
                </c:pt>
                <c:pt idx="3934">
                  <c:v>60.04333496100001</c:v>
                </c:pt>
                <c:pt idx="3935">
                  <c:v>60.05859375</c:v>
                </c:pt>
                <c:pt idx="3936">
                  <c:v>60.073852539</c:v>
                </c:pt>
                <c:pt idx="3937">
                  <c:v>60.089111328</c:v>
                </c:pt>
                <c:pt idx="3938">
                  <c:v>60.104370117</c:v>
                </c:pt>
                <c:pt idx="3939">
                  <c:v>60.119628906</c:v>
                </c:pt>
                <c:pt idx="3940">
                  <c:v>60.13488769499998</c:v>
                </c:pt>
                <c:pt idx="3941">
                  <c:v>60.150146484</c:v>
                </c:pt>
                <c:pt idx="3942">
                  <c:v>60.16540527300001</c:v>
                </c:pt>
                <c:pt idx="3943">
                  <c:v>60.18066406299998</c:v>
                </c:pt>
                <c:pt idx="3944">
                  <c:v>60.195922852</c:v>
                </c:pt>
                <c:pt idx="3945">
                  <c:v>60.211181641</c:v>
                </c:pt>
                <c:pt idx="3946">
                  <c:v>60.22644043</c:v>
                </c:pt>
                <c:pt idx="3947">
                  <c:v>60.241699219</c:v>
                </c:pt>
                <c:pt idx="3948">
                  <c:v>60.256958008</c:v>
                </c:pt>
                <c:pt idx="3949">
                  <c:v>60.27221679700001</c:v>
                </c:pt>
                <c:pt idx="3950">
                  <c:v>60.287475586</c:v>
                </c:pt>
                <c:pt idx="3951">
                  <c:v>60.302734375</c:v>
                </c:pt>
                <c:pt idx="3952">
                  <c:v>60.31799316399998</c:v>
                </c:pt>
                <c:pt idx="3953">
                  <c:v>60.333251953</c:v>
                </c:pt>
                <c:pt idx="3954">
                  <c:v>60.348510742</c:v>
                </c:pt>
                <c:pt idx="3955">
                  <c:v>60.363769531</c:v>
                </c:pt>
                <c:pt idx="3956">
                  <c:v>60.37902832</c:v>
                </c:pt>
                <c:pt idx="3957">
                  <c:v>60.39428710899999</c:v>
                </c:pt>
                <c:pt idx="3958">
                  <c:v>60.409545898</c:v>
                </c:pt>
                <c:pt idx="3959">
                  <c:v>60.42480468799998</c:v>
                </c:pt>
                <c:pt idx="3960">
                  <c:v>60.44006347699998</c:v>
                </c:pt>
                <c:pt idx="3961">
                  <c:v>60.455322266</c:v>
                </c:pt>
                <c:pt idx="3962">
                  <c:v>60.47058105499999</c:v>
                </c:pt>
                <c:pt idx="3963">
                  <c:v>60.485839844</c:v>
                </c:pt>
                <c:pt idx="3964">
                  <c:v>60.50109863300001</c:v>
                </c:pt>
                <c:pt idx="3965">
                  <c:v>60.516357422</c:v>
                </c:pt>
                <c:pt idx="3966">
                  <c:v>60.53161621100001</c:v>
                </c:pt>
                <c:pt idx="3967">
                  <c:v>60.546875</c:v>
                </c:pt>
                <c:pt idx="3968">
                  <c:v>60.562133789</c:v>
                </c:pt>
                <c:pt idx="3969">
                  <c:v>60.577392578</c:v>
                </c:pt>
                <c:pt idx="3970">
                  <c:v>60.592651367</c:v>
                </c:pt>
                <c:pt idx="3971">
                  <c:v>60.607910156</c:v>
                </c:pt>
                <c:pt idx="3972">
                  <c:v>60.623168945</c:v>
                </c:pt>
                <c:pt idx="3973">
                  <c:v>60.638427734</c:v>
                </c:pt>
                <c:pt idx="3974">
                  <c:v>60.653686523</c:v>
                </c:pt>
                <c:pt idx="3975">
                  <c:v>60.668945313</c:v>
                </c:pt>
                <c:pt idx="3976">
                  <c:v>60.684204102</c:v>
                </c:pt>
                <c:pt idx="3977">
                  <c:v>60.699462891</c:v>
                </c:pt>
                <c:pt idx="3978">
                  <c:v>60.71472168</c:v>
                </c:pt>
                <c:pt idx="3979">
                  <c:v>60.729980469</c:v>
                </c:pt>
                <c:pt idx="3980">
                  <c:v>60.745239258</c:v>
                </c:pt>
                <c:pt idx="3981">
                  <c:v>60.76049804700001</c:v>
                </c:pt>
                <c:pt idx="3982">
                  <c:v>60.775756836</c:v>
                </c:pt>
                <c:pt idx="3983">
                  <c:v>60.791015625</c:v>
                </c:pt>
                <c:pt idx="3984">
                  <c:v>60.80627441399998</c:v>
                </c:pt>
                <c:pt idx="3985">
                  <c:v>60.821533203</c:v>
                </c:pt>
                <c:pt idx="3986">
                  <c:v>60.836791992</c:v>
                </c:pt>
                <c:pt idx="3987">
                  <c:v>60.852050781</c:v>
                </c:pt>
                <c:pt idx="3988">
                  <c:v>60.86730957</c:v>
                </c:pt>
                <c:pt idx="3989">
                  <c:v>60.882568359</c:v>
                </c:pt>
                <c:pt idx="3990">
                  <c:v>60.897827148</c:v>
                </c:pt>
                <c:pt idx="3991">
                  <c:v>60.913085938</c:v>
                </c:pt>
                <c:pt idx="3992">
                  <c:v>60.928344727</c:v>
                </c:pt>
                <c:pt idx="3993">
                  <c:v>60.943603516</c:v>
                </c:pt>
                <c:pt idx="3994">
                  <c:v>60.958862305</c:v>
                </c:pt>
                <c:pt idx="3995">
                  <c:v>60.974121094</c:v>
                </c:pt>
                <c:pt idx="3996">
                  <c:v>60.98937988300001</c:v>
                </c:pt>
                <c:pt idx="3997">
                  <c:v>61.004638672</c:v>
                </c:pt>
                <c:pt idx="3998">
                  <c:v>61.01989746099999</c:v>
                </c:pt>
                <c:pt idx="3999">
                  <c:v>61.03515625</c:v>
                </c:pt>
                <c:pt idx="4000">
                  <c:v>61.050415039</c:v>
                </c:pt>
                <c:pt idx="4001">
                  <c:v>61.065673828</c:v>
                </c:pt>
                <c:pt idx="4002">
                  <c:v>61.080932617</c:v>
                </c:pt>
                <c:pt idx="4003">
                  <c:v>61.096191406</c:v>
                </c:pt>
                <c:pt idx="4004">
                  <c:v>61.111450195</c:v>
                </c:pt>
                <c:pt idx="4005">
                  <c:v>61.126708984</c:v>
                </c:pt>
                <c:pt idx="4006">
                  <c:v>61.141967773</c:v>
                </c:pt>
                <c:pt idx="4007">
                  <c:v>61.15722656299998</c:v>
                </c:pt>
                <c:pt idx="4008">
                  <c:v>61.172485352</c:v>
                </c:pt>
                <c:pt idx="4009">
                  <c:v>61.187744141</c:v>
                </c:pt>
                <c:pt idx="4010">
                  <c:v>61.20300293</c:v>
                </c:pt>
                <c:pt idx="4011">
                  <c:v>61.218261719</c:v>
                </c:pt>
                <c:pt idx="4012">
                  <c:v>61.233520508</c:v>
                </c:pt>
                <c:pt idx="4013">
                  <c:v>61.24877929700001</c:v>
                </c:pt>
                <c:pt idx="4014">
                  <c:v>61.264038086</c:v>
                </c:pt>
                <c:pt idx="4015">
                  <c:v>61.279296875</c:v>
                </c:pt>
                <c:pt idx="4016">
                  <c:v>61.294555664</c:v>
                </c:pt>
                <c:pt idx="4017">
                  <c:v>61.30981445299998</c:v>
                </c:pt>
                <c:pt idx="4018">
                  <c:v>61.325073242</c:v>
                </c:pt>
                <c:pt idx="4019">
                  <c:v>61.340332031</c:v>
                </c:pt>
                <c:pt idx="4020">
                  <c:v>61.35559082</c:v>
                </c:pt>
                <c:pt idx="4021">
                  <c:v>61.37084960899999</c:v>
                </c:pt>
                <c:pt idx="4022">
                  <c:v>61.386108398</c:v>
                </c:pt>
                <c:pt idx="4023">
                  <c:v>61.40136718799998</c:v>
                </c:pt>
                <c:pt idx="4024">
                  <c:v>61.416625977</c:v>
                </c:pt>
                <c:pt idx="4025">
                  <c:v>61.43188476599997</c:v>
                </c:pt>
                <c:pt idx="4026">
                  <c:v>61.44714355499999</c:v>
                </c:pt>
                <c:pt idx="4027">
                  <c:v>61.462402344</c:v>
                </c:pt>
                <c:pt idx="4028">
                  <c:v>61.477661133</c:v>
                </c:pt>
                <c:pt idx="4029">
                  <c:v>61.492919922</c:v>
                </c:pt>
                <c:pt idx="4030">
                  <c:v>61.50817871100002</c:v>
                </c:pt>
                <c:pt idx="4031">
                  <c:v>61.5234375</c:v>
                </c:pt>
                <c:pt idx="4032">
                  <c:v>61.538696289</c:v>
                </c:pt>
                <c:pt idx="4033">
                  <c:v>61.553955078</c:v>
                </c:pt>
                <c:pt idx="4034">
                  <c:v>61.569213867</c:v>
                </c:pt>
                <c:pt idx="4035">
                  <c:v>61.584472656</c:v>
                </c:pt>
                <c:pt idx="4036">
                  <c:v>61.599731445</c:v>
                </c:pt>
                <c:pt idx="4037">
                  <c:v>61.614990234</c:v>
                </c:pt>
                <c:pt idx="4038">
                  <c:v>61.630249023</c:v>
                </c:pt>
                <c:pt idx="4039">
                  <c:v>61.645507813</c:v>
                </c:pt>
                <c:pt idx="4040">
                  <c:v>61.660766602</c:v>
                </c:pt>
                <c:pt idx="4041">
                  <c:v>61.676025391</c:v>
                </c:pt>
                <c:pt idx="4042">
                  <c:v>61.69128418</c:v>
                </c:pt>
                <c:pt idx="4043">
                  <c:v>61.70654296900001</c:v>
                </c:pt>
                <c:pt idx="4044">
                  <c:v>61.721801758</c:v>
                </c:pt>
                <c:pt idx="4045">
                  <c:v>61.73706054700001</c:v>
                </c:pt>
                <c:pt idx="4046">
                  <c:v>61.752319336</c:v>
                </c:pt>
                <c:pt idx="4047">
                  <c:v>61.767578125</c:v>
                </c:pt>
                <c:pt idx="4048">
                  <c:v>61.782836914</c:v>
                </c:pt>
                <c:pt idx="4049">
                  <c:v>61.798095703</c:v>
                </c:pt>
                <c:pt idx="4050">
                  <c:v>61.81335449199998</c:v>
                </c:pt>
                <c:pt idx="4051">
                  <c:v>61.828613281</c:v>
                </c:pt>
                <c:pt idx="4052">
                  <c:v>61.84387207</c:v>
                </c:pt>
                <c:pt idx="4053">
                  <c:v>61.859130859</c:v>
                </c:pt>
                <c:pt idx="4054">
                  <c:v>61.874389648</c:v>
                </c:pt>
                <c:pt idx="4055">
                  <c:v>61.88964843799998</c:v>
                </c:pt>
                <c:pt idx="4056">
                  <c:v>61.904907227</c:v>
                </c:pt>
                <c:pt idx="4057">
                  <c:v>61.920166016</c:v>
                </c:pt>
                <c:pt idx="4058">
                  <c:v>61.935424805</c:v>
                </c:pt>
                <c:pt idx="4059">
                  <c:v>61.95068359399997</c:v>
                </c:pt>
                <c:pt idx="4060">
                  <c:v>61.96594238300001</c:v>
                </c:pt>
                <c:pt idx="4061">
                  <c:v>61.98120117199997</c:v>
                </c:pt>
                <c:pt idx="4062">
                  <c:v>61.99645996100001</c:v>
                </c:pt>
                <c:pt idx="4063">
                  <c:v>62.01171875</c:v>
                </c:pt>
                <c:pt idx="4064">
                  <c:v>62.026977539</c:v>
                </c:pt>
                <c:pt idx="4065">
                  <c:v>62.042236328</c:v>
                </c:pt>
                <c:pt idx="4066">
                  <c:v>62.057495117</c:v>
                </c:pt>
                <c:pt idx="4067">
                  <c:v>62.072753906</c:v>
                </c:pt>
                <c:pt idx="4068">
                  <c:v>62.088012695</c:v>
                </c:pt>
                <c:pt idx="4069">
                  <c:v>62.103271484</c:v>
                </c:pt>
                <c:pt idx="4070">
                  <c:v>62.11853027300001</c:v>
                </c:pt>
                <c:pt idx="4071">
                  <c:v>62.133789063</c:v>
                </c:pt>
                <c:pt idx="4072">
                  <c:v>62.149047852</c:v>
                </c:pt>
                <c:pt idx="4073">
                  <c:v>62.164306641</c:v>
                </c:pt>
                <c:pt idx="4074">
                  <c:v>62.17956543</c:v>
                </c:pt>
                <c:pt idx="4075">
                  <c:v>62.194824219</c:v>
                </c:pt>
                <c:pt idx="4076">
                  <c:v>62.210083008</c:v>
                </c:pt>
                <c:pt idx="4077">
                  <c:v>62.22534179700001</c:v>
                </c:pt>
                <c:pt idx="4078">
                  <c:v>62.240600586</c:v>
                </c:pt>
                <c:pt idx="4079">
                  <c:v>62.255859375</c:v>
                </c:pt>
                <c:pt idx="4080">
                  <c:v>62.271118164</c:v>
                </c:pt>
                <c:pt idx="4081">
                  <c:v>62.286376953</c:v>
                </c:pt>
                <c:pt idx="4082">
                  <c:v>62.301635742</c:v>
                </c:pt>
                <c:pt idx="4083">
                  <c:v>62.31689453099998</c:v>
                </c:pt>
                <c:pt idx="4084">
                  <c:v>62.33215332</c:v>
                </c:pt>
                <c:pt idx="4085">
                  <c:v>62.347412109</c:v>
                </c:pt>
                <c:pt idx="4086">
                  <c:v>62.362670898</c:v>
                </c:pt>
                <c:pt idx="4087">
                  <c:v>62.37792968799998</c:v>
                </c:pt>
                <c:pt idx="4088">
                  <c:v>62.393188477</c:v>
                </c:pt>
                <c:pt idx="4089">
                  <c:v>62.408447266</c:v>
                </c:pt>
                <c:pt idx="4090">
                  <c:v>62.423706055</c:v>
                </c:pt>
                <c:pt idx="4091">
                  <c:v>62.438964844</c:v>
                </c:pt>
                <c:pt idx="4092">
                  <c:v>62.454223633</c:v>
                </c:pt>
                <c:pt idx="4093">
                  <c:v>62.469482422</c:v>
                </c:pt>
                <c:pt idx="4094">
                  <c:v>62.484741211</c:v>
                </c:pt>
                <c:pt idx="4095">
                  <c:v>62.5</c:v>
                </c:pt>
                <c:pt idx="4096">
                  <c:v>62.515258789</c:v>
                </c:pt>
                <c:pt idx="4097">
                  <c:v>62.530517578</c:v>
                </c:pt>
                <c:pt idx="4098">
                  <c:v>62.545776367</c:v>
                </c:pt>
                <c:pt idx="4099">
                  <c:v>62.561035156</c:v>
                </c:pt>
                <c:pt idx="4100">
                  <c:v>62.576293945</c:v>
                </c:pt>
                <c:pt idx="4101">
                  <c:v>62.591552734</c:v>
                </c:pt>
                <c:pt idx="4102">
                  <c:v>62.606811523</c:v>
                </c:pt>
                <c:pt idx="4103">
                  <c:v>62.622070313</c:v>
                </c:pt>
                <c:pt idx="4104">
                  <c:v>62.637329102</c:v>
                </c:pt>
                <c:pt idx="4105">
                  <c:v>62.652587891</c:v>
                </c:pt>
                <c:pt idx="4106">
                  <c:v>62.66784668</c:v>
                </c:pt>
                <c:pt idx="4107">
                  <c:v>62.683105469</c:v>
                </c:pt>
                <c:pt idx="4108">
                  <c:v>62.698364258</c:v>
                </c:pt>
                <c:pt idx="4109">
                  <c:v>62.71362304700001</c:v>
                </c:pt>
                <c:pt idx="4110">
                  <c:v>62.728881836</c:v>
                </c:pt>
                <c:pt idx="4111">
                  <c:v>62.744140625</c:v>
                </c:pt>
                <c:pt idx="4112">
                  <c:v>62.759399414</c:v>
                </c:pt>
                <c:pt idx="4113">
                  <c:v>62.774658203</c:v>
                </c:pt>
                <c:pt idx="4114">
                  <c:v>62.789916992</c:v>
                </c:pt>
                <c:pt idx="4115">
                  <c:v>62.805175781</c:v>
                </c:pt>
                <c:pt idx="4116">
                  <c:v>62.82043457</c:v>
                </c:pt>
                <c:pt idx="4117">
                  <c:v>62.835693359</c:v>
                </c:pt>
                <c:pt idx="4118">
                  <c:v>62.850952148</c:v>
                </c:pt>
                <c:pt idx="4119">
                  <c:v>62.866210938</c:v>
                </c:pt>
                <c:pt idx="4120">
                  <c:v>62.88146972699998</c:v>
                </c:pt>
                <c:pt idx="4121">
                  <c:v>62.896728516</c:v>
                </c:pt>
                <c:pt idx="4122">
                  <c:v>62.91198730499999</c:v>
                </c:pt>
                <c:pt idx="4123">
                  <c:v>62.927246094</c:v>
                </c:pt>
                <c:pt idx="4124">
                  <c:v>62.94250488300001</c:v>
                </c:pt>
                <c:pt idx="4125">
                  <c:v>62.95776367199997</c:v>
                </c:pt>
                <c:pt idx="4126">
                  <c:v>62.973022461</c:v>
                </c:pt>
                <c:pt idx="4127">
                  <c:v>62.98828125</c:v>
                </c:pt>
                <c:pt idx="4128">
                  <c:v>63.003540039</c:v>
                </c:pt>
                <c:pt idx="4129">
                  <c:v>63.018798828</c:v>
                </c:pt>
                <c:pt idx="4130">
                  <c:v>63.034057617</c:v>
                </c:pt>
                <c:pt idx="4131">
                  <c:v>63.049316406</c:v>
                </c:pt>
                <c:pt idx="4132">
                  <c:v>63.064575195</c:v>
                </c:pt>
                <c:pt idx="4133">
                  <c:v>63.079833984</c:v>
                </c:pt>
                <c:pt idx="4134">
                  <c:v>63.09509277300001</c:v>
                </c:pt>
                <c:pt idx="4135">
                  <c:v>63.110351563</c:v>
                </c:pt>
                <c:pt idx="4136">
                  <c:v>63.125610352</c:v>
                </c:pt>
                <c:pt idx="4137">
                  <c:v>63.140869141</c:v>
                </c:pt>
                <c:pt idx="4138">
                  <c:v>63.15612793</c:v>
                </c:pt>
                <c:pt idx="4139">
                  <c:v>63.171386719</c:v>
                </c:pt>
                <c:pt idx="4140">
                  <c:v>63.186645508</c:v>
                </c:pt>
                <c:pt idx="4141">
                  <c:v>63.20190429700001</c:v>
                </c:pt>
                <c:pt idx="4142">
                  <c:v>63.217163086</c:v>
                </c:pt>
                <c:pt idx="4143">
                  <c:v>63.232421875</c:v>
                </c:pt>
                <c:pt idx="4144">
                  <c:v>63.24768066399998</c:v>
                </c:pt>
                <c:pt idx="4145">
                  <c:v>63.262939453</c:v>
                </c:pt>
                <c:pt idx="4146">
                  <c:v>63.278198242</c:v>
                </c:pt>
                <c:pt idx="4147">
                  <c:v>63.293457031</c:v>
                </c:pt>
                <c:pt idx="4148">
                  <c:v>63.30871582</c:v>
                </c:pt>
                <c:pt idx="4149">
                  <c:v>63.323974609</c:v>
                </c:pt>
                <c:pt idx="4150">
                  <c:v>63.339233398</c:v>
                </c:pt>
                <c:pt idx="4151">
                  <c:v>63.35449218799998</c:v>
                </c:pt>
                <c:pt idx="4152">
                  <c:v>63.369750977</c:v>
                </c:pt>
                <c:pt idx="4153">
                  <c:v>63.385009766</c:v>
                </c:pt>
                <c:pt idx="4154">
                  <c:v>63.40026855499999</c:v>
                </c:pt>
                <c:pt idx="4155">
                  <c:v>63.415527344</c:v>
                </c:pt>
                <c:pt idx="4156">
                  <c:v>63.43078613300001</c:v>
                </c:pt>
                <c:pt idx="4157">
                  <c:v>63.446044922</c:v>
                </c:pt>
                <c:pt idx="4158">
                  <c:v>63.46130371100001</c:v>
                </c:pt>
                <c:pt idx="4159">
                  <c:v>63.4765625</c:v>
                </c:pt>
                <c:pt idx="4160">
                  <c:v>63.491821289</c:v>
                </c:pt>
                <c:pt idx="4161">
                  <c:v>63.50708007799998</c:v>
                </c:pt>
                <c:pt idx="4162">
                  <c:v>63.522338867</c:v>
                </c:pt>
                <c:pt idx="4163">
                  <c:v>63.537597656</c:v>
                </c:pt>
                <c:pt idx="4164">
                  <c:v>63.552856445</c:v>
                </c:pt>
                <c:pt idx="4165">
                  <c:v>63.568115234</c:v>
                </c:pt>
                <c:pt idx="4166">
                  <c:v>63.583374023</c:v>
                </c:pt>
                <c:pt idx="4167">
                  <c:v>63.598632813</c:v>
                </c:pt>
                <c:pt idx="4168">
                  <c:v>63.613891602</c:v>
                </c:pt>
                <c:pt idx="4169">
                  <c:v>63.629150391</c:v>
                </c:pt>
                <c:pt idx="4170">
                  <c:v>63.64440918</c:v>
                </c:pt>
                <c:pt idx="4171">
                  <c:v>63.659667969</c:v>
                </c:pt>
                <c:pt idx="4172">
                  <c:v>63.674926758</c:v>
                </c:pt>
                <c:pt idx="4173">
                  <c:v>63.69018554700001</c:v>
                </c:pt>
                <c:pt idx="4174">
                  <c:v>63.705444336</c:v>
                </c:pt>
                <c:pt idx="4175">
                  <c:v>63.720703125</c:v>
                </c:pt>
                <c:pt idx="4176">
                  <c:v>63.735961914</c:v>
                </c:pt>
                <c:pt idx="4177">
                  <c:v>63.751220703</c:v>
                </c:pt>
                <c:pt idx="4178">
                  <c:v>63.766479492</c:v>
                </c:pt>
                <c:pt idx="4179">
                  <c:v>63.781738281</c:v>
                </c:pt>
                <c:pt idx="4180">
                  <c:v>63.79699707</c:v>
                </c:pt>
                <c:pt idx="4181">
                  <c:v>63.812255859</c:v>
                </c:pt>
                <c:pt idx="4182">
                  <c:v>63.827514648</c:v>
                </c:pt>
                <c:pt idx="4183">
                  <c:v>63.842773438</c:v>
                </c:pt>
                <c:pt idx="4184">
                  <c:v>63.858032227</c:v>
                </c:pt>
                <c:pt idx="4185">
                  <c:v>63.873291016</c:v>
                </c:pt>
                <c:pt idx="4186">
                  <c:v>63.888549805</c:v>
                </c:pt>
                <c:pt idx="4187">
                  <c:v>63.903808594</c:v>
                </c:pt>
                <c:pt idx="4188">
                  <c:v>63.919067383</c:v>
                </c:pt>
                <c:pt idx="4189">
                  <c:v>63.934326172</c:v>
                </c:pt>
                <c:pt idx="4190">
                  <c:v>63.949584961</c:v>
                </c:pt>
                <c:pt idx="4191">
                  <c:v>63.96484375</c:v>
                </c:pt>
                <c:pt idx="4192">
                  <c:v>63.980102539</c:v>
                </c:pt>
                <c:pt idx="4193">
                  <c:v>63.995361328</c:v>
                </c:pt>
                <c:pt idx="4194">
                  <c:v>64.010620117</c:v>
                </c:pt>
                <c:pt idx="4195">
                  <c:v>64.02587890599992</c:v>
                </c:pt>
                <c:pt idx="4196">
                  <c:v>64.041137695</c:v>
                </c:pt>
                <c:pt idx="4197">
                  <c:v>64.056396484</c:v>
                </c:pt>
                <c:pt idx="4198">
                  <c:v>64.071655273</c:v>
                </c:pt>
                <c:pt idx="4199">
                  <c:v>64.08691406299998</c:v>
                </c:pt>
                <c:pt idx="4200">
                  <c:v>64.10217285199988</c:v>
                </c:pt>
                <c:pt idx="4201">
                  <c:v>64.11743164099998</c:v>
                </c:pt>
                <c:pt idx="4202">
                  <c:v>64.13269042999998</c:v>
                </c:pt>
                <c:pt idx="4203">
                  <c:v>64.14794921899998</c:v>
                </c:pt>
                <c:pt idx="4204">
                  <c:v>64.16320800799996</c:v>
                </c:pt>
                <c:pt idx="4205">
                  <c:v>64.17846679699991</c:v>
                </c:pt>
                <c:pt idx="4206">
                  <c:v>64.193725586</c:v>
                </c:pt>
                <c:pt idx="4207">
                  <c:v>64.208984375</c:v>
                </c:pt>
                <c:pt idx="4208">
                  <c:v>64.224243164</c:v>
                </c:pt>
                <c:pt idx="4209">
                  <c:v>64.239501953</c:v>
                </c:pt>
                <c:pt idx="4210">
                  <c:v>64.254760742</c:v>
                </c:pt>
                <c:pt idx="4211">
                  <c:v>64.270019531</c:v>
                </c:pt>
                <c:pt idx="4212">
                  <c:v>64.28527831999993</c:v>
                </c:pt>
                <c:pt idx="4213">
                  <c:v>64.30053710899993</c:v>
                </c:pt>
                <c:pt idx="4214">
                  <c:v>64.31579589799993</c:v>
                </c:pt>
                <c:pt idx="4215">
                  <c:v>64.331054688</c:v>
                </c:pt>
                <c:pt idx="4216">
                  <c:v>64.34631347699998</c:v>
                </c:pt>
                <c:pt idx="4217">
                  <c:v>64.36157226599998</c:v>
                </c:pt>
                <c:pt idx="4218">
                  <c:v>64.37683105499988</c:v>
                </c:pt>
                <c:pt idx="4219">
                  <c:v>64.39208984399994</c:v>
                </c:pt>
                <c:pt idx="4220">
                  <c:v>64.40734863299996</c:v>
                </c:pt>
                <c:pt idx="4221">
                  <c:v>64.422607422</c:v>
                </c:pt>
                <c:pt idx="4222">
                  <c:v>64.437866211</c:v>
                </c:pt>
                <c:pt idx="4223">
                  <c:v>64.453125</c:v>
                </c:pt>
                <c:pt idx="4224">
                  <c:v>64.468383789</c:v>
                </c:pt>
                <c:pt idx="4225">
                  <c:v>64.483642578</c:v>
                </c:pt>
                <c:pt idx="4226">
                  <c:v>64.498901367</c:v>
                </c:pt>
                <c:pt idx="4227">
                  <c:v>64.514160156</c:v>
                </c:pt>
                <c:pt idx="4228">
                  <c:v>64.529418945</c:v>
                </c:pt>
                <c:pt idx="4229">
                  <c:v>64.544677734</c:v>
                </c:pt>
                <c:pt idx="4230">
                  <c:v>64.55993652299993</c:v>
                </c:pt>
                <c:pt idx="4231">
                  <c:v>64.57519531299988</c:v>
                </c:pt>
                <c:pt idx="4232">
                  <c:v>64.59045410199998</c:v>
                </c:pt>
                <c:pt idx="4233">
                  <c:v>64.60571289099988</c:v>
                </c:pt>
                <c:pt idx="4234">
                  <c:v>64.62097167999994</c:v>
                </c:pt>
                <c:pt idx="4235">
                  <c:v>64.63623046899998</c:v>
                </c:pt>
                <c:pt idx="4236">
                  <c:v>64.65148925799996</c:v>
                </c:pt>
                <c:pt idx="4237">
                  <c:v>64.66674804699991</c:v>
                </c:pt>
                <c:pt idx="4238">
                  <c:v>64.68200683599991</c:v>
                </c:pt>
                <c:pt idx="4239">
                  <c:v>64.697265625</c:v>
                </c:pt>
                <c:pt idx="4240">
                  <c:v>64.712524414</c:v>
                </c:pt>
                <c:pt idx="4241">
                  <c:v>64.727783203</c:v>
                </c:pt>
                <c:pt idx="4242">
                  <c:v>64.743041992</c:v>
                </c:pt>
                <c:pt idx="4243">
                  <c:v>64.758300781</c:v>
                </c:pt>
                <c:pt idx="4244">
                  <c:v>64.77355957</c:v>
                </c:pt>
                <c:pt idx="4245">
                  <c:v>64.78881835899993</c:v>
                </c:pt>
                <c:pt idx="4246">
                  <c:v>64.80407714799993</c:v>
                </c:pt>
                <c:pt idx="4247">
                  <c:v>64.81933593799994</c:v>
                </c:pt>
                <c:pt idx="4248">
                  <c:v>64.83459472699998</c:v>
                </c:pt>
                <c:pt idx="4249">
                  <c:v>64.84985351599998</c:v>
                </c:pt>
                <c:pt idx="4250">
                  <c:v>64.86511230499994</c:v>
                </c:pt>
                <c:pt idx="4251">
                  <c:v>64.88037109399988</c:v>
                </c:pt>
                <c:pt idx="4252">
                  <c:v>64.895629883</c:v>
                </c:pt>
                <c:pt idx="4253">
                  <c:v>64.910888672</c:v>
                </c:pt>
                <c:pt idx="4254">
                  <c:v>64.926147461</c:v>
                </c:pt>
                <c:pt idx="4255">
                  <c:v>64.94140625</c:v>
                </c:pt>
                <c:pt idx="4256">
                  <c:v>64.956665039</c:v>
                </c:pt>
                <c:pt idx="4257">
                  <c:v>64.971923828</c:v>
                </c:pt>
                <c:pt idx="4258">
                  <c:v>64.987182617</c:v>
                </c:pt>
                <c:pt idx="4259">
                  <c:v>65.00244140599996</c:v>
                </c:pt>
                <c:pt idx="4260">
                  <c:v>65.017700195</c:v>
                </c:pt>
                <c:pt idx="4261">
                  <c:v>65.032958984</c:v>
                </c:pt>
                <c:pt idx="4262">
                  <c:v>65.048217773</c:v>
                </c:pt>
                <c:pt idx="4263">
                  <c:v>65.06347656299994</c:v>
                </c:pt>
                <c:pt idx="4264">
                  <c:v>65.07873535199988</c:v>
                </c:pt>
                <c:pt idx="4265">
                  <c:v>65.09399414099998</c:v>
                </c:pt>
                <c:pt idx="4266">
                  <c:v>65.10925292999998</c:v>
                </c:pt>
                <c:pt idx="4267">
                  <c:v>65.12451171899994</c:v>
                </c:pt>
                <c:pt idx="4268">
                  <c:v>65.13977050799991</c:v>
                </c:pt>
                <c:pt idx="4269">
                  <c:v>65.15502929699996</c:v>
                </c:pt>
                <c:pt idx="4270">
                  <c:v>65.17028808599996</c:v>
                </c:pt>
                <c:pt idx="4271">
                  <c:v>65.18554687499993</c:v>
                </c:pt>
                <c:pt idx="4272">
                  <c:v>65.200805664</c:v>
                </c:pt>
                <c:pt idx="4273">
                  <c:v>65.216064453</c:v>
                </c:pt>
                <c:pt idx="4274">
                  <c:v>65.231323242</c:v>
                </c:pt>
                <c:pt idx="4275">
                  <c:v>65.246582031</c:v>
                </c:pt>
                <c:pt idx="4276">
                  <c:v>65.26184082</c:v>
                </c:pt>
                <c:pt idx="4277">
                  <c:v>65.277099609</c:v>
                </c:pt>
                <c:pt idx="4278">
                  <c:v>65.29235839799993</c:v>
                </c:pt>
                <c:pt idx="4279">
                  <c:v>65.30761718799998</c:v>
                </c:pt>
                <c:pt idx="4280">
                  <c:v>65.32287597699988</c:v>
                </c:pt>
                <c:pt idx="4281">
                  <c:v>65.33813476599998</c:v>
                </c:pt>
                <c:pt idx="4282">
                  <c:v>65.35339355499994</c:v>
                </c:pt>
                <c:pt idx="4283">
                  <c:v>65.36865234399994</c:v>
                </c:pt>
                <c:pt idx="4284">
                  <c:v>65.38391113299991</c:v>
                </c:pt>
                <c:pt idx="4285">
                  <c:v>65.399169922</c:v>
                </c:pt>
                <c:pt idx="4286">
                  <c:v>65.414428711</c:v>
                </c:pt>
                <c:pt idx="4287">
                  <c:v>65.4296875</c:v>
                </c:pt>
                <c:pt idx="4288">
                  <c:v>65.444946289</c:v>
                </c:pt>
                <c:pt idx="4289">
                  <c:v>65.460205078</c:v>
                </c:pt>
                <c:pt idx="4290">
                  <c:v>65.475463867</c:v>
                </c:pt>
                <c:pt idx="4291">
                  <c:v>65.490722656</c:v>
                </c:pt>
                <c:pt idx="4292">
                  <c:v>65.505981445</c:v>
                </c:pt>
                <c:pt idx="4293">
                  <c:v>65.521240234</c:v>
                </c:pt>
                <c:pt idx="4294">
                  <c:v>65.536499023</c:v>
                </c:pt>
                <c:pt idx="4295">
                  <c:v>65.55175781299988</c:v>
                </c:pt>
                <c:pt idx="4296">
                  <c:v>65.567016602</c:v>
                </c:pt>
                <c:pt idx="4297">
                  <c:v>65.58227539099994</c:v>
                </c:pt>
                <c:pt idx="4298">
                  <c:v>65.59753417999998</c:v>
                </c:pt>
                <c:pt idx="4299">
                  <c:v>65.61279296899994</c:v>
                </c:pt>
                <c:pt idx="4300">
                  <c:v>65.62805175799991</c:v>
                </c:pt>
                <c:pt idx="4301">
                  <c:v>65.64331054699996</c:v>
                </c:pt>
                <c:pt idx="4302">
                  <c:v>65.65856933599996</c:v>
                </c:pt>
                <c:pt idx="4303">
                  <c:v>65.67382812499993</c:v>
                </c:pt>
                <c:pt idx="4304">
                  <c:v>65.68908691399994</c:v>
                </c:pt>
                <c:pt idx="4305">
                  <c:v>65.704345703</c:v>
                </c:pt>
                <c:pt idx="4306">
                  <c:v>65.719604492</c:v>
                </c:pt>
                <c:pt idx="4307">
                  <c:v>65.734863281</c:v>
                </c:pt>
                <c:pt idx="4308">
                  <c:v>65.75012207</c:v>
                </c:pt>
                <c:pt idx="4309">
                  <c:v>65.76538085899993</c:v>
                </c:pt>
                <c:pt idx="4310">
                  <c:v>65.780639648</c:v>
                </c:pt>
                <c:pt idx="4311">
                  <c:v>65.79589843799994</c:v>
                </c:pt>
                <c:pt idx="4312">
                  <c:v>65.81115722699998</c:v>
                </c:pt>
                <c:pt idx="4313">
                  <c:v>65.82641601599994</c:v>
                </c:pt>
                <c:pt idx="4314">
                  <c:v>65.84167480499998</c:v>
                </c:pt>
                <c:pt idx="4315">
                  <c:v>65.85693359399994</c:v>
                </c:pt>
                <c:pt idx="4316">
                  <c:v>65.87219238299991</c:v>
                </c:pt>
                <c:pt idx="4317">
                  <c:v>65.88745117199996</c:v>
                </c:pt>
                <c:pt idx="4318">
                  <c:v>65.902709961</c:v>
                </c:pt>
                <c:pt idx="4319">
                  <c:v>65.91796875</c:v>
                </c:pt>
                <c:pt idx="4320">
                  <c:v>65.933227539</c:v>
                </c:pt>
                <c:pt idx="4321">
                  <c:v>65.948486328</c:v>
                </c:pt>
                <c:pt idx="4322">
                  <c:v>65.96374511699995</c:v>
                </c:pt>
                <c:pt idx="4323">
                  <c:v>65.979003906</c:v>
                </c:pt>
                <c:pt idx="4324">
                  <c:v>65.994262695</c:v>
                </c:pt>
                <c:pt idx="4325">
                  <c:v>66.009521484</c:v>
                </c:pt>
                <c:pt idx="4326">
                  <c:v>66.02478027299993</c:v>
                </c:pt>
                <c:pt idx="4327">
                  <c:v>66.04003906299998</c:v>
                </c:pt>
                <c:pt idx="4328">
                  <c:v>66.05529785199994</c:v>
                </c:pt>
                <c:pt idx="4329">
                  <c:v>66.07055664099998</c:v>
                </c:pt>
                <c:pt idx="4330">
                  <c:v>66.08581542999998</c:v>
                </c:pt>
                <c:pt idx="4331">
                  <c:v>66.10107421899994</c:v>
                </c:pt>
                <c:pt idx="4332">
                  <c:v>66.11633300799996</c:v>
                </c:pt>
                <c:pt idx="4333">
                  <c:v>66.13159179699996</c:v>
                </c:pt>
                <c:pt idx="4334">
                  <c:v>66.146850586</c:v>
                </c:pt>
                <c:pt idx="4335">
                  <c:v>66.162109375</c:v>
                </c:pt>
                <c:pt idx="4336">
                  <c:v>66.17736816399994</c:v>
                </c:pt>
                <c:pt idx="4337">
                  <c:v>66.192626953</c:v>
                </c:pt>
                <c:pt idx="4338">
                  <c:v>66.207885742</c:v>
                </c:pt>
                <c:pt idx="4339">
                  <c:v>66.223144531</c:v>
                </c:pt>
                <c:pt idx="4340">
                  <c:v>66.23840332</c:v>
                </c:pt>
                <c:pt idx="4341">
                  <c:v>66.253662109</c:v>
                </c:pt>
                <c:pt idx="4342">
                  <c:v>66.268920898</c:v>
                </c:pt>
                <c:pt idx="4343">
                  <c:v>66.284179688</c:v>
                </c:pt>
                <c:pt idx="4344">
                  <c:v>66.29943847699994</c:v>
                </c:pt>
                <c:pt idx="4345">
                  <c:v>66.314697266</c:v>
                </c:pt>
                <c:pt idx="4346">
                  <c:v>66.32995605499994</c:v>
                </c:pt>
                <c:pt idx="4347">
                  <c:v>66.34521484399998</c:v>
                </c:pt>
                <c:pt idx="4348">
                  <c:v>66.36047363299996</c:v>
                </c:pt>
                <c:pt idx="4349">
                  <c:v>66.37573242199991</c:v>
                </c:pt>
                <c:pt idx="4350">
                  <c:v>66.39099121099996</c:v>
                </c:pt>
                <c:pt idx="4351">
                  <c:v>66.40625</c:v>
                </c:pt>
                <c:pt idx="4352">
                  <c:v>66.421508789</c:v>
                </c:pt>
                <c:pt idx="4353">
                  <c:v>66.436767578</c:v>
                </c:pt>
                <c:pt idx="4354">
                  <c:v>66.452026367</c:v>
                </c:pt>
                <c:pt idx="4355">
                  <c:v>66.467285156</c:v>
                </c:pt>
                <c:pt idx="4356">
                  <c:v>66.482543945</c:v>
                </c:pt>
                <c:pt idx="4357">
                  <c:v>66.497802734</c:v>
                </c:pt>
                <c:pt idx="4358">
                  <c:v>66.513061523</c:v>
                </c:pt>
                <c:pt idx="4359">
                  <c:v>66.52832031299988</c:v>
                </c:pt>
                <c:pt idx="4360">
                  <c:v>66.54357910199998</c:v>
                </c:pt>
                <c:pt idx="4361">
                  <c:v>66.55883789099988</c:v>
                </c:pt>
                <c:pt idx="4362">
                  <c:v>66.57409667999998</c:v>
                </c:pt>
                <c:pt idx="4363">
                  <c:v>66.58935546899998</c:v>
                </c:pt>
                <c:pt idx="4364">
                  <c:v>66.604614258</c:v>
                </c:pt>
                <c:pt idx="4365">
                  <c:v>66.61987304699996</c:v>
                </c:pt>
                <c:pt idx="4366">
                  <c:v>66.63513183599991</c:v>
                </c:pt>
                <c:pt idx="4367">
                  <c:v>66.650390625</c:v>
                </c:pt>
                <c:pt idx="4368">
                  <c:v>66.665649414</c:v>
                </c:pt>
                <c:pt idx="4369">
                  <c:v>66.68090820299994</c:v>
                </c:pt>
                <c:pt idx="4370">
                  <c:v>66.696166992</c:v>
                </c:pt>
                <c:pt idx="4371">
                  <c:v>66.711425781</c:v>
                </c:pt>
                <c:pt idx="4372">
                  <c:v>66.72668457</c:v>
                </c:pt>
                <c:pt idx="4373">
                  <c:v>66.741943359</c:v>
                </c:pt>
                <c:pt idx="4374">
                  <c:v>66.757202148</c:v>
                </c:pt>
                <c:pt idx="4375">
                  <c:v>66.77246093799994</c:v>
                </c:pt>
                <c:pt idx="4376">
                  <c:v>66.78771972699998</c:v>
                </c:pt>
                <c:pt idx="4377">
                  <c:v>66.80297851599988</c:v>
                </c:pt>
                <c:pt idx="4378">
                  <c:v>66.81823730499994</c:v>
                </c:pt>
                <c:pt idx="4379">
                  <c:v>66.83349609399994</c:v>
                </c:pt>
                <c:pt idx="4380">
                  <c:v>66.84875488299996</c:v>
                </c:pt>
                <c:pt idx="4381">
                  <c:v>66.864013672</c:v>
                </c:pt>
                <c:pt idx="4382">
                  <c:v>66.87927246099996</c:v>
                </c:pt>
                <c:pt idx="4383">
                  <c:v>66.89453125</c:v>
                </c:pt>
                <c:pt idx="4384">
                  <c:v>66.909790039</c:v>
                </c:pt>
                <c:pt idx="4385">
                  <c:v>66.92504882799994</c:v>
                </c:pt>
                <c:pt idx="4386">
                  <c:v>66.940307617</c:v>
                </c:pt>
                <c:pt idx="4387">
                  <c:v>66.955566406</c:v>
                </c:pt>
                <c:pt idx="4388">
                  <c:v>66.970825195</c:v>
                </c:pt>
                <c:pt idx="4389">
                  <c:v>66.986083984</c:v>
                </c:pt>
                <c:pt idx="4390">
                  <c:v>67.00134277299993</c:v>
                </c:pt>
                <c:pt idx="4391">
                  <c:v>67.01660156299998</c:v>
                </c:pt>
                <c:pt idx="4392">
                  <c:v>67.03186035199998</c:v>
                </c:pt>
                <c:pt idx="4393">
                  <c:v>67.047119141</c:v>
                </c:pt>
                <c:pt idx="4394">
                  <c:v>67.06237792999994</c:v>
                </c:pt>
                <c:pt idx="4395">
                  <c:v>67.07763671899994</c:v>
                </c:pt>
                <c:pt idx="4396">
                  <c:v>67.09289550799996</c:v>
                </c:pt>
                <c:pt idx="4397">
                  <c:v>67.10815429699996</c:v>
                </c:pt>
                <c:pt idx="4398">
                  <c:v>67.123413086</c:v>
                </c:pt>
                <c:pt idx="4399">
                  <c:v>67.13867187499993</c:v>
                </c:pt>
                <c:pt idx="4400">
                  <c:v>67.153930664</c:v>
                </c:pt>
                <c:pt idx="4401">
                  <c:v>67.169189453</c:v>
                </c:pt>
                <c:pt idx="4402">
                  <c:v>67.18444824199996</c:v>
                </c:pt>
                <c:pt idx="4403">
                  <c:v>67.19970703099993</c:v>
                </c:pt>
                <c:pt idx="4404">
                  <c:v>67.21496582</c:v>
                </c:pt>
                <c:pt idx="4405">
                  <c:v>67.230224609</c:v>
                </c:pt>
                <c:pt idx="4406">
                  <c:v>67.245483398</c:v>
                </c:pt>
                <c:pt idx="4407">
                  <c:v>67.26074218799994</c:v>
                </c:pt>
                <c:pt idx="4408">
                  <c:v>67.27600097699994</c:v>
                </c:pt>
                <c:pt idx="4409">
                  <c:v>67.291259766</c:v>
                </c:pt>
                <c:pt idx="4410">
                  <c:v>67.30651855499994</c:v>
                </c:pt>
                <c:pt idx="4411">
                  <c:v>67.32177734399988</c:v>
                </c:pt>
                <c:pt idx="4412">
                  <c:v>67.33703613299991</c:v>
                </c:pt>
                <c:pt idx="4413">
                  <c:v>67.352294922</c:v>
                </c:pt>
                <c:pt idx="4414">
                  <c:v>67.367553711</c:v>
                </c:pt>
                <c:pt idx="4415">
                  <c:v>67.38281249999996</c:v>
                </c:pt>
                <c:pt idx="4416">
                  <c:v>67.398071289</c:v>
                </c:pt>
                <c:pt idx="4417">
                  <c:v>67.413330078</c:v>
                </c:pt>
                <c:pt idx="4418">
                  <c:v>67.42858886699995</c:v>
                </c:pt>
                <c:pt idx="4419">
                  <c:v>67.443847656</c:v>
                </c:pt>
                <c:pt idx="4420">
                  <c:v>67.459106445</c:v>
                </c:pt>
                <c:pt idx="4421">
                  <c:v>67.474365234</c:v>
                </c:pt>
                <c:pt idx="4422">
                  <c:v>67.489624023</c:v>
                </c:pt>
                <c:pt idx="4423">
                  <c:v>67.50488281299988</c:v>
                </c:pt>
                <c:pt idx="4424">
                  <c:v>67.52014160199998</c:v>
                </c:pt>
                <c:pt idx="4425">
                  <c:v>67.53540039099994</c:v>
                </c:pt>
                <c:pt idx="4426">
                  <c:v>67.55065917999998</c:v>
                </c:pt>
                <c:pt idx="4427">
                  <c:v>67.56591796899998</c:v>
                </c:pt>
                <c:pt idx="4428">
                  <c:v>67.58117675799996</c:v>
                </c:pt>
                <c:pt idx="4429">
                  <c:v>67.59643554699996</c:v>
                </c:pt>
                <c:pt idx="4430">
                  <c:v>67.611694336</c:v>
                </c:pt>
                <c:pt idx="4431">
                  <c:v>67.626953125</c:v>
                </c:pt>
                <c:pt idx="4432">
                  <c:v>67.642211914</c:v>
                </c:pt>
                <c:pt idx="4433">
                  <c:v>67.65747070299994</c:v>
                </c:pt>
                <c:pt idx="4434">
                  <c:v>67.67272949199996</c:v>
                </c:pt>
                <c:pt idx="4435">
                  <c:v>67.687988281</c:v>
                </c:pt>
                <c:pt idx="4436">
                  <c:v>67.70324707</c:v>
                </c:pt>
                <c:pt idx="4437">
                  <c:v>67.718505859</c:v>
                </c:pt>
                <c:pt idx="4438">
                  <c:v>67.733764648</c:v>
                </c:pt>
                <c:pt idx="4439">
                  <c:v>67.749023438</c:v>
                </c:pt>
                <c:pt idx="4440">
                  <c:v>67.76428222699998</c:v>
                </c:pt>
                <c:pt idx="4441">
                  <c:v>67.77954101599994</c:v>
                </c:pt>
                <c:pt idx="4442">
                  <c:v>67.79479980499998</c:v>
                </c:pt>
                <c:pt idx="4443">
                  <c:v>67.81005859399994</c:v>
                </c:pt>
                <c:pt idx="4444">
                  <c:v>67.82531738299991</c:v>
                </c:pt>
                <c:pt idx="4445">
                  <c:v>67.84057617199996</c:v>
                </c:pt>
                <c:pt idx="4446">
                  <c:v>67.85583496099996</c:v>
                </c:pt>
                <c:pt idx="4447">
                  <c:v>67.87109375</c:v>
                </c:pt>
                <c:pt idx="4448">
                  <c:v>67.88635253899994</c:v>
                </c:pt>
                <c:pt idx="4449">
                  <c:v>67.901611328</c:v>
                </c:pt>
                <c:pt idx="4450">
                  <c:v>67.91687011699995</c:v>
                </c:pt>
                <c:pt idx="4451">
                  <c:v>67.932128906</c:v>
                </c:pt>
                <c:pt idx="4452">
                  <c:v>67.947387695</c:v>
                </c:pt>
                <c:pt idx="4453">
                  <c:v>67.962646484</c:v>
                </c:pt>
                <c:pt idx="4454">
                  <c:v>67.977905273</c:v>
                </c:pt>
                <c:pt idx="4455">
                  <c:v>67.993164063</c:v>
                </c:pt>
                <c:pt idx="4456">
                  <c:v>68.00842285199994</c:v>
                </c:pt>
                <c:pt idx="4457">
                  <c:v>68.02368164099998</c:v>
                </c:pt>
                <c:pt idx="4458">
                  <c:v>68.03894042999998</c:v>
                </c:pt>
                <c:pt idx="4459">
                  <c:v>68.05419921899998</c:v>
                </c:pt>
                <c:pt idx="4460">
                  <c:v>68.06945800799996</c:v>
                </c:pt>
                <c:pt idx="4461">
                  <c:v>68.08471679699996</c:v>
                </c:pt>
                <c:pt idx="4462">
                  <c:v>68.099975586</c:v>
                </c:pt>
                <c:pt idx="4463">
                  <c:v>68.115234375</c:v>
                </c:pt>
                <c:pt idx="4464">
                  <c:v>68.130493164</c:v>
                </c:pt>
                <c:pt idx="4465">
                  <c:v>68.14575195299994</c:v>
                </c:pt>
                <c:pt idx="4466">
                  <c:v>68.161010742</c:v>
                </c:pt>
                <c:pt idx="4467">
                  <c:v>68.176269531</c:v>
                </c:pt>
                <c:pt idx="4468">
                  <c:v>68.19152832</c:v>
                </c:pt>
                <c:pt idx="4469">
                  <c:v>68.20678710899993</c:v>
                </c:pt>
                <c:pt idx="4470">
                  <c:v>68.22204589799993</c:v>
                </c:pt>
                <c:pt idx="4471">
                  <c:v>68.237304688</c:v>
                </c:pt>
                <c:pt idx="4472">
                  <c:v>68.25256347699998</c:v>
                </c:pt>
                <c:pt idx="4473">
                  <c:v>68.267822266</c:v>
                </c:pt>
                <c:pt idx="4474">
                  <c:v>68.28308105499994</c:v>
                </c:pt>
                <c:pt idx="4475">
                  <c:v>68.29833984399994</c:v>
                </c:pt>
                <c:pt idx="4476">
                  <c:v>68.31359863299996</c:v>
                </c:pt>
                <c:pt idx="4477">
                  <c:v>68.32885742199996</c:v>
                </c:pt>
                <c:pt idx="4478">
                  <c:v>68.344116211</c:v>
                </c:pt>
                <c:pt idx="4479">
                  <c:v>68.35937499999996</c:v>
                </c:pt>
                <c:pt idx="4480">
                  <c:v>68.374633789</c:v>
                </c:pt>
                <c:pt idx="4481">
                  <c:v>68.38989257799994</c:v>
                </c:pt>
                <c:pt idx="4482">
                  <c:v>68.405151367</c:v>
                </c:pt>
                <c:pt idx="4483">
                  <c:v>68.42041015599996</c:v>
                </c:pt>
                <c:pt idx="4484">
                  <c:v>68.435668945</c:v>
                </c:pt>
                <c:pt idx="4485">
                  <c:v>68.450927734</c:v>
                </c:pt>
                <c:pt idx="4486">
                  <c:v>68.466186523</c:v>
                </c:pt>
                <c:pt idx="4487">
                  <c:v>68.48144531299994</c:v>
                </c:pt>
                <c:pt idx="4488">
                  <c:v>68.49670410199998</c:v>
                </c:pt>
                <c:pt idx="4489">
                  <c:v>68.51196289099998</c:v>
                </c:pt>
                <c:pt idx="4490">
                  <c:v>68.52722168</c:v>
                </c:pt>
                <c:pt idx="4491">
                  <c:v>68.54248046899998</c:v>
                </c:pt>
                <c:pt idx="4492">
                  <c:v>68.55773925799996</c:v>
                </c:pt>
                <c:pt idx="4493">
                  <c:v>68.57299804699991</c:v>
                </c:pt>
                <c:pt idx="4494">
                  <c:v>68.58825683599996</c:v>
                </c:pt>
                <c:pt idx="4495">
                  <c:v>68.603515625</c:v>
                </c:pt>
                <c:pt idx="4496">
                  <c:v>68.61877441399994</c:v>
                </c:pt>
                <c:pt idx="4497">
                  <c:v>68.634033203</c:v>
                </c:pt>
                <c:pt idx="4498">
                  <c:v>68.649291992</c:v>
                </c:pt>
                <c:pt idx="4499">
                  <c:v>68.664550781</c:v>
                </c:pt>
                <c:pt idx="4500">
                  <c:v>68.67980956999996</c:v>
                </c:pt>
                <c:pt idx="4501">
                  <c:v>68.69506835899993</c:v>
                </c:pt>
                <c:pt idx="4502">
                  <c:v>68.710327148</c:v>
                </c:pt>
                <c:pt idx="4503">
                  <c:v>68.72558593799994</c:v>
                </c:pt>
                <c:pt idx="4504">
                  <c:v>68.74084472699998</c:v>
                </c:pt>
                <c:pt idx="4505">
                  <c:v>68.75610351599998</c:v>
                </c:pt>
                <c:pt idx="4506">
                  <c:v>68.77136230499994</c:v>
                </c:pt>
                <c:pt idx="4507">
                  <c:v>68.78662109399998</c:v>
                </c:pt>
                <c:pt idx="4508">
                  <c:v>68.80187988299996</c:v>
                </c:pt>
                <c:pt idx="4509">
                  <c:v>68.817138672</c:v>
                </c:pt>
                <c:pt idx="4510">
                  <c:v>68.83239746099996</c:v>
                </c:pt>
                <c:pt idx="4511">
                  <c:v>68.84765625</c:v>
                </c:pt>
                <c:pt idx="4512">
                  <c:v>68.862915039</c:v>
                </c:pt>
                <c:pt idx="4513">
                  <c:v>68.87817382799994</c:v>
                </c:pt>
                <c:pt idx="4514">
                  <c:v>68.89343261699995</c:v>
                </c:pt>
                <c:pt idx="4515">
                  <c:v>68.908691406</c:v>
                </c:pt>
                <c:pt idx="4516">
                  <c:v>68.923950195</c:v>
                </c:pt>
                <c:pt idx="4517">
                  <c:v>68.939208984</c:v>
                </c:pt>
                <c:pt idx="4518">
                  <c:v>68.954467773</c:v>
                </c:pt>
                <c:pt idx="4519">
                  <c:v>68.96972656299998</c:v>
                </c:pt>
                <c:pt idx="4520">
                  <c:v>68.98498535199998</c:v>
                </c:pt>
                <c:pt idx="4521">
                  <c:v>69.00024414099998</c:v>
                </c:pt>
                <c:pt idx="4522">
                  <c:v>69.01550292999998</c:v>
                </c:pt>
                <c:pt idx="4523">
                  <c:v>69.03076171899994</c:v>
                </c:pt>
                <c:pt idx="4524">
                  <c:v>69.046020508</c:v>
                </c:pt>
                <c:pt idx="4525">
                  <c:v>69.061279297</c:v>
                </c:pt>
                <c:pt idx="4526">
                  <c:v>69.07653808599996</c:v>
                </c:pt>
                <c:pt idx="4527">
                  <c:v>69.091796875</c:v>
                </c:pt>
                <c:pt idx="4528">
                  <c:v>69.107055664</c:v>
                </c:pt>
                <c:pt idx="4529">
                  <c:v>69.12231445299994</c:v>
                </c:pt>
                <c:pt idx="4530">
                  <c:v>69.137573242</c:v>
                </c:pt>
                <c:pt idx="4531">
                  <c:v>69.15283203099989</c:v>
                </c:pt>
                <c:pt idx="4532">
                  <c:v>69.16809081999993</c:v>
                </c:pt>
                <c:pt idx="4533">
                  <c:v>69.183349609</c:v>
                </c:pt>
                <c:pt idx="4534">
                  <c:v>69.19860839799993</c:v>
                </c:pt>
                <c:pt idx="4535">
                  <c:v>69.21386718799998</c:v>
                </c:pt>
                <c:pt idx="4536">
                  <c:v>69.22912597699998</c:v>
                </c:pt>
                <c:pt idx="4537">
                  <c:v>69.244384766</c:v>
                </c:pt>
                <c:pt idx="4538">
                  <c:v>69.25964355499998</c:v>
                </c:pt>
                <c:pt idx="4539">
                  <c:v>69.27490234399994</c:v>
                </c:pt>
                <c:pt idx="4540">
                  <c:v>69.29016113299996</c:v>
                </c:pt>
                <c:pt idx="4541">
                  <c:v>69.305419922</c:v>
                </c:pt>
                <c:pt idx="4542">
                  <c:v>69.32067871099991</c:v>
                </c:pt>
                <c:pt idx="4543">
                  <c:v>69.33593749999996</c:v>
                </c:pt>
                <c:pt idx="4544">
                  <c:v>69.351196289</c:v>
                </c:pt>
                <c:pt idx="4545">
                  <c:v>69.366455078</c:v>
                </c:pt>
                <c:pt idx="4546">
                  <c:v>69.381713867</c:v>
                </c:pt>
                <c:pt idx="4547">
                  <c:v>69.39697265599996</c:v>
                </c:pt>
                <c:pt idx="4548">
                  <c:v>69.412231445</c:v>
                </c:pt>
                <c:pt idx="4549">
                  <c:v>69.427490234</c:v>
                </c:pt>
                <c:pt idx="4550">
                  <c:v>69.442749023</c:v>
                </c:pt>
                <c:pt idx="4551">
                  <c:v>69.45800781299988</c:v>
                </c:pt>
                <c:pt idx="4552">
                  <c:v>69.473266602</c:v>
                </c:pt>
                <c:pt idx="4553">
                  <c:v>69.48852539099998</c:v>
                </c:pt>
                <c:pt idx="4554">
                  <c:v>69.50378417999994</c:v>
                </c:pt>
                <c:pt idx="4555">
                  <c:v>69.51904296899998</c:v>
                </c:pt>
                <c:pt idx="4556">
                  <c:v>69.53430175799996</c:v>
                </c:pt>
                <c:pt idx="4557">
                  <c:v>69.549560547</c:v>
                </c:pt>
                <c:pt idx="4558">
                  <c:v>69.564819336</c:v>
                </c:pt>
                <c:pt idx="4559">
                  <c:v>69.58007812499993</c:v>
                </c:pt>
                <c:pt idx="4560">
                  <c:v>69.59533691399994</c:v>
                </c:pt>
                <c:pt idx="4561">
                  <c:v>69.610595703</c:v>
                </c:pt>
                <c:pt idx="4562">
                  <c:v>69.62585449199996</c:v>
                </c:pt>
                <c:pt idx="4563">
                  <c:v>69.641113281</c:v>
                </c:pt>
                <c:pt idx="4564">
                  <c:v>69.65637206999992</c:v>
                </c:pt>
                <c:pt idx="4565">
                  <c:v>69.67163085899993</c:v>
                </c:pt>
                <c:pt idx="4566">
                  <c:v>69.686889648</c:v>
                </c:pt>
                <c:pt idx="4567">
                  <c:v>69.70214843799994</c:v>
                </c:pt>
                <c:pt idx="4568">
                  <c:v>69.71740722699998</c:v>
                </c:pt>
                <c:pt idx="4569">
                  <c:v>69.73266601599998</c:v>
                </c:pt>
                <c:pt idx="4570">
                  <c:v>69.747924805</c:v>
                </c:pt>
                <c:pt idx="4571">
                  <c:v>69.76318359399998</c:v>
                </c:pt>
                <c:pt idx="4572">
                  <c:v>69.77844238299991</c:v>
                </c:pt>
                <c:pt idx="4573">
                  <c:v>69.79370117199996</c:v>
                </c:pt>
                <c:pt idx="4574">
                  <c:v>69.808959961</c:v>
                </c:pt>
                <c:pt idx="4575">
                  <c:v>69.82421875</c:v>
                </c:pt>
                <c:pt idx="4576">
                  <c:v>69.83947753899994</c:v>
                </c:pt>
                <c:pt idx="4577">
                  <c:v>69.85473632799994</c:v>
                </c:pt>
                <c:pt idx="4578">
                  <c:v>69.86999511699995</c:v>
                </c:pt>
                <c:pt idx="4579">
                  <c:v>69.885253906</c:v>
                </c:pt>
                <c:pt idx="4580">
                  <c:v>69.900512695</c:v>
                </c:pt>
                <c:pt idx="4581">
                  <c:v>69.915771484</c:v>
                </c:pt>
                <c:pt idx="4582">
                  <c:v>69.931030273</c:v>
                </c:pt>
                <c:pt idx="4583">
                  <c:v>69.946289063</c:v>
                </c:pt>
                <c:pt idx="4584">
                  <c:v>69.96154785199998</c:v>
                </c:pt>
                <c:pt idx="4585">
                  <c:v>69.97680664099998</c:v>
                </c:pt>
                <c:pt idx="4586">
                  <c:v>69.99206543</c:v>
                </c:pt>
                <c:pt idx="4587">
                  <c:v>70.00732421899998</c:v>
                </c:pt>
                <c:pt idx="4588">
                  <c:v>70.02258300799996</c:v>
                </c:pt>
                <c:pt idx="4589">
                  <c:v>70.03784179699996</c:v>
                </c:pt>
                <c:pt idx="4590">
                  <c:v>70.053100586</c:v>
                </c:pt>
                <c:pt idx="4591">
                  <c:v>70.068359375</c:v>
                </c:pt>
                <c:pt idx="4592">
                  <c:v>70.083618164</c:v>
                </c:pt>
                <c:pt idx="4593">
                  <c:v>70.09887695299994</c:v>
                </c:pt>
                <c:pt idx="4594">
                  <c:v>70.114135742</c:v>
                </c:pt>
                <c:pt idx="4595">
                  <c:v>70.12939453099993</c:v>
                </c:pt>
                <c:pt idx="4596">
                  <c:v>70.14465332</c:v>
                </c:pt>
                <c:pt idx="4597">
                  <c:v>70.15991210899993</c:v>
                </c:pt>
                <c:pt idx="4598">
                  <c:v>70.17517089799992</c:v>
                </c:pt>
                <c:pt idx="4599">
                  <c:v>70.190429688</c:v>
                </c:pt>
                <c:pt idx="4600">
                  <c:v>70.20568847699994</c:v>
                </c:pt>
                <c:pt idx="4601">
                  <c:v>70.22094726599998</c:v>
                </c:pt>
                <c:pt idx="4602">
                  <c:v>70.23620605499998</c:v>
                </c:pt>
                <c:pt idx="4603">
                  <c:v>70.25146484399998</c:v>
                </c:pt>
                <c:pt idx="4604">
                  <c:v>70.266723633</c:v>
                </c:pt>
                <c:pt idx="4605">
                  <c:v>70.281982422</c:v>
                </c:pt>
                <c:pt idx="4606">
                  <c:v>70.297241211</c:v>
                </c:pt>
                <c:pt idx="4607">
                  <c:v>70.3125</c:v>
                </c:pt>
                <c:pt idx="4608">
                  <c:v>70.327758789</c:v>
                </c:pt>
                <c:pt idx="4609">
                  <c:v>70.343017578</c:v>
                </c:pt>
                <c:pt idx="4610">
                  <c:v>70.35827636699995</c:v>
                </c:pt>
                <c:pt idx="4611">
                  <c:v>70.37353515599992</c:v>
                </c:pt>
                <c:pt idx="4612">
                  <c:v>70.388793945</c:v>
                </c:pt>
                <c:pt idx="4613">
                  <c:v>70.404052734</c:v>
                </c:pt>
                <c:pt idx="4614">
                  <c:v>70.419311523</c:v>
                </c:pt>
                <c:pt idx="4615">
                  <c:v>70.43457031299994</c:v>
                </c:pt>
                <c:pt idx="4616">
                  <c:v>70.449829102</c:v>
                </c:pt>
                <c:pt idx="4617">
                  <c:v>70.46508789099994</c:v>
                </c:pt>
                <c:pt idx="4618">
                  <c:v>70.48034667999998</c:v>
                </c:pt>
                <c:pt idx="4619">
                  <c:v>70.495605469</c:v>
                </c:pt>
                <c:pt idx="4620">
                  <c:v>70.510864258</c:v>
                </c:pt>
                <c:pt idx="4621">
                  <c:v>70.526123047</c:v>
                </c:pt>
                <c:pt idx="4622">
                  <c:v>70.54138183599996</c:v>
                </c:pt>
                <c:pt idx="4623">
                  <c:v>70.556640625</c:v>
                </c:pt>
                <c:pt idx="4624">
                  <c:v>70.571899414</c:v>
                </c:pt>
                <c:pt idx="4625">
                  <c:v>70.587158203</c:v>
                </c:pt>
                <c:pt idx="4626">
                  <c:v>70.60241699199996</c:v>
                </c:pt>
                <c:pt idx="4627">
                  <c:v>70.617675781</c:v>
                </c:pt>
                <c:pt idx="4628">
                  <c:v>70.63293456999996</c:v>
                </c:pt>
                <c:pt idx="4629">
                  <c:v>70.648193359</c:v>
                </c:pt>
                <c:pt idx="4630">
                  <c:v>70.66345214799993</c:v>
                </c:pt>
                <c:pt idx="4631">
                  <c:v>70.67871093799988</c:v>
                </c:pt>
                <c:pt idx="4632">
                  <c:v>70.69396972699998</c:v>
                </c:pt>
                <c:pt idx="4633">
                  <c:v>70.70922851599998</c:v>
                </c:pt>
                <c:pt idx="4634">
                  <c:v>70.72448730499994</c:v>
                </c:pt>
                <c:pt idx="4635">
                  <c:v>70.73974609399994</c:v>
                </c:pt>
                <c:pt idx="4636">
                  <c:v>70.75500488299996</c:v>
                </c:pt>
                <c:pt idx="4637">
                  <c:v>70.770263672</c:v>
                </c:pt>
                <c:pt idx="4638">
                  <c:v>70.785522461</c:v>
                </c:pt>
                <c:pt idx="4639">
                  <c:v>70.80078124999996</c:v>
                </c:pt>
                <c:pt idx="4640">
                  <c:v>70.816040039</c:v>
                </c:pt>
                <c:pt idx="4641">
                  <c:v>70.831298828</c:v>
                </c:pt>
                <c:pt idx="4642">
                  <c:v>70.846557617</c:v>
                </c:pt>
                <c:pt idx="4643">
                  <c:v>70.861816406</c:v>
                </c:pt>
                <c:pt idx="4644">
                  <c:v>70.87707519499993</c:v>
                </c:pt>
                <c:pt idx="4645">
                  <c:v>70.892333984</c:v>
                </c:pt>
                <c:pt idx="4646">
                  <c:v>70.907592773</c:v>
                </c:pt>
                <c:pt idx="4647">
                  <c:v>70.92285156299994</c:v>
                </c:pt>
                <c:pt idx="4648">
                  <c:v>70.93811035199998</c:v>
                </c:pt>
                <c:pt idx="4649">
                  <c:v>70.95336914099998</c:v>
                </c:pt>
                <c:pt idx="4650">
                  <c:v>70.96862793</c:v>
                </c:pt>
                <c:pt idx="4651">
                  <c:v>70.98388671899994</c:v>
                </c:pt>
                <c:pt idx="4652">
                  <c:v>70.999145508</c:v>
                </c:pt>
                <c:pt idx="4653">
                  <c:v>71.014404297</c:v>
                </c:pt>
                <c:pt idx="4654">
                  <c:v>71.029663086</c:v>
                </c:pt>
                <c:pt idx="4655">
                  <c:v>71.044921875</c:v>
                </c:pt>
                <c:pt idx="4656">
                  <c:v>71.060180664</c:v>
                </c:pt>
                <c:pt idx="4657">
                  <c:v>71.07543945299994</c:v>
                </c:pt>
                <c:pt idx="4658">
                  <c:v>71.090698242</c:v>
                </c:pt>
                <c:pt idx="4659">
                  <c:v>71.10595703099993</c:v>
                </c:pt>
                <c:pt idx="4660">
                  <c:v>71.12121582</c:v>
                </c:pt>
                <c:pt idx="4661">
                  <c:v>71.136474609</c:v>
                </c:pt>
                <c:pt idx="4662">
                  <c:v>71.15173339799993</c:v>
                </c:pt>
                <c:pt idx="4663">
                  <c:v>71.16699218799994</c:v>
                </c:pt>
                <c:pt idx="4664">
                  <c:v>71.18225097699994</c:v>
                </c:pt>
                <c:pt idx="4665">
                  <c:v>71.197509766</c:v>
                </c:pt>
                <c:pt idx="4666">
                  <c:v>71.21276855499994</c:v>
                </c:pt>
                <c:pt idx="4667">
                  <c:v>71.22802734399994</c:v>
                </c:pt>
                <c:pt idx="4668">
                  <c:v>71.24328613299996</c:v>
                </c:pt>
                <c:pt idx="4669">
                  <c:v>71.258544922</c:v>
                </c:pt>
                <c:pt idx="4670">
                  <c:v>71.27380371099996</c:v>
                </c:pt>
                <c:pt idx="4671">
                  <c:v>71.2890625</c:v>
                </c:pt>
                <c:pt idx="4672">
                  <c:v>71.304321289</c:v>
                </c:pt>
                <c:pt idx="4673">
                  <c:v>71.319580078</c:v>
                </c:pt>
                <c:pt idx="4674">
                  <c:v>71.33483886699995</c:v>
                </c:pt>
                <c:pt idx="4675">
                  <c:v>71.35009765599996</c:v>
                </c:pt>
                <c:pt idx="4676">
                  <c:v>71.365356445</c:v>
                </c:pt>
                <c:pt idx="4677">
                  <c:v>71.380615234</c:v>
                </c:pt>
                <c:pt idx="4678">
                  <c:v>71.39587402299993</c:v>
                </c:pt>
                <c:pt idx="4679">
                  <c:v>71.41113281299994</c:v>
                </c:pt>
                <c:pt idx="4680">
                  <c:v>71.42639160199998</c:v>
                </c:pt>
                <c:pt idx="4681">
                  <c:v>71.441650391</c:v>
                </c:pt>
                <c:pt idx="4682">
                  <c:v>71.45690917999998</c:v>
                </c:pt>
                <c:pt idx="4683">
                  <c:v>71.47216796899998</c:v>
                </c:pt>
                <c:pt idx="4684">
                  <c:v>71.487426758</c:v>
                </c:pt>
                <c:pt idx="4685">
                  <c:v>71.50268554699996</c:v>
                </c:pt>
                <c:pt idx="4686">
                  <c:v>71.517944336</c:v>
                </c:pt>
                <c:pt idx="4687">
                  <c:v>71.533203125</c:v>
                </c:pt>
                <c:pt idx="4688">
                  <c:v>71.548461914</c:v>
                </c:pt>
                <c:pt idx="4689">
                  <c:v>71.563720703</c:v>
                </c:pt>
                <c:pt idx="4690">
                  <c:v>71.57897949199996</c:v>
                </c:pt>
                <c:pt idx="4691">
                  <c:v>71.594238281</c:v>
                </c:pt>
                <c:pt idx="4692">
                  <c:v>71.60949706999996</c:v>
                </c:pt>
                <c:pt idx="4693">
                  <c:v>71.62475585899993</c:v>
                </c:pt>
                <c:pt idx="4694">
                  <c:v>71.640014648</c:v>
                </c:pt>
                <c:pt idx="4695">
                  <c:v>71.65527343799994</c:v>
                </c:pt>
                <c:pt idx="4696">
                  <c:v>71.67053222699988</c:v>
                </c:pt>
                <c:pt idx="4697">
                  <c:v>71.68579101599988</c:v>
                </c:pt>
                <c:pt idx="4698">
                  <c:v>71.70104980499998</c:v>
                </c:pt>
                <c:pt idx="4699">
                  <c:v>71.71630859399994</c:v>
                </c:pt>
                <c:pt idx="4700">
                  <c:v>71.731567383</c:v>
                </c:pt>
                <c:pt idx="4701">
                  <c:v>71.746826172</c:v>
                </c:pt>
                <c:pt idx="4702">
                  <c:v>71.762084961</c:v>
                </c:pt>
                <c:pt idx="4703">
                  <c:v>71.77734375</c:v>
                </c:pt>
                <c:pt idx="4704">
                  <c:v>71.792602539</c:v>
                </c:pt>
                <c:pt idx="4705">
                  <c:v>71.807861328</c:v>
                </c:pt>
                <c:pt idx="4706">
                  <c:v>71.82312011699995</c:v>
                </c:pt>
                <c:pt idx="4707">
                  <c:v>71.83837890599992</c:v>
                </c:pt>
                <c:pt idx="4708">
                  <c:v>71.853637695</c:v>
                </c:pt>
                <c:pt idx="4709">
                  <c:v>71.868896484</c:v>
                </c:pt>
                <c:pt idx="4710">
                  <c:v>71.884155273</c:v>
                </c:pt>
                <c:pt idx="4711">
                  <c:v>71.89941406299998</c:v>
                </c:pt>
                <c:pt idx="4712">
                  <c:v>71.91467285199998</c:v>
                </c:pt>
                <c:pt idx="4713">
                  <c:v>71.92993164099998</c:v>
                </c:pt>
                <c:pt idx="4714">
                  <c:v>71.94519043</c:v>
                </c:pt>
                <c:pt idx="4715">
                  <c:v>71.96044921899998</c:v>
                </c:pt>
                <c:pt idx="4716">
                  <c:v>71.97570800799991</c:v>
                </c:pt>
                <c:pt idx="4717">
                  <c:v>71.990966797</c:v>
                </c:pt>
                <c:pt idx="4718">
                  <c:v>72.006225586</c:v>
                </c:pt>
                <c:pt idx="4719">
                  <c:v>72.021484375</c:v>
                </c:pt>
                <c:pt idx="4720">
                  <c:v>72.036743164</c:v>
                </c:pt>
                <c:pt idx="4721">
                  <c:v>72.05200195299994</c:v>
                </c:pt>
                <c:pt idx="4722">
                  <c:v>72.067260742</c:v>
                </c:pt>
                <c:pt idx="4723">
                  <c:v>72.082519531</c:v>
                </c:pt>
                <c:pt idx="4724">
                  <c:v>72.09777831999993</c:v>
                </c:pt>
                <c:pt idx="4725">
                  <c:v>72.11303710899993</c:v>
                </c:pt>
                <c:pt idx="4726">
                  <c:v>72.12829589799993</c:v>
                </c:pt>
                <c:pt idx="4727">
                  <c:v>72.143554688</c:v>
                </c:pt>
                <c:pt idx="4728">
                  <c:v>72.15881347699994</c:v>
                </c:pt>
                <c:pt idx="4729">
                  <c:v>72.17407226599994</c:v>
                </c:pt>
                <c:pt idx="4730">
                  <c:v>72.18933105499988</c:v>
                </c:pt>
                <c:pt idx="4731">
                  <c:v>72.20458984399998</c:v>
                </c:pt>
                <c:pt idx="4732">
                  <c:v>72.21984863299996</c:v>
                </c:pt>
                <c:pt idx="4733">
                  <c:v>72.235107422</c:v>
                </c:pt>
                <c:pt idx="4734">
                  <c:v>72.25036621099996</c:v>
                </c:pt>
                <c:pt idx="4735">
                  <c:v>72.265625</c:v>
                </c:pt>
                <c:pt idx="4736">
                  <c:v>72.280883789</c:v>
                </c:pt>
                <c:pt idx="4737">
                  <c:v>72.296142578</c:v>
                </c:pt>
                <c:pt idx="4738">
                  <c:v>72.311401367</c:v>
                </c:pt>
                <c:pt idx="4739">
                  <c:v>72.32666015599996</c:v>
                </c:pt>
                <c:pt idx="4740">
                  <c:v>72.341918945</c:v>
                </c:pt>
                <c:pt idx="4741">
                  <c:v>72.35717773399993</c:v>
                </c:pt>
                <c:pt idx="4742">
                  <c:v>72.37243652299992</c:v>
                </c:pt>
                <c:pt idx="4743">
                  <c:v>72.38769531299994</c:v>
                </c:pt>
                <c:pt idx="4744">
                  <c:v>72.40295410199998</c:v>
                </c:pt>
                <c:pt idx="4745">
                  <c:v>72.41821289099998</c:v>
                </c:pt>
                <c:pt idx="4746">
                  <c:v>72.43347167999998</c:v>
                </c:pt>
                <c:pt idx="4747">
                  <c:v>72.44873046899998</c:v>
                </c:pt>
                <c:pt idx="4748">
                  <c:v>72.463989258</c:v>
                </c:pt>
                <c:pt idx="4749">
                  <c:v>72.47924804699996</c:v>
                </c:pt>
                <c:pt idx="4750">
                  <c:v>72.494506836</c:v>
                </c:pt>
                <c:pt idx="4751">
                  <c:v>72.509765625</c:v>
                </c:pt>
                <c:pt idx="4752">
                  <c:v>72.525024414</c:v>
                </c:pt>
                <c:pt idx="4753">
                  <c:v>72.540283203</c:v>
                </c:pt>
                <c:pt idx="4754">
                  <c:v>72.55554199199996</c:v>
                </c:pt>
                <c:pt idx="4755">
                  <c:v>72.570800781</c:v>
                </c:pt>
                <c:pt idx="4756">
                  <c:v>72.58605957</c:v>
                </c:pt>
                <c:pt idx="4757">
                  <c:v>72.60131835899993</c:v>
                </c:pt>
                <c:pt idx="4758">
                  <c:v>72.61657714799993</c:v>
                </c:pt>
                <c:pt idx="4759">
                  <c:v>72.63183593799994</c:v>
                </c:pt>
                <c:pt idx="4760">
                  <c:v>72.64709472699998</c:v>
                </c:pt>
                <c:pt idx="4761">
                  <c:v>72.66235351599994</c:v>
                </c:pt>
                <c:pt idx="4762">
                  <c:v>72.67761230499994</c:v>
                </c:pt>
                <c:pt idx="4763">
                  <c:v>72.69287109399988</c:v>
                </c:pt>
                <c:pt idx="4764">
                  <c:v>72.708129883</c:v>
                </c:pt>
                <c:pt idx="4765">
                  <c:v>72.72338867199996</c:v>
                </c:pt>
                <c:pt idx="4766">
                  <c:v>72.738647461</c:v>
                </c:pt>
                <c:pt idx="4767">
                  <c:v>72.75390625</c:v>
                </c:pt>
                <c:pt idx="4768">
                  <c:v>72.769165039</c:v>
                </c:pt>
                <c:pt idx="4769">
                  <c:v>72.784423828</c:v>
                </c:pt>
                <c:pt idx="4770">
                  <c:v>72.799682617</c:v>
                </c:pt>
                <c:pt idx="4771">
                  <c:v>72.814941406</c:v>
                </c:pt>
                <c:pt idx="4772">
                  <c:v>72.830200195</c:v>
                </c:pt>
                <c:pt idx="4773">
                  <c:v>72.845458984</c:v>
                </c:pt>
                <c:pt idx="4774">
                  <c:v>72.86071777299993</c:v>
                </c:pt>
                <c:pt idx="4775">
                  <c:v>72.87597656299988</c:v>
                </c:pt>
                <c:pt idx="4776">
                  <c:v>72.89123535199998</c:v>
                </c:pt>
                <c:pt idx="4777">
                  <c:v>72.90649414099998</c:v>
                </c:pt>
                <c:pt idx="4778">
                  <c:v>72.92175292999998</c:v>
                </c:pt>
                <c:pt idx="4779">
                  <c:v>72.93701171899998</c:v>
                </c:pt>
                <c:pt idx="4780">
                  <c:v>72.95227050799996</c:v>
                </c:pt>
                <c:pt idx="4781">
                  <c:v>72.967529297</c:v>
                </c:pt>
                <c:pt idx="4782">
                  <c:v>72.98278808599996</c:v>
                </c:pt>
                <c:pt idx="4783">
                  <c:v>72.998046875</c:v>
                </c:pt>
                <c:pt idx="4784">
                  <c:v>73.013305664</c:v>
                </c:pt>
                <c:pt idx="4785">
                  <c:v>73.028564453</c:v>
                </c:pt>
                <c:pt idx="4786">
                  <c:v>73.043823242</c:v>
                </c:pt>
                <c:pt idx="4787">
                  <c:v>73.05908203099993</c:v>
                </c:pt>
                <c:pt idx="4788">
                  <c:v>73.07434081999993</c:v>
                </c:pt>
                <c:pt idx="4789">
                  <c:v>73.089599609</c:v>
                </c:pt>
                <c:pt idx="4790">
                  <c:v>73.10485839799993</c:v>
                </c:pt>
                <c:pt idx="4791">
                  <c:v>73.12011718799994</c:v>
                </c:pt>
                <c:pt idx="4792">
                  <c:v>73.13537597699988</c:v>
                </c:pt>
                <c:pt idx="4793">
                  <c:v>73.15063476599998</c:v>
                </c:pt>
                <c:pt idx="4794">
                  <c:v>73.16589355499994</c:v>
                </c:pt>
                <c:pt idx="4795">
                  <c:v>73.18115234399994</c:v>
                </c:pt>
                <c:pt idx="4796">
                  <c:v>73.19641113299991</c:v>
                </c:pt>
                <c:pt idx="4797">
                  <c:v>73.211669922</c:v>
                </c:pt>
                <c:pt idx="4798">
                  <c:v>73.22692871099996</c:v>
                </c:pt>
                <c:pt idx="4799">
                  <c:v>73.2421875</c:v>
                </c:pt>
                <c:pt idx="4800">
                  <c:v>73.257446289</c:v>
                </c:pt>
                <c:pt idx="4801">
                  <c:v>73.27270507799994</c:v>
                </c:pt>
                <c:pt idx="4802">
                  <c:v>73.287963867</c:v>
                </c:pt>
                <c:pt idx="4803">
                  <c:v>73.303222656</c:v>
                </c:pt>
                <c:pt idx="4804">
                  <c:v>73.318481445</c:v>
                </c:pt>
                <c:pt idx="4805">
                  <c:v>73.33374023399993</c:v>
                </c:pt>
                <c:pt idx="4806">
                  <c:v>73.348999023</c:v>
                </c:pt>
                <c:pt idx="4807">
                  <c:v>73.36425781299994</c:v>
                </c:pt>
                <c:pt idx="4808">
                  <c:v>73.37951660199998</c:v>
                </c:pt>
                <c:pt idx="4809">
                  <c:v>73.39477539099994</c:v>
                </c:pt>
                <c:pt idx="4810">
                  <c:v>73.41003417999998</c:v>
                </c:pt>
                <c:pt idx="4811">
                  <c:v>73.42529296899998</c:v>
                </c:pt>
                <c:pt idx="4812">
                  <c:v>73.440551758</c:v>
                </c:pt>
                <c:pt idx="4813">
                  <c:v>73.45581054699996</c:v>
                </c:pt>
                <c:pt idx="4814">
                  <c:v>73.471069336</c:v>
                </c:pt>
                <c:pt idx="4815">
                  <c:v>73.486328125</c:v>
                </c:pt>
                <c:pt idx="4816">
                  <c:v>73.501586914</c:v>
                </c:pt>
                <c:pt idx="4817">
                  <c:v>73.516845703</c:v>
                </c:pt>
                <c:pt idx="4818">
                  <c:v>73.532104492</c:v>
                </c:pt>
                <c:pt idx="4819">
                  <c:v>73.547363281</c:v>
                </c:pt>
                <c:pt idx="4820">
                  <c:v>73.56262207</c:v>
                </c:pt>
                <c:pt idx="4821">
                  <c:v>73.57788085899993</c:v>
                </c:pt>
                <c:pt idx="4822">
                  <c:v>73.593139648</c:v>
                </c:pt>
                <c:pt idx="4823">
                  <c:v>73.60839843799988</c:v>
                </c:pt>
                <c:pt idx="4824">
                  <c:v>73.62365722699994</c:v>
                </c:pt>
                <c:pt idx="4825">
                  <c:v>73.63891601599994</c:v>
                </c:pt>
                <c:pt idx="4826">
                  <c:v>73.65417480499994</c:v>
                </c:pt>
                <c:pt idx="4827">
                  <c:v>73.66943359399994</c:v>
                </c:pt>
                <c:pt idx="4828">
                  <c:v>73.68469238299996</c:v>
                </c:pt>
                <c:pt idx="4829">
                  <c:v>73.69995117199996</c:v>
                </c:pt>
                <c:pt idx="4830">
                  <c:v>73.715209961</c:v>
                </c:pt>
                <c:pt idx="4831">
                  <c:v>73.73046875</c:v>
                </c:pt>
                <c:pt idx="4832">
                  <c:v>73.745727539</c:v>
                </c:pt>
                <c:pt idx="4833">
                  <c:v>73.760986328</c:v>
                </c:pt>
                <c:pt idx="4834">
                  <c:v>73.77624511699995</c:v>
                </c:pt>
                <c:pt idx="4835">
                  <c:v>73.791503906</c:v>
                </c:pt>
                <c:pt idx="4836">
                  <c:v>73.806762695</c:v>
                </c:pt>
                <c:pt idx="4837">
                  <c:v>73.822021484</c:v>
                </c:pt>
                <c:pt idx="4838">
                  <c:v>73.837280273</c:v>
                </c:pt>
                <c:pt idx="4839">
                  <c:v>73.85253906299994</c:v>
                </c:pt>
                <c:pt idx="4840">
                  <c:v>73.86779785199994</c:v>
                </c:pt>
                <c:pt idx="4841">
                  <c:v>73.88305664099998</c:v>
                </c:pt>
                <c:pt idx="4842">
                  <c:v>73.89831542999998</c:v>
                </c:pt>
                <c:pt idx="4843">
                  <c:v>73.91357421899998</c:v>
                </c:pt>
                <c:pt idx="4844">
                  <c:v>73.92883300799996</c:v>
                </c:pt>
                <c:pt idx="4845">
                  <c:v>73.944091797</c:v>
                </c:pt>
                <c:pt idx="4846">
                  <c:v>73.959350586</c:v>
                </c:pt>
                <c:pt idx="4847">
                  <c:v>73.974609375</c:v>
                </c:pt>
                <c:pt idx="4848">
                  <c:v>73.989868164</c:v>
                </c:pt>
                <c:pt idx="4849">
                  <c:v>74.005126953</c:v>
                </c:pt>
                <c:pt idx="4850">
                  <c:v>74.02038574199996</c:v>
                </c:pt>
                <c:pt idx="4851">
                  <c:v>74.035644531</c:v>
                </c:pt>
                <c:pt idx="4852">
                  <c:v>74.05090332</c:v>
                </c:pt>
                <c:pt idx="4853">
                  <c:v>74.066162109</c:v>
                </c:pt>
                <c:pt idx="4854">
                  <c:v>74.081420898</c:v>
                </c:pt>
                <c:pt idx="4855">
                  <c:v>74.096679688</c:v>
                </c:pt>
                <c:pt idx="4856">
                  <c:v>74.11193847699994</c:v>
                </c:pt>
                <c:pt idx="4857">
                  <c:v>74.12719726599998</c:v>
                </c:pt>
                <c:pt idx="4858">
                  <c:v>74.14245605499994</c:v>
                </c:pt>
                <c:pt idx="4859">
                  <c:v>74.15771484399994</c:v>
                </c:pt>
                <c:pt idx="4860">
                  <c:v>74.17297363299991</c:v>
                </c:pt>
                <c:pt idx="4861">
                  <c:v>74.18823242199996</c:v>
                </c:pt>
                <c:pt idx="4862">
                  <c:v>74.20349121099996</c:v>
                </c:pt>
                <c:pt idx="4863">
                  <c:v>74.21875</c:v>
                </c:pt>
                <c:pt idx="4864">
                  <c:v>74.234008789</c:v>
                </c:pt>
                <c:pt idx="4865">
                  <c:v>74.249267578</c:v>
                </c:pt>
                <c:pt idx="4866">
                  <c:v>74.264526367</c:v>
                </c:pt>
                <c:pt idx="4867">
                  <c:v>74.27978515599992</c:v>
                </c:pt>
                <c:pt idx="4868">
                  <c:v>74.295043945</c:v>
                </c:pt>
                <c:pt idx="4869">
                  <c:v>74.31030273399993</c:v>
                </c:pt>
                <c:pt idx="4870">
                  <c:v>74.32556152299993</c:v>
                </c:pt>
                <c:pt idx="4871">
                  <c:v>74.34082031299994</c:v>
                </c:pt>
                <c:pt idx="4872">
                  <c:v>74.35607910199994</c:v>
                </c:pt>
                <c:pt idx="4873">
                  <c:v>74.37133789099988</c:v>
                </c:pt>
                <c:pt idx="4874">
                  <c:v>74.38659667999998</c:v>
                </c:pt>
                <c:pt idx="4875">
                  <c:v>74.401855469</c:v>
                </c:pt>
                <c:pt idx="4876">
                  <c:v>74.417114258</c:v>
                </c:pt>
                <c:pt idx="4877">
                  <c:v>74.43237304699996</c:v>
                </c:pt>
                <c:pt idx="4878">
                  <c:v>74.447631836</c:v>
                </c:pt>
                <c:pt idx="4879">
                  <c:v>74.462890625</c:v>
                </c:pt>
                <c:pt idx="4880">
                  <c:v>74.478149414</c:v>
                </c:pt>
                <c:pt idx="4881">
                  <c:v>74.493408203</c:v>
                </c:pt>
                <c:pt idx="4882">
                  <c:v>74.508666992</c:v>
                </c:pt>
                <c:pt idx="4883">
                  <c:v>74.523925781</c:v>
                </c:pt>
                <c:pt idx="4884">
                  <c:v>74.53918457</c:v>
                </c:pt>
                <c:pt idx="4885">
                  <c:v>74.554443359</c:v>
                </c:pt>
                <c:pt idx="4886">
                  <c:v>74.56970214799993</c:v>
                </c:pt>
                <c:pt idx="4887">
                  <c:v>74.58496093799998</c:v>
                </c:pt>
                <c:pt idx="4888">
                  <c:v>74.60021972699998</c:v>
                </c:pt>
                <c:pt idx="4889">
                  <c:v>74.61547851599988</c:v>
                </c:pt>
                <c:pt idx="4890">
                  <c:v>74.63073730499988</c:v>
                </c:pt>
                <c:pt idx="4891">
                  <c:v>74.64599609399994</c:v>
                </c:pt>
                <c:pt idx="4892">
                  <c:v>74.661254883</c:v>
                </c:pt>
                <c:pt idx="4893">
                  <c:v>74.676513672</c:v>
                </c:pt>
                <c:pt idx="4894">
                  <c:v>74.69177246099996</c:v>
                </c:pt>
                <c:pt idx="4895">
                  <c:v>74.70703125</c:v>
                </c:pt>
                <c:pt idx="4896">
                  <c:v>74.722290039</c:v>
                </c:pt>
                <c:pt idx="4897">
                  <c:v>74.737548828</c:v>
                </c:pt>
                <c:pt idx="4898">
                  <c:v>74.75280761699995</c:v>
                </c:pt>
                <c:pt idx="4899">
                  <c:v>74.768066406</c:v>
                </c:pt>
                <c:pt idx="4900">
                  <c:v>74.783325195</c:v>
                </c:pt>
                <c:pt idx="4901">
                  <c:v>74.798583984</c:v>
                </c:pt>
                <c:pt idx="4902">
                  <c:v>74.81384277299993</c:v>
                </c:pt>
                <c:pt idx="4903">
                  <c:v>74.82910156299994</c:v>
                </c:pt>
                <c:pt idx="4904">
                  <c:v>74.84436035199998</c:v>
                </c:pt>
                <c:pt idx="4905">
                  <c:v>74.85961914099998</c:v>
                </c:pt>
                <c:pt idx="4906">
                  <c:v>74.87487792999994</c:v>
                </c:pt>
                <c:pt idx="4907">
                  <c:v>74.89013671899994</c:v>
                </c:pt>
                <c:pt idx="4908">
                  <c:v>74.90539550799996</c:v>
                </c:pt>
                <c:pt idx="4909">
                  <c:v>74.920654297</c:v>
                </c:pt>
                <c:pt idx="4910">
                  <c:v>74.935913086</c:v>
                </c:pt>
                <c:pt idx="4911">
                  <c:v>74.951171875</c:v>
                </c:pt>
                <c:pt idx="4912">
                  <c:v>74.966430664</c:v>
                </c:pt>
                <c:pt idx="4913">
                  <c:v>74.981689453</c:v>
                </c:pt>
                <c:pt idx="4914">
                  <c:v>74.996948242</c:v>
                </c:pt>
                <c:pt idx="4915">
                  <c:v>75.012207031</c:v>
                </c:pt>
                <c:pt idx="4916">
                  <c:v>75.02746582</c:v>
                </c:pt>
                <c:pt idx="4917">
                  <c:v>75.042724609</c:v>
                </c:pt>
                <c:pt idx="4918">
                  <c:v>75.057983398</c:v>
                </c:pt>
                <c:pt idx="4919">
                  <c:v>75.07324218799994</c:v>
                </c:pt>
                <c:pt idx="4920">
                  <c:v>75.08850097699994</c:v>
                </c:pt>
                <c:pt idx="4921">
                  <c:v>75.10375976599998</c:v>
                </c:pt>
                <c:pt idx="4922">
                  <c:v>75.11901855499994</c:v>
                </c:pt>
                <c:pt idx="4923">
                  <c:v>75.13427734399994</c:v>
                </c:pt>
                <c:pt idx="4924">
                  <c:v>75.14953613299991</c:v>
                </c:pt>
                <c:pt idx="4925">
                  <c:v>75.164794922</c:v>
                </c:pt>
                <c:pt idx="4926">
                  <c:v>75.18005371099996</c:v>
                </c:pt>
                <c:pt idx="4927">
                  <c:v>75.19531249999996</c:v>
                </c:pt>
                <c:pt idx="4928">
                  <c:v>75.210571289</c:v>
                </c:pt>
                <c:pt idx="4929">
                  <c:v>75.22583007799994</c:v>
                </c:pt>
                <c:pt idx="4930">
                  <c:v>75.241088867</c:v>
                </c:pt>
                <c:pt idx="4931">
                  <c:v>75.25634765599996</c:v>
                </c:pt>
                <c:pt idx="4932">
                  <c:v>75.271606445</c:v>
                </c:pt>
                <c:pt idx="4933">
                  <c:v>75.286865234</c:v>
                </c:pt>
                <c:pt idx="4934">
                  <c:v>75.302124023</c:v>
                </c:pt>
                <c:pt idx="4935">
                  <c:v>75.31738281299988</c:v>
                </c:pt>
                <c:pt idx="4936">
                  <c:v>75.33264160199998</c:v>
                </c:pt>
                <c:pt idx="4937">
                  <c:v>75.34790039099998</c:v>
                </c:pt>
                <c:pt idx="4938">
                  <c:v>75.36315917999998</c:v>
                </c:pt>
                <c:pt idx="4939">
                  <c:v>75.37841796899994</c:v>
                </c:pt>
                <c:pt idx="4940">
                  <c:v>75.39367675799996</c:v>
                </c:pt>
                <c:pt idx="4941">
                  <c:v>75.40893554699996</c:v>
                </c:pt>
                <c:pt idx="4942">
                  <c:v>75.424194336</c:v>
                </c:pt>
                <c:pt idx="4943">
                  <c:v>75.439453125</c:v>
                </c:pt>
                <c:pt idx="4944">
                  <c:v>75.454711914</c:v>
                </c:pt>
                <c:pt idx="4945">
                  <c:v>75.469970703</c:v>
                </c:pt>
                <c:pt idx="4946">
                  <c:v>75.485229492</c:v>
                </c:pt>
                <c:pt idx="4947">
                  <c:v>75.500488281</c:v>
                </c:pt>
                <c:pt idx="4948">
                  <c:v>75.51574706999996</c:v>
                </c:pt>
                <c:pt idx="4949">
                  <c:v>75.531005859</c:v>
                </c:pt>
                <c:pt idx="4950">
                  <c:v>75.546264648</c:v>
                </c:pt>
                <c:pt idx="4951">
                  <c:v>75.561523438</c:v>
                </c:pt>
                <c:pt idx="4952">
                  <c:v>75.57678222699988</c:v>
                </c:pt>
                <c:pt idx="4953">
                  <c:v>75.59204101599994</c:v>
                </c:pt>
                <c:pt idx="4954">
                  <c:v>75.60729980499998</c:v>
                </c:pt>
                <c:pt idx="4955">
                  <c:v>75.62255859399988</c:v>
                </c:pt>
                <c:pt idx="4956">
                  <c:v>75.63781738299996</c:v>
                </c:pt>
                <c:pt idx="4957">
                  <c:v>75.65307617199991</c:v>
                </c:pt>
                <c:pt idx="4958">
                  <c:v>75.66833496099996</c:v>
                </c:pt>
                <c:pt idx="4959">
                  <c:v>75.68359375</c:v>
                </c:pt>
                <c:pt idx="4960">
                  <c:v>75.69885253899994</c:v>
                </c:pt>
                <c:pt idx="4961">
                  <c:v>75.714111328</c:v>
                </c:pt>
                <c:pt idx="4962">
                  <c:v>75.72937011699989</c:v>
                </c:pt>
                <c:pt idx="4963">
                  <c:v>75.744628906</c:v>
                </c:pt>
                <c:pt idx="4964">
                  <c:v>75.759887695</c:v>
                </c:pt>
                <c:pt idx="4965">
                  <c:v>75.775146484</c:v>
                </c:pt>
                <c:pt idx="4966">
                  <c:v>75.790405273</c:v>
                </c:pt>
                <c:pt idx="4967">
                  <c:v>75.80566406299998</c:v>
                </c:pt>
                <c:pt idx="4968">
                  <c:v>75.82092285199994</c:v>
                </c:pt>
                <c:pt idx="4969">
                  <c:v>75.83618164099998</c:v>
                </c:pt>
                <c:pt idx="4970">
                  <c:v>75.85144042999998</c:v>
                </c:pt>
                <c:pt idx="4971">
                  <c:v>75.86669921899998</c:v>
                </c:pt>
                <c:pt idx="4972">
                  <c:v>75.88195800799996</c:v>
                </c:pt>
                <c:pt idx="4973">
                  <c:v>75.897216797</c:v>
                </c:pt>
                <c:pt idx="4974">
                  <c:v>75.912475586</c:v>
                </c:pt>
                <c:pt idx="4975">
                  <c:v>75.927734375</c:v>
                </c:pt>
                <c:pt idx="4976">
                  <c:v>75.942993164</c:v>
                </c:pt>
                <c:pt idx="4977">
                  <c:v>75.958251953</c:v>
                </c:pt>
                <c:pt idx="4978">
                  <c:v>75.973510742</c:v>
                </c:pt>
                <c:pt idx="4979">
                  <c:v>75.988769531</c:v>
                </c:pt>
                <c:pt idx="4980">
                  <c:v>76.00402832</c:v>
                </c:pt>
                <c:pt idx="4981">
                  <c:v>76.019287109</c:v>
                </c:pt>
                <c:pt idx="4982">
                  <c:v>76.034545898</c:v>
                </c:pt>
                <c:pt idx="4983">
                  <c:v>76.049804688</c:v>
                </c:pt>
                <c:pt idx="4984">
                  <c:v>76.06506347699998</c:v>
                </c:pt>
                <c:pt idx="4985">
                  <c:v>76.08032226599998</c:v>
                </c:pt>
                <c:pt idx="4986">
                  <c:v>76.09558105499994</c:v>
                </c:pt>
                <c:pt idx="4987">
                  <c:v>76.11083984399994</c:v>
                </c:pt>
                <c:pt idx="4988">
                  <c:v>76.12609863299991</c:v>
                </c:pt>
                <c:pt idx="4989">
                  <c:v>76.141357422</c:v>
                </c:pt>
                <c:pt idx="4990">
                  <c:v>76.15661621099996</c:v>
                </c:pt>
                <c:pt idx="4991">
                  <c:v>76.17187499999996</c:v>
                </c:pt>
                <c:pt idx="4992">
                  <c:v>76.187133789</c:v>
                </c:pt>
                <c:pt idx="4993">
                  <c:v>76.20239257799994</c:v>
                </c:pt>
                <c:pt idx="4994">
                  <c:v>76.217651367</c:v>
                </c:pt>
                <c:pt idx="4995">
                  <c:v>76.23291015599996</c:v>
                </c:pt>
                <c:pt idx="4996">
                  <c:v>76.248168945</c:v>
                </c:pt>
                <c:pt idx="4997">
                  <c:v>76.263427734</c:v>
                </c:pt>
                <c:pt idx="4998">
                  <c:v>76.27868652299993</c:v>
                </c:pt>
                <c:pt idx="4999">
                  <c:v>76.29394531299994</c:v>
                </c:pt>
                <c:pt idx="5000">
                  <c:v>76.30920410199998</c:v>
                </c:pt>
                <c:pt idx="5001">
                  <c:v>76.32446289099994</c:v>
                </c:pt>
                <c:pt idx="5002">
                  <c:v>76.33972167999998</c:v>
                </c:pt>
                <c:pt idx="5003">
                  <c:v>76.35498046899998</c:v>
                </c:pt>
                <c:pt idx="5004">
                  <c:v>76.37023925799996</c:v>
                </c:pt>
                <c:pt idx="5005">
                  <c:v>76.38549804699991</c:v>
                </c:pt>
                <c:pt idx="5006">
                  <c:v>76.40075683599996</c:v>
                </c:pt>
                <c:pt idx="5007">
                  <c:v>76.416015625</c:v>
                </c:pt>
                <c:pt idx="5008">
                  <c:v>76.431274414</c:v>
                </c:pt>
                <c:pt idx="5009">
                  <c:v>76.446533203</c:v>
                </c:pt>
                <c:pt idx="5010">
                  <c:v>76.461791992</c:v>
                </c:pt>
                <c:pt idx="5011">
                  <c:v>76.477050781</c:v>
                </c:pt>
                <c:pt idx="5012">
                  <c:v>76.49230957</c:v>
                </c:pt>
                <c:pt idx="5013">
                  <c:v>76.507568359</c:v>
                </c:pt>
                <c:pt idx="5014">
                  <c:v>76.52282714799993</c:v>
                </c:pt>
                <c:pt idx="5015">
                  <c:v>76.53808593799994</c:v>
                </c:pt>
                <c:pt idx="5016">
                  <c:v>76.55334472699994</c:v>
                </c:pt>
                <c:pt idx="5017">
                  <c:v>76.56860351599998</c:v>
                </c:pt>
                <c:pt idx="5018">
                  <c:v>76.58386230499994</c:v>
                </c:pt>
                <c:pt idx="5019">
                  <c:v>76.59912109399998</c:v>
                </c:pt>
                <c:pt idx="5020">
                  <c:v>76.61437988299996</c:v>
                </c:pt>
                <c:pt idx="5021">
                  <c:v>76.62963867199996</c:v>
                </c:pt>
                <c:pt idx="5022">
                  <c:v>76.644897461</c:v>
                </c:pt>
                <c:pt idx="5023">
                  <c:v>76.66015625</c:v>
                </c:pt>
                <c:pt idx="5024">
                  <c:v>76.67541503899994</c:v>
                </c:pt>
                <c:pt idx="5025">
                  <c:v>76.690673828</c:v>
                </c:pt>
                <c:pt idx="5026">
                  <c:v>76.70593261699995</c:v>
                </c:pt>
                <c:pt idx="5027">
                  <c:v>76.721191406</c:v>
                </c:pt>
                <c:pt idx="5028">
                  <c:v>76.736450195</c:v>
                </c:pt>
                <c:pt idx="5029">
                  <c:v>76.751708984</c:v>
                </c:pt>
                <c:pt idx="5030">
                  <c:v>76.766967773</c:v>
                </c:pt>
                <c:pt idx="5031">
                  <c:v>76.78222656299998</c:v>
                </c:pt>
                <c:pt idx="5032">
                  <c:v>76.79748535199998</c:v>
                </c:pt>
                <c:pt idx="5033">
                  <c:v>76.81274414099994</c:v>
                </c:pt>
                <c:pt idx="5034">
                  <c:v>76.82800292999994</c:v>
                </c:pt>
                <c:pt idx="5035">
                  <c:v>76.84326171899998</c:v>
                </c:pt>
                <c:pt idx="5036">
                  <c:v>76.85852050799996</c:v>
                </c:pt>
                <c:pt idx="5037">
                  <c:v>76.87377929699991</c:v>
                </c:pt>
                <c:pt idx="5038">
                  <c:v>76.88903808599996</c:v>
                </c:pt>
                <c:pt idx="5039">
                  <c:v>76.904296875</c:v>
                </c:pt>
                <c:pt idx="5040">
                  <c:v>76.919555664</c:v>
                </c:pt>
                <c:pt idx="5041">
                  <c:v>76.934814453</c:v>
                </c:pt>
                <c:pt idx="5042">
                  <c:v>76.950073242</c:v>
                </c:pt>
                <c:pt idx="5043">
                  <c:v>76.96533203099993</c:v>
                </c:pt>
                <c:pt idx="5044">
                  <c:v>76.98059082</c:v>
                </c:pt>
                <c:pt idx="5045">
                  <c:v>76.995849609</c:v>
                </c:pt>
                <c:pt idx="5046">
                  <c:v>77.011108398</c:v>
                </c:pt>
                <c:pt idx="5047">
                  <c:v>77.02636718799994</c:v>
                </c:pt>
                <c:pt idx="5048">
                  <c:v>77.041625977</c:v>
                </c:pt>
                <c:pt idx="5049">
                  <c:v>77.05688476599998</c:v>
                </c:pt>
                <c:pt idx="5050">
                  <c:v>77.07214355499994</c:v>
                </c:pt>
                <c:pt idx="5051">
                  <c:v>77.08740234399994</c:v>
                </c:pt>
                <c:pt idx="5052">
                  <c:v>77.10266113299991</c:v>
                </c:pt>
                <c:pt idx="5053">
                  <c:v>77.117919922</c:v>
                </c:pt>
                <c:pt idx="5054">
                  <c:v>77.13317871099991</c:v>
                </c:pt>
                <c:pt idx="5055">
                  <c:v>77.14843749999996</c:v>
                </c:pt>
                <c:pt idx="5056">
                  <c:v>77.163696289</c:v>
                </c:pt>
                <c:pt idx="5057">
                  <c:v>77.17895507799994</c:v>
                </c:pt>
                <c:pt idx="5058">
                  <c:v>77.194213867</c:v>
                </c:pt>
                <c:pt idx="5059">
                  <c:v>77.20947265599996</c:v>
                </c:pt>
                <c:pt idx="5060">
                  <c:v>77.224731445</c:v>
                </c:pt>
                <c:pt idx="5061">
                  <c:v>77.239990234</c:v>
                </c:pt>
                <c:pt idx="5062">
                  <c:v>77.255249023</c:v>
                </c:pt>
                <c:pt idx="5063">
                  <c:v>77.27050781299988</c:v>
                </c:pt>
                <c:pt idx="5064">
                  <c:v>77.28576660199998</c:v>
                </c:pt>
                <c:pt idx="5065">
                  <c:v>77.30102539099998</c:v>
                </c:pt>
                <c:pt idx="5066">
                  <c:v>77.31628417999998</c:v>
                </c:pt>
                <c:pt idx="5067">
                  <c:v>77.33154296899998</c:v>
                </c:pt>
                <c:pt idx="5068">
                  <c:v>77.34680175799996</c:v>
                </c:pt>
                <c:pt idx="5069">
                  <c:v>77.36206054699996</c:v>
                </c:pt>
                <c:pt idx="5070">
                  <c:v>77.37731933599996</c:v>
                </c:pt>
                <c:pt idx="5071">
                  <c:v>77.39257812499993</c:v>
                </c:pt>
                <c:pt idx="5072">
                  <c:v>77.407836914</c:v>
                </c:pt>
                <c:pt idx="5073">
                  <c:v>77.423095703</c:v>
                </c:pt>
                <c:pt idx="5074">
                  <c:v>77.438354492</c:v>
                </c:pt>
                <c:pt idx="5075">
                  <c:v>77.453613281</c:v>
                </c:pt>
                <c:pt idx="5076">
                  <c:v>77.46887206999996</c:v>
                </c:pt>
                <c:pt idx="5077">
                  <c:v>77.484130859</c:v>
                </c:pt>
                <c:pt idx="5078">
                  <c:v>77.499389648</c:v>
                </c:pt>
                <c:pt idx="5079">
                  <c:v>77.51464843799998</c:v>
                </c:pt>
                <c:pt idx="5080">
                  <c:v>77.52990722699994</c:v>
                </c:pt>
                <c:pt idx="5081">
                  <c:v>77.54516601599998</c:v>
                </c:pt>
                <c:pt idx="5082">
                  <c:v>77.56042480499998</c:v>
                </c:pt>
                <c:pt idx="5083">
                  <c:v>77.57568359399994</c:v>
                </c:pt>
                <c:pt idx="5084">
                  <c:v>77.59094238299996</c:v>
                </c:pt>
                <c:pt idx="5085">
                  <c:v>77.60620117199996</c:v>
                </c:pt>
                <c:pt idx="5086">
                  <c:v>77.621459961</c:v>
                </c:pt>
                <c:pt idx="5087">
                  <c:v>77.63671874999996</c:v>
                </c:pt>
                <c:pt idx="5088">
                  <c:v>77.65197753899994</c:v>
                </c:pt>
                <c:pt idx="5089">
                  <c:v>77.667236328</c:v>
                </c:pt>
                <c:pt idx="5090">
                  <c:v>77.68249511699989</c:v>
                </c:pt>
                <c:pt idx="5091">
                  <c:v>77.697753906</c:v>
                </c:pt>
                <c:pt idx="5092">
                  <c:v>77.713012695</c:v>
                </c:pt>
                <c:pt idx="5093">
                  <c:v>77.728271484</c:v>
                </c:pt>
                <c:pt idx="5094">
                  <c:v>77.743530273</c:v>
                </c:pt>
                <c:pt idx="5095">
                  <c:v>77.75878906299994</c:v>
                </c:pt>
                <c:pt idx="5096">
                  <c:v>77.77404785199994</c:v>
                </c:pt>
                <c:pt idx="5097">
                  <c:v>77.78930664099998</c:v>
                </c:pt>
                <c:pt idx="5098">
                  <c:v>77.80456543</c:v>
                </c:pt>
                <c:pt idx="5099">
                  <c:v>77.81982421899998</c:v>
                </c:pt>
                <c:pt idx="5100">
                  <c:v>77.83508300799996</c:v>
                </c:pt>
                <c:pt idx="5101">
                  <c:v>77.85034179699991</c:v>
                </c:pt>
                <c:pt idx="5102">
                  <c:v>77.865600586</c:v>
                </c:pt>
                <c:pt idx="5103">
                  <c:v>77.880859375</c:v>
                </c:pt>
                <c:pt idx="5104">
                  <c:v>77.896118164</c:v>
                </c:pt>
                <c:pt idx="5105">
                  <c:v>77.911376953</c:v>
                </c:pt>
                <c:pt idx="5106">
                  <c:v>77.926635742</c:v>
                </c:pt>
                <c:pt idx="5107">
                  <c:v>77.941894531</c:v>
                </c:pt>
                <c:pt idx="5108">
                  <c:v>77.95715332</c:v>
                </c:pt>
                <c:pt idx="5109">
                  <c:v>77.97241210899993</c:v>
                </c:pt>
                <c:pt idx="5110">
                  <c:v>77.987670898</c:v>
                </c:pt>
                <c:pt idx="5111">
                  <c:v>78.002929688</c:v>
                </c:pt>
                <c:pt idx="5112">
                  <c:v>78.01818847699994</c:v>
                </c:pt>
                <c:pt idx="5113">
                  <c:v>78.03344726599998</c:v>
                </c:pt>
                <c:pt idx="5114">
                  <c:v>78.04870605499994</c:v>
                </c:pt>
                <c:pt idx="5115">
                  <c:v>78.06396484399998</c:v>
                </c:pt>
                <c:pt idx="5116">
                  <c:v>78.079223633</c:v>
                </c:pt>
                <c:pt idx="5117">
                  <c:v>78.094482422</c:v>
                </c:pt>
                <c:pt idx="5118">
                  <c:v>78.10974121099991</c:v>
                </c:pt>
                <c:pt idx="5119">
                  <c:v>78.12499999999998</c:v>
                </c:pt>
                <c:pt idx="5120">
                  <c:v>78.140258789</c:v>
                </c:pt>
                <c:pt idx="5121">
                  <c:v>78.15551757799994</c:v>
                </c:pt>
                <c:pt idx="5122">
                  <c:v>78.17077636699989</c:v>
                </c:pt>
                <c:pt idx="5123">
                  <c:v>78.18603515599992</c:v>
                </c:pt>
                <c:pt idx="5124">
                  <c:v>78.201293945</c:v>
                </c:pt>
                <c:pt idx="5125">
                  <c:v>78.216552734</c:v>
                </c:pt>
                <c:pt idx="5126">
                  <c:v>78.231811523</c:v>
                </c:pt>
                <c:pt idx="5127">
                  <c:v>78.24707031299994</c:v>
                </c:pt>
                <c:pt idx="5128">
                  <c:v>78.26232910199998</c:v>
                </c:pt>
                <c:pt idx="5129">
                  <c:v>78.27758789099994</c:v>
                </c:pt>
                <c:pt idx="5130">
                  <c:v>78.29284667999998</c:v>
                </c:pt>
                <c:pt idx="5131">
                  <c:v>78.30810546899998</c:v>
                </c:pt>
                <c:pt idx="5132">
                  <c:v>78.32336425799996</c:v>
                </c:pt>
                <c:pt idx="5133">
                  <c:v>78.338623047</c:v>
                </c:pt>
                <c:pt idx="5134">
                  <c:v>78.35388183599991</c:v>
                </c:pt>
                <c:pt idx="5135">
                  <c:v>78.369140625</c:v>
                </c:pt>
                <c:pt idx="5136">
                  <c:v>78.384399414</c:v>
                </c:pt>
                <c:pt idx="5137">
                  <c:v>78.399658203</c:v>
                </c:pt>
                <c:pt idx="5138">
                  <c:v>78.414916992</c:v>
                </c:pt>
                <c:pt idx="5139">
                  <c:v>78.430175781</c:v>
                </c:pt>
                <c:pt idx="5140">
                  <c:v>78.44543457</c:v>
                </c:pt>
                <c:pt idx="5141">
                  <c:v>78.460693359</c:v>
                </c:pt>
                <c:pt idx="5142">
                  <c:v>78.47595214799993</c:v>
                </c:pt>
                <c:pt idx="5143">
                  <c:v>78.491210938</c:v>
                </c:pt>
                <c:pt idx="5144">
                  <c:v>78.50646972699998</c:v>
                </c:pt>
                <c:pt idx="5145">
                  <c:v>78.52172851599994</c:v>
                </c:pt>
                <c:pt idx="5146">
                  <c:v>78.53698730499994</c:v>
                </c:pt>
                <c:pt idx="5147">
                  <c:v>78.55224609399994</c:v>
                </c:pt>
                <c:pt idx="5148">
                  <c:v>78.567504883</c:v>
                </c:pt>
                <c:pt idx="5149">
                  <c:v>78.582763672</c:v>
                </c:pt>
                <c:pt idx="5150">
                  <c:v>78.598022461</c:v>
                </c:pt>
                <c:pt idx="5151">
                  <c:v>78.61328125</c:v>
                </c:pt>
                <c:pt idx="5152">
                  <c:v>78.62854003899994</c:v>
                </c:pt>
                <c:pt idx="5153">
                  <c:v>78.64379882799994</c:v>
                </c:pt>
                <c:pt idx="5154">
                  <c:v>78.65905761699995</c:v>
                </c:pt>
                <c:pt idx="5155">
                  <c:v>78.67431640599996</c:v>
                </c:pt>
                <c:pt idx="5156">
                  <c:v>78.68957519499993</c:v>
                </c:pt>
                <c:pt idx="5157">
                  <c:v>78.704833984</c:v>
                </c:pt>
                <c:pt idx="5158">
                  <c:v>78.72009277299993</c:v>
                </c:pt>
                <c:pt idx="5159">
                  <c:v>78.73535156299994</c:v>
                </c:pt>
                <c:pt idx="5160">
                  <c:v>78.75061035199998</c:v>
                </c:pt>
                <c:pt idx="5161">
                  <c:v>78.76586914099998</c:v>
                </c:pt>
                <c:pt idx="5162">
                  <c:v>78.78112793</c:v>
                </c:pt>
                <c:pt idx="5163">
                  <c:v>78.79638671899994</c:v>
                </c:pt>
                <c:pt idx="5164">
                  <c:v>78.811645508</c:v>
                </c:pt>
                <c:pt idx="5165">
                  <c:v>78.82690429699996</c:v>
                </c:pt>
                <c:pt idx="5166">
                  <c:v>78.842163086</c:v>
                </c:pt>
                <c:pt idx="5167">
                  <c:v>78.857421875</c:v>
                </c:pt>
                <c:pt idx="5168">
                  <c:v>78.872680664</c:v>
                </c:pt>
                <c:pt idx="5169">
                  <c:v>78.887939453</c:v>
                </c:pt>
                <c:pt idx="5170">
                  <c:v>78.903198242</c:v>
                </c:pt>
                <c:pt idx="5171">
                  <c:v>78.918457031</c:v>
                </c:pt>
                <c:pt idx="5172">
                  <c:v>78.93371582</c:v>
                </c:pt>
                <c:pt idx="5173">
                  <c:v>78.948974609</c:v>
                </c:pt>
                <c:pt idx="5174">
                  <c:v>78.964233398</c:v>
                </c:pt>
                <c:pt idx="5175">
                  <c:v>78.97949218799994</c:v>
                </c:pt>
                <c:pt idx="5176">
                  <c:v>78.99475097699998</c:v>
                </c:pt>
                <c:pt idx="5177">
                  <c:v>79.010009766</c:v>
                </c:pt>
                <c:pt idx="5178">
                  <c:v>79.02526855499994</c:v>
                </c:pt>
                <c:pt idx="5179">
                  <c:v>79.04052734399998</c:v>
                </c:pt>
                <c:pt idx="5180">
                  <c:v>79.05578613299987</c:v>
                </c:pt>
                <c:pt idx="5181">
                  <c:v>79.071044922</c:v>
                </c:pt>
                <c:pt idx="5182">
                  <c:v>79.08630371099996</c:v>
                </c:pt>
                <c:pt idx="5183">
                  <c:v>79.1015625</c:v>
                </c:pt>
                <c:pt idx="5184">
                  <c:v>79.116821289</c:v>
                </c:pt>
                <c:pt idx="5185">
                  <c:v>79.13208007799994</c:v>
                </c:pt>
                <c:pt idx="5186">
                  <c:v>79.14733886699995</c:v>
                </c:pt>
                <c:pt idx="5187">
                  <c:v>79.16259765599996</c:v>
                </c:pt>
                <c:pt idx="5188">
                  <c:v>79.177856445</c:v>
                </c:pt>
                <c:pt idx="5189">
                  <c:v>79.193115234</c:v>
                </c:pt>
                <c:pt idx="5190">
                  <c:v>79.20837402299993</c:v>
                </c:pt>
                <c:pt idx="5191">
                  <c:v>79.22363281299988</c:v>
                </c:pt>
                <c:pt idx="5192">
                  <c:v>79.23889160199998</c:v>
                </c:pt>
                <c:pt idx="5193">
                  <c:v>79.25415039099998</c:v>
                </c:pt>
                <c:pt idx="5194">
                  <c:v>79.26940917999998</c:v>
                </c:pt>
                <c:pt idx="5195">
                  <c:v>79.284667969</c:v>
                </c:pt>
                <c:pt idx="5196">
                  <c:v>79.299926758</c:v>
                </c:pt>
                <c:pt idx="5197">
                  <c:v>79.31518554699996</c:v>
                </c:pt>
                <c:pt idx="5198">
                  <c:v>79.33044433599996</c:v>
                </c:pt>
                <c:pt idx="5199">
                  <c:v>79.345703125</c:v>
                </c:pt>
                <c:pt idx="5200">
                  <c:v>79.360961914</c:v>
                </c:pt>
                <c:pt idx="5201">
                  <c:v>79.376220703</c:v>
                </c:pt>
                <c:pt idx="5202">
                  <c:v>79.391479492</c:v>
                </c:pt>
                <c:pt idx="5203">
                  <c:v>79.406738281</c:v>
                </c:pt>
                <c:pt idx="5204">
                  <c:v>79.42199707</c:v>
                </c:pt>
                <c:pt idx="5205">
                  <c:v>79.437255859</c:v>
                </c:pt>
                <c:pt idx="5206">
                  <c:v>79.452514648</c:v>
                </c:pt>
                <c:pt idx="5207">
                  <c:v>79.46777343799998</c:v>
                </c:pt>
                <c:pt idx="5208">
                  <c:v>79.48303222699994</c:v>
                </c:pt>
                <c:pt idx="5209">
                  <c:v>79.49829101599998</c:v>
                </c:pt>
                <c:pt idx="5210">
                  <c:v>79.51354980499998</c:v>
                </c:pt>
                <c:pt idx="5211">
                  <c:v>79.52880859399988</c:v>
                </c:pt>
                <c:pt idx="5212">
                  <c:v>79.544067383</c:v>
                </c:pt>
                <c:pt idx="5213">
                  <c:v>79.55932617199996</c:v>
                </c:pt>
                <c:pt idx="5214">
                  <c:v>79.574584961</c:v>
                </c:pt>
                <c:pt idx="5215">
                  <c:v>79.58984375</c:v>
                </c:pt>
                <c:pt idx="5216">
                  <c:v>79.60510253899994</c:v>
                </c:pt>
                <c:pt idx="5217">
                  <c:v>79.62036132799994</c:v>
                </c:pt>
                <c:pt idx="5218">
                  <c:v>79.63562011699995</c:v>
                </c:pt>
                <c:pt idx="5219">
                  <c:v>79.65087890599992</c:v>
                </c:pt>
                <c:pt idx="5220">
                  <c:v>79.666137695</c:v>
                </c:pt>
                <c:pt idx="5221">
                  <c:v>79.681396484</c:v>
                </c:pt>
                <c:pt idx="5222">
                  <c:v>79.696655273</c:v>
                </c:pt>
                <c:pt idx="5223">
                  <c:v>79.711914063</c:v>
                </c:pt>
                <c:pt idx="5224">
                  <c:v>79.72717285199994</c:v>
                </c:pt>
                <c:pt idx="5225">
                  <c:v>79.74243164099998</c:v>
                </c:pt>
                <c:pt idx="5226">
                  <c:v>79.75769043</c:v>
                </c:pt>
                <c:pt idx="5227">
                  <c:v>79.77294921899994</c:v>
                </c:pt>
                <c:pt idx="5228">
                  <c:v>79.78820800799996</c:v>
                </c:pt>
                <c:pt idx="5229">
                  <c:v>79.80346679699996</c:v>
                </c:pt>
                <c:pt idx="5230">
                  <c:v>79.818725586</c:v>
                </c:pt>
                <c:pt idx="5231">
                  <c:v>79.833984375</c:v>
                </c:pt>
                <c:pt idx="5232">
                  <c:v>79.849243164</c:v>
                </c:pt>
                <c:pt idx="5233">
                  <c:v>79.864501953</c:v>
                </c:pt>
                <c:pt idx="5234">
                  <c:v>79.87976074199996</c:v>
                </c:pt>
                <c:pt idx="5235">
                  <c:v>79.895019531</c:v>
                </c:pt>
                <c:pt idx="5236">
                  <c:v>79.91027832</c:v>
                </c:pt>
                <c:pt idx="5237">
                  <c:v>79.92553710899993</c:v>
                </c:pt>
                <c:pt idx="5238">
                  <c:v>79.940795898</c:v>
                </c:pt>
                <c:pt idx="5239">
                  <c:v>79.956054688</c:v>
                </c:pt>
                <c:pt idx="5240">
                  <c:v>79.97131347699998</c:v>
                </c:pt>
                <c:pt idx="5241">
                  <c:v>79.98657226599998</c:v>
                </c:pt>
                <c:pt idx="5242">
                  <c:v>80.00183105499994</c:v>
                </c:pt>
                <c:pt idx="5243">
                  <c:v>80.01708984399998</c:v>
                </c:pt>
                <c:pt idx="5244">
                  <c:v>80.03234863299991</c:v>
                </c:pt>
                <c:pt idx="5245">
                  <c:v>80.047607422</c:v>
                </c:pt>
                <c:pt idx="5246">
                  <c:v>80.06286621099996</c:v>
                </c:pt>
                <c:pt idx="5247">
                  <c:v>80.078125</c:v>
                </c:pt>
                <c:pt idx="5248">
                  <c:v>80.093383789</c:v>
                </c:pt>
                <c:pt idx="5249">
                  <c:v>80.10864257799994</c:v>
                </c:pt>
                <c:pt idx="5250">
                  <c:v>80.12390136699995</c:v>
                </c:pt>
                <c:pt idx="5251">
                  <c:v>80.13916015599996</c:v>
                </c:pt>
                <c:pt idx="5252">
                  <c:v>80.154418945</c:v>
                </c:pt>
                <c:pt idx="5253">
                  <c:v>80.16967773399993</c:v>
                </c:pt>
                <c:pt idx="5254">
                  <c:v>80.18493652299993</c:v>
                </c:pt>
                <c:pt idx="5255">
                  <c:v>80.20019531299994</c:v>
                </c:pt>
                <c:pt idx="5256">
                  <c:v>80.21545410199998</c:v>
                </c:pt>
                <c:pt idx="5257">
                  <c:v>80.23071289099994</c:v>
                </c:pt>
                <c:pt idx="5258">
                  <c:v>80.24597167999998</c:v>
                </c:pt>
                <c:pt idx="5259">
                  <c:v>80.261230469</c:v>
                </c:pt>
                <c:pt idx="5260">
                  <c:v>80.27648925799996</c:v>
                </c:pt>
                <c:pt idx="5261">
                  <c:v>80.29174804699996</c:v>
                </c:pt>
                <c:pt idx="5262">
                  <c:v>80.30700683599996</c:v>
                </c:pt>
                <c:pt idx="5263">
                  <c:v>80.322265625</c:v>
                </c:pt>
                <c:pt idx="5264">
                  <c:v>80.337524414</c:v>
                </c:pt>
                <c:pt idx="5265">
                  <c:v>80.35278320299994</c:v>
                </c:pt>
                <c:pt idx="5266">
                  <c:v>80.36804199199996</c:v>
                </c:pt>
                <c:pt idx="5267">
                  <c:v>80.383300781</c:v>
                </c:pt>
                <c:pt idx="5268">
                  <c:v>80.39855957</c:v>
                </c:pt>
                <c:pt idx="5269">
                  <c:v>80.413818359</c:v>
                </c:pt>
                <c:pt idx="5270">
                  <c:v>80.42907714799993</c:v>
                </c:pt>
                <c:pt idx="5271">
                  <c:v>80.44433593799998</c:v>
                </c:pt>
                <c:pt idx="5272">
                  <c:v>80.45959472699998</c:v>
                </c:pt>
                <c:pt idx="5273">
                  <c:v>80.47485351599998</c:v>
                </c:pt>
                <c:pt idx="5274">
                  <c:v>80.49011230499998</c:v>
                </c:pt>
                <c:pt idx="5275">
                  <c:v>80.50537109399988</c:v>
                </c:pt>
                <c:pt idx="5276">
                  <c:v>80.520629883</c:v>
                </c:pt>
                <c:pt idx="5277">
                  <c:v>80.53588867199996</c:v>
                </c:pt>
                <c:pt idx="5278">
                  <c:v>80.551147461</c:v>
                </c:pt>
                <c:pt idx="5279">
                  <c:v>80.56640625</c:v>
                </c:pt>
                <c:pt idx="5280">
                  <c:v>80.581665039</c:v>
                </c:pt>
                <c:pt idx="5281">
                  <c:v>80.596923828</c:v>
                </c:pt>
                <c:pt idx="5282">
                  <c:v>80.61218261699995</c:v>
                </c:pt>
                <c:pt idx="5283">
                  <c:v>80.62744140599996</c:v>
                </c:pt>
                <c:pt idx="5284">
                  <c:v>80.64270019499993</c:v>
                </c:pt>
                <c:pt idx="5285">
                  <c:v>80.657958984</c:v>
                </c:pt>
                <c:pt idx="5286">
                  <c:v>80.67321777299993</c:v>
                </c:pt>
                <c:pt idx="5287">
                  <c:v>80.68847656299988</c:v>
                </c:pt>
                <c:pt idx="5288">
                  <c:v>80.70373535199994</c:v>
                </c:pt>
                <c:pt idx="5289">
                  <c:v>80.71899414099998</c:v>
                </c:pt>
                <c:pt idx="5290">
                  <c:v>80.73425293</c:v>
                </c:pt>
                <c:pt idx="5291">
                  <c:v>80.74951171899998</c:v>
                </c:pt>
                <c:pt idx="5292">
                  <c:v>80.76477050799996</c:v>
                </c:pt>
                <c:pt idx="5293">
                  <c:v>80.780029297</c:v>
                </c:pt>
                <c:pt idx="5294">
                  <c:v>80.795288086</c:v>
                </c:pt>
                <c:pt idx="5295">
                  <c:v>80.810546875</c:v>
                </c:pt>
                <c:pt idx="5296">
                  <c:v>80.825805664</c:v>
                </c:pt>
                <c:pt idx="5297">
                  <c:v>80.841064453</c:v>
                </c:pt>
                <c:pt idx="5298">
                  <c:v>80.856323242</c:v>
                </c:pt>
                <c:pt idx="5299">
                  <c:v>80.87158203099993</c:v>
                </c:pt>
                <c:pt idx="5300">
                  <c:v>80.88684081999993</c:v>
                </c:pt>
                <c:pt idx="5301">
                  <c:v>80.902099609</c:v>
                </c:pt>
                <c:pt idx="5302">
                  <c:v>80.917358398</c:v>
                </c:pt>
                <c:pt idx="5303">
                  <c:v>80.93261718799998</c:v>
                </c:pt>
                <c:pt idx="5304">
                  <c:v>80.94787597699998</c:v>
                </c:pt>
                <c:pt idx="5305">
                  <c:v>80.963134766</c:v>
                </c:pt>
                <c:pt idx="5306">
                  <c:v>80.97839355499994</c:v>
                </c:pt>
                <c:pt idx="5307">
                  <c:v>80.99365234399998</c:v>
                </c:pt>
                <c:pt idx="5308">
                  <c:v>81.00891113299991</c:v>
                </c:pt>
                <c:pt idx="5309">
                  <c:v>81.024169922</c:v>
                </c:pt>
                <c:pt idx="5310">
                  <c:v>81.03942871099996</c:v>
                </c:pt>
                <c:pt idx="5311">
                  <c:v>81.0546875</c:v>
                </c:pt>
                <c:pt idx="5312">
                  <c:v>81.069946289</c:v>
                </c:pt>
                <c:pt idx="5313">
                  <c:v>81.085205078</c:v>
                </c:pt>
                <c:pt idx="5314">
                  <c:v>81.100463867</c:v>
                </c:pt>
                <c:pt idx="5315">
                  <c:v>81.11572265599996</c:v>
                </c:pt>
                <c:pt idx="5316">
                  <c:v>81.130981445</c:v>
                </c:pt>
                <c:pt idx="5317">
                  <c:v>81.146240234</c:v>
                </c:pt>
                <c:pt idx="5318">
                  <c:v>81.161499023</c:v>
                </c:pt>
                <c:pt idx="5319">
                  <c:v>81.17675781299984</c:v>
                </c:pt>
                <c:pt idx="5320">
                  <c:v>81.19201660199998</c:v>
                </c:pt>
                <c:pt idx="5321">
                  <c:v>81.20727539099998</c:v>
                </c:pt>
                <c:pt idx="5322">
                  <c:v>81.22253417999994</c:v>
                </c:pt>
                <c:pt idx="5323">
                  <c:v>81.23779296899998</c:v>
                </c:pt>
                <c:pt idx="5324">
                  <c:v>81.25305175799996</c:v>
                </c:pt>
                <c:pt idx="5325">
                  <c:v>81.26831054699996</c:v>
                </c:pt>
                <c:pt idx="5326">
                  <c:v>81.283569336</c:v>
                </c:pt>
                <c:pt idx="5327">
                  <c:v>81.298828125</c:v>
                </c:pt>
                <c:pt idx="5328">
                  <c:v>81.314086914</c:v>
                </c:pt>
                <c:pt idx="5329">
                  <c:v>81.32934570299994</c:v>
                </c:pt>
                <c:pt idx="5330">
                  <c:v>81.344604492</c:v>
                </c:pt>
                <c:pt idx="5331">
                  <c:v>81.359863281</c:v>
                </c:pt>
                <c:pt idx="5332">
                  <c:v>81.37512206999996</c:v>
                </c:pt>
                <c:pt idx="5333">
                  <c:v>81.39038085899993</c:v>
                </c:pt>
                <c:pt idx="5334">
                  <c:v>81.405639648</c:v>
                </c:pt>
                <c:pt idx="5335">
                  <c:v>81.42089843799994</c:v>
                </c:pt>
                <c:pt idx="5336">
                  <c:v>81.43615722699998</c:v>
                </c:pt>
                <c:pt idx="5337">
                  <c:v>81.45141601599998</c:v>
                </c:pt>
                <c:pt idx="5338">
                  <c:v>81.46667480499998</c:v>
                </c:pt>
                <c:pt idx="5339">
                  <c:v>81.48193359399998</c:v>
                </c:pt>
                <c:pt idx="5340">
                  <c:v>81.497192383</c:v>
                </c:pt>
                <c:pt idx="5341">
                  <c:v>81.51245117199996</c:v>
                </c:pt>
                <c:pt idx="5342">
                  <c:v>81.527709961</c:v>
                </c:pt>
                <c:pt idx="5343">
                  <c:v>81.54296875</c:v>
                </c:pt>
                <c:pt idx="5344">
                  <c:v>81.558227539</c:v>
                </c:pt>
                <c:pt idx="5345">
                  <c:v>81.57348632799994</c:v>
                </c:pt>
                <c:pt idx="5346">
                  <c:v>81.58874511699989</c:v>
                </c:pt>
                <c:pt idx="5347">
                  <c:v>81.604003906</c:v>
                </c:pt>
                <c:pt idx="5348">
                  <c:v>81.619262695</c:v>
                </c:pt>
                <c:pt idx="5349">
                  <c:v>81.634521484</c:v>
                </c:pt>
                <c:pt idx="5350">
                  <c:v>81.64978027299993</c:v>
                </c:pt>
                <c:pt idx="5351">
                  <c:v>81.66503906299994</c:v>
                </c:pt>
                <c:pt idx="5352">
                  <c:v>81.68029785199994</c:v>
                </c:pt>
                <c:pt idx="5353">
                  <c:v>81.69555664099998</c:v>
                </c:pt>
                <c:pt idx="5354">
                  <c:v>81.71081543</c:v>
                </c:pt>
                <c:pt idx="5355">
                  <c:v>81.72607421899994</c:v>
                </c:pt>
                <c:pt idx="5356">
                  <c:v>81.741333008</c:v>
                </c:pt>
                <c:pt idx="5357">
                  <c:v>81.75659179699996</c:v>
                </c:pt>
                <c:pt idx="5358">
                  <c:v>81.771850586</c:v>
                </c:pt>
                <c:pt idx="5359">
                  <c:v>81.787109375</c:v>
                </c:pt>
                <c:pt idx="5360">
                  <c:v>81.80236816399994</c:v>
                </c:pt>
                <c:pt idx="5361">
                  <c:v>81.817626953</c:v>
                </c:pt>
                <c:pt idx="5362">
                  <c:v>81.83288574199996</c:v>
                </c:pt>
                <c:pt idx="5363">
                  <c:v>81.848144531</c:v>
                </c:pt>
                <c:pt idx="5364">
                  <c:v>81.86340332</c:v>
                </c:pt>
                <c:pt idx="5365">
                  <c:v>81.87866210899993</c:v>
                </c:pt>
                <c:pt idx="5366">
                  <c:v>81.893920898</c:v>
                </c:pt>
                <c:pt idx="5367">
                  <c:v>81.909179688</c:v>
                </c:pt>
                <c:pt idx="5368">
                  <c:v>81.92443847699994</c:v>
                </c:pt>
                <c:pt idx="5369">
                  <c:v>81.939697266</c:v>
                </c:pt>
                <c:pt idx="5370">
                  <c:v>81.95495605499998</c:v>
                </c:pt>
                <c:pt idx="5371">
                  <c:v>81.97021484399998</c:v>
                </c:pt>
                <c:pt idx="5372">
                  <c:v>81.98547363299996</c:v>
                </c:pt>
                <c:pt idx="5373">
                  <c:v>82.00073242199996</c:v>
                </c:pt>
                <c:pt idx="5374">
                  <c:v>82.01599121099996</c:v>
                </c:pt>
                <c:pt idx="5375">
                  <c:v>82.03125</c:v>
                </c:pt>
                <c:pt idx="5376">
                  <c:v>82.046508789</c:v>
                </c:pt>
                <c:pt idx="5377">
                  <c:v>82.061767578</c:v>
                </c:pt>
                <c:pt idx="5378">
                  <c:v>82.077026367</c:v>
                </c:pt>
                <c:pt idx="5379">
                  <c:v>82.09228515599996</c:v>
                </c:pt>
                <c:pt idx="5380">
                  <c:v>82.107543945</c:v>
                </c:pt>
                <c:pt idx="5381">
                  <c:v>82.1228027339999</c:v>
                </c:pt>
                <c:pt idx="5382">
                  <c:v>82.13806152299993</c:v>
                </c:pt>
                <c:pt idx="5383">
                  <c:v>82.15332031299988</c:v>
                </c:pt>
                <c:pt idx="5384">
                  <c:v>82.16857910199994</c:v>
                </c:pt>
                <c:pt idx="5385">
                  <c:v>82.18383789099988</c:v>
                </c:pt>
                <c:pt idx="5386">
                  <c:v>82.19909667999998</c:v>
                </c:pt>
                <c:pt idx="5387">
                  <c:v>82.214355469</c:v>
                </c:pt>
                <c:pt idx="5388">
                  <c:v>82.229614258</c:v>
                </c:pt>
                <c:pt idx="5389">
                  <c:v>82.244873047</c:v>
                </c:pt>
                <c:pt idx="5390">
                  <c:v>82.26013183599996</c:v>
                </c:pt>
                <c:pt idx="5391">
                  <c:v>82.275390625</c:v>
                </c:pt>
                <c:pt idx="5392">
                  <c:v>82.290649414</c:v>
                </c:pt>
                <c:pt idx="5393">
                  <c:v>82.30590820299994</c:v>
                </c:pt>
                <c:pt idx="5394">
                  <c:v>82.321166992</c:v>
                </c:pt>
                <c:pt idx="5395">
                  <c:v>82.336425781</c:v>
                </c:pt>
                <c:pt idx="5396">
                  <c:v>82.35168457</c:v>
                </c:pt>
                <c:pt idx="5397">
                  <c:v>82.366943359</c:v>
                </c:pt>
                <c:pt idx="5398">
                  <c:v>82.38220214799993</c:v>
                </c:pt>
                <c:pt idx="5399">
                  <c:v>82.39746093799998</c:v>
                </c:pt>
                <c:pt idx="5400">
                  <c:v>82.41271972699998</c:v>
                </c:pt>
                <c:pt idx="5401">
                  <c:v>82.42797851599994</c:v>
                </c:pt>
                <c:pt idx="5402">
                  <c:v>82.44323730499998</c:v>
                </c:pt>
                <c:pt idx="5403">
                  <c:v>82.45849609399994</c:v>
                </c:pt>
                <c:pt idx="5404">
                  <c:v>82.47375488299996</c:v>
                </c:pt>
                <c:pt idx="5405">
                  <c:v>82.489013672</c:v>
                </c:pt>
                <c:pt idx="5406">
                  <c:v>82.504272461</c:v>
                </c:pt>
                <c:pt idx="5407">
                  <c:v>82.51953125</c:v>
                </c:pt>
                <c:pt idx="5408">
                  <c:v>82.534790039</c:v>
                </c:pt>
                <c:pt idx="5409">
                  <c:v>82.55004882799994</c:v>
                </c:pt>
                <c:pt idx="5410">
                  <c:v>82.56530761699995</c:v>
                </c:pt>
                <c:pt idx="5411">
                  <c:v>82.580566406</c:v>
                </c:pt>
                <c:pt idx="5412">
                  <c:v>82.595825195</c:v>
                </c:pt>
                <c:pt idx="5413">
                  <c:v>82.611083984</c:v>
                </c:pt>
                <c:pt idx="5414">
                  <c:v>82.62634277299992</c:v>
                </c:pt>
                <c:pt idx="5415">
                  <c:v>82.64160156299998</c:v>
                </c:pt>
                <c:pt idx="5416">
                  <c:v>82.65686035199994</c:v>
                </c:pt>
                <c:pt idx="5417">
                  <c:v>82.67211914099994</c:v>
                </c:pt>
                <c:pt idx="5418">
                  <c:v>82.68737792999994</c:v>
                </c:pt>
                <c:pt idx="5419">
                  <c:v>82.70263671899994</c:v>
                </c:pt>
                <c:pt idx="5420">
                  <c:v>82.717895508</c:v>
                </c:pt>
                <c:pt idx="5421">
                  <c:v>82.733154297</c:v>
                </c:pt>
                <c:pt idx="5422">
                  <c:v>82.748413086</c:v>
                </c:pt>
                <c:pt idx="5423">
                  <c:v>82.763671875</c:v>
                </c:pt>
                <c:pt idx="5424">
                  <c:v>82.778930664</c:v>
                </c:pt>
                <c:pt idx="5425">
                  <c:v>82.794189453</c:v>
                </c:pt>
                <c:pt idx="5426">
                  <c:v>82.80944824199996</c:v>
                </c:pt>
                <c:pt idx="5427">
                  <c:v>82.82470703099993</c:v>
                </c:pt>
                <c:pt idx="5428">
                  <c:v>82.83996582</c:v>
                </c:pt>
                <c:pt idx="5429">
                  <c:v>82.855224609</c:v>
                </c:pt>
                <c:pt idx="5430">
                  <c:v>82.87048339799993</c:v>
                </c:pt>
                <c:pt idx="5431">
                  <c:v>82.88574218799988</c:v>
                </c:pt>
                <c:pt idx="5432">
                  <c:v>82.90100097699998</c:v>
                </c:pt>
                <c:pt idx="5433">
                  <c:v>82.916259766</c:v>
                </c:pt>
                <c:pt idx="5434">
                  <c:v>82.93151855499998</c:v>
                </c:pt>
                <c:pt idx="5435">
                  <c:v>82.94677734399994</c:v>
                </c:pt>
                <c:pt idx="5436">
                  <c:v>82.96203613299991</c:v>
                </c:pt>
                <c:pt idx="5437">
                  <c:v>82.977294922</c:v>
                </c:pt>
                <c:pt idx="5438">
                  <c:v>82.992553711</c:v>
                </c:pt>
                <c:pt idx="5439">
                  <c:v>83.0078125</c:v>
                </c:pt>
                <c:pt idx="5440">
                  <c:v>83.023071289</c:v>
                </c:pt>
                <c:pt idx="5441">
                  <c:v>83.03833007799994</c:v>
                </c:pt>
                <c:pt idx="5442">
                  <c:v>83.05358886699995</c:v>
                </c:pt>
                <c:pt idx="5443">
                  <c:v>83.06884765599996</c:v>
                </c:pt>
                <c:pt idx="5444">
                  <c:v>83.084106445</c:v>
                </c:pt>
                <c:pt idx="5445">
                  <c:v>83.099365234</c:v>
                </c:pt>
                <c:pt idx="5446">
                  <c:v>83.114624023</c:v>
                </c:pt>
                <c:pt idx="5447">
                  <c:v>83.12988281299984</c:v>
                </c:pt>
                <c:pt idx="5448">
                  <c:v>83.14514160199998</c:v>
                </c:pt>
                <c:pt idx="5449">
                  <c:v>83.16040039099994</c:v>
                </c:pt>
                <c:pt idx="5450">
                  <c:v>83.17565917999994</c:v>
                </c:pt>
                <c:pt idx="5451">
                  <c:v>83.19091796899998</c:v>
                </c:pt>
                <c:pt idx="5452">
                  <c:v>83.20617675799996</c:v>
                </c:pt>
                <c:pt idx="5453">
                  <c:v>83.22143554699996</c:v>
                </c:pt>
                <c:pt idx="5454">
                  <c:v>83.236694336</c:v>
                </c:pt>
                <c:pt idx="5455">
                  <c:v>83.251953125</c:v>
                </c:pt>
                <c:pt idx="5456">
                  <c:v>83.267211914</c:v>
                </c:pt>
                <c:pt idx="5457">
                  <c:v>83.28247070299994</c:v>
                </c:pt>
                <c:pt idx="5458">
                  <c:v>83.297729492</c:v>
                </c:pt>
                <c:pt idx="5459">
                  <c:v>83.312988281</c:v>
                </c:pt>
                <c:pt idx="5460">
                  <c:v>83.32824706999996</c:v>
                </c:pt>
                <c:pt idx="5461">
                  <c:v>83.343505859</c:v>
                </c:pt>
                <c:pt idx="5462">
                  <c:v>83.358764648</c:v>
                </c:pt>
                <c:pt idx="5463">
                  <c:v>83.37402343799998</c:v>
                </c:pt>
                <c:pt idx="5464">
                  <c:v>83.38928222699994</c:v>
                </c:pt>
                <c:pt idx="5465">
                  <c:v>83.40454101599998</c:v>
                </c:pt>
                <c:pt idx="5466">
                  <c:v>83.41979980499998</c:v>
                </c:pt>
                <c:pt idx="5467">
                  <c:v>83.43505859399994</c:v>
                </c:pt>
                <c:pt idx="5468">
                  <c:v>83.45031738299996</c:v>
                </c:pt>
                <c:pt idx="5469">
                  <c:v>83.46557617199996</c:v>
                </c:pt>
                <c:pt idx="5470">
                  <c:v>83.480834961</c:v>
                </c:pt>
                <c:pt idx="5471">
                  <c:v>83.49609375</c:v>
                </c:pt>
                <c:pt idx="5472">
                  <c:v>83.511352539</c:v>
                </c:pt>
                <c:pt idx="5473">
                  <c:v>83.526611328</c:v>
                </c:pt>
                <c:pt idx="5474">
                  <c:v>83.54187011699995</c:v>
                </c:pt>
                <c:pt idx="5475">
                  <c:v>83.557128906</c:v>
                </c:pt>
                <c:pt idx="5476">
                  <c:v>83.57238769499993</c:v>
                </c:pt>
                <c:pt idx="5477">
                  <c:v>83.587646484</c:v>
                </c:pt>
                <c:pt idx="5478">
                  <c:v>83.60290527299993</c:v>
                </c:pt>
                <c:pt idx="5479">
                  <c:v>83.61816406299998</c:v>
                </c:pt>
                <c:pt idx="5480">
                  <c:v>83.63342285199994</c:v>
                </c:pt>
                <c:pt idx="5481">
                  <c:v>83.64868164099998</c:v>
                </c:pt>
                <c:pt idx="5482">
                  <c:v>83.66394042999998</c:v>
                </c:pt>
                <c:pt idx="5483">
                  <c:v>83.67919921899994</c:v>
                </c:pt>
                <c:pt idx="5484">
                  <c:v>83.69445800799996</c:v>
                </c:pt>
                <c:pt idx="5485">
                  <c:v>83.70971679699996</c:v>
                </c:pt>
                <c:pt idx="5486">
                  <c:v>83.724975586</c:v>
                </c:pt>
                <c:pt idx="5487">
                  <c:v>83.740234375</c:v>
                </c:pt>
                <c:pt idx="5488">
                  <c:v>83.755493164</c:v>
                </c:pt>
                <c:pt idx="5489">
                  <c:v>83.77075195299994</c:v>
                </c:pt>
                <c:pt idx="5490">
                  <c:v>83.786010742</c:v>
                </c:pt>
                <c:pt idx="5491">
                  <c:v>83.801269531</c:v>
                </c:pt>
                <c:pt idx="5492">
                  <c:v>83.81652832</c:v>
                </c:pt>
                <c:pt idx="5493">
                  <c:v>83.83178710899993</c:v>
                </c:pt>
                <c:pt idx="5494">
                  <c:v>83.847045898</c:v>
                </c:pt>
                <c:pt idx="5495">
                  <c:v>83.86230468799998</c:v>
                </c:pt>
                <c:pt idx="5496">
                  <c:v>83.87756347699998</c:v>
                </c:pt>
                <c:pt idx="5497">
                  <c:v>83.89282226599998</c:v>
                </c:pt>
                <c:pt idx="5498">
                  <c:v>83.90808105499994</c:v>
                </c:pt>
                <c:pt idx="5499">
                  <c:v>83.92333984399994</c:v>
                </c:pt>
                <c:pt idx="5500">
                  <c:v>83.93859863299996</c:v>
                </c:pt>
                <c:pt idx="5501">
                  <c:v>83.953857422</c:v>
                </c:pt>
                <c:pt idx="5502">
                  <c:v>83.969116211</c:v>
                </c:pt>
                <c:pt idx="5503">
                  <c:v>83.984375</c:v>
                </c:pt>
                <c:pt idx="5504">
                  <c:v>83.999633789</c:v>
                </c:pt>
                <c:pt idx="5505">
                  <c:v>84.014892578</c:v>
                </c:pt>
                <c:pt idx="5506">
                  <c:v>84.030151367</c:v>
                </c:pt>
                <c:pt idx="5507">
                  <c:v>84.04541015599996</c:v>
                </c:pt>
                <c:pt idx="5508">
                  <c:v>84.060668945</c:v>
                </c:pt>
                <c:pt idx="5509">
                  <c:v>84.07592773399993</c:v>
                </c:pt>
                <c:pt idx="5510">
                  <c:v>84.091186523</c:v>
                </c:pt>
                <c:pt idx="5511">
                  <c:v>84.10644531299988</c:v>
                </c:pt>
                <c:pt idx="5512">
                  <c:v>84.12170410199994</c:v>
                </c:pt>
                <c:pt idx="5513">
                  <c:v>84.13696289099994</c:v>
                </c:pt>
                <c:pt idx="5514">
                  <c:v>84.15222167999998</c:v>
                </c:pt>
                <c:pt idx="5515">
                  <c:v>84.16748046899998</c:v>
                </c:pt>
                <c:pt idx="5516">
                  <c:v>84.18273925799991</c:v>
                </c:pt>
                <c:pt idx="5517">
                  <c:v>84.19799804699996</c:v>
                </c:pt>
                <c:pt idx="5518">
                  <c:v>84.213256836</c:v>
                </c:pt>
                <c:pt idx="5519">
                  <c:v>84.228515625</c:v>
                </c:pt>
                <c:pt idx="5520">
                  <c:v>84.243774414</c:v>
                </c:pt>
                <c:pt idx="5521">
                  <c:v>84.259033203</c:v>
                </c:pt>
                <c:pt idx="5522">
                  <c:v>84.274291992</c:v>
                </c:pt>
                <c:pt idx="5523">
                  <c:v>84.289550781</c:v>
                </c:pt>
                <c:pt idx="5524">
                  <c:v>84.30480957</c:v>
                </c:pt>
                <c:pt idx="5525">
                  <c:v>84.32006835899993</c:v>
                </c:pt>
                <c:pt idx="5526">
                  <c:v>84.33532714799993</c:v>
                </c:pt>
                <c:pt idx="5527">
                  <c:v>84.35058593799994</c:v>
                </c:pt>
                <c:pt idx="5528">
                  <c:v>84.36584472699994</c:v>
                </c:pt>
                <c:pt idx="5529">
                  <c:v>84.38110351599998</c:v>
                </c:pt>
                <c:pt idx="5530">
                  <c:v>84.39636230499994</c:v>
                </c:pt>
                <c:pt idx="5531">
                  <c:v>84.411621094</c:v>
                </c:pt>
                <c:pt idx="5532">
                  <c:v>84.42687988299996</c:v>
                </c:pt>
                <c:pt idx="5533">
                  <c:v>84.442138672</c:v>
                </c:pt>
                <c:pt idx="5534">
                  <c:v>84.457397461</c:v>
                </c:pt>
                <c:pt idx="5535">
                  <c:v>84.47265625</c:v>
                </c:pt>
                <c:pt idx="5536">
                  <c:v>84.487915039</c:v>
                </c:pt>
                <c:pt idx="5537">
                  <c:v>84.503173828</c:v>
                </c:pt>
                <c:pt idx="5538">
                  <c:v>84.51843261699995</c:v>
                </c:pt>
                <c:pt idx="5539">
                  <c:v>84.533691406</c:v>
                </c:pt>
                <c:pt idx="5540">
                  <c:v>84.548950195</c:v>
                </c:pt>
                <c:pt idx="5541">
                  <c:v>84.564208984</c:v>
                </c:pt>
                <c:pt idx="5542">
                  <c:v>84.57946777299993</c:v>
                </c:pt>
                <c:pt idx="5543">
                  <c:v>84.59472656299998</c:v>
                </c:pt>
                <c:pt idx="5544">
                  <c:v>84.60998535199994</c:v>
                </c:pt>
                <c:pt idx="5545">
                  <c:v>84.62524414099994</c:v>
                </c:pt>
                <c:pt idx="5546">
                  <c:v>84.64050292999998</c:v>
                </c:pt>
                <c:pt idx="5547">
                  <c:v>84.65576171899988</c:v>
                </c:pt>
                <c:pt idx="5548">
                  <c:v>84.67102050799996</c:v>
                </c:pt>
                <c:pt idx="5549">
                  <c:v>84.68627929699996</c:v>
                </c:pt>
                <c:pt idx="5550">
                  <c:v>84.701538086</c:v>
                </c:pt>
                <c:pt idx="5551">
                  <c:v>84.716796875</c:v>
                </c:pt>
                <c:pt idx="5552">
                  <c:v>84.732055664</c:v>
                </c:pt>
                <c:pt idx="5553">
                  <c:v>84.747314453</c:v>
                </c:pt>
                <c:pt idx="5554">
                  <c:v>84.762573242</c:v>
                </c:pt>
                <c:pt idx="5555">
                  <c:v>84.77783203099993</c:v>
                </c:pt>
                <c:pt idx="5556">
                  <c:v>84.79309082</c:v>
                </c:pt>
                <c:pt idx="5557">
                  <c:v>84.808349609</c:v>
                </c:pt>
                <c:pt idx="5558">
                  <c:v>84.82360839799993</c:v>
                </c:pt>
                <c:pt idx="5559">
                  <c:v>84.83886718799994</c:v>
                </c:pt>
                <c:pt idx="5560">
                  <c:v>84.85412597699998</c:v>
                </c:pt>
                <c:pt idx="5561">
                  <c:v>84.86938476599998</c:v>
                </c:pt>
                <c:pt idx="5562">
                  <c:v>84.88464355499998</c:v>
                </c:pt>
                <c:pt idx="5563">
                  <c:v>84.89990234399994</c:v>
                </c:pt>
                <c:pt idx="5564">
                  <c:v>84.91516113299996</c:v>
                </c:pt>
                <c:pt idx="5565">
                  <c:v>84.930419922</c:v>
                </c:pt>
                <c:pt idx="5566">
                  <c:v>84.94567871099996</c:v>
                </c:pt>
                <c:pt idx="5567">
                  <c:v>84.9609375</c:v>
                </c:pt>
                <c:pt idx="5568">
                  <c:v>84.976196289</c:v>
                </c:pt>
                <c:pt idx="5569">
                  <c:v>84.991455078</c:v>
                </c:pt>
                <c:pt idx="5570">
                  <c:v>85.006713867</c:v>
                </c:pt>
                <c:pt idx="5571">
                  <c:v>85.02197265599996</c:v>
                </c:pt>
                <c:pt idx="5572">
                  <c:v>85.037231445</c:v>
                </c:pt>
                <c:pt idx="5573">
                  <c:v>85.05249023399993</c:v>
                </c:pt>
                <c:pt idx="5574">
                  <c:v>85.067749023</c:v>
                </c:pt>
                <c:pt idx="5575">
                  <c:v>85.08300781299988</c:v>
                </c:pt>
                <c:pt idx="5576">
                  <c:v>85.098266602</c:v>
                </c:pt>
                <c:pt idx="5577">
                  <c:v>85.11352539099998</c:v>
                </c:pt>
                <c:pt idx="5578">
                  <c:v>85.12878417999988</c:v>
                </c:pt>
                <c:pt idx="5579">
                  <c:v>85.14404296899998</c:v>
                </c:pt>
                <c:pt idx="5580">
                  <c:v>85.15930175799991</c:v>
                </c:pt>
                <c:pt idx="5581">
                  <c:v>85.17456054699996</c:v>
                </c:pt>
                <c:pt idx="5582">
                  <c:v>85.18981933599996</c:v>
                </c:pt>
                <c:pt idx="5583">
                  <c:v>85.20507812499993</c:v>
                </c:pt>
                <c:pt idx="5584">
                  <c:v>85.22033691399994</c:v>
                </c:pt>
                <c:pt idx="5585">
                  <c:v>85.235595703</c:v>
                </c:pt>
                <c:pt idx="5586">
                  <c:v>85.250854492</c:v>
                </c:pt>
                <c:pt idx="5587">
                  <c:v>85.266113281</c:v>
                </c:pt>
                <c:pt idx="5588">
                  <c:v>85.28137206999996</c:v>
                </c:pt>
                <c:pt idx="5589">
                  <c:v>85.296630859</c:v>
                </c:pt>
                <c:pt idx="5590">
                  <c:v>85.311889648</c:v>
                </c:pt>
                <c:pt idx="5591">
                  <c:v>85.32714843799994</c:v>
                </c:pt>
                <c:pt idx="5592">
                  <c:v>85.34240722699994</c:v>
                </c:pt>
                <c:pt idx="5593">
                  <c:v>85.35766601599998</c:v>
                </c:pt>
                <c:pt idx="5594">
                  <c:v>85.37292480499994</c:v>
                </c:pt>
                <c:pt idx="5595">
                  <c:v>85.38818359399994</c:v>
                </c:pt>
                <c:pt idx="5596">
                  <c:v>85.40344238299996</c:v>
                </c:pt>
                <c:pt idx="5597">
                  <c:v>85.41870117199996</c:v>
                </c:pt>
                <c:pt idx="5598">
                  <c:v>85.433959961</c:v>
                </c:pt>
                <c:pt idx="5599">
                  <c:v>85.44921875</c:v>
                </c:pt>
                <c:pt idx="5600">
                  <c:v>85.464477539</c:v>
                </c:pt>
                <c:pt idx="5601">
                  <c:v>85.47973632799994</c:v>
                </c:pt>
                <c:pt idx="5602">
                  <c:v>85.494995117</c:v>
                </c:pt>
                <c:pt idx="5603">
                  <c:v>85.510253906</c:v>
                </c:pt>
                <c:pt idx="5604">
                  <c:v>85.525512695</c:v>
                </c:pt>
                <c:pt idx="5605">
                  <c:v>85.540771484</c:v>
                </c:pt>
                <c:pt idx="5606">
                  <c:v>85.55603027299993</c:v>
                </c:pt>
                <c:pt idx="5607">
                  <c:v>85.57128906299998</c:v>
                </c:pt>
                <c:pt idx="5608">
                  <c:v>85.58654785199994</c:v>
                </c:pt>
                <c:pt idx="5609">
                  <c:v>85.60180664099998</c:v>
                </c:pt>
                <c:pt idx="5610">
                  <c:v>85.61706543</c:v>
                </c:pt>
                <c:pt idx="5611">
                  <c:v>85.63232421899994</c:v>
                </c:pt>
                <c:pt idx="5612">
                  <c:v>85.647583008</c:v>
                </c:pt>
                <c:pt idx="5613">
                  <c:v>85.66284179699991</c:v>
                </c:pt>
                <c:pt idx="5614">
                  <c:v>85.67810058599996</c:v>
                </c:pt>
                <c:pt idx="5615">
                  <c:v>85.693359375</c:v>
                </c:pt>
                <c:pt idx="5616">
                  <c:v>85.708618164</c:v>
                </c:pt>
                <c:pt idx="5617">
                  <c:v>85.72387695299994</c:v>
                </c:pt>
                <c:pt idx="5618">
                  <c:v>85.739135742</c:v>
                </c:pt>
                <c:pt idx="5619">
                  <c:v>85.754394531</c:v>
                </c:pt>
                <c:pt idx="5620">
                  <c:v>85.76965332</c:v>
                </c:pt>
                <c:pt idx="5621">
                  <c:v>85.784912109</c:v>
                </c:pt>
                <c:pt idx="5622">
                  <c:v>85.80017089799993</c:v>
                </c:pt>
                <c:pt idx="5623">
                  <c:v>85.815429688</c:v>
                </c:pt>
                <c:pt idx="5624">
                  <c:v>85.83068847699994</c:v>
                </c:pt>
                <c:pt idx="5625">
                  <c:v>85.84594726599998</c:v>
                </c:pt>
                <c:pt idx="5626">
                  <c:v>85.86120605499998</c:v>
                </c:pt>
                <c:pt idx="5627">
                  <c:v>85.87646484399994</c:v>
                </c:pt>
                <c:pt idx="5628">
                  <c:v>85.891723633</c:v>
                </c:pt>
                <c:pt idx="5629">
                  <c:v>85.906982422</c:v>
                </c:pt>
                <c:pt idx="5630">
                  <c:v>85.92224121099996</c:v>
                </c:pt>
                <c:pt idx="5631">
                  <c:v>85.9375</c:v>
                </c:pt>
                <c:pt idx="5632">
                  <c:v>85.952758789</c:v>
                </c:pt>
                <c:pt idx="5633">
                  <c:v>85.968017578</c:v>
                </c:pt>
                <c:pt idx="5634">
                  <c:v>85.983276367</c:v>
                </c:pt>
                <c:pt idx="5635">
                  <c:v>85.99853515599996</c:v>
                </c:pt>
                <c:pt idx="5636">
                  <c:v>86.013793945</c:v>
                </c:pt>
                <c:pt idx="5637">
                  <c:v>86.02905273399993</c:v>
                </c:pt>
                <c:pt idx="5638">
                  <c:v>86.044311523</c:v>
                </c:pt>
                <c:pt idx="5639">
                  <c:v>86.05957031299988</c:v>
                </c:pt>
                <c:pt idx="5640">
                  <c:v>86.07482910199998</c:v>
                </c:pt>
                <c:pt idx="5641">
                  <c:v>86.09008789099994</c:v>
                </c:pt>
                <c:pt idx="5642">
                  <c:v>86.10534667999994</c:v>
                </c:pt>
                <c:pt idx="5643">
                  <c:v>86.12060546899998</c:v>
                </c:pt>
                <c:pt idx="5644">
                  <c:v>86.13586425799996</c:v>
                </c:pt>
                <c:pt idx="5645">
                  <c:v>86.151123047</c:v>
                </c:pt>
                <c:pt idx="5646">
                  <c:v>86.16638183599991</c:v>
                </c:pt>
                <c:pt idx="5647">
                  <c:v>86.181640625</c:v>
                </c:pt>
                <c:pt idx="5648">
                  <c:v>86.196899414</c:v>
                </c:pt>
                <c:pt idx="5649">
                  <c:v>86.212158203</c:v>
                </c:pt>
                <c:pt idx="5650">
                  <c:v>86.227416992</c:v>
                </c:pt>
                <c:pt idx="5651">
                  <c:v>86.242675781</c:v>
                </c:pt>
                <c:pt idx="5652">
                  <c:v>86.25793457</c:v>
                </c:pt>
                <c:pt idx="5653">
                  <c:v>86.273193359</c:v>
                </c:pt>
                <c:pt idx="5654">
                  <c:v>86.28845214799993</c:v>
                </c:pt>
                <c:pt idx="5655">
                  <c:v>86.30371093799994</c:v>
                </c:pt>
                <c:pt idx="5656">
                  <c:v>86.31896972699998</c:v>
                </c:pt>
                <c:pt idx="5657">
                  <c:v>86.33422851599998</c:v>
                </c:pt>
                <c:pt idx="5658">
                  <c:v>86.34948730499994</c:v>
                </c:pt>
                <c:pt idx="5659">
                  <c:v>86.36474609399994</c:v>
                </c:pt>
                <c:pt idx="5660">
                  <c:v>86.38000488299996</c:v>
                </c:pt>
                <c:pt idx="5661">
                  <c:v>86.395263672</c:v>
                </c:pt>
                <c:pt idx="5662">
                  <c:v>86.410522461</c:v>
                </c:pt>
                <c:pt idx="5663">
                  <c:v>86.42578124999996</c:v>
                </c:pt>
                <c:pt idx="5664">
                  <c:v>86.441040039</c:v>
                </c:pt>
                <c:pt idx="5665">
                  <c:v>86.456298828</c:v>
                </c:pt>
                <c:pt idx="5666">
                  <c:v>86.471557617</c:v>
                </c:pt>
                <c:pt idx="5667">
                  <c:v>86.486816406</c:v>
                </c:pt>
                <c:pt idx="5668">
                  <c:v>86.50207519499993</c:v>
                </c:pt>
                <c:pt idx="5669">
                  <c:v>86.517333984</c:v>
                </c:pt>
                <c:pt idx="5670">
                  <c:v>86.53259277299993</c:v>
                </c:pt>
                <c:pt idx="5671">
                  <c:v>86.54785156299998</c:v>
                </c:pt>
                <c:pt idx="5672">
                  <c:v>86.56311035199998</c:v>
                </c:pt>
                <c:pt idx="5673">
                  <c:v>86.57836914099994</c:v>
                </c:pt>
                <c:pt idx="5674">
                  <c:v>86.59362793</c:v>
                </c:pt>
                <c:pt idx="5675">
                  <c:v>86.60888671899988</c:v>
                </c:pt>
                <c:pt idx="5676">
                  <c:v>86.62414550799996</c:v>
                </c:pt>
                <c:pt idx="5677">
                  <c:v>86.63940429699996</c:v>
                </c:pt>
                <c:pt idx="5678">
                  <c:v>86.654663086</c:v>
                </c:pt>
                <c:pt idx="5679">
                  <c:v>86.669921875</c:v>
                </c:pt>
                <c:pt idx="5680">
                  <c:v>86.685180664</c:v>
                </c:pt>
                <c:pt idx="5681">
                  <c:v>86.700439453</c:v>
                </c:pt>
                <c:pt idx="5682">
                  <c:v>86.715698242</c:v>
                </c:pt>
                <c:pt idx="5683">
                  <c:v>86.730957031</c:v>
                </c:pt>
                <c:pt idx="5684">
                  <c:v>86.74621582</c:v>
                </c:pt>
                <c:pt idx="5685">
                  <c:v>86.761474609</c:v>
                </c:pt>
                <c:pt idx="5686">
                  <c:v>86.77673339799993</c:v>
                </c:pt>
                <c:pt idx="5687">
                  <c:v>86.79199218799998</c:v>
                </c:pt>
                <c:pt idx="5688">
                  <c:v>86.80725097699998</c:v>
                </c:pt>
                <c:pt idx="5689">
                  <c:v>86.82250976599998</c:v>
                </c:pt>
                <c:pt idx="5690">
                  <c:v>86.83776855499994</c:v>
                </c:pt>
                <c:pt idx="5691">
                  <c:v>86.85302734399994</c:v>
                </c:pt>
                <c:pt idx="5692">
                  <c:v>86.86828613299991</c:v>
                </c:pt>
                <c:pt idx="5693">
                  <c:v>86.883544922</c:v>
                </c:pt>
                <c:pt idx="5694">
                  <c:v>86.89880371099996</c:v>
                </c:pt>
                <c:pt idx="5695">
                  <c:v>86.9140625</c:v>
                </c:pt>
                <c:pt idx="5696">
                  <c:v>86.929321289</c:v>
                </c:pt>
                <c:pt idx="5697">
                  <c:v>86.944580078</c:v>
                </c:pt>
                <c:pt idx="5698">
                  <c:v>86.95983886699995</c:v>
                </c:pt>
                <c:pt idx="5699">
                  <c:v>86.97509765599996</c:v>
                </c:pt>
                <c:pt idx="5700">
                  <c:v>86.990356445</c:v>
                </c:pt>
                <c:pt idx="5701">
                  <c:v>87.005615234</c:v>
                </c:pt>
                <c:pt idx="5702">
                  <c:v>87.02087402299993</c:v>
                </c:pt>
                <c:pt idx="5703">
                  <c:v>87.03613281299988</c:v>
                </c:pt>
                <c:pt idx="5704">
                  <c:v>87.05139160199998</c:v>
                </c:pt>
                <c:pt idx="5705">
                  <c:v>87.06665039099998</c:v>
                </c:pt>
                <c:pt idx="5706">
                  <c:v>87.08190917999998</c:v>
                </c:pt>
                <c:pt idx="5707">
                  <c:v>87.097167969</c:v>
                </c:pt>
                <c:pt idx="5708">
                  <c:v>87.11242675799996</c:v>
                </c:pt>
                <c:pt idx="5709">
                  <c:v>87.12768554699996</c:v>
                </c:pt>
                <c:pt idx="5710">
                  <c:v>87.14294433599996</c:v>
                </c:pt>
                <c:pt idx="5711">
                  <c:v>87.158203125</c:v>
                </c:pt>
                <c:pt idx="5712">
                  <c:v>87.17346191399994</c:v>
                </c:pt>
                <c:pt idx="5713">
                  <c:v>87.18872070299994</c:v>
                </c:pt>
                <c:pt idx="5714">
                  <c:v>87.203979492</c:v>
                </c:pt>
                <c:pt idx="5715">
                  <c:v>87.219238281</c:v>
                </c:pt>
                <c:pt idx="5716">
                  <c:v>87.23449707</c:v>
                </c:pt>
                <c:pt idx="5717">
                  <c:v>87.249755859</c:v>
                </c:pt>
                <c:pt idx="5718">
                  <c:v>87.265014648</c:v>
                </c:pt>
                <c:pt idx="5719">
                  <c:v>87.28027343799998</c:v>
                </c:pt>
                <c:pt idx="5720">
                  <c:v>87.29553222699994</c:v>
                </c:pt>
                <c:pt idx="5721">
                  <c:v>87.31079101599994</c:v>
                </c:pt>
                <c:pt idx="5722">
                  <c:v>87.32604980499994</c:v>
                </c:pt>
                <c:pt idx="5723">
                  <c:v>87.34130859399994</c:v>
                </c:pt>
                <c:pt idx="5724">
                  <c:v>87.35656738299996</c:v>
                </c:pt>
                <c:pt idx="5725">
                  <c:v>87.37182617199996</c:v>
                </c:pt>
                <c:pt idx="5726">
                  <c:v>87.387084961</c:v>
                </c:pt>
                <c:pt idx="5727">
                  <c:v>87.40234375</c:v>
                </c:pt>
                <c:pt idx="5728">
                  <c:v>87.417602539</c:v>
                </c:pt>
                <c:pt idx="5729">
                  <c:v>87.432861328</c:v>
                </c:pt>
                <c:pt idx="5730">
                  <c:v>87.448120117</c:v>
                </c:pt>
                <c:pt idx="5731">
                  <c:v>87.46337890599996</c:v>
                </c:pt>
                <c:pt idx="5732">
                  <c:v>87.478637695</c:v>
                </c:pt>
                <c:pt idx="5733">
                  <c:v>87.493896484</c:v>
                </c:pt>
                <c:pt idx="5734">
                  <c:v>87.509155273</c:v>
                </c:pt>
                <c:pt idx="5735">
                  <c:v>87.52441406299998</c:v>
                </c:pt>
                <c:pt idx="5736">
                  <c:v>87.53967285199994</c:v>
                </c:pt>
                <c:pt idx="5737">
                  <c:v>87.55493164099998</c:v>
                </c:pt>
                <c:pt idx="5738">
                  <c:v>87.57019042999998</c:v>
                </c:pt>
                <c:pt idx="5739">
                  <c:v>87.58544921899994</c:v>
                </c:pt>
                <c:pt idx="5740">
                  <c:v>87.60070800799991</c:v>
                </c:pt>
                <c:pt idx="5741">
                  <c:v>87.61596679699996</c:v>
                </c:pt>
                <c:pt idx="5742">
                  <c:v>87.631225586</c:v>
                </c:pt>
                <c:pt idx="5743">
                  <c:v>87.646484375</c:v>
                </c:pt>
                <c:pt idx="5744">
                  <c:v>87.661743164</c:v>
                </c:pt>
                <c:pt idx="5745">
                  <c:v>87.67700195299994</c:v>
                </c:pt>
                <c:pt idx="5746">
                  <c:v>87.692260742</c:v>
                </c:pt>
                <c:pt idx="5747">
                  <c:v>87.707519531</c:v>
                </c:pt>
                <c:pt idx="5748">
                  <c:v>87.72277831999989</c:v>
                </c:pt>
                <c:pt idx="5749">
                  <c:v>87.73803710899993</c:v>
                </c:pt>
                <c:pt idx="5750">
                  <c:v>87.753295898</c:v>
                </c:pt>
                <c:pt idx="5751">
                  <c:v>87.768554688</c:v>
                </c:pt>
                <c:pt idx="5752">
                  <c:v>87.78381347699998</c:v>
                </c:pt>
                <c:pt idx="5753">
                  <c:v>87.79907226599998</c:v>
                </c:pt>
                <c:pt idx="5754">
                  <c:v>87.81433105499994</c:v>
                </c:pt>
                <c:pt idx="5755">
                  <c:v>87.82958984399994</c:v>
                </c:pt>
                <c:pt idx="5756">
                  <c:v>87.84484863299996</c:v>
                </c:pt>
                <c:pt idx="5757">
                  <c:v>87.860107422</c:v>
                </c:pt>
                <c:pt idx="5758">
                  <c:v>87.87536621099991</c:v>
                </c:pt>
                <c:pt idx="5759">
                  <c:v>87.890625</c:v>
                </c:pt>
                <c:pt idx="5760">
                  <c:v>87.905883789</c:v>
                </c:pt>
                <c:pt idx="5761">
                  <c:v>87.921142578</c:v>
                </c:pt>
                <c:pt idx="5762">
                  <c:v>87.936401367</c:v>
                </c:pt>
                <c:pt idx="5763">
                  <c:v>87.951660156</c:v>
                </c:pt>
                <c:pt idx="5764">
                  <c:v>87.966918945</c:v>
                </c:pt>
                <c:pt idx="5765">
                  <c:v>87.98217773399993</c:v>
                </c:pt>
                <c:pt idx="5766">
                  <c:v>87.997436523</c:v>
                </c:pt>
                <c:pt idx="5767">
                  <c:v>88.01269531299994</c:v>
                </c:pt>
                <c:pt idx="5768">
                  <c:v>88.02795410199998</c:v>
                </c:pt>
                <c:pt idx="5769">
                  <c:v>88.04321289099998</c:v>
                </c:pt>
                <c:pt idx="5770">
                  <c:v>88.05847167999994</c:v>
                </c:pt>
                <c:pt idx="5771">
                  <c:v>88.07373046899994</c:v>
                </c:pt>
                <c:pt idx="5772">
                  <c:v>88.08898925799996</c:v>
                </c:pt>
                <c:pt idx="5773">
                  <c:v>88.10424804699996</c:v>
                </c:pt>
                <c:pt idx="5774">
                  <c:v>88.11950683599996</c:v>
                </c:pt>
                <c:pt idx="5775">
                  <c:v>88.134765625</c:v>
                </c:pt>
                <c:pt idx="5776">
                  <c:v>88.150024414</c:v>
                </c:pt>
                <c:pt idx="5777">
                  <c:v>88.165283203</c:v>
                </c:pt>
                <c:pt idx="5778">
                  <c:v>88.18054199199996</c:v>
                </c:pt>
                <c:pt idx="5779">
                  <c:v>88.195800781</c:v>
                </c:pt>
                <c:pt idx="5780">
                  <c:v>88.21105957</c:v>
                </c:pt>
                <c:pt idx="5781">
                  <c:v>88.22631835899993</c:v>
                </c:pt>
                <c:pt idx="5782">
                  <c:v>88.241577148</c:v>
                </c:pt>
                <c:pt idx="5783">
                  <c:v>88.25683593799994</c:v>
                </c:pt>
                <c:pt idx="5784">
                  <c:v>88.27209472699994</c:v>
                </c:pt>
                <c:pt idx="5785">
                  <c:v>88.28735351599998</c:v>
                </c:pt>
                <c:pt idx="5786">
                  <c:v>88.30261230499994</c:v>
                </c:pt>
                <c:pt idx="5787">
                  <c:v>88.31787109399994</c:v>
                </c:pt>
                <c:pt idx="5788">
                  <c:v>88.333129883</c:v>
                </c:pt>
                <c:pt idx="5789">
                  <c:v>88.34838867199996</c:v>
                </c:pt>
                <c:pt idx="5790">
                  <c:v>88.363647461</c:v>
                </c:pt>
                <c:pt idx="5791">
                  <c:v>88.37890624999996</c:v>
                </c:pt>
                <c:pt idx="5792">
                  <c:v>88.394165039</c:v>
                </c:pt>
                <c:pt idx="5793">
                  <c:v>88.409423828</c:v>
                </c:pt>
                <c:pt idx="5794">
                  <c:v>88.424682617</c:v>
                </c:pt>
                <c:pt idx="5795">
                  <c:v>88.439941406</c:v>
                </c:pt>
                <c:pt idx="5796">
                  <c:v>88.455200195</c:v>
                </c:pt>
                <c:pt idx="5797">
                  <c:v>88.470458984</c:v>
                </c:pt>
                <c:pt idx="5798">
                  <c:v>88.48571777299993</c:v>
                </c:pt>
                <c:pt idx="5799">
                  <c:v>88.50097656299994</c:v>
                </c:pt>
                <c:pt idx="5800">
                  <c:v>88.51623535199998</c:v>
                </c:pt>
                <c:pt idx="5801">
                  <c:v>88.53149414099998</c:v>
                </c:pt>
                <c:pt idx="5802">
                  <c:v>88.54675292999998</c:v>
                </c:pt>
                <c:pt idx="5803">
                  <c:v>88.56201171899994</c:v>
                </c:pt>
                <c:pt idx="5804">
                  <c:v>88.57727050799996</c:v>
                </c:pt>
                <c:pt idx="5805">
                  <c:v>88.592529297</c:v>
                </c:pt>
                <c:pt idx="5806">
                  <c:v>88.60778808599996</c:v>
                </c:pt>
                <c:pt idx="5807">
                  <c:v>88.62304687499993</c:v>
                </c:pt>
                <c:pt idx="5808">
                  <c:v>88.638305664</c:v>
                </c:pt>
                <c:pt idx="5809">
                  <c:v>88.653564453</c:v>
                </c:pt>
                <c:pt idx="5810">
                  <c:v>88.668823242</c:v>
                </c:pt>
                <c:pt idx="5811">
                  <c:v>88.68408203099993</c:v>
                </c:pt>
                <c:pt idx="5812">
                  <c:v>88.69934081999993</c:v>
                </c:pt>
                <c:pt idx="5813">
                  <c:v>88.714599609</c:v>
                </c:pt>
                <c:pt idx="5814">
                  <c:v>88.72985839799993</c:v>
                </c:pt>
                <c:pt idx="5815">
                  <c:v>88.74511718799998</c:v>
                </c:pt>
                <c:pt idx="5816">
                  <c:v>88.76037597699994</c:v>
                </c:pt>
                <c:pt idx="5817">
                  <c:v>88.77563476599998</c:v>
                </c:pt>
                <c:pt idx="5818">
                  <c:v>88.79089355499998</c:v>
                </c:pt>
                <c:pt idx="5819">
                  <c:v>88.80615234399994</c:v>
                </c:pt>
                <c:pt idx="5820">
                  <c:v>88.82141113299991</c:v>
                </c:pt>
                <c:pt idx="5821">
                  <c:v>88.836669922</c:v>
                </c:pt>
                <c:pt idx="5822">
                  <c:v>88.85192871099996</c:v>
                </c:pt>
                <c:pt idx="5823">
                  <c:v>88.8671875</c:v>
                </c:pt>
                <c:pt idx="5824">
                  <c:v>88.882446289</c:v>
                </c:pt>
                <c:pt idx="5825">
                  <c:v>88.897705078</c:v>
                </c:pt>
                <c:pt idx="5826">
                  <c:v>88.912963867</c:v>
                </c:pt>
                <c:pt idx="5827">
                  <c:v>88.928222656</c:v>
                </c:pt>
                <c:pt idx="5828">
                  <c:v>88.943481445</c:v>
                </c:pt>
                <c:pt idx="5829">
                  <c:v>88.95874023399993</c:v>
                </c:pt>
                <c:pt idx="5830">
                  <c:v>88.973999023</c:v>
                </c:pt>
                <c:pt idx="5831">
                  <c:v>88.98925781299994</c:v>
                </c:pt>
                <c:pt idx="5832">
                  <c:v>89.004516602</c:v>
                </c:pt>
                <c:pt idx="5833">
                  <c:v>89.01977539099994</c:v>
                </c:pt>
                <c:pt idx="5834">
                  <c:v>89.03503417999994</c:v>
                </c:pt>
                <c:pt idx="5835">
                  <c:v>89.05029296899998</c:v>
                </c:pt>
                <c:pt idx="5836">
                  <c:v>89.06555175799996</c:v>
                </c:pt>
                <c:pt idx="5837">
                  <c:v>89.08081054699996</c:v>
                </c:pt>
                <c:pt idx="5838">
                  <c:v>89.096069336</c:v>
                </c:pt>
                <c:pt idx="5839">
                  <c:v>89.111328125</c:v>
                </c:pt>
                <c:pt idx="5840">
                  <c:v>89.12658691399994</c:v>
                </c:pt>
                <c:pt idx="5841">
                  <c:v>89.141845703</c:v>
                </c:pt>
                <c:pt idx="5842">
                  <c:v>89.157104492</c:v>
                </c:pt>
                <c:pt idx="5843">
                  <c:v>89.172363281</c:v>
                </c:pt>
                <c:pt idx="5844">
                  <c:v>89.18762207</c:v>
                </c:pt>
                <c:pt idx="5845">
                  <c:v>89.20288085899993</c:v>
                </c:pt>
                <c:pt idx="5846">
                  <c:v>89.218139648</c:v>
                </c:pt>
                <c:pt idx="5847">
                  <c:v>89.23339843799994</c:v>
                </c:pt>
                <c:pt idx="5848">
                  <c:v>89.24865722699998</c:v>
                </c:pt>
                <c:pt idx="5849">
                  <c:v>89.26391601599998</c:v>
                </c:pt>
                <c:pt idx="5850">
                  <c:v>89.27917480499994</c:v>
                </c:pt>
                <c:pt idx="5851">
                  <c:v>89.29443359399998</c:v>
                </c:pt>
                <c:pt idx="5852">
                  <c:v>89.30969238299996</c:v>
                </c:pt>
                <c:pt idx="5853">
                  <c:v>89.32495117199996</c:v>
                </c:pt>
                <c:pt idx="5854">
                  <c:v>89.340209961</c:v>
                </c:pt>
                <c:pt idx="5855">
                  <c:v>89.35546874999996</c:v>
                </c:pt>
                <c:pt idx="5856">
                  <c:v>89.37072753899994</c:v>
                </c:pt>
                <c:pt idx="5857">
                  <c:v>89.38598632799994</c:v>
                </c:pt>
                <c:pt idx="5858">
                  <c:v>89.401245117</c:v>
                </c:pt>
                <c:pt idx="5859">
                  <c:v>89.416503906</c:v>
                </c:pt>
                <c:pt idx="5860">
                  <c:v>89.431762695</c:v>
                </c:pt>
                <c:pt idx="5861">
                  <c:v>89.447021484</c:v>
                </c:pt>
                <c:pt idx="5862">
                  <c:v>89.462280273</c:v>
                </c:pt>
                <c:pt idx="5863">
                  <c:v>89.47753906299998</c:v>
                </c:pt>
                <c:pt idx="5864">
                  <c:v>89.49279785199994</c:v>
                </c:pt>
                <c:pt idx="5865">
                  <c:v>89.50805664099998</c:v>
                </c:pt>
                <c:pt idx="5866">
                  <c:v>89.52331542999998</c:v>
                </c:pt>
                <c:pt idx="5867">
                  <c:v>89.53857421899994</c:v>
                </c:pt>
                <c:pt idx="5868">
                  <c:v>89.55383300799996</c:v>
                </c:pt>
                <c:pt idx="5869">
                  <c:v>89.56909179699996</c:v>
                </c:pt>
                <c:pt idx="5870">
                  <c:v>89.584350586</c:v>
                </c:pt>
                <c:pt idx="5871">
                  <c:v>89.599609375</c:v>
                </c:pt>
                <c:pt idx="5872">
                  <c:v>89.614868164</c:v>
                </c:pt>
                <c:pt idx="5873">
                  <c:v>89.630126953</c:v>
                </c:pt>
                <c:pt idx="5874">
                  <c:v>89.64538574199996</c:v>
                </c:pt>
                <c:pt idx="5875">
                  <c:v>89.660644531</c:v>
                </c:pt>
                <c:pt idx="5876">
                  <c:v>89.67590331999993</c:v>
                </c:pt>
                <c:pt idx="5877">
                  <c:v>89.691162109</c:v>
                </c:pt>
                <c:pt idx="5878">
                  <c:v>89.706420898</c:v>
                </c:pt>
                <c:pt idx="5879">
                  <c:v>89.721679688</c:v>
                </c:pt>
                <c:pt idx="5880">
                  <c:v>89.73693847699994</c:v>
                </c:pt>
                <c:pt idx="5881">
                  <c:v>89.75219726599998</c:v>
                </c:pt>
                <c:pt idx="5882">
                  <c:v>89.76745605499998</c:v>
                </c:pt>
                <c:pt idx="5883">
                  <c:v>89.78271484399994</c:v>
                </c:pt>
                <c:pt idx="5884">
                  <c:v>89.797973633</c:v>
                </c:pt>
                <c:pt idx="5885">
                  <c:v>89.813232422</c:v>
                </c:pt>
                <c:pt idx="5886">
                  <c:v>89.82849121099991</c:v>
                </c:pt>
                <c:pt idx="5887">
                  <c:v>89.84375</c:v>
                </c:pt>
                <c:pt idx="5888">
                  <c:v>89.859008789</c:v>
                </c:pt>
                <c:pt idx="5889">
                  <c:v>89.874267578</c:v>
                </c:pt>
                <c:pt idx="5890">
                  <c:v>89.889526367</c:v>
                </c:pt>
                <c:pt idx="5891">
                  <c:v>89.90478515599996</c:v>
                </c:pt>
                <c:pt idx="5892">
                  <c:v>89.920043945</c:v>
                </c:pt>
                <c:pt idx="5893">
                  <c:v>89.93530273399993</c:v>
                </c:pt>
                <c:pt idx="5894">
                  <c:v>89.950561523</c:v>
                </c:pt>
                <c:pt idx="5895">
                  <c:v>89.96582031299994</c:v>
                </c:pt>
                <c:pt idx="5896">
                  <c:v>89.98107910199998</c:v>
                </c:pt>
                <c:pt idx="5897">
                  <c:v>89.99633789099994</c:v>
                </c:pt>
                <c:pt idx="5898">
                  <c:v>90.01159668</c:v>
                </c:pt>
                <c:pt idx="5899">
                  <c:v>90.02685546899998</c:v>
                </c:pt>
                <c:pt idx="5900">
                  <c:v>90.042114258</c:v>
                </c:pt>
                <c:pt idx="5901">
                  <c:v>90.05737304699996</c:v>
                </c:pt>
                <c:pt idx="5902">
                  <c:v>90.07263183599991</c:v>
                </c:pt>
                <c:pt idx="5903">
                  <c:v>90.087890625</c:v>
                </c:pt>
                <c:pt idx="5904">
                  <c:v>90.103149414</c:v>
                </c:pt>
                <c:pt idx="5905">
                  <c:v>90.11840820299994</c:v>
                </c:pt>
                <c:pt idx="5906">
                  <c:v>90.133666992</c:v>
                </c:pt>
                <c:pt idx="5907">
                  <c:v>90.148925781</c:v>
                </c:pt>
                <c:pt idx="5908">
                  <c:v>90.16418457</c:v>
                </c:pt>
                <c:pt idx="5909">
                  <c:v>90.17944335899993</c:v>
                </c:pt>
                <c:pt idx="5910">
                  <c:v>90.19470214799993</c:v>
                </c:pt>
                <c:pt idx="5911">
                  <c:v>90.20996093799998</c:v>
                </c:pt>
                <c:pt idx="5912">
                  <c:v>90.22521972699998</c:v>
                </c:pt>
                <c:pt idx="5913">
                  <c:v>90.24047851599994</c:v>
                </c:pt>
                <c:pt idx="5914">
                  <c:v>90.25573730499988</c:v>
                </c:pt>
                <c:pt idx="5915">
                  <c:v>90.27099609399994</c:v>
                </c:pt>
                <c:pt idx="5916">
                  <c:v>90.286254883</c:v>
                </c:pt>
                <c:pt idx="5917">
                  <c:v>90.301513672</c:v>
                </c:pt>
                <c:pt idx="5918">
                  <c:v>90.31677246099996</c:v>
                </c:pt>
                <c:pt idx="5919">
                  <c:v>90.33203124999996</c:v>
                </c:pt>
                <c:pt idx="5920">
                  <c:v>90.347290039</c:v>
                </c:pt>
                <c:pt idx="5921">
                  <c:v>90.36254882799994</c:v>
                </c:pt>
                <c:pt idx="5922">
                  <c:v>90.37780761699995</c:v>
                </c:pt>
                <c:pt idx="5923">
                  <c:v>90.393066406</c:v>
                </c:pt>
                <c:pt idx="5924">
                  <c:v>90.408325195</c:v>
                </c:pt>
                <c:pt idx="5925">
                  <c:v>90.423583984</c:v>
                </c:pt>
                <c:pt idx="5926">
                  <c:v>90.43884277299993</c:v>
                </c:pt>
                <c:pt idx="5927">
                  <c:v>90.45410156299998</c:v>
                </c:pt>
                <c:pt idx="5928">
                  <c:v>90.46936035199998</c:v>
                </c:pt>
                <c:pt idx="5929">
                  <c:v>90.484619141</c:v>
                </c:pt>
                <c:pt idx="5930">
                  <c:v>90.49987792999998</c:v>
                </c:pt>
                <c:pt idx="5931">
                  <c:v>90.51513671899994</c:v>
                </c:pt>
                <c:pt idx="5932">
                  <c:v>90.53039550799996</c:v>
                </c:pt>
                <c:pt idx="5933">
                  <c:v>90.545654297</c:v>
                </c:pt>
                <c:pt idx="5934">
                  <c:v>90.560913086</c:v>
                </c:pt>
                <c:pt idx="5935">
                  <c:v>90.57617187499993</c:v>
                </c:pt>
                <c:pt idx="5936">
                  <c:v>90.591430664</c:v>
                </c:pt>
                <c:pt idx="5937">
                  <c:v>90.606689453</c:v>
                </c:pt>
                <c:pt idx="5938">
                  <c:v>90.62194824199996</c:v>
                </c:pt>
                <c:pt idx="5939">
                  <c:v>90.637207031</c:v>
                </c:pt>
                <c:pt idx="5940">
                  <c:v>90.65246581999993</c:v>
                </c:pt>
                <c:pt idx="5941">
                  <c:v>90.667724609</c:v>
                </c:pt>
                <c:pt idx="5942">
                  <c:v>90.68298339799993</c:v>
                </c:pt>
                <c:pt idx="5943">
                  <c:v>90.69824218799994</c:v>
                </c:pt>
                <c:pt idx="5944">
                  <c:v>90.71350097699998</c:v>
                </c:pt>
                <c:pt idx="5945">
                  <c:v>90.72875976599998</c:v>
                </c:pt>
                <c:pt idx="5946">
                  <c:v>90.74401855499998</c:v>
                </c:pt>
                <c:pt idx="5947">
                  <c:v>90.75927734399994</c:v>
                </c:pt>
                <c:pt idx="5948">
                  <c:v>90.77453613299991</c:v>
                </c:pt>
                <c:pt idx="5949">
                  <c:v>90.789794922</c:v>
                </c:pt>
                <c:pt idx="5950">
                  <c:v>90.80505371099996</c:v>
                </c:pt>
                <c:pt idx="5951">
                  <c:v>90.82031249999996</c:v>
                </c:pt>
                <c:pt idx="5952">
                  <c:v>90.835571289</c:v>
                </c:pt>
                <c:pt idx="5953">
                  <c:v>90.85083007799994</c:v>
                </c:pt>
                <c:pt idx="5954">
                  <c:v>90.86608886699995</c:v>
                </c:pt>
                <c:pt idx="5955">
                  <c:v>90.88134765599996</c:v>
                </c:pt>
                <c:pt idx="5956">
                  <c:v>90.896606445</c:v>
                </c:pt>
                <c:pt idx="5957">
                  <c:v>90.911865234</c:v>
                </c:pt>
                <c:pt idx="5958">
                  <c:v>90.927124023</c:v>
                </c:pt>
                <c:pt idx="5959">
                  <c:v>90.94238281299988</c:v>
                </c:pt>
                <c:pt idx="5960">
                  <c:v>90.957641602</c:v>
                </c:pt>
                <c:pt idx="5961">
                  <c:v>90.97290039099994</c:v>
                </c:pt>
                <c:pt idx="5962">
                  <c:v>90.98815917999998</c:v>
                </c:pt>
                <c:pt idx="5963">
                  <c:v>91.00341796899998</c:v>
                </c:pt>
                <c:pt idx="5964">
                  <c:v>91.01867675799996</c:v>
                </c:pt>
                <c:pt idx="5965">
                  <c:v>91.03393554699996</c:v>
                </c:pt>
                <c:pt idx="5966">
                  <c:v>91.049194336</c:v>
                </c:pt>
                <c:pt idx="5967">
                  <c:v>91.064453125</c:v>
                </c:pt>
                <c:pt idx="5968">
                  <c:v>91.07971191399994</c:v>
                </c:pt>
                <c:pt idx="5969">
                  <c:v>91.094970703</c:v>
                </c:pt>
                <c:pt idx="5970">
                  <c:v>91.110229492</c:v>
                </c:pt>
                <c:pt idx="5971">
                  <c:v>91.12548828099993</c:v>
                </c:pt>
                <c:pt idx="5972">
                  <c:v>91.14074706999996</c:v>
                </c:pt>
                <c:pt idx="5973">
                  <c:v>91.15600585899993</c:v>
                </c:pt>
                <c:pt idx="5974">
                  <c:v>91.171264648</c:v>
                </c:pt>
                <c:pt idx="5975">
                  <c:v>91.18652343799998</c:v>
                </c:pt>
                <c:pt idx="5976">
                  <c:v>91.20178222699994</c:v>
                </c:pt>
                <c:pt idx="5977">
                  <c:v>91.21704101599998</c:v>
                </c:pt>
                <c:pt idx="5978">
                  <c:v>91.23229980499998</c:v>
                </c:pt>
                <c:pt idx="5979">
                  <c:v>91.24755859399998</c:v>
                </c:pt>
                <c:pt idx="5980">
                  <c:v>91.26281738299996</c:v>
                </c:pt>
                <c:pt idx="5981">
                  <c:v>91.27807617199991</c:v>
                </c:pt>
                <c:pt idx="5982">
                  <c:v>91.293334961</c:v>
                </c:pt>
                <c:pt idx="5983">
                  <c:v>91.30859375</c:v>
                </c:pt>
                <c:pt idx="5984">
                  <c:v>91.32385253899994</c:v>
                </c:pt>
                <c:pt idx="5985">
                  <c:v>91.339111328</c:v>
                </c:pt>
                <c:pt idx="5986">
                  <c:v>91.35437011699989</c:v>
                </c:pt>
                <c:pt idx="5987">
                  <c:v>91.369628906</c:v>
                </c:pt>
                <c:pt idx="5988">
                  <c:v>91.384887695</c:v>
                </c:pt>
                <c:pt idx="5989">
                  <c:v>91.400146484</c:v>
                </c:pt>
                <c:pt idx="5990">
                  <c:v>91.415405273</c:v>
                </c:pt>
                <c:pt idx="5991">
                  <c:v>91.430664063</c:v>
                </c:pt>
                <c:pt idx="5992">
                  <c:v>91.44592285199998</c:v>
                </c:pt>
                <c:pt idx="5993">
                  <c:v>91.461181641</c:v>
                </c:pt>
                <c:pt idx="5994">
                  <c:v>91.47644042999998</c:v>
                </c:pt>
                <c:pt idx="5995">
                  <c:v>91.491699219</c:v>
                </c:pt>
                <c:pt idx="5996">
                  <c:v>91.50695800799996</c:v>
                </c:pt>
                <c:pt idx="5997">
                  <c:v>91.52221679699996</c:v>
                </c:pt>
                <c:pt idx="5998">
                  <c:v>91.537475586</c:v>
                </c:pt>
                <c:pt idx="5999">
                  <c:v>91.55273437499993</c:v>
                </c:pt>
                <c:pt idx="6000">
                  <c:v>91.567993164</c:v>
                </c:pt>
                <c:pt idx="6001">
                  <c:v>91.583251953</c:v>
                </c:pt>
                <c:pt idx="6002">
                  <c:v>91.598510742</c:v>
                </c:pt>
                <c:pt idx="6003">
                  <c:v>91.613769531</c:v>
                </c:pt>
                <c:pt idx="6004">
                  <c:v>91.62902831999993</c:v>
                </c:pt>
                <c:pt idx="6005">
                  <c:v>91.644287109</c:v>
                </c:pt>
                <c:pt idx="6006">
                  <c:v>91.65954589799993</c:v>
                </c:pt>
                <c:pt idx="6007">
                  <c:v>91.67480468799998</c:v>
                </c:pt>
                <c:pt idx="6008">
                  <c:v>91.69006347699998</c:v>
                </c:pt>
                <c:pt idx="6009">
                  <c:v>91.70532226599998</c:v>
                </c:pt>
                <c:pt idx="6010">
                  <c:v>91.72058105499994</c:v>
                </c:pt>
                <c:pt idx="6011">
                  <c:v>91.73583984399994</c:v>
                </c:pt>
                <c:pt idx="6012">
                  <c:v>91.75109863299996</c:v>
                </c:pt>
                <c:pt idx="6013">
                  <c:v>91.766357422</c:v>
                </c:pt>
                <c:pt idx="6014">
                  <c:v>91.781616211</c:v>
                </c:pt>
                <c:pt idx="6015">
                  <c:v>91.796875</c:v>
                </c:pt>
                <c:pt idx="6016">
                  <c:v>91.812133789</c:v>
                </c:pt>
                <c:pt idx="6017">
                  <c:v>91.82739257799994</c:v>
                </c:pt>
                <c:pt idx="6018">
                  <c:v>91.842651367</c:v>
                </c:pt>
                <c:pt idx="6019">
                  <c:v>91.85791015599996</c:v>
                </c:pt>
                <c:pt idx="6020">
                  <c:v>91.873168945</c:v>
                </c:pt>
                <c:pt idx="6021">
                  <c:v>91.88842773399993</c:v>
                </c:pt>
                <c:pt idx="6022">
                  <c:v>91.903686523</c:v>
                </c:pt>
                <c:pt idx="6023">
                  <c:v>91.91894531299994</c:v>
                </c:pt>
                <c:pt idx="6024">
                  <c:v>91.934204102</c:v>
                </c:pt>
                <c:pt idx="6025">
                  <c:v>91.94946289099998</c:v>
                </c:pt>
                <c:pt idx="6026">
                  <c:v>91.96472168</c:v>
                </c:pt>
                <c:pt idx="6027">
                  <c:v>91.97998046899998</c:v>
                </c:pt>
                <c:pt idx="6028">
                  <c:v>91.995239258</c:v>
                </c:pt>
                <c:pt idx="6029">
                  <c:v>92.01049804699996</c:v>
                </c:pt>
                <c:pt idx="6030">
                  <c:v>92.02575683599991</c:v>
                </c:pt>
                <c:pt idx="6031">
                  <c:v>92.041015625</c:v>
                </c:pt>
                <c:pt idx="6032">
                  <c:v>92.056274414</c:v>
                </c:pt>
                <c:pt idx="6033">
                  <c:v>92.071533203</c:v>
                </c:pt>
                <c:pt idx="6034">
                  <c:v>92.08679199199996</c:v>
                </c:pt>
                <c:pt idx="6035">
                  <c:v>92.102050781</c:v>
                </c:pt>
                <c:pt idx="6036">
                  <c:v>92.11730957</c:v>
                </c:pt>
                <c:pt idx="6037">
                  <c:v>92.13256835899993</c:v>
                </c:pt>
                <c:pt idx="6038">
                  <c:v>92.147827148</c:v>
                </c:pt>
                <c:pt idx="6039">
                  <c:v>92.16308593799994</c:v>
                </c:pt>
                <c:pt idx="6040">
                  <c:v>92.17834472699988</c:v>
                </c:pt>
                <c:pt idx="6041">
                  <c:v>92.19360351599998</c:v>
                </c:pt>
                <c:pt idx="6042">
                  <c:v>92.20886230499994</c:v>
                </c:pt>
                <c:pt idx="6043">
                  <c:v>92.22412109399998</c:v>
                </c:pt>
                <c:pt idx="6044">
                  <c:v>92.23937988299996</c:v>
                </c:pt>
                <c:pt idx="6045">
                  <c:v>92.254638672</c:v>
                </c:pt>
                <c:pt idx="6046">
                  <c:v>92.269897461</c:v>
                </c:pt>
                <c:pt idx="6047">
                  <c:v>92.28515625</c:v>
                </c:pt>
                <c:pt idx="6048">
                  <c:v>92.300415039</c:v>
                </c:pt>
                <c:pt idx="6049">
                  <c:v>92.315673828</c:v>
                </c:pt>
                <c:pt idx="6050">
                  <c:v>92.33093261699995</c:v>
                </c:pt>
                <c:pt idx="6051">
                  <c:v>92.346191406</c:v>
                </c:pt>
                <c:pt idx="6052">
                  <c:v>92.361450195</c:v>
                </c:pt>
                <c:pt idx="6053">
                  <c:v>92.37670898399993</c:v>
                </c:pt>
                <c:pt idx="6054">
                  <c:v>92.391967773</c:v>
                </c:pt>
                <c:pt idx="6055">
                  <c:v>92.407226563</c:v>
                </c:pt>
                <c:pt idx="6056">
                  <c:v>92.42248535199994</c:v>
                </c:pt>
                <c:pt idx="6057">
                  <c:v>92.43774414099998</c:v>
                </c:pt>
                <c:pt idx="6058">
                  <c:v>92.45300292999998</c:v>
                </c:pt>
                <c:pt idx="6059">
                  <c:v>92.46826171899998</c:v>
                </c:pt>
                <c:pt idx="6060">
                  <c:v>92.483520508</c:v>
                </c:pt>
                <c:pt idx="6061">
                  <c:v>92.49877929699996</c:v>
                </c:pt>
                <c:pt idx="6062">
                  <c:v>92.514038086</c:v>
                </c:pt>
                <c:pt idx="6063">
                  <c:v>92.529296875</c:v>
                </c:pt>
                <c:pt idx="6064">
                  <c:v>92.544555664</c:v>
                </c:pt>
                <c:pt idx="6065">
                  <c:v>92.559814453</c:v>
                </c:pt>
                <c:pt idx="6066">
                  <c:v>92.57507324199996</c:v>
                </c:pt>
                <c:pt idx="6067">
                  <c:v>92.59033203099993</c:v>
                </c:pt>
                <c:pt idx="6068">
                  <c:v>92.60559081999993</c:v>
                </c:pt>
                <c:pt idx="6069">
                  <c:v>92.620849609</c:v>
                </c:pt>
                <c:pt idx="6070">
                  <c:v>92.63610839799993</c:v>
                </c:pt>
                <c:pt idx="6071">
                  <c:v>92.65136718799994</c:v>
                </c:pt>
                <c:pt idx="6072">
                  <c:v>92.66662597699998</c:v>
                </c:pt>
                <c:pt idx="6073">
                  <c:v>92.68188476599998</c:v>
                </c:pt>
                <c:pt idx="6074">
                  <c:v>92.69714355499998</c:v>
                </c:pt>
                <c:pt idx="6075">
                  <c:v>92.71240234399994</c:v>
                </c:pt>
                <c:pt idx="6076">
                  <c:v>92.72766113299996</c:v>
                </c:pt>
                <c:pt idx="6077">
                  <c:v>92.742919922</c:v>
                </c:pt>
                <c:pt idx="6078">
                  <c:v>92.75817871099991</c:v>
                </c:pt>
                <c:pt idx="6079">
                  <c:v>92.77343749999996</c:v>
                </c:pt>
                <c:pt idx="6080">
                  <c:v>92.788696289</c:v>
                </c:pt>
                <c:pt idx="6081">
                  <c:v>92.803955078</c:v>
                </c:pt>
                <c:pt idx="6082">
                  <c:v>92.819213867</c:v>
                </c:pt>
                <c:pt idx="6083">
                  <c:v>92.83447265599996</c:v>
                </c:pt>
                <c:pt idx="6084">
                  <c:v>92.849731445</c:v>
                </c:pt>
                <c:pt idx="6085">
                  <c:v>92.864990234</c:v>
                </c:pt>
                <c:pt idx="6086">
                  <c:v>92.880249023</c:v>
                </c:pt>
                <c:pt idx="6087">
                  <c:v>92.89550781299988</c:v>
                </c:pt>
                <c:pt idx="6088">
                  <c:v>92.910766602</c:v>
                </c:pt>
                <c:pt idx="6089">
                  <c:v>92.92602539099998</c:v>
                </c:pt>
                <c:pt idx="6090">
                  <c:v>92.94128418</c:v>
                </c:pt>
                <c:pt idx="6091">
                  <c:v>92.95654296899998</c:v>
                </c:pt>
                <c:pt idx="6092">
                  <c:v>92.97180175799996</c:v>
                </c:pt>
                <c:pt idx="6093">
                  <c:v>92.987060547</c:v>
                </c:pt>
                <c:pt idx="6094">
                  <c:v>93.00231933599996</c:v>
                </c:pt>
                <c:pt idx="6095">
                  <c:v>93.017578125</c:v>
                </c:pt>
                <c:pt idx="6096">
                  <c:v>93.03283691399994</c:v>
                </c:pt>
                <c:pt idx="6097">
                  <c:v>93.048095703</c:v>
                </c:pt>
                <c:pt idx="6098">
                  <c:v>93.063354492</c:v>
                </c:pt>
                <c:pt idx="6099">
                  <c:v>93.078613281</c:v>
                </c:pt>
                <c:pt idx="6100">
                  <c:v>93.09387206999996</c:v>
                </c:pt>
                <c:pt idx="6101">
                  <c:v>93.10913085899993</c:v>
                </c:pt>
                <c:pt idx="6102">
                  <c:v>93.124389648</c:v>
                </c:pt>
                <c:pt idx="6103">
                  <c:v>93.13964843799994</c:v>
                </c:pt>
                <c:pt idx="6104">
                  <c:v>93.15490722699994</c:v>
                </c:pt>
                <c:pt idx="6105">
                  <c:v>93.17016601599994</c:v>
                </c:pt>
                <c:pt idx="6106">
                  <c:v>93.18542480499994</c:v>
                </c:pt>
                <c:pt idx="6107">
                  <c:v>93.20068359399998</c:v>
                </c:pt>
                <c:pt idx="6108">
                  <c:v>93.21594238299996</c:v>
                </c:pt>
                <c:pt idx="6109">
                  <c:v>93.231201172</c:v>
                </c:pt>
                <c:pt idx="6110">
                  <c:v>93.246459961</c:v>
                </c:pt>
                <c:pt idx="6111">
                  <c:v>93.26171875</c:v>
                </c:pt>
                <c:pt idx="6112">
                  <c:v>93.27697753899994</c:v>
                </c:pt>
                <c:pt idx="6113">
                  <c:v>93.292236328</c:v>
                </c:pt>
                <c:pt idx="6114">
                  <c:v>93.30749511699995</c:v>
                </c:pt>
                <c:pt idx="6115">
                  <c:v>93.32275390599996</c:v>
                </c:pt>
                <c:pt idx="6116">
                  <c:v>93.338012695</c:v>
                </c:pt>
                <c:pt idx="6117">
                  <c:v>93.353271484</c:v>
                </c:pt>
                <c:pt idx="6118">
                  <c:v>93.36853027299993</c:v>
                </c:pt>
                <c:pt idx="6119">
                  <c:v>93.38378906299994</c:v>
                </c:pt>
                <c:pt idx="6120">
                  <c:v>93.39904785199994</c:v>
                </c:pt>
                <c:pt idx="6121">
                  <c:v>93.414306641</c:v>
                </c:pt>
                <c:pt idx="6122">
                  <c:v>93.42956543</c:v>
                </c:pt>
                <c:pt idx="6123">
                  <c:v>93.444824219</c:v>
                </c:pt>
                <c:pt idx="6124">
                  <c:v>93.460083008</c:v>
                </c:pt>
                <c:pt idx="6125">
                  <c:v>93.47534179699991</c:v>
                </c:pt>
                <c:pt idx="6126">
                  <c:v>93.490600586</c:v>
                </c:pt>
                <c:pt idx="6127">
                  <c:v>93.505859375</c:v>
                </c:pt>
                <c:pt idx="6128">
                  <c:v>93.521118164</c:v>
                </c:pt>
                <c:pt idx="6129">
                  <c:v>93.53637695299994</c:v>
                </c:pt>
                <c:pt idx="6130">
                  <c:v>93.551635742</c:v>
                </c:pt>
                <c:pt idx="6131">
                  <c:v>93.566894531</c:v>
                </c:pt>
                <c:pt idx="6132">
                  <c:v>93.58215332</c:v>
                </c:pt>
                <c:pt idx="6133">
                  <c:v>93.597412109</c:v>
                </c:pt>
                <c:pt idx="6134">
                  <c:v>93.61267089799993</c:v>
                </c:pt>
                <c:pt idx="6135">
                  <c:v>93.627929688</c:v>
                </c:pt>
                <c:pt idx="6136">
                  <c:v>93.64318847699994</c:v>
                </c:pt>
                <c:pt idx="6137">
                  <c:v>93.65844726599994</c:v>
                </c:pt>
                <c:pt idx="6138">
                  <c:v>93.67370605499988</c:v>
                </c:pt>
                <c:pt idx="6139">
                  <c:v>93.68896484399994</c:v>
                </c:pt>
                <c:pt idx="6140">
                  <c:v>93.704223633</c:v>
                </c:pt>
                <c:pt idx="6141">
                  <c:v>93.719482422</c:v>
                </c:pt>
                <c:pt idx="6142">
                  <c:v>93.73474121099996</c:v>
                </c:pt>
                <c:pt idx="6143">
                  <c:v>93.75</c:v>
                </c:pt>
                <c:pt idx="6144">
                  <c:v>93.765258789</c:v>
                </c:pt>
                <c:pt idx="6145">
                  <c:v>93.780517578</c:v>
                </c:pt>
                <c:pt idx="6146">
                  <c:v>93.79577636699995</c:v>
                </c:pt>
                <c:pt idx="6147">
                  <c:v>93.81103515599996</c:v>
                </c:pt>
                <c:pt idx="6148">
                  <c:v>93.826293945</c:v>
                </c:pt>
                <c:pt idx="6149">
                  <c:v>93.841552734</c:v>
                </c:pt>
                <c:pt idx="6150">
                  <c:v>93.85681152299993</c:v>
                </c:pt>
                <c:pt idx="6151">
                  <c:v>93.87207031299984</c:v>
                </c:pt>
                <c:pt idx="6152">
                  <c:v>93.88732910199998</c:v>
                </c:pt>
                <c:pt idx="6153">
                  <c:v>93.90258789099994</c:v>
                </c:pt>
                <c:pt idx="6154">
                  <c:v>93.91784668</c:v>
                </c:pt>
                <c:pt idx="6155">
                  <c:v>93.933105469</c:v>
                </c:pt>
                <c:pt idx="6156">
                  <c:v>93.948364258</c:v>
                </c:pt>
                <c:pt idx="6157">
                  <c:v>93.963623047</c:v>
                </c:pt>
                <c:pt idx="6158">
                  <c:v>93.97888183599991</c:v>
                </c:pt>
                <c:pt idx="6159">
                  <c:v>93.994140625</c:v>
                </c:pt>
                <c:pt idx="6160">
                  <c:v>94.009399414</c:v>
                </c:pt>
                <c:pt idx="6161">
                  <c:v>94.024658203</c:v>
                </c:pt>
                <c:pt idx="6162">
                  <c:v>94.039916992</c:v>
                </c:pt>
                <c:pt idx="6163">
                  <c:v>94.055175781</c:v>
                </c:pt>
                <c:pt idx="6164">
                  <c:v>94.07043456999996</c:v>
                </c:pt>
                <c:pt idx="6165">
                  <c:v>94.085693359</c:v>
                </c:pt>
                <c:pt idx="6166">
                  <c:v>94.10095214799993</c:v>
                </c:pt>
                <c:pt idx="6167">
                  <c:v>94.11621093799998</c:v>
                </c:pt>
                <c:pt idx="6168">
                  <c:v>94.13146972699998</c:v>
                </c:pt>
                <c:pt idx="6169">
                  <c:v>94.14672851599994</c:v>
                </c:pt>
                <c:pt idx="6170">
                  <c:v>94.16198730499994</c:v>
                </c:pt>
                <c:pt idx="6171">
                  <c:v>94.17724609399994</c:v>
                </c:pt>
                <c:pt idx="6172">
                  <c:v>94.19250488299996</c:v>
                </c:pt>
                <c:pt idx="6173">
                  <c:v>94.207763672</c:v>
                </c:pt>
                <c:pt idx="6174">
                  <c:v>94.223022461</c:v>
                </c:pt>
                <c:pt idx="6175">
                  <c:v>94.23828125</c:v>
                </c:pt>
                <c:pt idx="6176">
                  <c:v>94.253540039</c:v>
                </c:pt>
                <c:pt idx="6177">
                  <c:v>94.26879882799994</c:v>
                </c:pt>
                <c:pt idx="6178">
                  <c:v>94.284057617</c:v>
                </c:pt>
                <c:pt idx="6179">
                  <c:v>94.299316406</c:v>
                </c:pt>
                <c:pt idx="6180">
                  <c:v>94.314575195</c:v>
                </c:pt>
                <c:pt idx="6181">
                  <c:v>94.329833984</c:v>
                </c:pt>
                <c:pt idx="6182">
                  <c:v>94.34509277299993</c:v>
                </c:pt>
                <c:pt idx="6183">
                  <c:v>94.36035156299994</c:v>
                </c:pt>
                <c:pt idx="6184">
                  <c:v>94.37561035199994</c:v>
                </c:pt>
                <c:pt idx="6185">
                  <c:v>94.39086914099998</c:v>
                </c:pt>
                <c:pt idx="6186">
                  <c:v>94.40612793</c:v>
                </c:pt>
                <c:pt idx="6187">
                  <c:v>94.42138671899994</c:v>
                </c:pt>
                <c:pt idx="6188">
                  <c:v>94.436645508</c:v>
                </c:pt>
                <c:pt idx="6189">
                  <c:v>94.451904297</c:v>
                </c:pt>
                <c:pt idx="6190">
                  <c:v>94.467163086</c:v>
                </c:pt>
                <c:pt idx="6191">
                  <c:v>94.482421875</c:v>
                </c:pt>
                <c:pt idx="6192">
                  <c:v>94.497680664</c:v>
                </c:pt>
                <c:pt idx="6193">
                  <c:v>94.512939453</c:v>
                </c:pt>
                <c:pt idx="6194">
                  <c:v>94.52819824199996</c:v>
                </c:pt>
                <c:pt idx="6195">
                  <c:v>94.543457031</c:v>
                </c:pt>
                <c:pt idx="6196">
                  <c:v>94.55871581999993</c:v>
                </c:pt>
                <c:pt idx="6197">
                  <c:v>94.573974609</c:v>
                </c:pt>
                <c:pt idx="6198">
                  <c:v>94.589233398</c:v>
                </c:pt>
                <c:pt idx="6199">
                  <c:v>94.60449218799994</c:v>
                </c:pt>
                <c:pt idx="6200">
                  <c:v>94.61975097699994</c:v>
                </c:pt>
                <c:pt idx="6201">
                  <c:v>94.63500976599998</c:v>
                </c:pt>
                <c:pt idx="6202">
                  <c:v>94.65026855499994</c:v>
                </c:pt>
                <c:pt idx="6203">
                  <c:v>94.66552734399994</c:v>
                </c:pt>
                <c:pt idx="6204">
                  <c:v>94.68078613299987</c:v>
                </c:pt>
                <c:pt idx="6205">
                  <c:v>94.696044922</c:v>
                </c:pt>
                <c:pt idx="6206">
                  <c:v>94.711303711</c:v>
                </c:pt>
                <c:pt idx="6207">
                  <c:v>94.7265625</c:v>
                </c:pt>
                <c:pt idx="6208">
                  <c:v>94.741821289</c:v>
                </c:pt>
                <c:pt idx="6209">
                  <c:v>94.757080078</c:v>
                </c:pt>
                <c:pt idx="6210">
                  <c:v>94.77233886699989</c:v>
                </c:pt>
                <c:pt idx="6211">
                  <c:v>94.787597656</c:v>
                </c:pt>
                <c:pt idx="6212">
                  <c:v>94.802856445</c:v>
                </c:pt>
                <c:pt idx="6213">
                  <c:v>94.818115234</c:v>
                </c:pt>
                <c:pt idx="6214">
                  <c:v>94.83337402299993</c:v>
                </c:pt>
                <c:pt idx="6215">
                  <c:v>94.84863281299988</c:v>
                </c:pt>
                <c:pt idx="6216">
                  <c:v>94.86389160199998</c:v>
                </c:pt>
                <c:pt idx="6217">
                  <c:v>94.87915039099994</c:v>
                </c:pt>
                <c:pt idx="6218">
                  <c:v>94.89440917999998</c:v>
                </c:pt>
                <c:pt idx="6219">
                  <c:v>94.909667969</c:v>
                </c:pt>
                <c:pt idx="6220">
                  <c:v>94.924926758</c:v>
                </c:pt>
                <c:pt idx="6221">
                  <c:v>94.940185547</c:v>
                </c:pt>
                <c:pt idx="6222">
                  <c:v>94.95544433599996</c:v>
                </c:pt>
                <c:pt idx="6223">
                  <c:v>94.970703125</c:v>
                </c:pt>
                <c:pt idx="6224">
                  <c:v>94.985961914</c:v>
                </c:pt>
                <c:pt idx="6225">
                  <c:v>95.001220703</c:v>
                </c:pt>
                <c:pt idx="6226">
                  <c:v>95.016479492</c:v>
                </c:pt>
                <c:pt idx="6227">
                  <c:v>95.031738281</c:v>
                </c:pt>
                <c:pt idx="6228">
                  <c:v>95.04699707</c:v>
                </c:pt>
                <c:pt idx="6229">
                  <c:v>95.062255859</c:v>
                </c:pt>
                <c:pt idx="6230">
                  <c:v>95.077514648</c:v>
                </c:pt>
                <c:pt idx="6231">
                  <c:v>95.09277343799994</c:v>
                </c:pt>
                <c:pt idx="6232">
                  <c:v>95.10803222699988</c:v>
                </c:pt>
                <c:pt idx="6233">
                  <c:v>95.12329101599994</c:v>
                </c:pt>
                <c:pt idx="6234">
                  <c:v>95.13854980499994</c:v>
                </c:pt>
                <c:pt idx="6235">
                  <c:v>95.15380859399988</c:v>
                </c:pt>
                <c:pt idx="6236">
                  <c:v>95.16906738299996</c:v>
                </c:pt>
                <c:pt idx="6237">
                  <c:v>95.18432617199996</c:v>
                </c:pt>
                <c:pt idx="6238">
                  <c:v>95.199584961</c:v>
                </c:pt>
                <c:pt idx="6239">
                  <c:v>95.21484375</c:v>
                </c:pt>
                <c:pt idx="6240">
                  <c:v>95.230102539</c:v>
                </c:pt>
                <c:pt idx="6241">
                  <c:v>95.245361328</c:v>
                </c:pt>
                <c:pt idx="6242">
                  <c:v>95.260620117</c:v>
                </c:pt>
                <c:pt idx="6243">
                  <c:v>95.27587890599992</c:v>
                </c:pt>
                <c:pt idx="6244">
                  <c:v>95.291137695</c:v>
                </c:pt>
                <c:pt idx="6245">
                  <c:v>95.306396484</c:v>
                </c:pt>
                <c:pt idx="6246">
                  <c:v>95.321655273</c:v>
                </c:pt>
                <c:pt idx="6247">
                  <c:v>95.33691406299998</c:v>
                </c:pt>
                <c:pt idx="6248">
                  <c:v>95.35217285199988</c:v>
                </c:pt>
                <c:pt idx="6249">
                  <c:v>95.36743164099998</c:v>
                </c:pt>
                <c:pt idx="6250">
                  <c:v>95.38269042999998</c:v>
                </c:pt>
                <c:pt idx="6251">
                  <c:v>95.39794921899998</c:v>
                </c:pt>
                <c:pt idx="6252">
                  <c:v>95.413208008</c:v>
                </c:pt>
                <c:pt idx="6253">
                  <c:v>95.42846679699996</c:v>
                </c:pt>
                <c:pt idx="6254">
                  <c:v>95.443725586</c:v>
                </c:pt>
                <c:pt idx="6255">
                  <c:v>95.458984375</c:v>
                </c:pt>
                <c:pt idx="6256">
                  <c:v>95.474243164</c:v>
                </c:pt>
                <c:pt idx="6257">
                  <c:v>95.489501953</c:v>
                </c:pt>
                <c:pt idx="6258">
                  <c:v>95.504760742</c:v>
                </c:pt>
                <c:pt idx="6259">
                  <c:v>95.520019531</c:v>
                </c:pt>
                <c:pt idx="6260">
                  <c:v>95.53527831999993</c:v>
                </c:pt>
                <c:pt idx="6261">
                  <c:v>95.55053710899993</c:v>
                </c:pt>
                <c:pt idx="6262">
                  <c:v>95.56579589799993</c:v>
                </c:pt>
                <c:pt idx="6263">
                  <c:v>95.581054688</c:v>
                </c:pt>
                <c:pt idx="6264">
                  <c:v>95.59631347699998</c:v>
                </c:pt>
                <c:pt idx="6265">
                  <c:v>95.61157226599998</c:v>
                </c:pt>
                <c:pt idx="6266">
                  <c:v>95.62683105499988</c:v>
                </c:pt>
                <c:pt idx="6267">
                  <c:v>95.64208984399994</c:v>
                </c:pt>
                <c:pt idx="6268">
                  <c:v>95.65734863299991</c:v>
                </c:pt>
                <c:pt idx="6269">
                  <c:v>95.67260742199996</c:v>
                </c:pt>
                <c:pt idx="6270">
                  <c:v>95.68786621099996</c:v>
                </c:pt>
                <c:pt idx="6271">
                  <c:v>95.703125</c:v>
                </c:pt>
                <c:pt idx="6272">
                  <c:v>95.718383789</c:v>
                </c:pt>
                <c:pt idx="6273">
                  <c:v>95.733642578</c:v>
                </c:pt>
                <c:pt idx="6274">
                  <c:v>95.748901367</c:v>
                </c:pt>
                <c:pt idx="6275">
                  <c:v>95.764160156</c:v>
                </c:pt>
                <c:pt idx="6276">
                  <c:v>95.779418945</c:v>
                </c:pt>
                <c:pt idx="6277">
                  <c:v>95.794677734</c:v>
                </c:pt>
                <c:pt idx="6278">
                  <c:v>95.80993652299993</c:v>
                </c:pt>
                <c:pt idx="6279">
                  <c:v>95.82519531299988</c:v>
                </c:pt>
                <c:pt idx="6280">
                  <c:v>95.84045410199998</c:v>
                </c:pt>
                <c:pt idx="6281">
                  <c:v>95.85571289099988</c:v>
                </c:pt>
                <c:pt idx="6282">
                  <c:v>95.87097167999994</c:v>
                </c:pt>
                <c:pt idx="6283">
                  <c:v>95.88623046899998</c:v>
                </c:pt>
                <c:pt idx="6284">
                  <c:v>95.901489258</c:v>
                </c:pt>
                <c:pt idx="6285">
                  <c:v>95.91674804699996</c:v>
                </c:pt>
                <c:pt idx="6286">
                  <c:v>95.93200683599996</c:v>
                </c:pt>
                <c:pt idx="6287">
                  <c:v>95.947265625</c:v>
                </c:pt>
                <c:pt idx="6288">
                  <c:v>95.962524414</c:v>
                </c:pt>
                <c:pt idx="6289">
                  <c:v>95.977783203</c:v>
                </c:pt>
                <c:pt idx="6290">
                  <c:v>95.993041992</c:v>
                </c:pt>
                <c:pt idx="6291">
                  <c:v>96.008300781</c:v>
                </c:pt>
                <c:pt idx="6292">
                  <c:v>96.02355957</c:v>
                </c:pt>
                <c:pt idx="6293">
                  <c:v>96.03881835899993</c:v>
                </c:pt>
                <c:pt idx="6294">
                  <c:v>96.05407714799993</c:v>
                </c:pt>
                <c:pt idx="6295">
                  <c:v>96.06933593799994</c:v>
                </c:pt>
                <c:pt idx="6296">
                  <c:v>96.08459472699998</c:v>
                </c:pt>
                <c:pt idx="6297">
                  <c:v>96.09985351599998</c:v>
                </c:pt>
                <c:pt idx="6298">
                  <c:v>96.11511230499994</c:v>
                </c:pt>
                <c:pt idx="6299">
                  <c:v>96.13037109399988</c:v>
                </c:pt>
                <c:pt idx="6300">
                  <c:v>96.145629883</c:v>
                </c:pt>
                <c:pt idx="6301">
                  <c:v>96.16088867199996</c:v>
                </c:pt>
                <c:pt idx="6302">
                  <c:v>96.17614746099996</c:v>
                </c:pt>
                <c:pt idx="6303">
                  <c:v>96.19140625</c:v>
                </c:pt>
                <c:pt idx="6304">
                  <c:v>96.206665039</c:v>
                </c:pt>
                <c:pt idx="6305">
                  <c:v>96.221923828</c:v>
                </c:pt>
                <c:pt idx="6306">
                  <c:v>96.237182617</c:v>
                </c:pt>
                <c:pt idx="6307">
                  <c:v>96.25244140599996</c:v>
                </c:pt>
                <c:pt idx="6308">
                  <c:v>96.267700195</c:v>
                </c:pt>
                <c:pt idx="6309">
                  <c:v>96.282958984</c:v>
                </c:pt>
                <c:pt idx="6310">
                  <c:v>96.298217773</c:v>
                </c:pt>
                <c:pt idx="6311">
                  <c:v>96.31347656299994</c:v>
                </c:pt>
                <c:pt idx="6312">
                  <c:v>96.32873535199988</c:v>
                </c:pt>
                <c:pt idx="6313">
                  <c:v>96.34399414099998</c:v>
                </c:pt>
                <c:pt idx="6314">
                  <c:v>96.35925292999998</c:v>
                </c:pt>
                <c:pt idx="6315">
                  <c:v>96.37451171899994</c:v>
                </c:pt>
                <c:pt idx="6316">
                  <c:v>96.38977050799991</c:v>
                </c:pt>
                <c:pt idx="6317">
                  <c:v>96.405029297</c:v>
                </c:pt>
                <c:pt idx="6318">
                  <c:v>96.420288086</c:v>
                </c:pt>
                <c:pt idx="6319">
                  <c:v>96.435546875</c:v>
                </c:pt>
                <c:pt idx="6320">
                  <c:v>96.450805664</c:v>
                </c:pt>
                <c:pt idx="6321">
                  <c:v>96.466064453</c:v>
                </c:pt>
                <c:pt idx="6322">
                  <c:v>96.481323242</c:v>
                </c:pt>
                <c:pt idx="6323">
                  <c:v>96.496582031</c:v>
                </c:pt>
                <c:pt idx="6324">
                  <c:v>96.51184082</c:v>
                </c:pt>
                <c:pt idx="6325">
                  <c:v>96.527099609</c:v>
                </c:pt>
                <c:pt idx="6326">
                  <c:v>96.54235839799993</c:v>
                </c:pt>
                <c:pt idx="6327">
                  <c:v>96.55761718799998</c:v>
                </c:pt>
                <c:pt idx="6328">
                  <c:v>96.57287597699988</c:v>
                </c:pt>
                <c:pt idx="6329">
                  <c:v>96.58813476599998</c:v>
                </c:pt>
                <c:pt idx="6330">
                  <c:v>96.60339355499994</c:v>
                </c:pt>
                <c:pt idx="6331">
                  <c:v>96.61865234399994</c:v>
                </c:pt>
                <c:pt idx="6332">
                  <c:v>96.63391113299991</c:v>
                </c:pt>
                <c:pt idx="6333">
                  <c:v>96.649169922</c:v>
                </c:pt>
                <c:pt idx="6334">
                  <c:v>96.66442871099996</c:v>
                </c:pt>
                <c:pt idx="6335">
                  <c:v>96.67968749999996</c:v>
                </c:pt>
                <c:pt idx="6336">
                  <c:v>96.694946289</c:v>
                </c:pt>
                <c:pt idx="6337">
                  <c:v>96.710205078</c:v>
                </c:pt>
                <c:pt idx="6338">
                  <c:v>96.725463867</c:v>
                </c:pt>
                <c:pt idx="6339">
                  <c:v>96.740722656</c:v>
                </c:pt>
                <c:pt idx="6340">
                  <c:v>96.755981445</c:v>
                </c:pt>
                <c:pt idx="6341">
                  <c:v>96.771240234</c:v>
                </c:pt>
                <c:pt idx="6342">
                  <c:v>96.786499023</c:v>
                </c:pt>
                <c:pt idx="6343">
                  <c:v>96.80175781299988</c:v>
                </c:pt>
                <c:pt idx="6344">
                  <c:v>96.817016602</c:v>
                </c:pt>
                <c:pt idx="6345">
                  <c:v>96.83227539099994</c:v>
                </c:pt>
                <c:pt idx="6346">
                  <c:v>96.84753417999998</c:v>
                </c:pt>
                <c:pt idx="6347">
                  <c:v>96.86279296899994</c:v>
                </c:pt>
                <c:pt idx="6348">
                  <c:v>96.87805175799991</c:v>
                </c:pt>
                <c:pt idx="6349">
                  <c:v>96.89331054699996</c:v>
                </c:pt>
                <c:pt idx="6350">
                  <c:v>96.908569336</c:v>
                </c:pt>
                <c:pt idx="6351">
                  <c:v>96.923828125</c:v>
                </c:pt>
                <c:pt idx="6352">
                  <c:v>96.939086914</c:v>
                </c:pt>
                <c:pt idx="6353">
                  <c:v>96.954345703</c:v>
                </c:pt>
                <c:pt idx="6354">
                  <c:v>96.969604492</c:v>
                </c:pt>
                <c:pt idx="6355">
                  <c:v>96.984863281</c:v>
                </c:pt>
                <c:pt idx="6356">
                  <c:v>97.00012207</c:v>
                </c:pt>
                <c:pt idx="6357">
                  <c:v>97.01538085899993</c:v>
                </c:pt>
                <c:pt idx="6358">
                  <c:v>97.030639648</c:v>
                </c:pt>
                <c:pt idx="6359">
                  <c:v>97.04589843799994</c:v>
                </c:pt>
                <c:pt idx="6360">
                  <c:v>97.06115722699998</c:v>
                </c:pt>
                <c:pt idx="6361">
                  <c:v>97.07641601599994</c:v>
                </c:pt>
                <c:pt idx="6362">
                  <c:v>97.09167480499998</c:v>
                </c:pt>
                <c:pt idx="6363">
                  <c:v>97.10693359399994</c:v>
                </c:pt>
                <c:pt idx="6364">
                  <c:v>97.12219238299991</c:v>
                </c:pt>
                <c:pt idx="6365">
                  <c:v>97.13745117199996</c:v>
                </c:pt>
                <c:pt idx="6366">
                  <c:v>97.15270996099996</c:v>
                </c:pt>
                <c:pt idx="6367">
                  <c:v>97.16796875</c:v>
                </c:pt>
                <c:pt idx="6368">
                  <c:v>97.183227539</c:v>
                </c:pt>
                <c:pt idx="6369">
                  <c:v>97.19848632799994</c:v>
                </c:pt>
                <c:pt idx="6370">
                  <c:v>97.21374511699995</c:v>
                </c:pt>
                <c:pt idx="6371">
                  <c:v>97.229003906</c:v>
                </c:pt>
                <c:pt idx="6372">
                  <c:v>97.244262695</c:v>
                </c:pt>
                <c:pt idx="6373">
                  <c:v>97.259521484</c:v>
                </c:pt>
                <c:pt idx="6374">
                  <c:v>97.27478027299993</c:v>
                </c:pt>
                <c:pt idx="6375">
                  <c:v>97.29003906299998</c:v>
                </c:pt>
                <c:pt idx="6376">
                  <c:v>97.30529785199994</c:v>
                </c:pt>
                <c:pt idx="6377">
                  <c:v>97.32055664099998</c:v>
                </c:pt>
                <c:pt idx="6378">
                  <c:v>97.33581542999998</c:v>
                </c:pt>
                <c:pt idx="6379">
                  <c:v>97.35107421899994</c:v>
                </c:pt>
                <c:pt idx="6380">
                  <c:v>97.36633300799996</c:v>
                </c:pt>
                <c:pt idx="6381">
                  <c:v>97.38159179699996</c:v>
                </c:pt>
                <c:pt idx="6382">
                  <c:v>97.396850586</c:v>
                </c:pt>
                <c:pt idx="6383">
                  <c:v>97.412109375</c:v>
                </c:pt>
                <c:pt idx="6384">
                  <c:v>97.427368164</c:v>
                </c:pt>
                <c:pt idx="6385">
                  <c:v>97.442626953</c:v>
                </c:pt>
                <c:pt idx="6386">
                  <c:v>97.457885742</c:v>
                </c:pt>
                <c:pt idx="6387">
                  <c:v>97.473144531</c:v>
                </c:pt>
                <c:pt idx="6388">
                  <c:v>97.48840332</c:v>
                </c:pt>
                <c:pt idx="6389">
                  <c:v>97.503662109</c:v>
                </c:pt>
                <c:pt idx="6390">
                  <c:v>97.518920898</c:v>
                </c:pt>
                <c:pt idx="6391">
                  <c:v>97.534179688</c:v>
                </c:pt>
                <c:pt idx="6392">
                  <c:v>97.54943847699994</c:v>
                </c:pt>
                <c:pt idx="6393">
                  <c:v>97.564697266</c:v>
                </c:pt>
                <c:pt idx="6394">
                  <c:v>97.57995605499994</c:v>
                </c:pt>
                <c:pt idx="6395">
                  <c:v>97.59521484399998</c:v>
                </c:pt>
                <c:pt idx="6396">
                  <c:v>97.61047363299996</c:v>
                </c:pt>
                <c:pt idx="6397">
                  <c:v>97.62573242199991</c:v>
                </c:pt>
                <c:pt idx="6398">
                  <c:v>97.64099121099996</c:v>
                </c:pt>
                <c:pt idx="6399">
                  <c:v>97.65625</c:v>
                </c:pt>
              </c:numCache>
            </c:numRef>
          </c:xVal>
          <c:yVal>
            <c:numRef>
              <c:f>Data!$H$3:$H$6402</c:f>
              <c:numCache>
                <c:formatCode>0.00E+00</c:formatCode>
                <c:ptCount val="6400"/>
                <c:pt idx="0">
                  <c:v>5.7263883946E-10</c:v>
                </c:pt>
                <c:pt idx="1">
                  <c:v>2.2547720635E-13</c:v>
                </c:pt>
                <c:pt idx="2">
                  <c:v>5.0263477408E-14</c:v>
                </c:pt>
                <c:pt idx="3">
                  <c:v>1.8472693861E-14</c:v>
                </c:pt>
                <c:pt idx="4">
                  <c:v>1.7142121056E-14</c:v>
                </c:pt>
                <c:pt idx="5">
                  <c:v>1.3869904357E-14</c:v>
                </c:pt>
                <c:pt idx="6">
                  <c:v>6.70960162430003E-15</c:v>
                </c:pt>
                <c:pt idx="7">
                  <c:v>7.68537490590003E-15</c:v>
                </c:pt>
                <c:pt idx="8">
                  <c:v>3.3622021833E-14</c:v>
                </c:pt>
                <c:pt idx="9">
                  <c:v>2.4712051849E-13</c:v>
                </c:pt>
                <c:pt idx="10">
                  <c:v>6.5441163599E-13</c:v>
                </c:pt>
                <c:pt idx="11">
                  <c:v>9.05113761720003E-13</c:v>
                </c:pt>
                <c:pt idx="12">
                  <c:v>7.156807369E-13</c:v>
                </c:pt>
                <c:pt idx="13">
                  <c:v>4.7138787318E-13</c:v>
                </c:pt>
                <c:pt idx="14">
                  <c:v>2.9758223663E-13</c:v>
                </c:pt>
                <c:pt idx="15">
                  <c:v>2.2719737203E-13</c:v>
                </c:pt>
                <c:pt idx="16">
                  <c:v>1.6926444968E-13</c:v>
                </c:pt>
                <c:pt idx="17">
                  <c:v>1.3468610949E-13</c:v>
                </c:pt>
                <c:pt idx="18">
                  <c:v>1.079314832E-13</c:v>
                </c:pt>
                <c:pt idx="19">
                  <c:v>7.96523749740002E-14</c:v>
                </c:pt>
                <c:pt idx="20">
                  <c:v>6.2327115691E-14</c:v>
                </c:pt>
                <c:pt idx="21">
                  <c:v>5.9387349205E-14</c:v>
                </c:pt>
                <c:pt idx="22">
                  <c:v>3.9882496611E-14</c:v>
                </c:pt>
                <c:pt idx="23">
                  <c:v>4.3998811539E-14</c:v>
                </c:pt>
                <c:pt idx="24">
                  <c:v>4.6017013117E-14</c:v>
                </c:pt>
                <c:pt idx="25">
                  <c:v>3.3823256695E-14</c:v>
                </c:pt>
                <c:pt idx="26">
                  <c:v>2.4350167716E-14</c:v>
                </c:pt>
                <c:pt idx="27">
                  <c:v>2.035535282E-14</c:v>
                </c:pt>
                <c:pt idx="28">
                  <c:v>1.7786530929E-14</c:v>
                </c:pt>
                <c:pt idx="29">
                  <c:v>1.5283061275E-14</c:v>
                </c:pt>
                <c:pt idx="30">
                  <c:v>1.5246859331E-14</c:v>
                </c:pt>
                <c:pt idx="31">
                  <c:v>1.1143008391E-14</c:v>
                </c:pt>
                <c:pt idx="32">
                  <c:v>8.22211656400003E-15</c:v>
                </c:pt>
                <c:pt idx="33">
                  <c:v>6.13424241960001E-15</c:v>
                </c:pt>
                <c:pt idx="34">
                  <c:v>4.3104990063E-15</c:v>
                </c:pt>
                <c:pt idx="35">
                  <c:v>4.0114183676E-15</c:v>
                </c:pt>
                <c:pt idx="36">
                  <c:v>2.7654198376E-15</c:v>
                </c:pt>
                <c:pt idx="37">
                  <c:v>2.2995338272E-15</c:v>
                </c:pt>
                <c:pt idx="38">
                  <c:v>1.5596793605E-15</c:v>
                </c:pt>
                <c:pt idx="39">
                  <c:v>1.0937621251E-15</c:v>
                </c:pt>
                <c:pt idx="40">
                  <c:v>1.2937745493E-15</c:v>
                </c:pt>
                <c:pt idx="41">
                  <c:v>1.359971055E-15</c:v>
                </c:pt>
                <c:pt idx="42">
                  <c:v>9.95044107870003E-16</c:v>
                </c:pt>
                <c:pt idx="43">
                  <c:v>7.37831996020003E-16</c:v>
                </c:pt>
                <c:pt idx="44">
                  <c:v>5.3728674071E-16</c:v>
                </c:pt>
                <c:pt idx="45">
                  <c:v>4.0775653795E-16</c:v>
                </c:pt>
                <c:pt idx="46">
                  <c:v>3.308735935E-16</c:v>
                </c:pt>
                <c:pt idx="47">
                  <c:v>4.0085106458E-16</c:v>
                </c:pt>
                <c:pt idx="48">
                  <c:v>4.3707989702E-16</c:v>
                </c:pt>
                <c:pt idx="49">
                  <c:v>3.6788020547E-16</c:v>
                </c:pt>
                <c:pt idx="50">
                  <c:v>3.1679682749E-16</c:v>
                </c:pt>
                <c:pt idx="51">
                  <c:v>3.0195190424E-16</c:v>
                </c:pt>
                <c:pt idx="52">
                  <c:v>1.8059579982E-16</c:v>
                </c:pt>
                <c:pt idx="53">
                  <c:v>1.8766371378E-16</c:v>
                </c:pt>
                <c:pt idx="54">
                  <c:v>2.5442796199E-16</c:v>
                </c:pt>
                <c:pt idx="55">
                  <c:v>2.3469773217E-16</c:v>
                </c:pt>
                <c:pt idx="56">
                  <c:v>1.6930392906E-16</c:v>
                </c:pt>
                <c:pt idx="57">
                  <c:v>1.4861877462E-16</c:v>
                </c:pt>
                <c:pt idx="58">
                  <c:v>1.4574748201E-16</c:v>
                </c:pt>
                <c:pt idx="59">
                  <c:v>1.3269053011E-16</c:v>
                </c:pt>
                <c:pt idx="60">
                  <c:v>1.2688947928E-16</c:v>
                </c:pt>
                <c:pt idx="61">
                  <c:v>1.0893379704E-16</c:v>
                </c:pt>
                <c:pt idx="62">
                  <c:v>9.72601854740003E-17</c:v>
                </c:pt>
                <c:pt idx="63">
                  <c:v>1.0631282638E-16</c:v>
                </c:pt>
                <c:pt idx="64">
                  <c:v>8.32395065960003E-17</c:v>
                </c:pt>
                <c:pt idx="65">
                  <c:v>8.57207168200003E-17</c:v>
                </c:pt>
                <c:pt idx="66">
                  <c:v>9.07451807380003E-17</c:v>
                </c:pt>
                <c:pt idx="67">
                  <c:v>8.99643044520003E-17</c:v>
                </c:pt>
                <c:pt idx="68">
                  <c:v>6.51024712110003E-17</c:v>
                </c:pt>
                <c:pt idx="69">
                  <c:v>7.07596687410003E-17</c:v>
                </c:pt>
                <c:pt idx="70">
                  <c:v>8.36027482050003E-17</c:v>
                </c:pt>
                <c:pt idx="71">
                  <c:v>6.38296178610003E-17</c:v>
                </c:pt>
                <c:pt idx="72">
                  <c:v>6.48399723130002E-17</c:v>
                </c:pt>
                <c:pt idx="73">
                  <c:v>6.35987844420003E-17</c:v>
                </c:pt>
                <c:pt idx="74">
                  <c:v>6.58431100440003E-17</c:v>
                </c:pt>
                <c:pt idx="75">
                  <c:v>4.706095065E-17</c:v>
                </c:pt>
                <c:pt idx="76">
                  <c:v>3.9903793296E-17</c:v>
                </c:pt>
                <c:pt idx="77">
                  <c:v>3.4004947431E-17</c:v>
                </c:pt>
                <c:pt idx="78">
                  <c:v>2.8602788134E-17</c:v>
                </c:pt>
                <c:pt idx="79">
                  <c:v>3.1552695569E-17</c:v>
                </c:pt>
                <c:pt idx="80">
                  <c:v>3.860982172E-17</c:v>
                </c:pt>
                <c:pt idx="81">
                  <c:v>3.0031139793E-17</c:v>
                </c:pt>
                <c:pt idx="82">
                  <c:v>1.9182689088E-17</c:v>
                </c:pt>
                <c:pt idx="83">
                  <c:v>1.9355666768E-17</c:v>
                </c:pt>
                <c:pt idx="84">
                  <c:v>2.2574884941E-17</c:v>
                </c:pt>
                <c:pt idx="85">
                  <c:v>2.6221490528E-17</c:v>
                </c:pt>
                <c:pt idx="86">
                  <c:v>2.207708029E-17</c:v>
                </c:pt>
                <c:pt idx="87">
                  <c:v>1.797984301E-17</c:v>
                </c:pt>
                <c:pt idx="88">
                  <c:v>2.191899006E-17</c:v>
                </c:pt>
                <c:pt idx="89">
                  <c:v>2.611516587E-17</c:v>
                </c:pt>
                <c:pt idx="90">
                  <c:v>1.8938985851E-17</c:v>
                </c:pt>
                <c:pt idx="91">
                  <c:v>1.7889459513E-17</c:v>
                </c:pt>
                <c:pt idx="92">
                  <c:v>1.5813332631E-17</c:v>
                </c:pt>
                <c:pt idx="93">
                  <c:v>1.869072727E-17</c:v>
                </c:pt>
                <c:pt idx="94">
                  <c:v>1.6007006715E-17</c:v>
                </c:pt>
                <c:pt idx="95">
                  <c:v>2.2916457753E-17</c:v>
                </c:pt>
                <c:pt idx="96">
                  <c:v>2.4575668242E-17</c:v>
                </c:pt>
                <c:pt idx="97">
                  <c:v>2.0558995654E-17</c:v>
                </c:pt>
                <c:pt idx="98">
                  <c:v>2.7108498348E-17</c:v>
                </c:pt>
                <c:pt idx="99">
                  <c:v>2.2977088372E-17</c:v>
                </c:pt>
                <c:pt idx="100">
                  <c:v>1.87284304E-17</c:v>
                </c:pt>
                <c:pt idx="101">
                  <c:v>1.903774481E-17</c:v>
                </c:pt>
                <c:pt idx="102">
                  <c:v>2.087874551E-17</c:v>
                </c:pt>
                <c:pt idx="103">
                  <c:v>4.0119695218E-17</c:v>
                </c:pt>
                <c:pt idx="104">
                  <c:v>2.3705236857E-17</c:v>
                </c:pt>
                <c:pt idx="105">
                  <c:v>1.9912616342E-17</c:v>
                </c:pt>
                <c:pt idx="106">
                  <c:v>2.3783426468E-17</c:v>
                </c:pt>
                <c:pt idx="107">
                  <c:v>3.0953921202E-17</c:v>
                </c:pt>
                <c:pt idx="108">
                  <c:v>3.2079597496E-17</c:v>
                </c:pt>
                <c:pt idx="109">
                  <c:v>3.5006170868E-17</c:v>
                </c:pt>
                <c:pt idx="110">
                  <c:v>2.8602700042E-17</c:v>
                </c:pt>
                <c:pt idx="111">
                  <c:v>3.4424963965E-17</c:v>
                </c:pt>
                <c:pt idx="112">
                  <c:v>4.03649959590001E-17</c:v>
                </c:pt>
                <c:pt idx="113">
                  <c:v>5.7571033715E-17</c:v>
                </c:pt>
                <c:pt idx="114">
                  <c:v>6.29826459000003E-17</c:v>
                </c:pt>
                <c:pt idx="115">
                  <c:v>6.0863755713E-17</c:v>
                </c:pt>
                <c:pt idx="116">
                  <c:v>5.0976953371E-17</c:v>
                </c:pt>
                <c:pt idx="117">
                  <c:v>5.9566345183E-17</c:v>
                </c:pt>
                <c:pt idx="118">
                  <c:v>4.9596110096E-17</c:v>
                </c:pt>
                <c:pt idx="119">
                  <c:v>4.8248087654E-17</c:v>
                </c:pt>
                <c:pt idx="120">
                  <c:v>7.43065887140003E-17</c:v>
                </c:pt>
                <c:pt idx="121">
                  <c:v>9.27731741260003E-17</c:v>
                </c:pt>
                <c:pt idx="122">
                  <c:v>6.36995678100001E-17</c:v>
                </c:pt>
                <c:pt idx="123">
                  <c:v>4.8631122729E-17</c:v>
                </c:pt>
                <c:pt idx="124">
                  <c:v>3.2773381855E-17</c:v>
                </c:pt>
                <c:pt idx="125">
                  <c:v>4.0172733033E-17</c:v>
                </c:pt>
                <c:pt idx="126">
                  <c:v>5.6963629777E-17</c:v>
                </c:pt>
                <c:pt idx="127">
                  <c:v>4.0632207749E-17</c:v>
                </c:pt>
                <c:pt idx="128">
                  <c:v>3.1056290216E-17</c:v>
                </c:pt>
                <c:pt idx="129">
                  <c:v>3.373015639E-17</c:v>
                </c:pt>
                <c:pt idx="130">
                  <c:v>3.5444280025E-17</c:v>
                </c:pt>
                <c:pt idx="131">
                  <c:v>3.2015985322E-17</c:v>
                </c:pt>
                <c:pt idx="132">
                  <c:v>3.3941680846E-17</c:v>
                </c:pt>
                <c:pt idx="133">
                  <c:v>2.9808668283E-17</c:v>
                </c:pt>
                <c:pt idx="134">
                  <c:v>2.9208233732E-17</c:v>
                </c:pt>
                <c:pt idx="135">
                  <c:v>2.723725752E-17</c:v>
                </c:pt>
                <c:pt idx="136">
                  <c:v>3.1588291282E-17</c:v>
                </c:pt>
                <c:pt idx="137">
                  <c:v>2.6712357979E-17</c:v>
                </c:pt>
                <c:pt idx="138">
                  <c:v>2.0216640184E-17</c:v>
                </c:pt>
                <c:pt idx="139">
                  <c:v>2.6514116694E-17</c:v>
                </c:pt>
                <c:pt idx="140">
                  <c:v>3.0205635356E-17</c:v>
                </c:pt>
                <c:pt idx="141">
                  <c:v>2.9401238659E-17</c:v>
                </c:pt>
                <c:pt idx="142">
                  <c:v>3.0083276365E-17</c:v>
                </c:pt>
                <c:pt idx="143">
                  <c:v>3.1526407055E-17</c:v>
                </c:pt>
                <c:pt idx="144">
                  <c:v>2.6346820911E-17</c:v>
                </c:pt>
                <c:pt idx="145">
                  <c:v>2.0816154857E-17</c:v>
                </c:pt>
                <c:pt idx="146">
                  <c:v>2.4875275654E-17</c:v>
                </c:pt>
                <c:pt idx="147">
                  <c:v>3.6018829249E-17</c:v>
                </c:pt>
                <c:pt idx="148">
                  <c:v>4.5989748739E-17</c:v>
                </c:pt>
                <c:pt idx="149">
                  <c:v>1.9752122233E-17</c:v>
                </c:pt>
                <c:pt idx="150">
                  <c:v>1.4065602117E-17</c:v>
                </c:pt>
                <c:pt idx="151">
                  <c:v>2.0673033394E-17</c:v>
                </c:pt>
                <c:pt idx="152">
                  <c:v>2.1657207752E-17</c:v>
                </c:pt>
                <c:pt idx="153">
                  <c:v>2.2020696695E-17</c:v>
                </c:pt>
                <c:pt idx="154">
                  <c:v>1.9517106166E-17</c:v>
                </c:pt>
                <c:pt idx="155">
                  <c:v>2.3609925321E-17</c:v>
                </c:pt>
                <c:pt idx="156">
                  <c:v>1.9970604218E-17</c:v>
                </c:pt>
                <c:pt idx="157">
                  <c:v>1.7027535726E-17</c:v>
                </c:pt>
                <c:pt idx="158">
                  <c:v>2.0228601983E-17</c:v>
                </c:pt>
                <c:pt idx="159">
                  <c:v>1.6975339862E-17</c:v>
                </c:pt>
                <c:pt idx="160">
                  <c:v>1.3153188391E-17</c:v>
                </c:pt>
                <c:pt idx="161">
                  <c:v>1.4156055919E-17</c:v>
                </c:pt>
                <c:pt idx="162">
                  <c:v>1.4852910771E-17</c:v>
                </c:pt>
                <c:pt idx="163">
                  <c:v>1.7295833412E-17</c:v>
                </c:pt>
                <c:pt idx="164">
                  <c:v>1.745301054E-17</c:v>
                </c:pt>
                <c:pt idx="165">
                  <c:v>2.0660371946E-17</c:v>
                </c:pt>
                <c:pt idx="166">
                  <c:v>1.8053843197E-17</c:v>
                </c:pt>
                <c:pt idx="167">
                  <c:v>1.5910844758E-17</c:v>
                </c:pt>
                <c:pt idx="168">
                  <c:v>1.9489286216E-17</c:v>
                </c:pt>
                <c:pt idx="169">
                  <c:v>1.4409217973E-17</c:v>
                </c:pt>
                <c:pt idx="170">
                  <c:v>1.6415972856E-17</c:v>
                </c:pt>
                <c:pt idx="171">
                  <c:v>2.1043667907E-17</c:v>
                </c:pt>
                <c:pt idx="172">
                  <c:v>1.6977242298E-17</c:v>
                </c:pt>
                <c:pt idx="173">
                  <c:v>2.0171830447E-17</c:v>
                </c:pt>
                <c:pt idx="174">
                  <c:v>1.9296098329E-17</c:v>
                </c:pt>
                <c:pt idx="175">
                  <c:v>2.0374156125E-17</c:v>
                </c:pt>
                <c:pt idx="176">
                  <c:v>2.0450970155E-17</c:v>
                </c:pt>
                <c:pt idx="177">
                  <c:v>1.9326515282E-17</c:v>
                </c:pt>
                <c:pt idx="178">
                  <c:v>2.0881454321E-17</c:v>
                </c:pt>
                <c:pt idx="179">
                  <c:v>1.8124046982E-17</c:v>
                </c:pt>
                <c:pt idx="180">
                  <c:v>1.6955663287E-17</c:v>
                </c:pt>
                <c:pt idx="181">
                  <c:v>2.0682057683E-17</c:v>
                </c:pt>
                <c:pt idx="182">
                  <c:v>2.0081585863E-17</c:v>
                </c:pt>
                <c:pt idx="183">
                  <c:v>1.933523464E-17</c:v>
                </c:pt>
                <c:pt idx="184">
                  <c:v>2.0250418164E-17</c:v>
                </c:pt>
                <c:pt idx="185">
                  <c:v>1.8305976106E-17</c:v>
                </c:pt>
                <c:pt idx="186">
                  <c:v>1.4181516882E-17</c:v>
                </c:pt>
                <c:pt idx="187">
                  <c:v>1.7023032899E-17</c:v>
                </c:pt>
                <c:pt idx="188">
                  <c:v>1.2486467582E-17</c:v>
                </c:pt>
                <c:pt idx="189">
                  <c:v>1.7590573773E-17</c:v>
                </c:pt>
                <c:pt idx="190">
                  <c:v>2.3191348744E-17</c:v>
                </c:pt>
                <c:pt idx="191">
                  <c:v>1.9410537563E-17</c:v>
                </c:pt>
                <c:pt idx="192">
                  <c:v>1.9793494711E-17</c:v>
                </c:pt>
                <c:pt idx="193">
                  <c:v>1.994643498E-17</c:v>
                </c:pt>
                <c:pt idx="194">
                  <c:v>1.6550984826E-17</c:v>
                </c:pt>
                <c:pt idx="195">
                  <c:v>1.5170180514E-17</c:v>
                </c:pt>
                <c:pt idx="196">
                  <c:v>1.4752117239E-17</c:v>
                </c:pt>
                <c:pt idx="197">
                  <c:v>1.6391571531E-17</c:v>
                </c:pt>
                <c:pt idx="198">
                  <c:v>1.7879330693E-17</c:v>
                </c:pt>
                <c:pt idx="199">
                  <c:v>1.3668187811E-17</c:v>
                </c:pt>
                <c:pt idx="200">
                  <c:v>1.2507905139E-17</c:v>
                </c:pt>
                <c:pt idx="201">
                  <c:v>1.3403453593E-17</c:v>
                </c:pt>
                <c:pt idx="202">
                  <c:v>1.1671787905E-17</c:v>
                </c:pt>
                <c:pt idx="203">
                  <c:v>1.121276974E-17</c:v>
                </c:pt>
                <c:pt idx="204">
                  <c:v>1.3170770254E-17</c:v>
                </c:pt>
                <c:pt idx="205">
                  <c:v>1.9340552312E-17</c:v>
                </c:pt>
                <c:pt idx="206">
                  <c:v>2.7214882298E-17</c:v>
                </c:pt>
                <c:pt idx="207">
                  <c:v>3.4252752002E-17</c:v>
                </c:pt>
                <c:pt idx="208">
                  <c:v>3.9149517233E-17</c:v>
                </c:pt>
                <c:pt idx="209">
                  <c:v>1.0330609659E-16</c:v>
                </c:pt>
                <c:pt idx="210">
                  <c:v>4.0128699517E-16</c:v>
                </c:pt>
                <c:pt idx="211">
                  <c:v>2.2839716229E-16</c:v>
                </c:pt>
                <c:pt idx="212">
                  <c:v>2.7922934079E-17</c:v>
                </c:pt>
                <c:pt idx="213">
                  <c:v>2.1658173369E-17</c:v>
                </c:pt>
                <c:pt idx="214">
                  <c:v>1.5319326076E-17</c:v>
                </c:pt>
                <c:pt idx="215">
                  <c:v>1.4008623058E-17</c:v>
                </c:pt>
                <c:pt idx="216">
                  <c:v>1.7716449645E-17</c:v>
                </c:pt>
                <c:pt idx="217">
                  <c:v>1.7711872279E-17</c:v>
                </c:pt>
                <c:pt idx="218">
                  <c:v>1.6138520438E-17</c:v>
                </c:pt>
                <c:pt idx="219">
                  <c:v>1.7647286017E-17</c:v>
                </c:pt>
                <c:pt idx="220">
                  <c:v>1.6426274471E-17</c:v>
                </c:pt>
                <c:pt idx="221">
                  <c:v>1.7768015317E-17</c:v>
                </c:pt>
                <c:pt idx="222">
                  <c:v>1.6898241229E-17</c:v>
                </c:pt>
                <c:pt idx="223">
                  <c:v>1.0018501565E-17</c:v>
                </c:pt>
                <c:pt idx="224">
                  <c:v>9.04236724420003E-18</c:v>
                </c:pt>
                <c:pt idx="225">
                  <c:v>1.4160511312E-17</c:v>
                </c:pt>
                <c:pt idx="226">
                  <c:v>1.2938748448E-17</c:v>
                </c:pt>
                <c:pt idx="227">
                  <c:v>1.0229156965E-17</c:v>
                </c:pt>
                <c:pt idx="228">
                  <c:v>1.2938152137E-17</c:v>
                </c:pt>
                <c:pt idx="229">
                  <c:v>1.4977995515E-17</c:v>
                </c:pt>
                <c:pt idx="230">
                  <c:v>1.3193548664E-17</c:v>
                </c:pt>
                <c:pt idx="231">
                  <c:v>1.3724767918E-17</c:v>
                </c:pt>
                <c:pt idx="232">
                  <c:v>1.3255981768E-17</c:v>
                </c:pt>
                <c:pt idx="233">
                  <c:v>1.1745989686E-17</c:v>
                </c:pt>
                <c:pt idx="234">
                  <c:v>1.4157376443E-17</c:v>
                </c:pt>
                <c:pt idx="235">
                  <c:v>1.8905160437E-17</c:v>
                </c:pt>
                <c:pt idx="236">
                  <c:v>1.4342000826E-17</c:v>
                </c:pt>
                <c:pt idx="237">
                  <c:v>1.5543742373E-17</c:v>
                </c:pt>
                <c:pt idx="238">
                  <c:v>1.7732353536E-17</c:v>
                </c:pt>
                <c:pt idx="239">
                  <c:v>2.0315968349E-17</c:v>
                </c:pt>
                <c:pt idx="240">
                  <c:v>2.0621611718E-17</c:v>
                </c:pt>
                <c:pt idx="241">
                  <c:v>1.7551549271E-17</c:v>
                </c:pt>
                <c:pt idx="242">
                  <c:v>1.8837946678E-17</c:v>
                </c:pt>
                <c:pt idx="243">
                  <c:v>1.893009031E-17</c:v>
                </c:pt>
                <c:pt idx="244">
                  <c:v>1.9487339734E-17</c:v>
                </c:pt>
                <c:pt idx="245">
                  <c:v>1.8498667631E-17</c:v>
                </c:pt>
                <c:pt idx="246">
                  <c:v>1.7175104112E-17</c:v>
                </c:pt>
                <c:pt idx="247">
                  <c:v>1.5349639691E-17</c:v>
                </c:pt>
                <c:pt idx="248">
                  <c:v>1.1100038125E-17</c:v>
                </c:pt>
                <c:pt idx="249">
                  <c:v>1.3160766795E-17</c:v>
                </c:pt>
                <c:pt idx="250">
                  <c:v>1.468850337E-17</c:v>
                </c:pt>
                <c:pt idx="251">
                  <c:v>1.2097011998E-17</c:v>
                </c:pt>
                <c:pt idx="252">
                  <c:v>1.3476542371E-17</c:v>
                </c:pt>
                <c:pt idx="253">
                  <c:v>1.6297037572E-17</c:v>
                </c:pt>
                <c:pt idx="254">
                  <c:v>1.5222034177E-17</c:v>
                </c:pt>
                <c:pt idx="255">
                  <c:v>1.3506291863E-17</c:v>
                </c:pt>
                <c:pt idx="256">
                  <c:v>1.3659803879E-17</c:v>
                </c:pt>
                <c:pt idx="257">
                  <c:v>1.2311202913E-17</c:v>
                </c:pt>
                <c:pt idx="258">
                  <c:v>1.730997378E-17</c:v>
                </c:pt>
                <c:pt idx="259">
                  <c:v>1.8007552846E-17</c:v>
                </c:pt>
                <c:pt idx="260">
                  <c:v>1.8860294796E-17</c:v>
                </c:pt>
                <c:pt idx="261">
                  <c:v>2.335711648E-17</c:v>
                </c:pt>
                <c:pt idx="262">
                  <c:v>1.8655943015E-17</c:v>
                </c:pt>
                <c:pt idx="263">
                  <c:v>1.7888305854E-17</c:v>
                </c:pt>
                <c:pt idx="264">
                  <c:v>1.7866748865E-17</c:v>
                </c:pt>
                <c:pt idx="265">
                  <c:v>1.7407397816E-17</c:v>
                </c:pt>
                <c:pt idx="266">
                  <c:v>1.5744848323E-17</c:v>
                </c:pt>
                <c:pt idx="267">
                  <c:v>1.7717140824E-17</c:v>
                </c:pt>
                <c:pt idx="268">
                  <c:v>1.4762242671E-17</c:v>
                </c:pt>
                <c:pt idx="269">
                  <c:v>2.0196164009E-17</c:v>
                </c:pt>
                <c:pt idx="270">
                  <c:v>2.3998749019E-17</c:v>
                </c:pt>
                <c:pt idx="271">
                  <c:v>1.8693558054E-17</c:v>
                </c:pt>
                <c:pt idx="272">
                  <c:v>1.3571212703E-17</c:v>
                </c:pt>
                <c:pt idx="273">
                  <c:v>1.7328547519E-17</c:v>
                </c:pt>
                <c:pt idx="274">
                  <c:v>1.5552033131E-17</c:v>
                </c:pt>
                <c:pt idx="275">
                  <c:v>1.2720308815E-17</c:v>
                </c:pt>
                <c:pt idx="276">
                  <c:v>1.663449211E-17</c:v>
                </c:pt>
                <c:pt idx="277">
                  <c:v>1.8809701518E-17</c:v>
                </c:pt>
                <c:pt idx="278">
                  <c:v>1.3969000551E-17</c:v>
                </c:pt>
                <c:pt idx="279">
                  <c:v>1.0854041969E-17</c:v>
                </c:pt>
                <c:pt idx="280">
                  <c:v>1.1947819002E-17</c:v>
                </c:pt>
                <c:pt idx="281">
                  <c:v>1.4218874423E-17</c:v>
                </c:pt>
                <c:pt idx="282">
                  <c:v>1.0472802604E-17</c:v>
                </c:pt>
                <c:pt idx="283">
                  <c:v>7.99656700450003E-18</c:v>
                </c:pt>
                <c:pt idx="284">
                  <c:v>9.22341545450003E-18</c:v>
                </c:pt>
                <c:pt idx="285">
                  <c:v>1.4643259953E-17</c:v>
                </c:pt>
                <c:pt idx="286">
                  <c:v>1.8882027967E-17</c:v>
                </c:pt>
                <c:pt idx="287">
                  <c:v>1.4911826995E-17</c:v>
                </c:pt>
                <c:pt idx="288">
                  <c:v>1.1768983242E-17</c:v>
                </c:pt>
                <c:pt idx="289">
                  <c:v>1.0971078206E-17</c:v>
                </c:pt>
                <c:pt idx="290">
                  <c:v>1.1973609462E-17</c:v>
                </c:pt>
                <c:pt idx="291">
                  <c:v>1.1455823303E-17</c:v>
                </c:pt>
                <c:pt idx="292">
                  <c:v>1.3626230881E-17</c:v>
                </c:pt>
                <c:pt idx="293">
                  <c:v>1.223894592E-17</c:v>
                </c:pt>
                <c:pt idx="294">
                  <c:v>1.2069735843E-17</c:v>
                </c:pt>
                <c:pt idx="295">
                  <c:v>1.1770921253E-17</c:v>
                </c:pt>
                <c:pt idx="296">
                  <c:v>1.2886550042E-17</c:v>
                </c:pt>
                <c:pt idx="297">
                  <c:v>1.33441003E-17</c:v>
                </c:pt>
                <c:pt idx="298">
                  <c:v>1.3812812757E-17</c:v>
                </c:pt>
                <c:pt idx="299">
                  <c:v>1.5821033855E-17</c:v>
                </c:pt>
                <c:pt idx="300">
                  <c:v>1.507838586E-17</c:v>
                </c:pt>
                <c:pt idx="301">
                  <c:v>1.7328074875E-17</c:v>
                </c:pt>
                <c:pt idx="302">
                  <c:v>1.5079204094E-17</c:v>
                </c:pt>
                <c:pt idx="303">
                  <c:v>1.5187575183E-17</c:v>
                </c:pt>
                <c:pt idx="304">
                  <c:v>1.3140349913E-17</c:v>
                </c:pt>
                <c:pt idx="305">
                  <c:v>1.0425429746E-17</c:v>
                </c:pt>
                <c:pt idx="306">
                  <c:v>1.4103461102E-17</c:v>
                </c:pt>
                <c:pt idx="307">
                  <c:v>1.4513763862E-17</c:v>
                </c:pt>
                <c:pt idx="308">
                  <c:v>1.2906929655E-17</c:v>
                </c:pt>
                <c:pt idx="309">
                  <c:v>1.1324894032E-17</c:v>
                </c:pt>
                <c:pt idx="310">
                  <c:v>1.4152025736E-17</c:v>
                </c:pt>
                <c:pt idx="311">
                  <c:v>1.4739650608E-17</c:v>
                </c:pt>
                <c:pt idx="312">
                  <c:v>1.2827498293E-17</c:v>
                </c:pt>
                <c:pt idx="313">
                  <c:v>1.2593891689E-17</c:v>
                </c:pt>
                <c:pt idx="314">
                  <c:v>1.3993473874E-17</c:v>
                </c:pt>
                <c:pt idx="315">
                  <c:v>1.7244367691E-17</c:v>
                </c:pt>
                <c:pt idx="316">
                  <c:v>1.6475924154E-17</c:v>
                </c:pt>
                <c:pt idx="317">
                  <c:v>1.8349516988E-17</c:v>
                </c:pt>
                <c:pt idx="318">
                  <c:v>1.526687949E-17</c:v>
                </c:pt>
                <c:pt idx="319">
                  <c:v>1.1826965188E-17</c:v>
                </c:pt>
                <c:pt idx="320">
                  <c:v>7.64019398560003E-18</c:v>
                </c:pt>
                <c:pt idx="321">
                  <c:v>8.32946281120003E-18</c:v>
                </c:pt>
                <c:pt idx="322">
                  <c:v>1.2873684459E-17</c:v>
                </c:pt>
                <c:pt idx="323">
                  <c:v>1.6485377042E-17</c:v>
                </c:pt>
                <c:pt idx="324">
                  <c:v>1.801179987E-17</c:v>
                </c:pt>
                <c:pt idx="325">
                  <c:v>1.8531671423E-17</c:v>
                </c:pt>
                <c:pt idx="326">
                  <c:v>1.6423004924E-17</c:v>
                </c:pt>
                <c:pt idx="327">
                  <c:v>1.7452996988E-17</c:v>
                </c:pt>
                <c:pt idx="328">
                  <c:v>1.8768008862E-17</c:v>
                </c:pt>
                <c:pt idx="329">
                  <c:v>1.6022315988E-17</c:v>
                </c:pt>
                <c:pt idx="330">
                  <c:v>1.5347616976E-17</c:v>
                </c:pt>
                <c:pt idx="331">
                  <c:v>1.5903463713E-17</c:v>
                </c:pt>
                <c:pt idx="332">
                  <c:v>1.5141193353E-17</c:v>
                </c:pt>
                <c:pt idx="333">
                  <c:v>1.3453968943E-17</c:v>
                </c:pt>
                <c:pt idx="334">
                  <c:v>1.4581743338E-17</c:v>
                </c:pt>
                <c:pt idx="335">
                  <c:v>1.459219403E-17</c:v>
                </c:pt>
                <c:pt idx="336">
                  <c:v>1.6552357019E-17</c:v>
                </c:pt>
                <c:pt idx="337">
                  <c:v>1.6373002875E-17</c:v>
                </c:pt>
                <c:pt idx="338">
                  <c:v>1.6204228172E-17</c:v>
                </c:pt>
                <c:pt idx="339">
                  <c:v>1.8051459646E-17</c:v>
                </c:pt>
                <c:pt idx="340">
                  <c:v>1.7396276273E-17</c:v>
                </c:pt>
                <c:pt idx="341">
                  <c:v>1.0531717134E-17</c:v>
                </c:pt>
                <c:pt idx="342">
                  <c:v>1.1236501909E-17</c:v>
                </c:pt>
                <c:pt idx="343">
                  <c:v>1.0700361394E-17</c:v>
                </c:pt>
                <c:pt idx="344">
                  <c:v>1.0733455818E-17</c:v>
                </c:pt>
                <c:pt idx="345">
                  <c:v>1.0052598029E-17</c:v>
                </c:pt>
                <c:pt idx="346">
                  <c:v>1.0875373647E-17</c:v>
                </c:pt>
                <c:pt idx="347">
                  <c:v>1.2278717505E-17</c:v>
                </c:pt>
                <c:pt idx="348">
                  <c:v>1.2205372075E-17</c:v>
                </c:pt>
                <c:pt idx="349">
                  <c:v>1.3269879885E-17</c:v>
                </c:pt>
                <c:pt idx="350">
                  <c:v>1.2394688174E-17</c:v>
                </c:pt>
                <c:pt idx="351">
                  <c:v>1.1153308874E-17</c:v>
                </c:pt>
                <c:pt idx="352">
                  <c:v>1.0920257923E-17</c:v>
                </c:pt>
                <c:pt idx="353">
                  <c:v>1.0603357486E-17</c:v>
                </c:pt>
                <c:pt idx="354">
                  <c:v>7.68147159510003E-18</c:v>
                </c:pt>
                <c:pt idx="355">
                  <c:v>1.0318389345E-17</c:v>
                </c:pt>
                <c:pt idx="356">
                  <c:v>1.0118049112E-17</c:v>
                </c:pt>
                <c:pt idx="357">
                  <c:v>8.25496880460003E-18</c:v>
                </c:pt>
                <c:pt idx="358">
                  <c:v>1.300079107E-17</c:v>
                </c:pt>
                <c:pt idx="359">
                  <c:v>1.2394136756E-17</c:v>
                </c:pt>
                <c:pt idx="360">
                  <c:v>1.2924320089E-17</c:v>
                </c:pt>
                <c:pt idx="361">
                  <c:v>1.2120145314E-17</c:v>
                </c:pt>
                <c:pt idx="362">
                  <c:v>1.1312206326E-17</c:v>
                </c:pt>
                <c:pt idx="363">
                  <c:v>1.0646091993E-17</c:v>
                </c:pt>
                <c:pt idx="364">
                  <c:v>1.12845507E-17</c:v>
                </c:pt>
                <c:pt idx="365">
                  <c:v>1.4528063472E-17</c:v>
                </c:pt>
                <c:pt idx="366">
                  <c:v>1.3248260216E-17</c:v>
                </c:pt>
                <c:pt idx="367">
                  <c:v>1.2293925982E-17</c:v>
                </c:pt>
                <c:pt idx="368">
                  <c:v>1.2643750589E-17</c:v>
                </c:pt>
                <c:pt idx="369">
                  <c:v>1.0786821435E-17</c:v>
                </c:pt>
                <c:pt idx="370">
                  <c:v>1.1038832371E-17</c:v>
                </c:pt>
                <c:pt idx="371">
                  <c:v>1.1867122173E-17</c:v>
                </c:pt>
                <c:pt idx="372">
                  <c:v>1.1530631559E-17</c:v>
                </c:pt>
                <c:pt idx="373">
                  <c:v>1.215525483E-17</c:v>
                </c:pt>
                <c:pt idx="374">
                  <c:v>1.475203423E-17</c:v>
                </c:pt>
                <c:pt idx="375">
                  <c:v>1.2905850535E-17</c:v>
                </c:pt>
                <c:pt idx="376">
                  <c:v>1.0967320768E-17</c:v>
                </c:pt>
                <c:pt idx="377">
                  <c:v>1.2996727853E-17</c:v>
                </c:pt>
                <c:pt idx="378">
                  <c:v>1.4280824719E-17</c:v>
                </c:pt>
                <c:pt idx="379">
                  <c:v>1.2726768288E-17</c:v>
                </c:pt>
                <c:pt idx="380">
                  <c:v>1.0732957763E-17</c:v>
                </c:pt>
                <c:pt idx="381">
                  <c:v>1.4626593732E-17</c:v>
                </c:pt>
                <c:pt idx="382">
                  <c:v>1.3219266278E-17</c:v>
                </c:pt>
                <c:pt idx="383">
                  <c:v>1.0511939762E-17</c:v>
                </c:pt>
                <c:pt idx="384">
                  <c:v>1.10931509E-17</c:v>
                </c:pt>
                <c:pt idx="385">
                  <c:v>1.2210681278E-17</c:v>
                </c:pt>
                <c:pt idx="386">
                  <c:v>1.2070304202E-17</c:v>
                </c:pt>
                <c:pt idx="387">
                  <c:v>1.1000222068E-17</c:v>
                </c:pt>
                <c:pt idx="388">
                  <c:v>1.0489752581E-17</c:v>
                </c:pt>
                <c:pt idx="389">
                  <c:v>9.11574994360003E-18</c:v>
                </c:pt>
                <c:pt idx="390">
                  <c:v>9.33187548230003E-18</c:v>
                </c:pt>
                <c:pt idx="391">
                  <c:v>1.3709166418E-17</c:v>
                </c:pt>
                <c:pt idx="392">
                  <c:v>1.4642965185E-17</c:v>
                </c:pt>
                <c:pt idx="393">
                  <c:v>1.4188861505E-17</c:v>
                </c:pt>
                <c:pt idx="394">
                  <c:v>1.5380805421E-17</c:v>
                </c:pt>
                <c:pt idx="395">
                  <c:v>1.5843241365E-17</c:v>
                </c:pt>
                <c:pt idx="396">
                  <c:v>1.3926171177E-17</c:v>
                </c:pt>
                <c:pt idx="397">
                  <c:v>1.460158932E-17</c:v>
                </c:pt>
                <c:pt idx="398">
                  <c:v>1.5865164271E-17</c:v>
                </c:pt>
                <c:pt idx="399">
                  <c:v>1.3948908082E-17</c:v>
                </c:pt>
                <c:pt idx="400">
                  <c:v>1.273501246E-17</c:v>
                </c:pt>
                <c:pt idx="401">
                  <c:v>1.1439982093E-17</c:v>
                </c:pt>
                <c:pt idx="402">
                  <c:v>1.4981957935E-17</c:v>
                </c:pt>
                <c:pt idx="403">
                  <c:v>1.6011602715E-17</c:v>
                </c:pt>
                <c:pt idx="404">
                  <c:v>1.5965305589E-17</c:v>
                </c:pt>
                <c:pt idx="405">
                  <c:v>1.2701509766E-17</c:v>
                </c:pt>
                <c:pt idx="406">
                  <c:v>1.2853838477E-17</c:v>
                </c:pt>
                <c:pt idx="407">
                  <c:v>1.4125029102E-17</c:v>
                </c:pt>
                <c:pt idx="408">
                  <c:v>1.0906120943E-17</c:v>
                </c:pt>
                <c:pt idx="409">
                  <c:v>1.0009502687E-17</c:v>
                </c:pt>
                <c:pt idx="410">
                  <c:v>1.0677913326E-17</c:v>
                </c:pt>
                <c:pt idx="411">
                  <c:v>1.5822668628E-17</c:v>
                </c:pt>
                <c:pt idx="412">
                  <c:v>2.4317199526E-17</c:v>
                </c:pt>
                <c:pt idx="413">
                  <c:v>2.5794386023E-17</c:v>
                </c:pt>
                <c:pt idx="414">
                  <c:v>1.1449531542E-17</c:v>
                </c:pt>
                <c:pt idx="415">
                  <c:v>1.1224575685E-17</c:v>
                </c:pt>
                <c:pt idx="416">
                  <c:v>1.149918292E-17</c:v>
                </c:pt>
                <c:pt idx="417">
                  <c:v>1.0514458838E-17</c:v>
                </c:pt>
                <c:pt idx="418">
                  <c:v>1.0957560407E-17</c:v>
                </c:pt>
                <c:pt idx="419">
                  <c:v>9.96493943680003E-18</c:v>
                </c:pt>
                <c:pt idx="420">
                  <c:v>1.0382458917E-17</c:v>
                </c:pt>
                <c:pt idx="421">
                  <c:v>8.28365272830003E-18</c:v>
                </c:pt>
                <c:pt idx="422">
                  <c:v>9.79962740460003E-18</c:v>
                </c:pt>
                <c:pt idx="423">
                  <c:v>1.0908015756E-17</c:v>
                </c:pt>
                <c:pt idx="424">
                  <c:v>1.0361436406E-17</c:v>
                </c:pt>
                <c:pt idx="425">
                  <c:v>1.0962427458E-17</c:v>
                </c:pt>
                <c:pt idx="426">
                  <c:v>9.50290244580003E-18</c:v>
                </c:pt>
                <c:pt idx="427">
                  <c:v>9.35349176310003E-18</c:v>
                </c:pt>
                <c:pt idx="428">
                  <c:v>1.0771398659E-17</c:v>
                </c:pt>
                <c:pt idx="429">
                  <c:v>8.21878863930003E-18</c:v>
                </c:pt>
                <c:pt idx="430">
                  <c:v>9.25701894560003E-18</c:v>
                </c:pt>
                <c:pt idx="431">
                  <c:v>9.49694356900003E-18</c:v>
                </c:pt>
                <c:pt idx="432">
                  <c:v>1.1836269845E-17</c:v>
                </c:pt>
                <c:pt idx="433">
                  <c:v>1.3369596839E-17</c:v>
                </c:pt>
                <c:pt idx="434">
                  <c:v>1.2839267816E-17</c:v>
                </c:pt>
                <c:pt idx="435">
                  <c:v>1.3358583716E-17</c:v>
                </c:pt>
                <c:pt idx="436">
                  <c:v>1.0986540792E-17</c:v>
                </c:pt>
                <c:pt idx="437">
                  <c:v>9.80745653010003E-18</c:v>
                </c:pt>
                <c:pt idx="438">
                  <c:v>1.0576854673E-17</c:v>
                </c:pt>
                <c:pt idx="439">
                  <c:v>1.184894654E-17</c:v>
                </c:pt>
                <c:pt idx="440">
                  <c:v>1.2747082679E-17</c:v>
                </c:pt>
                <c:pt idx="441">
                  <c:v>1.0247709528E-17</c:v>
                </c:pt>
                <c:pt idx="442">
                  <c:v>8.59592667090003E-18</c:v>
                </c:pt>
                <c:pt idx="443">
                  <c:v>1.0517921508E-17</c:v>
                </c:pt>
                <c:pt idx="444">
                  <c:v>1.4107892778E-17</c:v>
                </c:pt>
                <c:pt idx="445">
                  <c:v>1.3821724391E-17</c:v>
                </c:pt>
                <c:pt idx="446">
                  <c:v>1.2320781162E-17</c:v>
                </c:pt>
                <c:pt idx="447">
                  <c:v>8.73578959820003E-18</c:v>
                </c:pt>
                <c:pt idx="448">
                  <c:v>8.69886234980003E-18</c:v>
                </c:pt>
                <c:pt idx="449">
                  <c:v>9.71935832730003E-18</c:v>
                </c:pt>
                <c:pt idx="450">
                  <c:v>1.0609936391E-17</c:v>
                </c:pt>
                <c:pt idx="451">
                  <c:v>1.2422377681E-17</c:v>
                </c:pt>
                <c:pt idx="452">
                  <c:v>1.103852998E-17</c:v>
                </c:pt>
                <c:pt idx="453">
                  <c:v>9.36322925390003E-18</c:v>
                </c:pt>
                <c:pt idx="454">
                  <c:v>1.1469867109E-17</c:v>
                </c:pt>
                <c:pt idx="455">
                  <c:v>1.0821795425E-17</c:v>
                </c:pt>
                <c:pt idx="456">
                  <c:v>1.1367526895E-17</c:v>
                </c:pt>
                <c:pt idx="457">
                  <c:v>1.3512504849E-17</c:v>
                </c:pt>
                <c:pt idx="458">
                  <c:v>1.0659317565E-17</c:v>
                </c:pt>
                <c:pt idx="459">
                  <c:v>9.71959719060003E-18</c:v>
                </c:pt>
                <c:pt idx="460">
                  <c:v>9.33060493290003E-18</c:v>
                </c:pt>
                <c:pt idx="461">
                  <c:v>1.4484727572E-17</c:v>
                </c:pt>
                <c:pt idx="462">
                  <c:v>1.5593261613E-17</c:v>
                </c:pt>
                <c:pt idx="463">
                  <c:v>1.3616850838E-17</c:v>
                </c:pt>
                <c:pt idx="464">
                  <c:v>1.1980259517E-17</c:v>
                </c:pt>
                <c:pt idx="465">
                  <c:v>1.3787169682E-17</c:v>
                </c:pt>
                <c:pt idx="466">
                  <c:v>1.6431017855E-17</c:v>
                </c:pt>
                <c:pt idx="467">
                  <c:v>1.7085569342E-17</c:v>
                </c:pt>
                <c:pt idx="468">
                  <c:v>1.3748685587E-17</c:v>
                </c:pt>
                <c:pt idx="469">
                  <c:v>1.2497889822E-17</c:v>
                </c:pt>
                <c:pt idx="470">
                  <c:v>1.2372087641E-17</c:v>
                </c:pt>
                <c:pt idx="471">
                  <c:v>8.68075109140003E-18</c:v>
                </c:pt>
                <c:pt idx="472">
                  <c:v>7.80723311790003E-18</c:v>
                </c:pt>
                <c:pt idx="473">
                  <c:v>1.1170850926E-17</c:v>
                </c:pt>
                <c:pt idx="474">
                  <c:v>1.6761174358E-17</c:v>
                </c:pt>
                <c:pt idx="475">
                  <c:v>1.4150928828E-17</c:v>
                </c:pt>
                <c:pt idx="476">
                  <c:v>1.2594001803E-17</c:v>
                </c:pt>
                <c:pt idx="477">
                  <c:v>1.4291785325E-17</c:v>
                </c:pt>
                <c:pt idx="478">
                  <c:v>1.0753354316E-17</c:v>
                </c:pt>
                <c:pt idx="479">
                  <c:v>7.44050342710003E-18</c:v>
                </c:pt>
                <c:pt idx="480">
                  <c:v>8.13033129450003E-18</c:v>
                </c:pt>
                <c:pt idx="481">
                  <c:v>8.84492555830003E-18</c:v>
                </c:pt>
                <c:pt idx="482">
                  <c:v>9.18126201290003E-18</c:v>
                </c:pt>
                <c:pt idx="483">
                  <c:v>8.30289985800003E-18</c:v>
                </c:pt>
                <c:pt idx="484">
                  <c:v>1.228434858E-17</c:v>
                </c:pt>
                <c:pt idx="485">
                  <c:v>1.2502835647E-17</c:v>
                </c:pt>
                <c:pt idx="486">
                  <c:v>1.0949367904E-17</c:v>
                </c:pt>
                <c:pt idx="487">
                  <c:v>1.3319246659E-17</c:v>
                </c:pt>
                <c:pt idx="488">
                  <c:v>1.2897043934E-17</c:v>
                </c:pt>
                <c:pt idx="489">
                  <c:v>9.45733969650003E-18</c:v>
                </c:pt>
                <c:pt idx="490">
                  <c:v>1.0507944307E-17</c:v>
                </c:pt>
                <c:pt idx="491">
                  <c:v>1.2607157072E-17</c:v>
                </c:pt>
                <c:pt idx="492">
                  <c:v>1.1847324472E-17</c:v>
                </c:pt>
                <c:pt idx="493">
                  <c:v>1.0598158398E-17</c:v>
                </c:pt>
                <c:pt idx="494">
                  <c:v>9.75899269300003E-18</c:v>
                </c:pt>
                <c:pt idx="495">
                  <c:v>1.1760718742E-17</c:v>
                </c:pt>
                <c:pt idx="496">
                  <c:v>1.1810144808E-17</c:v>
                </c:pt>
                <c:pt idx="497">
                  <c:v>1.0710306407E-17</c:v>
                </c:pt>
                <c:pt idx="498">
                  <c:v>9.49193675730003E-18</c:v>
                </c:pt>
                <c:pt idx="499">
                  <c:v>9.45692041520003E-18</c:v>
                </c:pt>
                <c:pt idx="500">
                  <c:v>1.0656369891E-17</c:v>
                </c:pt>
                <c:pt idx="501">
                  <c:v>1.0684821727E-17</c:v>
                </c:pt>
                <c:pt idx="502">
                  <c:v>1.1304879491E-17</c:v>
                </c:pt>
                <c:pt idx="503">
                  <c:v>1.0372205583E-17</c:v>
                </c:pt>
                <c:pt idx="504">
                  <c:v>1.0668809416E-17</c:v>
                </c:pt>
                <c:pt idx="505">
                  <c:v>8.43687675330003E-18</c:v>
                </c:pt>
                <c:pt idx="506">
                  <c:v>8.87484869120003E-18</c:v>
                </c:pt>
                <c:pt idx="507">
                  <c:v>8.81576051990003E-18</c:v>
                </c:pt>
                <c:pt idx="508">
                  <c:v>8.38548726440003E-18</c:v>
                </c:pt>
                <c:pt idx="509">
                  <c:v>1.1360596471E-17</c:v>
                </c:pt>
                <c:pt idx="510">
                  <c:v>1.2934608151E-17</c:v>
                </c:pt>
                <c:pt idx="511">
                  <c:v>1.3048340959E-17</c:v>
                </c:pt>
                <c:pt idx="512">
                  <c:v>1.4830264499E-17</c:v>
                </c:pt>
                <c:pt idx="513">
                  <c:v>1.5332490662E-17</c:v>
                </c:pt>
                <c:pt idx="514">
                  <c:v>1.0834324736E-17</c:v>
                </c:pt>
                <c:pt idx="515">
                  <c:v>1.1440805409E-17</c:v>
                </c:pt>
                <c:pt idx="516">
                  <c:v>1.1821496744E-17</c:v>
                </c:pt>
                <c:pt idx="517">
                  <c:v>1.3126240885E-17</c:v>
                </c:pt>
                <c:pt idx="518">
                  <c:v>1.2784132748E-17</c:v>
                </c:pt>
                <c:pt idx="519">
                  <c:v>1.4317938314E-17</c:v>
                </c:pt>
                <c:pt idx="520">
                  <c:v>1.7459461543E-17</c:v>
                </c:pt>
                <c:pt idx="521">
                  <c:v>1.7585440753E-17</c:v>
                </c:pt>
                <c:pt idx="522">
                  <c:v>1.4659663593E-17</c:v>
                </c:pt>
                <c:pt idx="523">
                  <c:v>1.5874273264E-17</c:v>
                </c:pt>
                <c:pt idx="524">
                  <c:v>1.3486739801E-17</c:v>
                </c:pt>
                <c:pt idx="525">
                  <c:v>1.4854299905E-17</c:v>
                </c:pt>
                <c:pt idx="526">
                  <c:v>1.0617142101E-17</c:v>
                </c:pt>
                <c:pt idx="527">
                  <c:v>1.0858101798E-17</c:v>
                </c:pt>
                <c:pt idx="528">
                  <c:v>1.7046001045E-17</c:v>
                </c:pt>
                <c:pt idx="529">
                  <c:v>2.3510075383E-17</c:v>
                </c:pt>
                <c:pt idx="530">
                  <c:v>1.4758817269E-17</c:v>
                </c:pt>
                <c:pt idx="531">
                  <c:v>1.2705994805E-17</c:v>
                </c:pt>
                <c:pt idx="532">
                  <c:v>1.2697587156E-17</c:v>
                </c:pt>
                <c:pt idx="533">
                  <c:v>1.3190751761E-17</c:v>
                </c:pt>
                <c:pt idx="534">
                  <c:v>1.403178348E-17</c:v>
                </c:pt>
                <c:pt idx="535">
                  <c:v>1.3016790675E-17</c:v>
                </c:pt>
                <c:pt idx="536">
                  <c:v>1.3399880808E-17</c:v>
                </c:pt>
                <c:pt idx="537">
                  <c:v>1.1280604374E-17</c:v>
                </c:pt>
                <c:pt idx="538">
                  <c:v>1.1875472224E-17</c:v>
                </c:pt>
                <c:pt idx="539">
                  <c:v>1.2675493149E-17</c:v>
                </c:pt>
                <c:pt idx="540">
                  <c:v>9.73842165080003E-18</c:v>
                </c:pt>
                <c:pt idx="541">
                  <c:v>1.1190139561E-17</c:v>
                </c:pt>
                <c:pt idx="542">
                  <c:v>1.2958523279E-17</c:v>
                </c:pt>
                <c:pt idx="543">
                  <c:v>1.5197178843E-17</c:v>
                </c:pt>
                <c:pt idx="544">
                  <c:v>1.2765110929E-17</c:v>
                </c:pt>
                <c:pt idx="545">
                  <c:v>1.2373414095E-17</c:v>
                </c:pt>
                <c:pt idx="546">
                  <c:v>1.2888913264E-17</c:v>
                </c:pt>
                <c:pt idx="547">
                  <c:v>1.5632482627E-17</c:v>
                </c:pt>
                <c:pt idx="548">
                  <c:v>1.3762052614E-17</c:v>
                </c:pt>
                <c:pt idx="549">
                  <c:v>1.240235467E-17</c:v>
                </c:pt>
                <c:pt idx="550">
                  <c:v>1.5136336466E-17</c:v>
                </c:pt>
                <c:pt idx="551">
                  <c:v>1.6924489086E-17</c:v>
                </c:pt>
                <c:pt idx="552">
                  <c:v>1.9563155959E-17</c:v>
                </c:pt>
                <c:pt idx="553">
                  <c:v>1.8335849264E-17</c:v>
                </c:pt>
                <c:pt idx="554">
                  <c:v>1.3777964128E-17</c:v>
                </c:pt>
                <c:pt idx="555">
                  <c:v>1.5899428448E-17</c:v>
                </c:pt>
                <c:pt idx="556">
                  <c:v>1.7505248756E-17</c:v>
                </c:pt>
                <c:pt idx="557">
                  <c:v>1.8146095249E-17</c:v>
                </c:pt>
                <c:pt idx="558">
                  <c:v>1.7741808118E-17</c:v>
                </c:pt>
                <c:pt idx="559">
                  <c:v>1.7694145574E-17</c:v>
                </c:pt>
                <c:pt idx="560">
                  <c:v>1.7309414739E-17</c:v>
                </c:pt>
                <c:pt idx="561">
                  <c:v>1.9341446779E-17</c:v>
                </c:pt>
                <c:pt idx="562">
                  <c:v>1.9428265962E-17</c:v>
                </c:pt>
                <c:pt idx="563">
                  <c:v>1.7502932968E-17</c:v>
                </c:pt>
                <c:pt idx="564">
                  <c:v>2.3720078568E-17</c:v>
                </c:pt>
                <c:pt idx="565">
                  <c:v>2.5896502621E-17</c:v>
                </c:pt>
                <c:pt idx="566">
                  <c:v>1.9558475255E-17</c:v>
                </c:pt>
                <c:pt idx="567">
                  <c:v>1.8954457754E-17</c:v>
                </c:pt>
                <c:pt idx="568">
                  <c:v>1.8005074428E-17</c:v>
                </c:pt>
                <c:pt idx="569">
                  <c:v>2.8671733228E-17</c:v>
                </c:pt>
                <c:pt idx="570">
                  <c:v>2.4351165547E-17</c:v>
                </c:pt>
                <c:pt idx="571">
                  <c:v>1.7310234667E-17</c:v>
                </c:pt>
                <c:pt idx="572">
                  <c:v>2.3736646532E-17</c:v>
                </c:pt>
                <c:pt idx="573">
                  <c:v>2.2876254181E-17</c:v>
                </c:pt>
                <c:pt idx="574">
                  <c:v>2.1475019435E-17</c:v>
                </c:pt>
                <c:pt idx="575">
                  <c:v>1.6878244475E-17</c:v>
                </c:pt>
                <c:pt idx="576">
                  <c:v>1.529032875E-17</c:v>
                </c:pt>
                <c:pt idx="577">
                  <c:v>1.8957347831E-17</c:v>
                </c:pt>
                <c:pt idx="578">
                  <c:v>1.9637830384E-17</c:v>
                </c:pt>
                <c:pt idx="579">
                  <c:v>1.5969342548E-17</c:v>
                </c:pt>
                <c:pt idx="580">
                  <c:v>1.3795090287E-17</c:v>
                </c:pt>
                <c:pt idx="581">
                  <c:v>1.7484382946E-17</c:v>
                </c:pt>
                <c:pt idx="582">
                  <c:v>1.9089203756E-17</c:v>
                </c:pt>
                <c:pt idx="583">
                  <c:v>1.0148549922E-17</c:v>
                </c:pt>
                <c:pt idx="584">
                  <c:v>9.69037794210003E-18</c:v>
                </c:pt>
                <c:pt idx="585">
                  <c:v>1.1781451567E-17</c:v>
                </c:pt>
                <c:pt idx="586">
                  <c:v>1.1622819237E-17</c:v>
                </c:pt>
                <c:pt idx="587">
                  <c:v>1.1650758618E-17</c:v>
                </c:pt>
                <c:pt idx="588">
                  <c:v>9.58954798710003E-18</c:v>
                </c:pt>
                <c:pt idx="589">
                  <c:v>8.96783088600003E-18</c:v>
                </c:pt>
                <c:pt idx="590">
                  <c:v>1.1949033648E-17</c:v>
                </c:pt>
                <c:pt idx="591">
                  <c:v>1.3058861955E-17</c:v>
                </c:pt>
                <c:pt idx="592">
                  <c:v>1.2523405842E-17</c:v>
                </c:pt>
                <c:pt idx="593">
                  <c:v>1.6487782615E-17</c:v>
                </c:pt>
                <c:pt idx="594">
                  <c:v>1.8072953954E-17</c:v>
                </c:pt>
                <c:pt idx="595">
                  <c:v>1.3228703072E-17</c:v>
                </c:pt>
                <c:pt idx="596">
                  <c:v>1.4688444078E-17</c:v>
                </c:pt>
                <c:pt idx="597">
                  <c:v>1.6100940974E-17</c:v>
                </c:pt>
                <c:pt idx="598">
                  <c:v>1.4568621103E-17</c:v>
                </c:pt>
                <c:pt idx="599">
                  <c:v>1.6150331466E-17</c:v>
                </c:pt>
                <c:pt idx="600">
                  <c:v>1.5320837182E-17</c:v>
                </c:pt>
                <c:pt idx="601">
                  <c:v>2.9301410744E-17</c:v>
                </c:pt>
                <c:pt idx="602">
                  <c:v>2.7233120612E-17</c:v>
                </c:pt>
                <c:pt idx="603">
                  <c:v>1.6542255304E-17</c:v>
                </c:pt>
                <c:pt idx="604">
                  <c:v>1.5643324648E-17</c:v>
                </c:pt>
                <c:pt idx="605">
                  <c:v>1.7017040988E-17</c:v>
                </c:pt>
                <c:pt idx="606">
                  <c:v>1.6573077139E-17</c:v>
                </c:pt>
                <c:pt idx="607">
                  <c:v>1.7418129723E-17</c:v>
                </c:pt>
                <c:pt idx="608">
                  <c:v>1.6837979917E-17</c:v>
                </c:pt>
                <c:pt idx="609">
                  <c:v>1.8573853664E-17</c:v>
                </c:pt>
                <c:pt idx="610">
                  <c:v>1.5105379106E-17</c:v>
                </c:pt>
                <c:pt idx="611">
                  <c:v>1.7363673975E-17</c:v>
                </c:pt>
                <c:pt idx="612">
                  <c:v>2.1811953895E-17</c:v>
                </c:pt>
                <c:pt idx="613">
                  <c:v>1.6404619227E-17</c:v>
                </c:pt>
                <c:pt idx="614">
                  <c:v>1.4164015487E-17</c:v>
                </c:pt>
                <c:pt idx="615">
                  <c:v>1.2522050589E-17</c:v>
                </c:pt>
                <c:pt idx="616">
                  <c:v>1.6296693677E-17</c:v>
                </c:pt>
                <c:pt idx="617">
                  <c:v>1.4365695726E-17</c:v>
                </c:pt>
                <c:pt idx="618">
                  <c:v>1.547976428E-17</c:v>
                </c:pt>
                <c:pt idx="619">
                  <c:v>1.5099373642E-17</c:v>
                </c:pt>
                <c:pt idx="620">
                  <c:v>1.2303028198E-17</c:v>
                </c:pt>
                <c:pt idx="621">
                  <c:v>9.21835951490003E-18</c:v>
                </c:pt>
                <c:pt idx="622">
                  <c:v>1.1046862244E-17</c:v>
                </c:pt>
                <c:pt idx="623">
                  <c:v>8.48881681360003E-18</c:v>
                </c:pt>
                <c:pt idx="624">
                  <c:v>7.93797604150003E-18</c:v>
                </c:pt>
                <c:pt idx="625">
                  <c:v>1.1437553649E-17</c:v>
                </c:pt>
                <c:pt idx="626">
                  <c:v>1.6799797366E-17</c:v>
                </c:pt>
                <c:pt idx="627">
                  <c:v>1.6032463443E-17</c:v>
                </c:pt>
                <c:pt idx="628">
                  <c:v>1.4914364706E-17</c:v>
                </c:pt>
                <c:pt idx="629">
                  <c:v>1.7869372974E-17</c:v>
                </c:pt>
                <c:pt idx="630">
                  <c:v>1.7368835794E-17</c:v>
                </c:pt>
                <c:pt idx="631">
                  <c:v>1.5379453556E-17</c:v>
                </c:pt>
                <c:pt idx="632">
                  <c:v>1.5471988518E-17</c:v>
                </c:pt>
                <c:pt idx="633">
                  <c:v>1.1811912566E-17</c:v>
                </c:pt>
                <c:pt idx="634">
                  <c:v>1.1593026547E-17</c:v>
                </c:pt>
                <c:pt idx="635">
                  <c:v>1.233592357E-17</c:v>
                </c:pt>
                <c:pt idx="636">
                  <c:v>1.2759307906E-17</c:v>
                </c:pt>
                <c:pt idx="637">
                  <c:v>1.2845054745E-17</c:v>
                </c:pt>
                <c:pt idx="638">
                  <c:v>1.1050335926E-17</c:v>
                </c:pt>
                <c:pt idx="639">
                  <c:v>1.1269583628E-17</c:v>
                </c:pt>
                <c:pt idx="640">
                  <c:v>1.4477908957E-17</c:v>
                </c:pt>
                <c:pt idx="641">
                  <c:v>1.4568060368E-17</c:v>
                </c:pt>
                <c:pt idx="642">
                  <c:v>1.3334408549E-17</c:v>
                </c:pt>
                <c:pt idx="643">
                  <c:v>1.0913671395E-17</c:v>
                </c:pt>
                <c:pt idx="644">
                  <c:v>1.3231816765E-17</c:v>
                </c:pt>
                <c:pt idx="645">
                  <c:v>1.3036375771E-17</c:v>
                </c:pt>
                <c:pt idx="646">
                  <c:v>1.1336850749E-17</c:v>
                </c:pt>
                <c:pt idx="647">
                  <c:v>1.4016240425E-17</c:v>
                </c:pt>
                <c:pt idx="648">
                  <c:v>1.5959245915E-17</c:v>
                </c:pt>
                <c:pt idx="649">
                  <c:v>1.1750953299E-17</c:v>
                </c:pt>
                <c:pt idx="650">
                  <c:v>1.5385497984E-17</c:v>
                </c:pt>
                <c:pt idx="651">
                  <c:v>2.1775922808E-17</c:v>
                </c:pt>
                <c:pt idx="652">
                  <c:v>2.0617686567E-17</c:v>
                </c:pt>
                <c:pt idx="653">
                  <c:v>4.43286900240003E-17</c:v>
                </c:pt>
                <c:pt idx="654">
                  <c:v>1.0197161312E-16</c:v>
                </c:pt>
                <c:pt idx="655">
                  <c:v>5.72582278360001E-17</c:v>
                </c:pt>
                <c:pt idx="656">
                  <c:v>1.5542670029E-17</c:v>
                </c:pt>
                <c:pt idx="657">
                  <c:v>1.4642462048E-17</c:v>
                </c:pt>
                <c:pt idx="658">
                  <c:v>1.0280962347E-17</c:v>
                </c:pt>
                <c:pt idx="659">
                  <c:v>9.84828013000003E-18</c:v>
                </c:pt>
                <c:pt idx="660">
                  <c:v>1.4372023062E-17</c:v>
                </c:pt>
                <c:pt idx="661">
                  <c:v>2.1015268586E-17</c:v>
                </c:pt>
                <c:pt idx="662">
                  <c:v>2.0607984652E-17</c:v>
                </c:pt>
                <c:pt idx="663">
                  <c:v>2.0504272244E-17</c:v>
                </c:pt>
                <c:pt idx="664">
                  <c:v>1.7334622439E-17</c:v>
                </c:pt>
                <c:pt idx="665">
                  <c:v>1.6093326148E-17</c:v>
                </c:pt>
                <c:pt idx="666">
                  <c:v>1.1659378026E-17</c:v>
                </c:pt>
                <c:pt idx="667">
                  <c:v>1.5702664388E-17</c:v>
                </c:pt>
                <c:pt idx="668">
                  <c:v>2.1806727702E-17</c:v>
                </c:pt>
                <c:pt idx="669">
                  <c:v>1.5379780511E-17</c:v>
                </c:pt>
                <c:pt idx="670">
                  <c:v>1.1882737226E-17</c:v>
                </c:pt>
                <c:pt idx="671">
                  <c:v>1.0299957061E-17</c:v>
                </c:pt>
                <c:pt idx="672">
                  <c:v>1.5756300209E-17</c:v>
                </c:pt>
                <c:pt idx="673">
                  <c:v>1.8099533848E-17</c:v>
                </c:pt>
                <c:pt idx="674">
                  <c:v>1.5390431103E-17</c:v>
                </c:pt>
                <c:pt idx="675">
                  <c:v>1.9140264596E-17</c:v>
                </c:pt>
                <c:pt idx="676">
                  <c:v>1.7250329108E-17</c:v>
                </c:pt>
                <c:pt idx="677">
                  <c:v>2.3943000699E-17</c:v>
                </c:pt>
                <c:pt idx="678">
                  <c:v>3.2850536392E-17</c:v>
                </c:pt>
                <c:pt idx="679">
                  <c:v>2.7988785809E-17</c:v>
                </c:pt>
                <c:pt idx="680">
                  <c:v>3.0604347317E-17</c:v>
                </c:pt>
                <c:pt idx="681">
                  <c:v>1.2007047104E-16</c:v>
                </c:pt>
                <c:pt idx="682">
                  <c:v>2.5357412567E-16</c:v>
                </c:pt>
                <c:pt idx="683">
                  <c:v>1.4834592159E-16</c:v>
                </c:pt>
                <c:pt idx="684">
                  <c:v>3.2413691008E-17</c:v>
                </c:pt>
                <c:pt idx="685">
                  <c:v>2.7040857685E-17</c:v>
                </c:pt>
                <c:pt idx="686">
                  <c:v>3.5716675657E-17</c:v>
                </c:pt>
                <c:pt idx="687">
                  <c:v>3.3509422992E-17</c:v>
                </c:pt>
                <c:pt idx="688">
                  <c:v>2.7376958664E-17</c:v>
                </c:pt>
                <c:pt idx="689">
                  <c:v>2.2004850402E-17</c:v>
                </c:pt>
                <c:pt idx="690">
                  <c:v>2.2497618596E-17</c:v>
                </c:pt>
                <c:pt idx="691">
                  <c:v>4.552645221E-17</c:v>
                </c:pt>
                <c:pt idx="692">
                  <c:v>4.1601745378E-17</c:v>
                </c:pt>
                <c:pt idx="693">
                  <c:v>2.5789844232E-17</c:v>
                </c:pt>
                <c:pt idx="694">
                  <c:v>2.7669481493E-17</c:v>
                </c:pt>
                <c:pt idx="695">
                  <c:v>2.2498845099E-17</c:v>
                </c:pt>
                <c:pt idx="696">
                  <c:v>2.1104139283E-17</c:v>
                </c:pt>
                <c:pt idx="697">
                  <c:v>1.6565370833E-17</c:v>
                </c:pt>
                <c:pt idx="698">
                  <c:v>1.2084578401E-17</c:v>
                </c:pt>
                <c:pt idx="699">
                  <c:v>1.5840010781E-17</c:v>
                </c:pt>
                <c:pt idx="700">
                  <c:v>3.724694232E-17</c:v>
                </c:pt>
                <c:pt idx="701">
                  <c:v>8.86939108850003E-17</c:v>
                </c:pt>
                <c:pt idx="702">
                  <c:v>8.59614842420003E-17</c:v>
                </c:pt>
                <c:pt idx="703">
                  <c:v>2.7002709015E-17</c:v>
                </c:pt>
                <c:pt idx="704">
                  <c:v>1.7273171893E-17</c:v>
                </c:pt>
                <c:pt idx="705">
                  <c:v>1.8095273272E-17</c:v>
                </c:pt>
                <c:pt idx="706">
                  <c:v>1.605235347E-17</c:v>
                </c:pt>
                <c:pt idx="707">
                  <c:v>1.36377302E-17</c:v>
                </c:pt>
                <c:pt idx="708">
                  <c:v>1.607217743E-17</c:v>
                </c:pt>
                <c:pt idx="709">
                  <c:v>1.8837760331E-17</c:v>
                </c:pt>
                <c:pt idx="710">
                  <c:v>1.2399877945E-17</c:v>
                </c:pt>
                <c:pt idx="711">
                  <c:v>1.086882693E-17</c:v>
                </c:pt>
                <c:pt idx="712">
                  <c:v>9.91700414820003E-18</c:v>
                </c:pt>
                <c:pt idx="713">
                  <c:v>9.90978488640003E-18</c:v>
                </c:pt>
                <c:pt idx="714">
                  <c:v>1.4464608846E-17</c:v>
                </c:pt>
                <c:pt idx="715">
                  <c:v>1.45458122E-17</c:v>
                </c:pt>
                <c:pt idx="716">
                  <c:v>1.5336176949E-17</c:v>
                </c:pt>
                <c:pt idx="717">
                  <c:v>1.4513960373E-17</c:v>
                </c:pt>
                <c:pt idx="718">
                  <c:v>1.0516310452E-17</c:v>
                </c:pt>
                <c:pt idx="719">
                  <c:v>1.046107628E-17</c:v>
                </c:pt>
                <c:pt idx="720">
                  <c:v>1.0020691992E-17</c:v>
                </c:pt>
                <c:pt idx="721">
                  <c:v>1.0131146783E-17</c:v>
                </c:pt>
                <c:pt idx="722">
                  <c:v>1.0774418331E-17</c:v>
                </c:pt>
                <c:pt idx="723">
                  <c:v>1.3848235675E-17</c:v>
                </c:pt>
                <c:pt idx="724">
                  <c:v>1.3186196418E-17</c:v>
                </c:pt>
                <c:pt idx="725">
                  <c:v>1.3996916216E-17</c:v>
                </c:pt>
                <c:pt idx="726">
                  <c:v>1.2858551368E-17</c:v>
                </c:pt>
                <c:pt idx="727">
                  <c:v>1.053261753E-17</c:v>
                </c:pt>
                <c:pt idx="728">
                  <c:v>1.0626366289E-17</c:v>
                </c:pt>
                <c:pt idx="729">
                  <c:v>1.1634967383E-17</c:v>
                </c:pt>
                <c:pt idx="730">
                  <c:v>1.0795922804E-17</c:v>
                </c:pt>
                <c:pt idx="731">
                  <c:v>7.38441714050003E-18</c:v>
                </c:pt>
                <c:pt idx="732">
                  <c:v>8.13325609930003E-18</c:v>
                </c:pt>
                <c:pt idx="733">
                  <c:v>1.1248423898E-17</c:v>
                </c:pt>
                <c:pt idx="734">
                  <c:v>1.0431973075E-17</c:v>
                </c:pt>
                <c:pt idx="735">
                  <c:v>9.86727399680003E-18</c:v>
                </c:pt>
                <c:pt idx="736">
                  <c:v>1.0412947868E-17</c:v>
                </c:pt>
                <c:pt idx="737">
                  <c:v>1.0120394547E-17</c:v>
                </c:pt>
                <c:pt idx="738">
                  <c:v>1.2104423536E-17</c:v>
                </c:pt>
                <c:pt idx="739">
                  <c:v>1.3236130704E-17</c:v>
                </c:pt>
                <c:pt idx="740">
                  <c:v>1.1236684021E-17</c:v>
                </c:pt>
                <c:pt idx="741">
                  <c:v>9.58331805970003E-18</c:v>
                </c:pt>
                <c:pt idx="742">
                  <c:v>1.0212835487E-17</c:v>
                </c:pt>
                <c:pt idx="743">
                  <c:v>1.1065203048E-17</c:v>
                </c:pt>
                <c:pt idx="744">
                  <c:v>9.72035443810003E-18</c:v>
                </c:pt>
                <c:pt idx="745">
                  <c:v>1.0059807974E-17</c:v>
                </c:pt>
                <c:pt idx="746">
                  <c:v>7.98494401840003E-18</c:v>
                </c:pt>
                <c:pt idx="747">
                  <c:v>8.87497320510003E-18</c:v>
                </c:pt>
                <c:pt idx="748">
                  <c:v>8.78190715410003E-18</c:v>
                </c:pt>
                <c:pt idx="749">
                  <c:v>7.92072706250003E-18</c:v>
                </c:pt>
                <c:pt idx="750">
                  <c:v>8.07961350280003E-18</c:v>
                </c:pt>
                <c:pt idx="751">
                  <c:v>7.82701387830002E-18</c:v>
                </c:pt>
                <c:pt idx="752">
                  <c:v>9.14241115270003E-18</c:v>
                </c:pt>
                <c:pt idx="753">
                  <c:v>9.47024170240003E-18</c:v>
                </c:pt>
                <c:pt idx="754">
                  <c:v>8.96115203120003E-18</c:v>
                </c:pt>
                <c:pt idx="755">
                  <c:v>1.0460406277E-17</c:v>
                </c:pt>
                <c:pt idx="756">
                  <c:v>9.13286000920003E-18</c:v>
                </c:pt>
                <c:pt idx="757">
                  <c:v>1.4009265109E-17</c:v>
                </c:pt>
                <c:pt idx="758">
                  <c:v>3.5664118956E-17</c:v>
                </c:pt>
                <c:pt idx="759">
                  <c:v>4.5534373662E-17</c:v>
                </c:pt>
                <c:pt idx="760">
                  <c:v>2.1921017857E-17</c:v>
                </c:pt>
                <c:pt idx="761">
                  <c:v>9.62289652120003E-18</c:v>
                </c:pt>
                <c:pt idx="762">
                  <c:v>8.15505788030003E-18</c:v>
                </c:pt>
                <c:pt idx="763">
                  <c:v>8.10177781390003E-18</c:v>
                </c:pt>
                <c:pt idx="764">
                  <c:v>7.83096105190003E-18</c:v>
                </c:pt>
                <c:pt idx="765">
                  <c:v>8.69681591820003E-18</c:v>
                </c:pt>
                <c:pt idx="766">
                  <c:v>9.94128180650003E-18</c:v>
                </c:pt>
                <c:pt idx="767">
                  <c:v>9.21140791550003E-18</c:v>
                </c:pt>
                <c:pt idx="768">
                  <c:v>7.08230928740003E-18</c:v>
                </c:pt>
                <c:pt idx="769">
                  <c:v>9.46708989280003E-18</c:v>
                </c:pt>
                <c:pt idx="770">
                  <c:v>1.0040903893E-17</c:v>
                </c:pt>
                <c:pt idx="771">
                  <c:v>1.095614078E-17</c:v>
                </c:pt>
                <c:pt idx="772">
                  <c:v>1.2560822675E-17</c:v>
                </c:pt>
                <c:pt idx="773">
                  <c:v>1.3897682918E-17</c:v>
                </c:pt>
                <c:pt idx="774">
                  <c:v>1.6705700476E-17</c:v>
                </c:pt>
                <c:pt idx="775">
                  <c:v>2.1920753583E-17</c:v>
                </c:pt>
                <c:pt idx="776">
                  <c:v>1.9984495558E-17</c:v>
                </c:pt>
                <c:pt idx="777">
                  <c:v>1.6655122445E-17</c:v>
                </c:pt>
                <c:pt idx="778">
                  <c:v>1.2220434862E-17</c:v>
                </c:pt>
                <c:pt idx="779">
                  <c:v>1.3941016276E-17</c:v>
                </c:pt>
                <c:pt idx="780">
                  <c:v>1.3902882006E-17</c:v>
                </c:pt>
                <c:pt idx="781">
                  <c:v>1.1719876507E-17</c:v>
                </c:pt>
                <c:pt idx="782">
                  <c:v>1.2152636651E-17</c:v>
                </c:pt>
                <c:pt idx="783">
                  <c:v>1.5438027579E-17</c:v>
                </c:pt>
                <c:pt idx="784">
                  <c:v>5.98838537890002E-17</c:v>
                </c:pt>
                <c:pt idx="785">
                  <c:v>1.3365809924E-16</c:v>
                </c:pt>
                <c:pt idx="786">
                  <c:v>1.1660705496E-16</c:v>
                </c:pt>
                <c:pt idx="787">
                  <c:v>4.43180716190003E-17</c:v>
                </c:pt>
                <c:pt idx="788">
                  <c:v>4.1437695424E-17</c:v>
                </c:pt>
                <c:pt idx="789">
                  <c:v>7.17952918800003E-17</c:v>
                </c:pt>
                <c:pt idx="790">
                  <c:v>6.03286138490003E-17</c:v>
                </c:pt>
                <c:pt idx="791">
                  <c:v>1.9405502799E-17</c:v>
                </c:pt>
                <c:pt idx="792">
                  <c:v>1.0566037215E-17</c:v>
                </c:pt>
                <c:pt idx="793">
                  <c:v>1.1506674079E-17</c:v>
                </c:pt>
                <c:pt idx="794">
                  <c:v>1.0533989723E-17</c:v>
                </c:pt>
                <c:pt idx="795">
                  <c:v>1.0600078622E-17</c:v>
                </c:pt>
                <c:pt idx="796">
                  <c:v>8.71080551440003E-18</c:v>
                </c:pt>
                <c:pt idx="797">
                  <c:v>7.17943093210003E-18</c:v>
                </c:pt>
                <c:pt idx="798">
                  <c:v>6.80948293970003E-18</c:v>
                </c:pt>
                <c:pt idx="799">
                  <c:v>6.47947763290003E-18</c:v>
                </c:pt>
                <c:pt idx="800">
                  <c:v>7.07283607090002E-18</c:v>
                </c:pt>
                <c:pt idx="801">
                  <c:v>9.64313891460003E-18</c:v>
                </c:pt>
                <c:pt idx="802">
                  <c:v>9.41370140610003E-18</c:v>
                </c:pt>
                <c:pt idx="803">
                  <c:v>8.82296622910003E-18</c:v>
                </c:pt>
                <c:pt idx="804">
                  <c:v>9.43771055500003E-18</c:v>
                </c:pt>
                <c:pt idx="805">
                  <c:v>9.34488929650003E-18</c:v>
                </c:pt>
                <c:pt idx="806">
                  <c:v>1.0626827922E-17</c:v>
                </c:pt>
                <c:pt idx="807">
                  <c:v>1.0285298309E-17</c:v>
                </c:pt>
                <c:pt idx="808">
                  <c:v>4.2655511962E-17</c:v>
                </c:pt>
                <c:pt idx="809">
                  <c:v>4.0060774251E-16</c:v>
                </c:pt>
                <c:pt idx="810">
                  <c:v>7.63709191370003E-16</c:v>
                </c:pt>
                <c:pt idx="811">
                  <c:v>5.1256183542E-16</c:v>
                </c:pt>
                <c:pt idx="812">
                  <c:v>6.71732702560003E-17</c:v>
                </c:pt>
                <c:pt idx="813">
                  <c:v>3.4575830697E-17</c:v>
                </c:pt>
                <c:pt idx="814">
                  <c:v>2.3641829664E-17</c:v>
                </c:pt>
                <c:pt idx="815">
                  <c:v>9.90100623690003E-18</c:v>
                </c:pt>
                <c:pt idx="816">
                  <c:v>9.87270347800003E-18</c:v>
                </c:pt>
                <c:pt idx="817">
                  <c:v>1.1458704909E-17</c:v>
                </c:pt>
                <c:pt idx="818">
                  <c:v>7.47546894720003E-18</c:v>
                </c:pt>
                <c:pt idx="819">
                  <c:v>7.73666595600003E-18</c:v>
                </c:pt>
                <c:pt idx="820">
                  <c:v>8.7673788449E-18</c:v>
                </c:pt>
                <c:pt idx="821">
                  <c:v>8.72763775310003E-18</c:v>
                </c:pt>
                <c:pt idx="822">
                  <c:v>9.78983062150003E-18</c:v>
                </c:pt>
                <c:pt idx="823">
                  <c:v>9.67430464490003E-18</c:v>
                </c:pt>
                <c:pt idx="824">
                  <c:v>9.55122906360003E-18</c:v>
                </c:pt>
                <c:pt idx="825">
                  <c:v>9.24784896690003E-18</c:v>
                </c:pt>
                <c:pt idx="826">
                  <c:v>1.0239861767E-17</c:v>
                </c:pt>
                <c:pt idx="827">
                  <c:v>8.25999086290003E-18</c:v>
                </c:pt>
                <c:pt idx="828">
                  <c:v>8.50739309320003E-18</c:v>
                </c:pt>
                <c:pt idx="829">
                  <c:v>6.49092274210003E-18</c:v>
                </c:pt>
                <c:pt idx="830">
                  <c:v>6.95150241280003E-18</c:v>
                </c:pt>
                <c:pt idx="831">
                  <c:v>7.80151903370003E-18</c:v>
                </c:pt>
                <c:pt idx="832">
                  <c:v>8.29189520590003E-18</c:v>
                </c:pt>
                <c:pt idx="833">
                  <c:v>1.090987584E-17</c:v>
                </c:pt>
                <c:pt idx="834">
                  <c:v>1.0085903365E-17</c:v>
                </c:pt>
                <c:pt idx="835">
                  <c:v>9.13997085080003E-18</c:v>
                </c:pt>
                <c:pt idx="836">
                  <c:v>9.07459684790003E-18</c:v>
                </c:pt>
                <c:pt idx="837">
                  <c:v>1.0299101558E-17</c:v>
                </c:pt>
                <c:pt idx="838">
                  <c:v>1.172649014E-17</c:v>
                </c:pt>
                <c:pt idx="839">
                  <c:v>1.1488330733E-17</c:v>
                </c:pt>
                <c:pt idx="840">
                  <c:v>1.0258465152E-17</c:v>
                </c:pt>
                <c:pt idx="841">
                  <c:v>1.0875384659E-17</c:v>
                </c:pt>
                <c:pt idx="842">
                  <c:v>8.45332782720003E-18</c:v>
                </c:pt>
                <c:pt idx="843">
                  <c:v>9.11263709750003E-18</c:v>
                </c:pt>
                <c:pt idx="844">
                  <c:v>8.17983867620003E-18</c:v>
                </c:pt>
                <c:pt idx="845">
                  <c:v>9.18004821470003E-18</c:v>
                </c:pt>
                <c:pt idx="846">
                  <c:v>1.0270620075E-17</c:v>
                </c:pt>
                <c:pt idx="847">
                  <c:v>1.5340789891E-17</c:v>
                </c:pt>
                <c:pt idx="848">
                  <c:v>1.4697507331E-17</c:v>
                </c:pt>
                <c:pt idx="849">
                  <c:v>1.2348808635E-17</c:v>
                </c:pt>
                <c:pt idx="850">
                  <c:v>1.1762981167E-17</c:v>
                </c:pt>
                <c:pt idx="851">
                  <c:v>1.0953562411E-17</c:v>
                </c:pt>
                <c:pt idx="852">
                  <c:v>1.2830448509E-17</c:v>
                </c:pt>
                <c:pt idx="853">
                  <c:v>1.360601051E-17</c:v>
                </c:pt>
                <c:pt idx="854">
                  <c:v>1.4023408865E-17</c:v>
                </c:pt>
                <c:pt idx="855">
                  <c:v>1.2040084607E-17</c:v>
                </c:pt>
                <c:pt idx="856">
                  <c:v>9.34757947320003E-18</c:v>
                </c:pt>
                <c:pt idx="857">
                  <c:v>1.3868733026E-17</c:v>
                </c:pt>
                <c:pt idx="858">
                  <c:v>3.1467914347E-17</c:v>
                </c:pt>
                <c:pt idx="859">
                  <c:v>3.0262003705E-17</c:v>
                </c:pt>
                <c:pt idx="860">
                  <c:v>1.5827264629E-17</c:v>
                </c:pt>
                <c:pt idx="861">
                  <c:v>1.1361930548E-17</c:v>
                </c:pt>
                <c:pt idx="862">
                  <c:v>8.74338917780003E-18</c:v>
                </c:pt>
                <c:pt idx="863">
                  <c:v>6.74433932980003E-18</c:v>
                </c:pt>
                <c:pt idx="864">
                  <c:v>7.65984345590003E-18</c:v>
                </c:pt>
                <c:pt idx="865">
                  <c:v>9.08286981870003E-18</c:v>
                </c:pt>
                <c:pt idx="866">
                  <c:v>9.80531861900003E-18</c:v>
                </c:pt>
                <c:pt idx="867">
                  <c:v>1.0911449627E-17</c:v>
                </c:pt>
                <c:pt idx="868">
                  <c:v>1.0161346895E-17</c:v>
                </c:pt>
                <c:pt idx="869">
                  <c:v>1.1865969362E-17</c:v>
                </c:pt>
                <c:pt idx="870">
                  <c:v>9.27158028900003E-18</c:v>
                </c:pt>
                <c:pt idx="871">
                  <c:v>1.0147187893E-17</c:v>
                </c:pt>
                <c:pt idx="872">
                  <c:v>8.75172652310003E-18</c:v>
                </c:pt>
                <c:pt idx="873">
                  <c:v>6.67877050930002E-18</c:v>
                </c:pt>
                <c:pt idx="874">
                  <c:v>9.05971363200003E-18</c:v>
                </c:pt>
                <c:pt idx="875">
                  <c:v>9.67094277110003E-18</c:v>
                </c:pt>
                <c:pt idx="876">
                  <c:v>9.77254776130003E-18</c:v>
                </c:pt>
                <c:pt idx="877">
                  <c:v>1.1016485948E-17</c:v>
                </c:pt>
                <c:pt idx="878">
                  <c:v>1.3560855184E-17</c:v>
                </c:pt>
                <c:pt idx="879">
                  <c:v>1.2775782697E-17</c:v>
                </c:pt>
                <c:pt idx="880">
                  <c:v>1.0140415017E-17</c:v>
                </c:pt>
                <c:pt idx="881">
                  <c:v>1.0373483756E-17</c:v>
                </c:pt>
                <c:pt idx="882">
                  <c:v>1.0267847736E-17</c:v>
                </c:pt>
                <c:pt idx="883">
                  <c:v>1.0266643255E-17</c:v>
                </c:pt>
                <c:pt idx="884">
                  <c:v>1.1287816859E-17</c:v>
                </c:pt>
                <c:pt idx="885">
                  <c:v>1.0358321019E-17</c:v>
                </c:pt>
                <c:pt idx="886">
                  <c:v>1.1958417079E-17</c:v>
                </c:pt>
                <c:pt idx="887">
                  <c:v>1.1183592843E-17</c:v>
                </c:pt>
                <c:pt idx="888">
                  <c:v>8.75614888210003E-18</c:v>
                </c:pt>
                <c:pt idx="889">
                  <c:v>8.31873005670003E-18</c:v>
                </c:pt>
                <c:pt idx="890">
                  <c:v>7.67888136840003E-18</c:v>
                </c:pt>
                <c:pt idx="891">
                  <c:v>1.0180066324E-17</c:v>
                </c:pt>
                <c:pt idx="892">
                  <c:v>1.149221438E-17</c:v>
                </c:pt>
                <c:pt idx="893">
                  <c:v>1.1303687715E-17</c:v>
                </c:pt>
                <c:pt idx="894">
                  <c:v>1.0513899796E-17</c:v>
                </c:pt>
                <c:pt idx="895">
                  <c:v>1.1176912294E-17</c:v>
                </c:pt>
                <c:pt idx="896">
                  <c:v>1.2102064549E-17</c:v>
                </c:pt>
                <c:pt idx="897">
                  <c:v>9.71333338200003E-18</c:v>
                </c:pt>
                <c:pt idx="898">
                  <c:v>1.0672989524E-17</c:v>
                </c:pt>
                <c:pt idx="899">
                  <c:v>2.2289397568E-17</c:v>
                </c:pt>
                <c:pt idx="900">
                  <c:v>1.0885275971E-16</c:v>
                </c:pt>
                <c:pt idx="901">
                  <c:v>2.1854508492E-16</c:v>
                </c:pt>
                <c:pt idx="902">
                  <c:v>2.0508696466E-16</c:v>
                </c:pt>
                <c:pt idx="903">
                  <c:v>2.4815604216E-16</c:v>
                </c:pt>
                <c:pt idx="904">
                  <c:v>2.1768845678E-16</c:v>
                </c:pt>
                <c:pt idx="905">
                  <c:v>2.4696117005E-16</c:v>
                </c:pt>
                <c:pt idx="906">
                  <c:v>3.5148452074E-16</c:v>
                </c:pt>
                <c:pt idx="907">
                  <c:v>3.7402101815E-16</c:v>
                </c:pt>
                <c:pt idx="908">
                  <c:v>3.2634490813E-16</c:v>
                </c:pt>
                <c:pt idx="909">
                  <c:v>1.0587881347E-16</c:v>
                </c:pt>
                <c:pt idx="910">
                  <c:v>1.4593412064E-17</c:v>
                </c:pt>
                <c:pt idx="911">
                  <c:v>1.185971487E-17</c:v>
                </c:pt>
                <c:pt idx="912">
                  <c:v>1.1730619426E-17</c:v>
                </c:pt>
                <c:pt idx="913">
                  <c:v>9.98005812780003E-18</c:v>
                </c:pt>
                <c:pt idx="914">
                  <c:v>8.52758042940003E-18</c:v>
                </c:pt>
                <c:pt idx="915">
                  <c:v>9.71760751020003E-18</c:v>
                </c:pt>
                <c:pt idx="916">
                  <c:v>1.2387871253E-17</c:v>
                </c:pt>
                <c:pt idx="917">
                  <c:v>1.1191466861E-17</c:v>
                </c:pt>
                <c:pt idx="918">
                  <c:v>9.18462981590003E-18</c:v>
                </c:pt>
                <c:pt idx="919">
                  <c:v>7.03716666640003E-18</c:v>
                </c:pt>
                <c:pt idx="920">
                  <c:v>9.73801846320002E-18</c:v>
                </c:pt>
                <c:pt idx="921">
                  <c:v>1.1353276412E-17</c:v>
                </c:pt>
                <c:pt idx="922">
                  <c:v>1.0240774022E-17</c:v>
                </c:pt>
                <c:pt idx="923">
                  <c:v>1.1256860346E-17</c:v>
                </c:pt>
                <c:pt idx="924">
                  <c:v>8.76500122350003E-18</c:v>
                </c:pt>
                <c:pt idx="925">
                  <c:v>8.94233858240003E-18</c:v>
                </c:pt>
                <c:pt idx="926">
                  <c:v>8.76206540730003E-18</c:v>
                </c:pt>
                <c:pt idx="927">
                  <c:v>7.62435192830003E-18</c:v>
                </c:pt>
                <c:pt idx="928">
                  <c:v>1.0496687239E-17</c:v>
                </c:pt>
                <c:pt idx="929">
                  <c:v>1.2043517632E-17</c:v>
                </c:pt>
                <c:pt idx="930">
                  <c:v>8.98421589130003E-18</c:v>
                </c:pt>
                <c:pt idx="931">
                  <c:v>8.00322129530003E-17</c:v>
                </c:pt>
                <c:pt idx="932">
                  <c:v>1.8975873119E-16</c:v>
                </c:pt>
                <c:pt idx="933">
                  <c:v>2.2647361146E-16</c:v>
                </c:pt>
                <c:pt idx="934">
                  <c:v>1.0750932479E-16</c:v>
                </c:pt>
                <c:pt idx="935">
                  <c:v>3.1525180551E-17</c:v>
                </c:pt>
                <c:pt idx="936">
                  <c:v>1.1271850288E-17</c:v>
                </c:pt>
                <c:pt idx="937">
                  <c:v>8.57671257560003E-18</c:v>
                </c:pt>
                <c:pt idx="938">
                  <c:v>7.33160209520003E-18</c:v>
                </c:pt>
                <c:pt idx="939">
                  <c:v>8.35227933770003E-18</c:v>
                </c:pt>
                <c:pt idx="940">
                  <c:v>8.71778930110003E-18</c:v>
                </c:pt>
                <c:pt idx="941">
                  <c:v>8.29820644840003E-18</c:v>
                </c:pt>
                <c:pt idx="942">
                  <c:v>8.38156804300003E-18</c:v>
                </c:pt>
                <c:pt idx="943">
                  <c:v>1.055716031E-17</c:v>
                </c:pt>
                <c:pt idx="944">
                  <c:v>1.1485099303E-17</c:v>
                </c:pt>
                <c:pt idx="945">
                  <c:v>8.38458178620003E-18</c:v>
                </c:pt>
                <c:pt idx="946">
                  <c:v>6.96885049460003E-18</c:v>
                </c:pt>
                <c:pt idx="947">
                  <c:v>1.1009623287E-17</c:v>
                </c:pt>
                <c:pt idx="948">
                  <c:v>9.78235132060003E-18</c:v>
                </c:pt>
                <c:pt idx="949">
                  <c:v>8.82223439270003E-18</c:v>
                </c:pt>
                <c:pt idx="950">
                  <c:v>8.30131844750003E-18</c:v>
                </c:pt>
                <c:pt idx="951">
                  <c:v>7.28471119820003E-18</c:v>
                </c:pt>
                <c:pt idx="952">
                  <c:v>9.96111762410003E-18</c:v>
                </c:pt>
                <c:pt idx="953">
                  <c:v>9.42879045100003E-18</c:v>
                </c:pt>
                <c:pt idx="954">
                  <c:v>1.2507872952E-17</c:v>
                </c:pt>
                <c:pt idx="955">
                  <c:v>1.1305849343E-17</c:v>
                </c:pt>
                <c:pt idx="956">
                  <c:v>9.67304002470003E-18</c:v>
                </c:pt>
                <c:pt idx="957">
                  <c:v>9.93174760370003E-18</c:v>
                </c:pt>
                <c:pt idx="958">
                  <c:v>8.17514865480003E-18</c:v>
                </c:pt>
                <c:pt idx="959">
                  <c:v>7.1687549289E-18</c:v>
                </c:pt>
                <c:pt idx="960">
                  <c:v>6.71893300000003E-18</c:v>
                </c:pt>
                <c:pt idx="961">
                  <c:v>8.83110198060003E-18</c:v>
                </c:pt>
                <c:pt idx="962">
                  <c:v>1.9822127812E-17</c:v>
                </c:pt>
                <c:pt idx="963">
                  <c:v>2.3163198451E-17</c:v>
                </c:pt>
                <c:pt idx="964">
                  <c:v>1.7683000314E-17</c:v>
                </c:pt>
                <c:pt idx="965">
                  <c:v>9.41119503560003E-18</c:v>
                </c:pt>
                <c:pt idx="966">
                  <c:v>9.68142565090003E-18</c:v>
                </c:pt>
                <c:pt idx="967">
                  <c:v>1.5318555276E-17</c:v>
                </c:pt>
                <c:pt idx="968">
                  <c:v>5.58967409580002E-17</c:v>
                </c:pt>
                <c:pt idx="969">
                  <c:v>8.83343216820003E-17</c:v>
                </c:pt>
                <c:pt idx="970">
                  <c:v>7.2147806663E-17</c:v>
                </c:pt>
                <c:pt idx="971">
                  <c:v>2.1216322021E-17</c:v>
                </c:pt>
                <c:pt idx="972">
                  <c:v>9.26885707810003E-18</c:v>
                </c:pt>
                <c:pt idx="973">
                  <c:v>1.0083981447E-17</c:v>
                </c:pt>
                <c:pt idx="974">
                  <c:v>9.44641127740003E-18</c:v>
                </c:pt>
                <c:pt idx="975">
                  <c:v>8.82587578730003E-18</c:v>
                </c:pt>
                <c:pt idx="976">
                  <c:v>9.07282739610003E-18</c:v>
                </c:pt>
                <c:pt idx="977">
                  <c:v>8.1671619812E-18</c:v>
                </c:pt>
                <c:pt idx="978">
                  <c:v>9.22508072130003E-18</c:v>
                </c:pt>
                <c:pt idx="979">
                  <c:v>1.1795890091E-17</c:v>
                </c:pt>
                <c:pt idx="980">
                  <c:v>9.14716046640003E-18</c:v>
                </c:pt>
                <c:pt idx="981">
                  <c:v>9.46265228720003E-18</c:v>
                </c:pt>
                <c:pt idx="982">
                  <c:v>1.6309614317E-17</c:v>
                </c:pt>
                <c:pt idx="983">
                  <c:v>1.8598710693E-17</c:v>
                </c:pt>
                <c:pt idx="984">
                  <c:v>1.466448321E-17</c:v>
                </c:pt>
                <c:pt idx="985">
                  <c:v>1.0013115283E-17</c:v>
                </c:pt>
                <c:pt idx="986">
                  <c:v>8.70430453650003E-18</c:v>
                </c:pt>
                <c:pt idx="987">
                  <c:v>7.43075407790003E-18</c:v>
                </c:pt>
                <c:pt idx="988">
                  <c:v>1.0003461648E-17</c:v>
                </c:pt>
                <c:pt idx="989">
                  <c:v>9.91127651140003E-18</c:v>
                </c:pt>
                <c:pt idx="990">
                  <c:v>1.0441253168E-17</c:v>
                </c:pt>
                <c:pt idx="991">
                  <c:v>1.2334468367E-17</c:v>
                </c:pt>
                <c:pt idx="992">
                  <c:v>1.2033912278E-17</c:v>
                </c:pt>
                <c:pt idx="993">
                  <c:v>9.73246870330003E-18</c:v>
                </c:pt>
                <c:pt idx="994">
                  <c:v>9.71505709400003E-18</c:v>
                </c:pt>
                <c:pt idx="995">
                  <c:v>1.0353294726E-17</c:v>
                </c:pt>
                <c:pt idx="996">
                  <c:v>8.22926304870003E-18</c:v>
                </c:pt>
                <c:pt idx="997">
                  <c:v>9.99181748620003E-18</c:v>
                </c:pt>
                <c:pt idx="998">
                  <c:v>1.0840585157E-17</c:v>
                </c:pt>
                <c:pt idx="999">
                  <c:v>9.95931937320003E-18</c:v>
                </c:pt>
                <c:pt idx="1000">
                  <c:v>1.1410658659E-17</c:v>
                </c:pt>
                <c:pt idx="1001">
                  <c:v>9.81909645690003E-18</c:v>
                </c:pt>
                <c:pt idx="1002">
                  <c:v>1.1743850928E-17</c:v>
                </c:pt>
                <c:pt idx="1003">
                  <c:v>1.3734313979E-17</c:v>
                </c:pt>
                <c:pt idx="1004">
                  <c:v>1.4053238824E-17</c:v>
                </c:pt>
                <c:pt idx="1005">
                  <c:v>1.6457221667E-17</c:v>
                </c:pt>
                <c:pt idx="1006">
                  <c:v>1.5696648761E-17</c:v>
                </c:pt>
                <c:pt idx="1007">
                  <c:v>1.1494137144E-17</c:v>
                </c:pt>
                <c:pt idx="1008">
                  <c:v>8.30026304440003E-18</c:v>
                </c:pt>
                <c:pt idx="1009">
                  <c:v>9.67506104530003E-18</c:v>
                </c:pt>
                <c:pt idx="1010">
                  <c:v>1.3122030284E-17</c:v>
                </c:pt>
                <c:pt idx="1011">
                  <c:v>1.4966021857E-17</c:v>
                </c:pt>
                <c:pt idx="1012">
                  <c:v>1.3414834327E-17</c:v>
                </c:pt>
                <c:pt idx="1013">
                  <c:v>1.0062120374E-17</c:v>
                </c:pt>
                <c:pt idx="1014">
                  <c:v>1.2893851466E-17</c:v>
                </c:pt>
                <c:pt idx="1015">
                  <c:v>2.7312828106E-17</c:v>
                </c:pt>
                <c:pt idx="1016">
                  <c:v>3.376131365E-17</c:v>
                </c:pt>
                <c:pt idx="1017">
                  <c:v>3.0723355446E-17</c:v>
                </c:pt>
                <c:pt idx="1018">
                  <c:v>1.1264775022E-17</c:v>
                </c:pt>
                <c:pt idx="1019">
                  <c:v>6.57320394610003E-18</c:v>
                </c:pt>
                <c:pt idx="1020">
                  <c:v>7.51907166220003E-18</c:v>
                </c:pt>
                <c:pt idx="1021">
                  <c:v>9.39208766640003E-18</c:v>
                </c:pt>
                <c:pt idx="1022">
                  <c:v>1.0649613956E-17</c:v>
                </c:pt>
                <c:pt idx="1023">
                  <c:v>1.115841733E-17</c:v>
                </c:pt>
                <c:pt idx="1024">
                  <c:v>8.61081496900003E-18</c:v>
                </c:pt>
                <c:pt idx="1025">
                  <c:v>8.09781031160003E-18</c:v>
                </c:pt>
                <c:pt idx="1026">
                  <c:v>8.11557513360003E-18</c:v>
                </c:pt>
                <c:pt idx="1027">
                  <c:v>1.2001943561E-17</c:v>
                </c:pt>
                <c:pt idx="1028">
                  <c:v>2.8450240888E-17</c:v>
                </c:pt>
                <c:pt idx="1029">
                  <c:v>1.1208298422E-16</c:v>
                </c:pt>
                <c:pt idx="1030">
                  <c:v>1.4974383766E-16</c:v>
                </c:pt>
                <c:pt idx="1031">
                  <c:v>1.4081357608E-16</c:v>
                </c:pt>
                <c:pt idx="1032">
                  <c:v>4.2129382529E-17</c:v>
                </c:pt>
                <c:pt idx="1033">
                  <c:v>1.6219527281E-17</c:v>
                </c:pt>
                <c:pt idx="1034">
                  <c:v>1.3814742299E-17</c:v>
                </c:pt>
                <c:pt idx="1035">
                  <c:v>8.59686094830003E-18</c:v>
                </c:pt>
                <c:pt idx="1036">
                  <c:v>8.26059987960003E-18</c:v>
                </c:pt>
                <c:pt idx="1037">
                  <c:v>9.11974963320003E-18</c:v>
                </c:pt>
                <c:pt idx="1038">
                  <c:v>9.97112531840003E-18</c:v>
                </c:pt>
                <c:pt idx="1039">
                  <c:v>9.34998674080003E-18</c:v>
                </c:pt>
                <c:pt idx="1040">
                  <c:v>8.30134809360003E-18</c:v>
                </c:pt>
                <c:pt idx="1041">
                  <c:v>1.0167082156E-17</c:v>
                </c:pt>
                <c:pt idx="1042">
                  <c:v>7.40247588300003E-18</c:v>
                </c:pt>
                <c:pt idx="1043">
                  <c:v>7.56757530990001E-18</c:v>
                </c:pt>
                <c:pt idx="1044">
                  <c:v>8.31175304640003E-18</c:v>
                </c:pt>
                <c:pt idx="1045">
                  <c:v>8.55008440080003E-18</c:v>
                </c:pt>
                <c:pt idx="1046">
                  <c:v>9.56708806140003E-18</c:v>
                </c:pt>
                <c:pt idx="1047">
                  <c:v>7.91665622220003E-18</c:v>
                </c:pt>
                <c:pt idx="1048">
                  <c:v>9.67023803970003E-18</c:v>
                </c:pt>
                <c:pt idx="1049">
                  <c:v>9.08985529940003E-18</c:v>
                </c:pt>
                <c:pt idx="1050">
                  <c:v>7.54603017980003E-18</c:v>
                </c:pt>
                <c:pt idx="1051">
                  <c:v>8.26310879120003E-18</c:v>
                </c:pt>
                <c:pt idx="1052">
                  <c:v>7.70034433620003E-18</c:v>
                </c:pt>
                <c:pt idx="1053">
                  <c:v>6.36145036790001E-18</c:v>
                </c:pt>
                <c:pt idx="1054">
                  <c:v>6.24830751850003E-18</c:v>
                </c:pt>
                <c:pt idx="1055">
                  <c:v>7.84325997030003E-18</c:v>
                </c:pt>
                <c:pt idx="1056">
                  <c:v>8.30812859240003E-18</c:v>
                </c:pt>
                <c:pt idx="1057">
                  <c:v>1.0491986206E-17</c:v>
                </c:pt>
                <c:pt idx="1058">
                  <c:v>1.0710156483E-17</c:v>
                </c:pt>
                <c:pt idx="1059">
                  <c:v>1.0775478817E-17</c:v>
                </c:pt>
                <c:pt idx="1060">
                  <c:v>7.3639028496E-18</c:v>
                </c:pt>
                <c:pt idx="1061">
                  <c:v>1.2293888712E-17</c:v>
                </c:pt>
                <c:pt idx="1062">
                  <c:v>2.6767703112E-17</c:v>
                </c:pt>
                <c:pt idx="1063">
                  <c:v>2.6694807457E-17</c:v>
                </c:pt>
                <c:pt idx="1064">
                  <c:v>1.9502755734E-17</c:v>
                </c:pt>
                <c:pt idx="1065">
                  <c:v>1.6406885887E-17</c:v>
                </c:pt>
                <c:pt idx="1066">
                  <c:v>1.3588714098E-17</c:v>
                </c:pt>
                <c:pt idx="1067">
                  <c:v>7.34336653580003E-18</c:v>
                </c:pt>
                <c:pt idx="1068">
                  <c:v>7.78121734800003E-18</c:v>
                </c:pt>
                <c:pt idx="1069">
                  <c:v>8.19709019630003E-18</c:v>
                </c:pt>
                <c:pt idx="1070">
                  <c:v>7.78130374530003E-18</c:v>
                </c:pt>
                <c:pt idx="1071">
                  <c:v>8.21961534350003E-18</c:v>
                </c:pt>
                <c:pt idx="1072">
                  <c:v>2.8718187903E-17</c:v>
                </c:pt>
                <c:pt idx="1073">
                  <c:v>1.6499362911E-16</c:v>
                </c:pt>
                <c:pt idx="1074">
                  <c:v>1.9887033914E-16</c:v>
                </c:pt>
                <c:pt idx="1075">
                  <c:v>1.8054209115E-16</c:v>
                </c:pt>
                <c:pt idx="1076">
                  <c:v>3.2550561367E-17</c:v>
                </c:pt>
                <c:pt idx="1077">
                  <c:v>7.58194268270003E-18</c:v>
                </c:pt>
                <c:pt idx="1078">
                  <c:v>8.99332064850003E-18</c:v>
                </c:pt>
                <c:pt idx="1079">
                  <c:v>8.84834164220003E-18</c:v>
                </c:pt>
                <c:pt idx="1080">
                  <c:v>7.58081019970003E-18</c:v>
                </c:pt>
                <c:pt idx="1081">
                  <c:v>7.01296862920003E-18</c:v>
                </c:pt>
                <c:pt idx="1082">
                  <c:v>7.20963697410003E-18</c:v>
                </c:pt>
                <c:pt idx="1083">
                  <c:v>9.42932069370003E-18</c:v>
                </c:pt>
                <c:pt idx="1084">
                  <c:v>7.48945346120003E-18</c:v>
                </c:pt>
                <c:pt idx="1085">
                  <c:v>6.78017305860003E-18</c:v>
                </c:pt>
                <c:pt idx="1086">
                  <c:v>6.6948065371E-18</c:v>
                </c:pt>
                <c:pt idx="1087">
                  <c:v>8.19741630400003E-18</c:v>
                </c:pt>
                <c:pt idx="1088">
                  <c:v>1.1591069054E-17</c:v>
                </c:pt>
                <c:pt idx="1089">
                  <c:v>1.4480331471E-17</c:v>
                </c:pt>
                <c:pt idx="1090">
                  <c:v>1.7849989472E-17</c:v>
                </c:pt>
                <c:pt idx="1091">
                  <c:v>1.0860746235E-17</c:v>
                </c:pt>
                <c:pt idx="1092">
                  <c:v>6.70485531240003E-18</c:v>
                </c:pt>
                <c:pt idx="1093">
                  <c:v>6.71312277750003E-18</c:v>
                </c:pt>
                <c:pt idx="1094">
                  <c:v>7.52256736720003E-18</c:v>
                </c:pt>
                <c:pt idx="1095">
                  <c:v>6.59485241410003E-18</c:v>
                </c:pt>
                <c:pt idx="1096">
                  <c:v>6.33943809920003E-18</c:v>
                </c:pt>
                <c:pt idx="1097">
                  <c:v>8.56599506770003E-18</c:v>
                </c:pt>
                <c:pt idx="1098">
                  <c:v>7.55566772070003E-18</c:v>
                </c:pt>
                <c:pt idx="1099">
                  <c:v>9.55353299320003E-18</c:v>
                </c:pt>
                <c:pt idx="1100">
                  <c:v>1.5366927633E-17</c:v>
                </c:pt>
                <c:pt idx="1101">
                  <c:v>1.2537752039E-17</c:v>
                </c:pt>
                <c:pt idx="1102">
                  <c:v>1.3891415721E-17</c:v>
                </c:pt>
                <c:pt idx="1103">
                  <c:v>8.07846492610003E-18</c:v>
                </c:pt>
                <c:pt idx="1104">
                  <c:v>7.51336520130003E-18</c:v>
                </c:pt>
                <c:pt idx="1105">
                  <c:v>8.33507186340003E-18</c:v>
                </c:pt>
                <c:pt idx="1106">
                  <c:v>7.28132814870003E-18</c:v>
                </c:pt>
                <c:pt idx="1107">
                  <c:v>6.28977486350003E-18</c:v>
                </c:pt>
                <c:pt idx="1108">
                  <c:v>6.97433418590003E-18</c:v>
                </c:pt>
                <c:pt idx="1109">
                  <c:v>7.38128227160003E-18</c:v>
                </c:pt>
                <c:pt idx="1110">
                  <c:v>7.04598978510003E-18</c:v>
                </c:pt>
                <c:pt idx="1111">
                  <c:v>7.64044555430003E-18</c:v>
                </c:pt>
                <c:pt idx="1112">
                  <c:v>7.90675610110003E-18</c:v>
                </c:pt>
                <c:pt idx="1113">
                  <c:v>6.72459329770003E-18</c:v>
                </c:pt>
                <c:pt idx="1114">
                  <c:v>5.6410598577E-18</c:v>
                </c:pt>
                <c:pt idx="1115">
                  <c:v>7.01372037100003E-18</c:v>
                </c:pt>
                <c:pt idx="1116">
                  <c:v>7.61586719930003E-18</c:v>
                </c:pt>
                <c:pt idx="1117">
                  <c:v>7.00848655440002E-18</c:v>
                </c:pt>
                <c:pt idx="1118">
                  <c:v>5.92203678000003E-18</c:v>
                </c:pt>
                <c:pt idx="1119">
                  <c:v>7.32730848520003E-18</c:v>
                </c:pt>
                <c:pt idx="1120">
                  <c:v>7.25425697570003E-18</c:v>
                </c:pt>
                <c:pt idx="1121">
                  <c:v>6.0994088672E-18</c:v>
                </c:pt>
                <c:pt idx="1122">
                  <c:v>6.50221538530003E-18</c:v>
                </c:pt>
                <c:pt idx="1123">
                  <c:v>6.54533867970003E-18</c:v>
                </c:pt>
                <c:pt idx="1124">
                  <c:v>5.56360462390001E-18</c:v>
                </c:pt>
                <c:pt idx="1125">
                  <c:v>6.39110287380002E-18</c:v>
                </c:pt>
                <c:pt idx="1126">
                  <c:v>7.97489227840003E-18</c:v>
                </c:pt>
                <c:pt idx="1127">
                  <c:v>8.22798995820003E-18</c:v>
                </c:pt>
                <c:pt idx="1128">
                  <c:v>8.09853706580003E-18</c:v>
                </c:pt>
                <c:pt idx="1129">
                  <c:v>8.17068733230003E-18</c:v>
                </c:pt>
                <c:pt idx="1130">
                  <c:v>8.12284860550003E-18</c:v>
                </c:pt>
                <c:pt idx="1131">
                  <c:v>9.21344926490003E-18</c:v>
                </c:pt>
                <c:pt idx="1132">
                  <c:v>7.68745334180003E-18</c:v>
                </c:pt>
                <c:pt idx="1133">
                  <c:v>8.61209652990003E-18</c:v>
                </c:pt>
                <c:pt idx="1134">
                  <c:v>7.93757878300003E-18</c:v>
                </c:pt>
                <c:pt idx="1135">
                  <c:v>9.37190541240003E-18</c:v>
                </c:pt>
                <c:pt idx="1136">
                  <c:v>8.93516844850003E-18</c:v>
                </c:pt>
                <c:pt idx="1137">
                  <c:v>7.98210306990003E-18</c:v>
                </c:pt>
                <c:pt idx="1138">
                  <c:v>7.47030035220003E-18</c:v>
                </c:pt>
                <c:pt idx="1139">
                  <c:v>8.74295126180002E-18</c:v>
                </c:pt>
                <c:pt idx="1140">
                  <c:v>1.174694768E-17</c:v>
                </c:pt>
                <c:pt idx="1141">
                  <c:v>1.2608700366E-17</c:v>
                </c:pt>
                <c:pt idx="1142">
                  <c:v>1.9009084603E-17</c:v>
                </c:pt>
                <c:pt idx="1143">
                  <c:v>1.7983759691E-17</c:v>
                </c:pt>
                <c:pt idx="1144">
                  <c:v>1.2236578463E-17</c:v>
                </c:pt>
                <c:pt idx="1145">
                  <c:v>1.1260121423E-17</c:v>
                </c:pt>
                <c:pt idx="1146">
                  <c:v>1.0786284416E-17</c:v>
                </c:pt>
                <c:pt idx="1147">
                  <c:v>1.1064858306E-17</c:v>
                </c:pt>
                <c:pt idx="1148">
                  <c:v>1.0899746173E-17</c:v>
                </c:pt>
                <c:pt idx="1149">
                  <c:v>9.64654737520003E-18</c:v>
                </c:pt>
                <c:pt idx="1150">
                  <c:v>8.92522089360003E-18</c:v>
                </c:pt>
                <c:pt idx="1151">
                  <c:v>9.36001476390003E-18</c:v>
                </c:pt>
                <c:pt idx="1152">
                  <c:v>1.580943628E-17</c:v>
                </c:pt>
                <c:pt idx="1153">
                  <c:v>1.8555449332E-17</c:v>
                </c:pt>
                <c:pt idx="1154">
                  <c:v>1.7776795661E-17</c:v>
                </c:pt>
                <c:pt idx="1155">
                  <c:v>1.4641530311E-17</c:v>
                </c:pt>
                <c:pt idx="1156">
                  <c:v>1.0140781783E-17</c:v>
                </c:pt>
                <c:pt idx="1157">
                  <c:v>1.0466744625E-17</c:v>
                </c:pt>
                <c:pt idx="1158">
                  <c:v>1.3218669967E-17</c:v>
                </c:pt>
                <c:pt idx="1159">
                  <c:v>1.4565056789E-17</c:v>
                </c:pt>
                <c:pt idx="1160">
                  <c:v>1.541939116E-17</c:v>
                </c:pt>
                <c:pt idx="1161">
                  <c:v>1.4537772163E-17</c:v>
                </c:pt>
                <c:pt idx="1162">
                  <c:v>1.638645037E-17</c:v>
                </c:pt>
                <c:pt idx="1163">
                  <c:v>1.692695734E-17</c:v>
                </c:pt>
                <c:pt idx="1164">
                  <c:v>1.5336813918E-17</c:v>
                </c:pt>
                <c:pt idx="1165">
                  <c:v>1.1712132932E-17</c:v>
                </c:pt>
                <c:pt idx="1166">
                  <c:v>8.95662802820003E-18</c:v>
                </c:pt>
                <c:pt idx="1167">
                  <c:v>1.3473055984E-17</c:v>
                </c:pt>
                <c:pt idx="1168">
                  <c:v>1.90968135E-17</c:v>
                </c:pt>
                <c:pt idx="1169">
                  <c:v>1.4232240603E-17</c:v>
                </c:pt>
                <c:pt idx="1170">
                  <c:v>1.0121180593E-17</c:v>
                </c:pt>
                <c:pt idx="1171">
                  <c:v>1.3331803076E-17</c:v>
                </c:pt>
                <c:pt idx="1172">
                  <c:v>1.3743494122E-17</c:v>
                </c:pt>
                <c:pt idx="1173">
                  <c:v>1.1742256812E-17</c:v>
                </c:pt>
                <c:pt idx="1174">
                  <c:v>1.4656461808E-17</c:v>
                </c:pt>
                <c:pt idx="1175">
                  <c:v>1.4597972489E-17</c:v>
                </c:pt>
                <c:pt idx="1176">
                  <c:v>1.2797568384E-17</c:v>
                </c:pt>
                <c:pt idx="1177">
                  <c:v>1.3325504539E-17</c:v>
                </c:pt>
                <c:pt idx="1178">
                  <c:v>1.3447467119E-17</c:v>
                </c:pt>
                <c:pt idx="1179">
                  <c:v>1.5681598679E-17</c:v>
                </c:pt>
                <c:pt idx="1180">
                  <c:v>1.2558469618E-17</c:v>
                </c:pt>
                <c:pt idx="1181">
                  <c:v>8.88843001750003E-18</c:v>
                </c:pt>
                <c:pt idx="1182">
                  <c:v>1.0603484541E-17</c:v>
                </c:pt>
                <c:pt idx="1183">
                  <c:v>1.0509956857E-17</c:v>
                </c:pt>
                <c:pt idx="1184">
                  <c:v>1.1733616228E-17</c:v>
                </c:pt>
                <c:pt idx="1185">
                  <c:v>1.3014501992E-17</c:v>
                </c:pt>
                <c:pt idx="1186">
                  <c:v>1.2761985377E-17</c:v>
                </c:pt>
                <c:pt idx="1187">
                  <c:v>2.2383397897E-17</c:v>
                </c:pt>
                <c:pt idx="1188">
                  <c:v>2.38782823E-17</c:v>
                </c:pt>
                <c:pt idx="1189">
                  <c:v>1.9267075592E-17</c:v>
                </c:pt>
                <c:pt idx="1190">
                  <c:v>1.1884957299E-17</c:v>
                </c:pt>
                <c:pt idx="1191">
                  <c:v>1.289232596E-17</c:v>
                </c:pt>
                <c:pt idx="1192">
                  <c:v>1.3231511833E-17</c:v>
                </c:pt>
                <c:pt idx="1193">
                  <c:v>1.3099357753E-17</c:v>
                </c:pt>
                <c:pt idx="1194">
                  <c:v>1.3698118567E-17</c:v>
                </c:pt>
                <c:pt idx="1195">
                  <c:v>1.374429118E-17</c:v>
                </c:pt>
                <c:pt idx="1196">
                  <c:v>1.158266564E-17</c:v>
                </c:pt>
                <c:pt idx="1197">
                  <c:v>1.3903143739E-17</c:v>
                </c:pt>
                <c:pt idx="1198">
                  <c:v>1.3540106265E-17</c:v>
                </c:pt>
                <c:pt idx="1199">
                  <c:v>1.4692592845E-17</c:v>
                </c:pt>
                <c:pt idx="1200">
                  <c:v>1.6609921378E-17</c:v>
                </c:pt>
                <c:pt idx="1201">
                  <c:v>1.5116981763E-17</c:v>
                </c:pt>
                <c:pt idx="1202">
                  <c:v>1.4440088936E-17</c:v>
                </c:pt>
                <c:pt idx="1203">
                  <c:v>4.2804132363E-17</c:v>
                </c:pt>
                <c:pt idx="1204">
                  <c:v>4.8878906971E-17</c:v>
                </c:pt>
                <c:pt idx="1205">
                  <c:v>4.99369730950001E-17</c:v>
                </c:pt>
                <c:pt idx="1206">
                  <c:v>3.0190327777E-17</c:v>
                </c:pt>
                <c:pt idx="1207">
                  <c:v>1.1746466565E-17</c:v>
                </c:pt>
                <c:pt idx="1208">
                  <c:v>1.1015721077E-17</c:v>
                </c:pt>
                <c:pt idx="1209">
                  <c:v>9.32969691360003E-18</c:v>
                </c:pt>
                <c:pt idx="1210">
                  <c:v>1.0184542046E-17</c:v>
                </c:pt>
                <c:pt idx="1211">
                  <c:v>9.64697512680003E-18</c:v>
                </c:pt>
                <c:pt idx="1212">
                  <c:v>1.0713870722E-17</c:v>
                </c:pt>
                <c:pt idx="1213">
                  <c:v>1.1269036445E-17</c:v>
                </c:pt>
                <c:pt idx="1214">
                  <c:v>9.73309635470003E-18</c:v>
                </c:pt>
                <c:pt idx="1215">
                  <c:v>1.1162889664E-17</c:v>
                </c:pt>
                <c:pt idx="1216">
                  <c:v>1.0124761848E-17</c:v>
                </c:pt>
                <c:pt idx="1217">
                  <c:v>1.063716596E-17</c:v>
                </c:pt>
                <c:pt idx="1218">
                  <c:v>1.3739152231E-17</c:v>
                </c:pt>
                <c:pt idx="1219">
                  <c:v>1.5986855801E-17</c:v>
                </c:pt>
                <c:pt idx="1220">
                  <c:v>1.6246916938E-17</c:v>
                </c:pt>
                <c:pt idx="1221">
                  <c:v>1.3845977485E-17</c:v>
                </c:pt>
                <c:pt idx="1222">
                  <c:v>9.85865035440003E-18</c:v>
                </c:pt>
                <c:pt idx="1223">
                  <c:v>7.53238532610003E-18</c:v>
                </c:pt>
                <c:pt idx="1224">
                  <c:v>8.26308168620003E-18</c:v>
                </c:pt>
                <c:pt idx="1225">
                  <c:v>1.2328330766E-17</c:v>
                </c:pt>
                <c:pt idx="1226">
                  <c:v>1.4041260084E-17</c:v>
                </c:pt>
                <c:pt idx="1227">
                  <c:v>1.197190269E-17</c:v>
                </c:pt>
                <c:pt idx="1228">
                  <c:v>9.08597673550003E-18</c:v>
                </c:pt>
                <c:pt idx="1229">
                  <c:v>9.04600355670003E-18</c:v>
                </c:pt>
                <c:pt idx="1230">
                  <c:v>9.82752612880003E-18</c:v>
                </c:pt>
                <c:pt idx="1231">
                  <c:v>1.0226692946E-17</c:v>
                </c:pt>
                <c:pt idx="1232">
                  <c:v>9.88090529810003E-18</c:v>
                </c:pt>
                <c:pt idx="1233">
                  <c:v>9.86331665890003E-18</c:v>
                </c:pt>
                <c:pt idx="1234">
                  <c:v>8.52901530330003E-18</c:v>
                </c:pt>
                <c:pt idx="1235">
                  <c:v>7.68309789840003E-18</c:v>
                </c:pt>
                <c:pt idx="1236">
                  <c:v>8.85686956990003E-18</c:v>
                </c:pt>
                <c:pt idx="1237">
                  <c:v>1.2788588988E-17</c:v>
                </c:pt>
                <c:pt idx="1238">
                  <c:v>1.1499424324E-17</c:v>
                </c:pt>
                <c:pt idx="1239">
                  <c:v>8.30054171830003E-18</c:v>
                </c:pt>
                <c:pt idx="1240">
                  <c:v>8.72980192230003E-18</c:v>
                </c:pt>
                <c:pt idx="1241">
                  <c:v>1.0415754935E-17</c:v>
                </c:pt>
                <c:pt idx="1242">
                  <c:v>9.38591618440003E-18</c:v>
                </c:pt>
                <c:pt idx="1243">
                  <c:v>9.82495961890003E-18</c:v>
                </c:pt>
                <c:pt idx="1244">
                  <c:v>1.100405574E-17</c:v>
                </c:pt>
                <c:pt idx="1245">
                  <c:v>1.3283015672E-17</c:v>
                </c:pt>
                <c:pt idx="1246">
                  <c:v>1.4573659255E-17</c:v>
                </c:pt>
                <c:pt idx="1247">
                  <c:v>1.1684968585E-17</c:v>
                </c:pt>
                <c:pt idx="1248">
                  <c:v>7.49774167860003E-18</c:v>
                </c:pt>
                <c:pt idx="1249">
                  <c:v>8.10157283190003E-18</c:v>
                </c:pt>
                <c:pt idx="1250">
                  <c:v>1.1217921394E-17</c:v>
                </c:pt>
                <c:pt idx="1251">
                  <c:v>7.61073163850002E-18</c:v>
                </c:pt>
                <c:pt idx="1252">
                  <c:v>7.27242922050002E-18</c:v>
                </c:pt>
                <c:pt idx="1253">
                  <c:v>9.58017810860003E-18</c:v>
                </c:pt>
                <c:pt idx="1254">
                  <c:v>1.4651264414E-17</c:v>
                </c:pt>
                <c:pt idx="1255">
                  <c:v>1.9623530773E-17</c:v>
                </c:pt>
                <c:pt idx="1256">
                  <c:v>2.1538507943E-17</c:v>
                </c:pt>
                <c:pt idx="1257">
                  <c:v>1.9695636994E-17</c:v>
                </c:pt>
                <c:pt idx="1258">
                  <c:v>7.81365532170003E-18</c:v>
                </c:pt>
                <c:pt idx="1259">
                  <c:v>8.49349751770003E-18</c:v>
                </c:pt>
                <c:pt idx="1260">
                  <c:v>8.34579021830003E-18</c:v>
                </c:pt>
                <c:pt idx="1261">
                  <c:v>9.89609768100003E-18</c:v>
                </c:pt>
                <c:pt idx="1262">
                  <c:v>1.138672659E-17</c:v>
                </c:pt>
                <c:pt idx="1263">
                  <c:v>1.2848061712E-17</c:v>
                </c:pt>
                <c:pt idx="1264">
                  <c:v>8.69506848930003E-18</c:v>
                </c:pt>
                <c:pt idx="1265">
                  <c:v>7.6549992744E-18</c:v>
                </c:pt>
                <c:pt idx="1266">
                  <c:v>9.90797138890003E-18</c:v>
                </c:pt>
                <c:pt idx="1267">
                  <c:v>8.88383825190003E-18</c:v>
                </c:pt>
                <c:pt idx="1268">
                  <c:v>6.57704100530003E-18</c:v>
                </c:pt>
                <c:pt idx="1269">
                  <c:v>5.83523369060003E-18</c:v>
                </c:pt>
                <c:pt idx="1270">
                  <c:v>7.63170671540003E-18</c:v>
                </c:pt>
                <c:pt idx="1271">
                  <c:v>8.66828446040003E-18</c:v>
                </c:pt>
                <c:pt idx="1272">
                  <c:v>8.25496965160003E-18</c:v>
                </c:pt>
                <c:pt idx="1273">
                  <c:v>8.79691742490003E-18</c:v>
                </c:pt>
                <c:pt idx="1274">
                  <c:v>7.75210397850003E-18</c:v>
                </c:pt>
                <c:pt idx="1275">
                  <c:v>7.23958212990003E-18</c:v>
                </c:pt>
                <c:pt idx="1276">
                  <c:v>5.90119595780001E-18</c:v>
                </c:pt>
                <c:pt idx="1277">
                  <c:v>7.59361225570003E-18</c:v>
                </c:pt>
                <c:pt idx="1278">
                  <c:v>2.0125191119E-17</c:v>
                </c:pt>
                <c:pt idx="1279">
                  <c:v>4.1181769502E-17</c:v>
                </c:pt>
                <c:pt idx="1280">
                  <c:v>2.7936678036E-17</c:v>
                </c:pt>
                <c:pt idx="1281">
                  <c:v>1.1306768374E-17</c:v>
                </c:pt>
                <c:pt idx="1282">
                  <c:v>8.18584244580003E-18</c:v>
                </c:pt>
                <c:pt idx="1283">
                  <c:v>7.02459542700002E-18</c:v>
                </c:pt>
                <c:pt idx="1284">
                  <c:v>5.8037863218E-18</c:v>
                </c:pt>
                <c:pt idx="1285">
                  <c:v>6.307412207E-18</c:v>
                </c:pt>
                <c:pt idx="1286">
                  <c:v>5.6364172701E-18</c:v>
                </c:pt>
                <c:pt idx="1287">
                  <c:v>6.18362130640003E-18</c:v>
                </c:pt>
                <c:pt idx="1288">
                  <c:v>5.63440302580003E-18</c:v>
                </c:pt>
                <c:pt idx="1289">
                  <c:v>5.3273578176E-18</c:v>
                </c:pt>
                <c:pt idx="1290">
                  <c:v>6.93926151620003E-18</c:v>
                </c:pt>
                <c:pt idx="1291">
                  <c:v>8.00902770620003E-18</c:v>
                </c:pt>
                <c:pt idx="1292">
                  <c:v>7.17309173760003E-18</c:v>
                </c:pt>
                <c:pt idx="1293">
                  <c:v>6.52332895210003E-18</c:v>
                </c:pt>
                <c:pt idx="1294">
                  <c:v>6.03568827270001E-18</c:v>
                </c:pt>
                <c:pt idx="1295">
                  <c:v>5.2820830595E-18</c:v>
                </c:pt>
                <c:pt idx="1296">
                  <c:v>5.07520669710001E-18</c:v>
                </c:pt>
                <c:pt idx="1297">
                  <c:v>6.95740284440003E-18</c:v>
                </c:pt>
                <c:pt idx="1298">
                  <c:v>7.43398804970003E-18</c:v>
                </c:pt>
                <c:pt idx="1299">
                  <c:v>7.11629733140003E-18</c:v>
                </c:pt>
                <c:pt idx="1300">
                  <c:v>9.28985671890003E-18</c:v>
                </c:pt>
                <c:pt idx="1301">
                  <c:v>7.25619329300003E-18</c:v>
                </c:pt>
                <c:pt idx="1302">
                  <c:v>6.30967082040003E-18</c:v>
                </c:pt>
                <c:pt idx="1303">
                  <c:v>8.87218731370003E-18</c:v>
                </c:pt>
                <c:pt idx="1304">
                  <c:v>9.99107294430003E-18</c:v>
                </c:pt>
                <c:pt idx="1305">
                  <c:v>7.65895661240003E-18</c:v>
                </c:pt>
                <c:pt idx="1306">
                  <c:v>5.6744863189E-18</c:v>
                </c:pt>
                <c:pt idx="1307">
                  <c:v>6.3629678275E-18</c:v>
                </c:pt>
                <c:pt idx="1308">
                  <c:v>5.68306591560002E-18</c:v>
                </c:pt>
                <c:pt idx="1309">
                  <c:v>5.0588432911E-18</c:v>
                </c:pt>
                <c:pt idx="1310">
                  <c:v>6.01348372750001E-18</c:v>
                </c:pt>
                <c:pt idx="1311">
                  <c:v>4.3654121455E-18</c:v>
                </c:pt>
                <c:pt idx="1312">
                  <c:v>3.7806930201E-18</c:v>
                </c:pt>
                <c:pt idx="1313">
                  <c:v>5.40778952520003E-18</c:v>
                </c:pt>
                <c:pt idx="1314">
                  <c:v>5.00306744210002E-18</c:v>
                </c:pt>
                <c:pt idx="1315">
                  <c:v>3.9964369704E-18</c:v>
                </c:pt>
                <c:pt idx="1316">
                  <c:v>4.7279083656E-18</c:v>
                </c:pt>
                <c:pt idx="1317">
                  <c:v>4.8223411043E-18</c:v>
                </c:pt>
                <c:pt idx="1318">
                  <c:v>4.8363256183E-18</c:v>
                </c:pt>
                <c:pt idx="1319">
                  <c:v>5.094216234E-18</c:v>
                </c:pt>
                <c:pt idx="1320">
                  <c:v>6.33310186930003E-18</c:v>
                </c:pt>
                <c:pt idx="1321">
                  <c:v>8.08140074230003E-18</c:v>
                </c:pt>
                <c:pt idx="1322">
                  <c:v>2.5023170995E-17</c:v>
                </c:pt>
                <c:pt idx="1323">
                  <c:v>5.8950965583E-17</c:v>
                </c:pt>
                <c:pt idx="1324">
                  <c:v>6.55131805470003E-17</c:v>
                </c:pt>
                <c:pt idx="1325">
                  <c:v>9.15105326040003E-17</c:v>
                </c:pt>
                <c:pt idx="1326">
                  <c:v>4.5410157974E-17</c:v>
                </c:pt>
                <c:pt idx="1327">
                  <c:v>3.8581110691E-17</c:v>
                </c:pt>
                <c:pt idx="1328">
                  <c:v>1.2421543354E-17</c:v>
                </c:pt>
                <c:pt idx="1329">
                  <c:v>7.98664994270003E-18</c:v>
                </c:pt>
                <c:pt idx="1330">
                  <c:v>6.95519420590003E-18</c:v>
                </c:pt>
                <c:pt idx="1331">
                  <c:v>7.47108131650003E-18</c:v>
                </c:pt>
                <c:pt idx="1332">
                  <c:v>6.55170921450003E-18</c:v>
                </c:pt>
                <c:pt idx="1333">
                  <c:v>8.35107993910003E-18</c:v>
                </c:pt>
                <c:pt idx="1334">
                  <c:v>1.1323316857E-17</c:v>
                </c:pt>
                <c:pt idx="1335">
                  <c:v>1.1553052521E-17</c:v>
                </c:pt>
                <c:pt idx="1336">
                  <c:v>1.2772957842E-17</c:v>
                </c:pt>
                <c:pt idx="1337">
                  <c:v>1.3658898401E-17</c:v>
                </c:pt>
                <c:pt idx="1338">
                  <c:v>9.18691341670003E-18</c:v>
                </c:pt>
                <c:pt idx="1339">
                  <c:v>1.0166562077E-17</c:v>
                </c:pt>
                <c:pt idx="1340">
                  <c:v>6.97093123110003E-18</c:v>
                </c:pt>
                <c:pt idx="1341">
                  <c:v>5.7235850072E-18</c:v>
                </c:pt>
                <c:pt idx="1342">
                  <c:v>4.84335048600001E-18</c:v>
                </c:pt>
                <c:pt idx="1343">
                  <c:v>4.5427783036E-18</c:v>
                </c:pt>
                <c:pt idx="1344">
                  <c:v>5.43436010170003E-18</c:v>
                </c:pt>
                <c:pt idx="1345">
                  <c:v>5.07908949610003E-18</c:v>
                </c:pt>
                <c:pt idx="1346">
                  <c:v>5.0140314365E-18</c:v>
                </c:pt>
                <c:pt idx="1347">
                  <c:v>5.43618630470001E-18</c:v>
                </c:pt>
                <c:pt idx="1348">
                  <c:v>3.9588431071E-18</c:v>
                </c:pt>
                <c:pt idx="1349">
                  <c:v>4.4574278757E-18</c:v>
                </c:pt>
                <c:pt idx="1350">
                  <c:v>5.78936685650003E-18</c:v>
                </c:pt>
                <c:pt idx="1351">
                  <c:v>5.2211102398E-18</c:v>
                </c:pt>
                <c:pt idx="1352">
                  <c:v>5.064625985E-18</c:v>
                </c:pt>
                <c:pt idx="1353">
                  <c:v>4.0794106239E-18</c:v>
                </c:pt>
                <c:pt idx="1354">
                  <c:v>4.6309874677E-18</c:v>
                </c:pt>
                <c:pt idx="1355">
                  <c:v>4.17634973300001E-18</c:v>
                </c:pt>
                <c:pt idx="1356">
                  <c:v>3.9689020469E-18</c:v>
                </c:pt>
                <c:pt idx="1357">
                  <c:v>4.41724802080001E-18</c:v>
                </c:pt>
                <c:pt idx="1358">
                  <c:v>5.1534996465E-18</c:v>
                </c:pt>
                <c:pt idx="1359">
                  <c:v>5.262518716E-18</c:v>
                </c:pt>
                <c:pt idx="1360">
                  <c:v>4.53815858590001E-18</c:v>
                </c:pt>
                <c:pt idx="1361">
                  <c:v>5.48718700550002E-18</c:v>
                </c:pt>
                <c:pt idx="1362">
                  <c:v>4.43004753570002E-18</c:v>
                </c:pt>
                <c:pt idx="1363">
                  <c:v>4.54372909810003E-18</c:v>
                </c:pt>
                <c:pt idx="1364">
                  <c:v>5.3529462594E-18</c:v>
                </c:pt>
                <c:pt idx="1365">
                  <c:v>4.6817014478E-18</c:v>
                </c:pt>
                <c:pt idx="1366">
                  <c:v>3.8740025931E-18</c:v>
                </c:pt>
                <c:pt idx="1367">
                  <c:v>4.5644034783E-18</c:v>
                </c:pt>
                <c:pt idx="1368">
                  <c:v>4.8224558773E-18</c:v>
                </c:pt>
                <c:pt idx="1369">
                  <c:v>5.094512272E-18</c:v>
                </c:pt>
                <c:pt idx="1370">
                  <c:v>4.0231608599E-18</c:v>
                </c:pt>
                <c:pt idx="1371">
                  <c:v>4.1971914022E-18</c:v>
                </c:pt>
                <c:pt idx="1372">
                  <c:v>5.0254557934E-18</c:v>
                </c:pt>
                <c:pt idx="1373">
                  <c:v>5.6257488902E-18</c:v>
                </c:pt>
                <c:pt idx="1374">
                  <c:v>5.6081195934E-18</c:v>
                </c:pt>
                <c:pt idx="1375">
                  <c:v>5.47425281240002E-18</c:v>
                </c:pt>
                <c:pt idx="1376">
                  <c:v>4.8960960747E-18</c:v>
                </c:pt>
                <c:pt idx="1377">
                  <c:v>5.0154785923E-18</c:v>
                </c:pt>
                <c:pt idx="1378">
                  <c:v>4.68882118330001E-18</c:v>
                </c:pt>
                <c:pt idx="1379">
                  <c:v>5.23016671610001E-18</c:v>
                </c:pt>
                <c:pt idx="1380">
                  <c:v>5.54055770450002E-18</c:v>
                </c:pt>
                <c:pt idx="1381">
                  <c:v>5.13536340050003E-18</c:v>
                </c:pt>
                <c:pt idx="1382">
                  <c:v>5.0046577464E-18</c:v>
                </c:pt>
                <c:pt idx="1383">
                  <c:v>5.0336110266E-18</c:v>
                </c:pt>
                <c:pt idx="1384">
                  <c:v>5.587091577E-18</c:v>
                </c:pt>
                <c:pt idx="1385">
                  <c:v>4.5590760645E-18</c:v>
                </c:pt>
                <c:pt idx="1386">
                  <c:v>3.4490732685E-18</c:v>
                </c:pt>
                <c:pt idx="1387">
                  <c:v>5.36636749650002E-18</c:v>
                </c:pt>
                <c:pt idx="1388">
                  <c:v>5.7749469676E-18</c:v>
                </c:pt>
                <c:pt idx="1389">
                  <c:v>5.1351647713E-18</c:v>
                </c:pt>
                <c:pt idx="1390">
                  <c:v>7.33295650090002E-18</c:v>
                </c:pt>
                <c:pt idx="1391">
                  <c:v>1.0577824525E-17</c:v>
                </c:pt>
                <c:pt idx="1392">
                  <c:v>1.1978219015E-17</c:v>
                </c:pt>
                <c:pt idx="1393">
                  <c:v>3.0970804263E-17</c:v>
                </c:pt>
                <c:pt idx="1394">
                  <c:v>8.03604754900003E-17</c:v>
                </c:pt>
                <c:pt idx="1395">
                  <c:v>7.88949187560003E-17</c:v>
                </c:pt>
                <c:pt idx="1396">
                  <c:v>8.05485981190003E-17</c:v>
                </c:pt>
                <c:pt idx="1397">
                  <c:v>5.0688650461E-17</c:v>
                </c:pt>
                <c:pt idx="1398">
                  <c:v>1.9311863306E-17</c:v>
                </c:pt>
                <c:pt idx="1399">
                  <c:v>1.2415304109E-17</c:v>
                </c:pt>
                <c:pt idx="1400">
                  <c:v>1.0609318057E-17</c:v>
                </c:pt>
                <c:pt idx="1401">
                  <c:v>8.05045524060003E-18</c:v>
                </c:pt>
                <c:pt idx="1402">
                  <c:v>8.96879142130003E-18</c:v>
                </c:pt>
                <c:pt idx="1403">
                  <c:v>8.25360931670003E-18</c:v>
                </c:pt>
                <c:pt idx="1404">
                  <c:v>6.45944657420003E-18</c:v>
                </c:pt>
                <c:pt idx="1405">
                  <c:v>6.64118935150003E-18</c:v>
                </c:pt>
                <c:pt idx="1406">
                  <c:v>5.27157265120002E-18</c:v>
                </c:pt>
                <c:pt idx="1407">
                  <c:v>6.07935239760003E-18</c:v>
                </c:pt>
                <c:pt idx="1408">
                  <c:v>5.2174303052E-18</c:v>
                </c:pt>
                <c:pt idx="1409">
                  <c:v>3.9471595582E-18</c:v>
                </c:pt>
                <c:pt idx="1410">
                  <c:v>5.2974575545E-18</c:v>
                </c:pt>
                <c:pt idx="1411">
                  <c:v>4.9624047784E-18</c:v>
                </c:pt>
                <c:pt idx="1412">
                  <c:v>4.3502985367E-18</c:v>
                </c:pt>
                <c:pt idx="1413">
                  <c:v>3.910480914E-18</c:v>
                </c:pt>
                <c:pt idx="1414">
                  <c:v>4.7782852267E-18</c:v>
                </c:pt>
                <c:pt idx="1415">
                  <c:v>5.47316606910002E-18</c:v>
                </c:pt>
                <c:pt idx="1416">
                  <c:v>6.24168668550003E-18</c:v>
                </c:pt>
                <c:pt idx="1417">
                  <c:v>6.85758890540003E-18</c:v>
                </c:pt>
                <c:pt idx="1418">
                  <c:v>6.65533522530001E-18</c:v>
                </c:pt>
                <c:pt idx="1419">
                  <c:v>7.05034395800003E-18</c:v>
                </c:pt>
                <c:pt idx="1420">
                  <c:v>5.6293017699E-18</c:v>
                </c:pt>
                <c:pt idx="1421">
                  <c:v>5.41831221550003E-18</c:v>
                </c:pt>
                <c:pt idx="1422">
                  <c:v>5.45553211370003E-18</c:v>
                </c:pt>
                <c:pt idx="1423">
                  <c:v>6.51942878890003E-18</c:v>
                </c:pt>
                <c:pt idx="1424">
                  <c:v>5.73097791080002E-18</c:v>
                </c:pt>
                <c:pt idx="1425">
                  <c:v>5.8288055575E-18</c:v>
                </c:pt>
                <c:pt idx="1426">
                  <c:v>5.23550302370003E-18</c:v>
                </c:pt>
                <c:pt idx="1427">
                  <c:v>5.00107395000001E-18</c:v>
                </c:pt>
                <c:pt idx="1428">
                  <c:v>5.7235066567E-18</c:v>
                </c:pt>
                <c:pt idx="1429">
                  <c:v>6.36304702500003E-18</c:v>
                </c:pt>
                <c:pt idx="1430">
                  <c:v>6.57794563650003E-18</c:v>
                </c:pt>
                <c:pt idx="1431">
                  <c:v>7.55279034980003E-18</c:v>
                </c:pt>
                <c:pt idx="1432">
                  <c:v>6.57528298840003E-18</c:v>
                </c:pt>
                <c:pt idx="1433">
                  <c:v>5.6854100793E-18</c:v>
                </c:pt>
                <c:pt idx="1434">
                  <c:v>5.47707300860002E-18</c:v>
                </c:pt>
                <c:pt idx="1435">
                  <c:v>5.1299919411E-18</c:v>
                </c:pt>
                <c:pt idx="1436">
                  <c:v>4.5642289895E-18</c:v>
                </c:pt>
                <c:pt idx="1437">
                  <c:v>4.8679610283E-18</c:v>
                </c:pt>
                <c:pt idx="1438">
                  <c:v>6.72508542380003E-18</c:v>
                </c:pt>
                <c:pt idx="1439">
                  <c:v>6.19788449420003E-18</c:v>
                </c:pt>
                <c:pt idx="1440">
                  <c:v>6.0244659332E-18</c:v>
                </c:pt>
                <c:pt idx="1441">
                  <c:v>5.4044818615E-18</c:v>
                </c:pt>
                <c:pt idx="1442">
                  <c:v>4.4714378006E-18</c:v>
                </c:pt>
                <c:pt idx="1443">
                  <c:v>4.1450171373E-18</c:v>
                </c:pt>
                <c:pt idx="1444">
                  <c:v>4.1149910898E-18</c:v>
                </c:pt>
                <c:pt idx="1445">
                  <c:v>4.5259973104E-18</c:v>
                </c:pt>
                <c:pt idx="1446">
                  <c:v>4.8542230009E-18</c:v>
                </c:pt>
                <c:pt idx="1447">
                  <c:v>4.96013261250001E-18</c:v>
                </c:pt>
                <c:pt idx="1448">
                  <c:v>6.52476467290003E-18</c:v>
                </c:pt>
                <c:pt idx="1449">
                  <c:v>5.15615340070001E-18</c:v>
                </c:pt>
                <c:pt idx="1450">
                  <c:v>4.0378628108E-18</c:v>
                </c:pt>
                <c:pt idx="1451">
                  <c:v>3.4212861409E-18</c:v>
                </c:pt>
                <c:pt idx="1452">
                  <c:v>3.7537171383E-18</c:v>
                </c:pt>
                <c:pt idx="1453">
                  <c:v>3.7106984525E-18</c:v>
                </c:pt>
                <c:pt idx="1454">
                  <c:v>4.8227396333E-18</c:v>
                </c:pt>
                <c:pt idx="1455">
                  <c:v>5.7978871609E-18</c:v>
                </c:pt>
                <c:pt idx="1456">
                  <c:v>5.0174894486E-18</c:v>
                </c:pt>
                <c:pt idx="1457">
                  <c:v>6.30977458190003E-18</c:v>
                </c:pt>
                <c:pt idx="1458">
                  <c:v>5.1075235451E-18</c:v>
                </c:pt>
                <c:pt idx="1459">
                  <c:v>3.9014955885E-18</c:v>
                </c:pt>
                <c:pt idx="1460">
                  <c:v>4.9233582536E-18</c:v>
                </c:pt>
                <c:pt idx="1461">
                  <c:v>4.8325309107E-18</c:v>
                </c:pt>
                <c:pt idx="1462">
                  <c:v>3.7467973026E-18</c:v>
                </c:pt>
                <c:pt idx="1463">
                  <c:v>4.0657030897E-18</c:v>
                </c:pt>
                <c:pt idx="1464">
                  <c:v>4.011118169E-18</c:v>
                </c:pt>
                <c:pt idx="1465">
                  <c:v>4.2127192102E-18</c:v>
                </c:pt>
                <c:pt idx="1466">
                  <c:v>4.0956262226E-18</c:v>
                </c:pt>
                <c:pt idx="1467">
                  <c:v>4.0324333296E-18</c:v>
                </c:pt>
                <c:pt idx="1468">
                  <c:v>6.53389314700003E-18</c:v>
                </c:pt>
                <c:pt idx="1469">
                  <c:v>5.37703333530002E-18</c:v>
                </c:pt>
                <c:pt idx="1470">
                  <c:v>5.7539460562E-18</c:v>
                </c:pt>
                <c:pt idx="1471">
                  <c:v>6.1201412692E-18</c:v>
                </c:pt>
                <c:pt idx="1472">
                  <c:v>7.66517806940002E-18</c:v>
                </c:pt>
                <c:pt idx="1473">
                  <c:v>6.85179816460003E-18</c:v>
                </c:pt>
                <c:pt idx="1474">
                  <c:v>5.1725100304E-18</c:v>
                </c:pt>
                <c:pt idx="1475">
                  <c:v>4.41176560010001E-18</c:v>
                </c:pt>
                <c:pt idx="1476">
                  <c:v>5.99919936390003E-18</c:v>
                </c:pt>
                <c:pt idx="1477">
                  <c:v>7.55228805930003E-18</c:v>
                </c:pt>
                <c:pt idx="1478">
                  <c:v>5.98719182480003E-18</c:v>
                </c:pt>
                <c:pt idx="1479">
                  <c:v>6.55087996920002E-18</c:v>
                </c:pt>
                <c:pt idx="1480">
                  <c:v>7.27643992150003E-18</c:v>
                </c:pt>
                <c:pt idx="1481">
                  <c:v>6.42019591450003E-18</c:v>
                </c:pt>
                <c:pt idx="1482">
                  <c:v>5.53226016970003E-18</c:v>
                </c:pt>
                <c:pt idx="1483">
                  <c:v>4.1986550751E-18</c:v>
                </c:pt>
                <c:pt idx="1484">
                  <c:v>5.04832398890003E-18</c:v>
                </c:pt>
                <c:pt idx="1485">
                  <c:v>4.8177739027E-18</c:v>
                </c:pt>
                <c:pt idx="1486">
                  <c:v>5.3167165427E-18</c:v>
                </c:pt>
                <c:pt idx="1487">
                  <c:v>6.065904479E-18</c:v>
                </c:pt>
                <c:pt idx="1488">
                  <c:v>4.3289715176E-18</c:v>
                </c:pt>
                <c:pt idx="1489">
                  <c:v>5.70925363330003E-18</c:v>
                </c:pt>
                <c:pt idx="1490">
                  <c:v>5.1269108587E-18</c:v>
                </c:pt>
                <c:pt idx="1491">
                  <c:v>5.07101049590002E-18</c:v>
                </c:pt>
                <c:pt idx="1492">
                  <c:v>5.8695342898E-18</c:v>
                </c:pt>
                <c:pt idx="1493">
                  <c:v>4.9170686105E-18</c:v>
                </c:pt>
                <c:pt idx="1494">
                  <c:v>4.08700808590002E-18</c:v>
                </c:pt>
                <c:pt idx="1495">
                  <c:v>6.30166593550003E-18</c:v>
                </c:pt>
                <c:pt idx="1496">
                  <c:v>1.2949528636E-17</c:v>
                </c:pt>
                <c:pt idx="1497">
                  <c:v>9.48183419530003E-18</c:v>
                </c:pt>
                <c:pt idx="1498">
                  <c:v>1.2581070998E-17</c:v>
                </c:pt>
                <c:pt idx="1499">
                  <c:v>8.41469719560003E-18</c:v>
                </c:pt>
                <c:pt idx="1500">
                  <c:v>4.1329088013E-18</c:v>
                </c:pt>
                <c:pt idx="1501">
                  <c:v>4.2586211962E-18</c:v>
                </c:pt>
                <c:pt idx="1502">
                  <c:v>5.49032610960003E-18</c:v>
                </c:pt>
                <c:pt idx="1503">
                  <c:v>5.48276337590003E-18</c:v>
                </c:pt>
                <c:pt idx="1504">
                  <c:v>5.0008516039E-18</c:v>
                </c:pt>
                <c:pt idx="1505">
                  <c:v>5.6506338711E-18</c:v>
                </c:pt>
                <c:pt idx="1506">
                  <c:v>3.7034893551E-18</c:v>
                </c:pt>
                <c:pt idx="1507">
                  <c:v>3.1099570635E-18</c:v>
                </c:pt>
                <c:pt idx="1508">
                  <c:v>4.0441630418E-18</c:v>
                </c:pt>
                <c:pt idx="1509">
                  <c:v>4.4225987279E-18</c:v>
                </c:pt>
                <c:pt idx="1510">
                  <c:v>6.43168295180003E-18</c:v>
                </c:pt>
                <c:pt idx="1511">
                  <c:v>5.0590427674E-18</c:v>
                </c:pt>
                <c:pt idx="1512">
                  <c:v>3.5558277954E-18</c:v>
                </c:pt>
                <c:pt idx="1513">
                  <c:v>3.8973142103E-18</c:v>
                </c:pt>
                <c:pt idx="1514">
                  <c:v>4.5009924742E-18</c:v>
                </c:pt>
                <c:pt idx="1515">
                  <c:v>4.3388983202E-18</c:v>
                </c:pt>
                <c:pt idx="1516">
                  <c:v>4.27179340550003E-18</c:v>
                </c:pt>
                <c:pt idx="1517">
                  <c:v>5.42135264020002E-18</c:v>
                </c:pt>
                <c:pt idx="1518">
                  <c:v>6.52232479450003E-18</c:v>
                </c:pt>
                <c:pt idx="1519">
                  <c:v>5.1473281644E-18</c:v>
                </c:pt>
                <c:pt idx="1520">
                  <c:v>5.92266273730003E-18</c:v>
                </c:pt>
                <c:pt idx="1521">
                  <c:v>5.54171178690003E-18</c:v>
                </c:pt>
                <c:pt idx="1522">
                  <c:v>6.12925026150001E-18</c:v>
                </c:pt>
                <c:pt idx="1523">
                  <c:v>5.71379330640002E-18</c:v>
                </c:pt>
                <c:pt idx="1524">
                  <c:v>6.61717935560003E-18</c:v>
                </c:pt>
                <c:pt idx="1525">
                  <c:v>6.95807454150002E-18</c:v>
                </c:pt>
                <c:pt idx="1526">
                  <c:v>6.26240257030001E-18</c:v>
                </c:pt>
                <c:pt idx="1527">
                  <c:v>4.6215320389E-18</c:v>
                </c:pt>
                <c:pt idx="1528">
                  <c:v>5.90891031040001E-18</c:v>
                </c:pt>
                <c:pt idx="1529">
                  <c:v>6.99040451850003E-18</c:v>
                </c:pt>
                <c:pt idx="1530">
                  <c:v>5.9283802097E-18</c:v>
                </c:pt>
                <c:pt idx="1531">
                  <c:v>4.0491025145E-18</c:v>
                </c:pt>
                <c:pt idx="1532">
                  <c:v>5.03363135540001E-18</c:v>
                </c:pt>
                <c:pt idx="1533">
                  <c:v>4.96526944380003E-18</c:v>
                </c:pt>
                <c:pt idx="1534">
                  <c:v>4.8522456025E-18</c:v>
                </c:pt>
                <c:pt idx="1535">
                  <c:v>5.23442517430003E-18</c:v>
                </c:pt>
                <c:pt idx="1536">
                  <c:v>5.1577983387E-18</c:v>
                </c:pt>
                <c:pt idx="1537">
                  <c:v>5.23026200730003E-18</c:v>
                </c:pt>
                <c:pt idx="1538">
                  <c:v>6.13866418570003E-18</c:v>
                </c:pt>
                <c:pt idx="1539">
                  <c:v>6.12613148620003E-18</c:v>
                </c:pt>
                <c:pt idx="1540">
                  <c:v>5.31332036410002E-18</c:v>
                </c:pt>
                <c:pt idx="1541">
                  <c:v>5.0150965805E-18</c:v>
                </c:pt>
                <c:pt idx="1542">
                  <c:v>5.93679039980003E-18</c:v>
                </c:pt>
                <c:pt idx="1543">
                  <c:v>5.6901860746E-18</c:v>
                </c:pt>
                <c:pt idx="1544">
                  <c:v>5.0359395202E-18</c:v>
                </c:pt>
                <c:pt idx="1545">
                  <c:v>5.93777592270003E-18</c:v>
                </c:pt>
                <c:pt idx="1546">
                  <c:v>7.02980510310003E-18</c:v>
                </c:pt>
                <c:pt idx="1547">
                  <c:v>5.00144664450001E-18</c:v>
                </c:pt>
                <c:pt idx="1548">
                  <c:v>4.4137366457E-18</c:v>
                </c:pt>
                <c:pt idx="1549">
                  <c:v>4.4277436061E-18</c:v>
                </c:pt>
                <c:pt idx="1550">
                  <c:v>4.93352900170003E-18</c:v>
                </c:pt>
                <c:pt idx="1551">
                  <c:v>4.8375360284E-18</c:v>
                </c:pt>
                <c:pt idx="1552">
                  <c:v>4.5994541251E-18</c:v>
                </c:pt>
                <c:pt idx="1553">
                  <c:v>4.75527176500001E-18</c:v>
                </c:pt>
                <c:pt idx="1554">
                  <c:v>5.1472256734E-18</c:v>
                </c:pt>
                <c:pt idx="1555">
                  <c:v>5.1815029792E-18</c:v>
                </c:pt>
                <c:pt idx="1556">
                  <c:v>4.8214974595E-18</c:v>
                </c:pt>
                <c:pt idx="1557">
                  <c:v>6.2664852691E-18</c:v>
                </c:pt>
                <c:pt idx="1558">
                  <c:v>5.37938300470003E-18</c:v>
                </c:pt>
                <c:pt idx="1559">
                  <c:v>5.3811160341E-18</c:v>
                </c:pt>
                <c:pt idx="1560">
                  <c:v>5.72961503480002E-18</c:v>
                </c:pt>
                <c:pt idx="1561">
                  <c:v>5.660052454E-18</c:v>
                </c:pt>
                <c:pt idx="1562">
                  <c:v>4.127323466E-18</c:v>
                </c:pt>
                <c:pt idx="1563">
                  <c:v>4.5773469887E-18</c:v>
                </c:pt>
                <c:pt idx="1564">
                  <c:v>4.3521289749E-18</c:v>
                </c:pt>
                <c:pt idx="1565">
                  <c:v>3.8864196725E-18</c:v>
                </c:pt>
                <c:pt idx="1566">
                  <c:v>4.27965598890001E-18</c:v>
                </c:pt>
                <c:pt idx="1567">
                  <c:v>5.093997276E-18</c:v>
                </c:pt>
                <c:pt idx="1568">
                  <c:v>4.2250753033E-18</c:v>
                </c:pt>
                <c:pt idx="1569">
                  <c:v>3.7282328815E-18</c:v>
                </c:pt>
                <c:pt idx="1570">
                  <c:v>4.90507801210001E-18</c:v>
                </c:pt>
                <c:pt idx="1571">
                  <c:v>5.25854062580003E-18</c:v>
                </c:pt>
                <c:pt idx="1572">
                  <c:v>6.95030597880003E-18</c:v>
                </c:pt>
                <c:pt idx="1573">
                  <c:v>5.90496398390003E-18</c:v>
                </c:pt>
                <c:pt idx="1574">
                  <c:v>5.64651771450001E-18</c:v>
                </c:pt>
                <c:pt idx="1575">
                  <c:v>4.8670208217E-18</c:v>
                </c:pt>
                <c:pt idx="1576">
                  <c:v>6.31109468270003E-18</c:v>
                </c:pt>
                <c:pt idx="1577">
                  <c:v>6.09364226690003E-18</c:v>
                </c:pt>
                <c:pt idx="1578">
                  <c:v>4.97041898060001E-18</c:v>
                </c:pt>
                <c:pt idx="1579">
                  <c:v>4.0544409396E-18</c:v>
                </c:pt>
                <c:pt idx="1580">
                  <c:v>4.3980758536E-18</c:v>
                </c:pt>
                <c:pt idx="1581">
                  <c:v>5.0724648514E-18</c:v>
                </c:pt>
                <c:pt idx="1582">
                  <c:v>4.0975007065E-18</c:v>
                </c:pt>
                <c:pt idx="1583">
                  <c:v>4.1119701468E-18</c:v>
                </c:pt>
                <c:pt idx="1584">
                  <c:v>4.9669173464E-18</c:v>
                </c:pt>
                <c:pt idx="1585">
                  <c:v>5.47375560410003E-18</c:v>
                </c:pt>
                <c:pt idx="1586">
                  <c:v>7.65389643750003E-18</c:v>
                </c:pt>
                <c:pt idx="1587">
                  <c:v>1.0122543469E-17</c:v>
                </c:pt>
                <c:pt idx="1588">
                  <c:v>9.81980965860003E-18</c:v>
                </c:pt>
                <c:pt idx="1589">
                  <c:v>1.1833715194E-17</c:v>
                </c:pt>
                <c:pt idx="1590">
                  <c:v>8.79890371720003E-18</c:v>
                </c:pt>
                <c:pt idx="1591">
                  <c:v>6.66944171200003E-18</c:v>
                </c:pt>
                <c:pt idx="1592">
                  <c:v>7.52293328540003E-18</c:v>
                </c:pt>
                <c:pt idx="1593">
                  <c:v>8.99535098640003E-18</c:v>
                </c:pt>
                <c:pt idx="1594">
                  <c:v>1.0848062764E-17</c:v>
                </c:pt>
                <c:pt idx="1595">
                  <c:v>1.4443023058E-17</c:v>
                </c:pt>
                <c:pt idx="1596">
                  <c:v>1.4268212398E-17</c:v>
                </c:pt>
                <c:pt idx="1597">
                  <c:v>1.8798156459E-17</c:v>
                </c:pt>
                <c:pt idx="1598">
                  <c:v>1.5822633053E-17</c:v>
                </c:pt>
                <c:pt idx="1599">
                  <c:v>9.62399258190003E-18</c:v>
                </c:pt>
                <c:pt idx="1600">
                  <c:v>9.73328354900003E-18</c:v>
                </c:pt>
                <c:pt idx="1601">
                  <c:v>1.0650199255E-17</c:v>
                </c:pt>
                <c:pt idx="1602">
                  <c:v>1.3076930862E-17</c:v>
                </c:pt>
                <c:pt idx="1603">
                  <c:v>1.6667389176E-17</c:v>
                </c:pt>
                <c:pt idx="1604">
                  <c:v>1.5143853036E-17</c:v>
                </c:pt>
                <c:pt idx="1605">
                  <c:v>1.5457262003E-17</c:v>
                </c:pt>
                <c:pt idx="1606">
                  <c:v>1.2765696229E-17</c:v>
                </c:pt>
                <c:pt idx="1607">
                  <c:v>1.3528821245E-17</c:v>
                </c:pt>
                <c:pt idx="1608">
                  <c:v>1.124044993E-17</c:v>
                </c:pt>
                <c:pt idx="1609">
                  <c:v>7.77421577360003E-18</c:v>
                </c:pt>
                <c:pt idx="1610">
                  <c:v>1.1538215045E-17</c:v>
                </c:pt>
                <c:pt idx="1611">
                  <c:v>1.5975852843E-17</c:v>
                </c:pt>
                <c:pt idx="1612">
                  <c:v>1.2121490403E-17</c:v>
                </c:pt>
                <c:pt idx="1613">
                  <c:v>1.1717782642E-17</c:v>
                </c:pt>
                <c:pt idx="1614">
                  <c:v>1.0302907277E-17</c:v>
                </c:pt>
                <c:pt idx="1615">
                  <c:v>9.60028074150003E-18</c:v>
                </c:pt>
                <c:pt idx="1616">
                  <c:v>7.83946018050003E-18</c:v>
                </c:pt>
                <c:pt idx="1617">
                  <c:v>8.72501957430003E-18</c:v>
                </c:pt>
                <c:pt idx="1618">
                  <c:v>1.1425772268E-17</c:v>
                </c:pt>
                <c:pt idx="1619">
                  <c:v>2.5774760269E-17</c:v>
                </c:pt>
                <c:pt idx="1620">
                  <c:v>4.7875230527E-17</c:v>
                </c:pt>
                <c:pt idx="1621">
                  <c:v>5.0004874644E-17</c:v>
                </c:pt>
                <c:pt idx="1622">
                  <c:v>1.0668184814E-16</c:v>
                </c:pt>
                <c:pt idx="1623">
                  <c:v>3.0355974895E-16</c:v>
                </c:pt>
                <c:pt idx="1624">
                  <c:v>9.41958425320003E-16</c:v>
                </c:pt>
                <c:pt idx="1625">
                  <c:v>1.363755788E-15</c:v>
                </c:pt>
                <c:pt idx="1626">
                  <c:v>1.6683163098E-15</c:v>
                </c:pt>
                <c:pt idx="1627">
                  <c:v>1.6113335709E-15</c:v>
                </c:pt>
                <c:pt idx="1628">
                  <c:v>1.0381880902E-15</c:v>
                </c:pt>
                <c:pt idx="1629">
                  <c:v>4.1469437476E-16</c:v>
                </c:pt>
                <c:pt idx="1630">
                  <c:v>1.8242772202E-17</c:v>
                </c:pt>
                <c:pt idx="1631">
                  <c:v>9.09291224130003E-18</c:v>
                </c:pt>
                <c:pt idx="1632">
                  <c:v>8.39899743990003E-18</c:v>
                </c:pt>
                <c:pt idx="1633">
                  <c:v>6.0701968185E-18</c:v>
                </c:pt>
                <c:pt idx="1634">
                  <c:v>5.3407502555E-18</c:v>
                </c:pt>
                <c:pt idx="1635">
                  <c:v>4.2937290178E-18</c:v>
                </c:pt>
                <c:pt idx="1636">
                  <c:v>4.78635194490001E-18</c:v>
                </c:pt>
                <c:pt idx="1637">
                  <c:v>9.67643069760003E-18</c:v>
                </c:pt>
                <c:pt idx="1638">
                  <c:v>8.25780551790003E-18</c:v>
                </c:pt>
                <c:pt idx="1639">
                  <c:v>3.9054957016E-18</c:v>
                </c:pt>
                <c:pt idx="1640">
                  <c:v>4.6094469963E-18</c:v>
                </c:pt>
                <c:pt idx="1641">
                  <c:v>5.68806298650003E-18</c:v>
                </c:pt>
                <c:pt idx="1642">
                  <c:v>7.31049911630002E-18</c:v>
                </c:pt>
                <c:pt idx="1643">
                  <c:v>6.98746573770002E-18</c:v>
                </c:pt>
                <c:pt idx="1644">
                  <c:v>5.3898544495E-18</c:v>
                </c:pt>
                <c:pt idx="1645">
                  <c:v>4.5319057887E-18</c:v>
                </c:pt>
                <c:pt idx="1646">
                  <c:v>4.76460268E-18</c:v>
                </c:pt>
                <c:pt idx="1647">
                  <c:v>5.6505174041E-18</c:v>
                </c:pt>
                <c:pt idx="1648">
                  <c:v>5.11688749440001E-18</c:v>
                </c:pt>
                <c:pt idx="1649">
                  <c:v>4.6660457379E-18</c:v>
                </c:pt>
                <c:pt idx="1650">
                  <c:v>4.6711165006E-18</c:v>
                </c:pt>
                <c:pt idx="1651">
                  <c:v>5.1511101665E-18</c:v>
                </c:pt>
                <c:pt idx="1652">
                  <c:v>6.18094679980003E-18</c:v>
                </c:pt>
                <c:pt idx="1653">
                  <c:v>4.9139303534E-18</c:v>
                </c:pt>
                <c:pt idx="1654">
                  <c:v>4.9575749965E-18</c:v>
                </c:pt>
                <c:pt idx="1655">
                  <c:v>5.1584789297E-18</c:v>
                </c:pt>
                <c:pt idx="1656">
                  <c:v>5.0027578515E-18</c:v>
                </c:pt>
                <c:pt idx="1657">
                  <c:v>4.788821046E-18</c:v>
                </c:pt>
                <c:pt idx="1658">
                  <c:v>5.8005756435E-18</c:v>
                </c:pt>
                <c:pt idx="1659">
                  <c:v>4.8598159595E-18</c:v>
                </c:pt>
                <c:pt idx="1660">
                  <c:v>4.1159414608E-18</c:v>
                </c:pt>
                <c:pt idx="1661">
                  <c:v>3.499667817E-18</c:v>
                </c:pt>
                <c:pt idx="1662">
                  <c:v>5.06119169000003E-18</c:v>
                </c:pt>
                <c:pt idx="1663">
                  <c:v>4.2109057127E-18</c:v>
                </c:pt>
                <c:pt idx="1664">
                  <c:v>5.86081154450001E-18</c:v>
                </c:pt>
                <c:pt idx="1665">
                  <c:v>5.90549803810002E-18</c:v>
                </c:pt>
                <c:pt idx="1666">
                  <c:v>7.69738056800002E-18</c:v>
                </c:pt>
                <c:pt idx="1667">
                  <c:v>1.5144132557E-17</c:v>
                </c:pt>
                <c:pt idx="1668">
                  <c:v>2.3266802439E-17</c:v>
                </c:pt>
                <c:pt idx="1669">
                  <c:v>2.1486749148E-17</c:v>
                </c:pt>
                <c:pt idx="1670">
                  <c:v>1.5445135879E-17</c:v>
                </c:pt>
                <c:pt idx="1671">
                  <c:v>9.34027635510003E-18</c:v>
                </c:pt>
                <c:pt idx="1672">
                  <c:v>5.99611955210001E-18</c:v>
                </c:pt>
                <c:pt idx="1673">
                  <c:v>4.3341015726E-18</c:v>
                </c:pt>
                <c:pt idx="1674">
                  <c:v>5.825438178E-18</c:v>
                </c:pt>
                <c:pt idx="1675">
                  <c:v>5.81129484540002E-18</c:v>
                </c:pt>
                <c:pt idx="1676">
                  <c:v>4.40018369510002E-18</c:v>
                </c:pt>
                <c:pt idx="1677">
                  <c:v>4.0436294111E-18</c:v>
                </c:pt>
                <c:pt idx="1678">
                  <c:v>3.4995195862E-18</c:v>
                </c:pt>
                <c:pt idx="1679">
                  <c:v>3.1083305485E-18</c:v>
                </c:pt>
                <c:pt idx="1680">
                  <c:v>4.1518755631E-18</c:v>
                </c:pt>
                <c:pt idx="1681">
                  <c:v>4.2273483162E-18</c:v>
                </c:pt>
                <c:pt idx="1682">
                  <c:v>4.34924228660001E-18</c:v>
                </c:pt>
                <c:pt idx="1683">
                  <c:v>5.52470336530001E-18</c:v>
                </c:pt>
                <c:pt idx="1684">
                  <c:v>6.65056473570003E-18</c:v>
                </c:pt>
                <c:pt idx="1685">
                  <c:v>6.55416433950001E-18</c:v>
                </c:pt>
                <c:pt idx="1686">
                  <c:v>5.0968149311E-18</c:v>
                </c:pt>
                <c:pt idx="1687">
                  <c:v>4.7284898538E-18</c:v>
                </c:pt>
                <c:pt idx="1688">
                  <c:v>5.51482230240001E-18</c:v>
                </c:pt>
                <c:pt idx="1689">
                  <c:v>5.60994410240003E-18</c:v>
                </c:pt>
                <c:pt idx="1690">
                  <c:v>4.7763146045E-18</c:v>
                </c:pt>
                <c:pt idx="1691">
                  <c:v>5.73717268630003E-18</c:v>
                </c:pt>
                <c:pt idx="1692">
                  <c:v>6.087101902E-18</c:v>
                </c:pt>
                <c:pt idx="1693">
                  <c:v>5.91358381470003E-18</c:v>
                </c:pt>
                <c:pt idx="1694">
                  <c:v>4.7255502259E-18</c:v>
                </c:pt>
                <c:pt idx="1695">
                  <c:v>5.26768900510001E-18</c:v>
                </c:pt>
                <c:pt idx="1696">
                  <c:v>4.5166257378E-18</c:v>
                </c:pt>
                <c:pt idx="1697">
                  <c:v>4.48796849560002E-18</c:v>
                </c:pt>
                <c:pt idx="1698">
                  <c:v>5.3229782337E-18</c:v>
                </c:pt>
                <c:pt idx="1699">
                  <c:v>4.91567778240003E-18</c:v>
                </c:pt>
                <c:pt idx="1700">
                  <c:v>4.2959685729E-18</c:v>
                </c:pt>
                <c:pt idx="1701">
                  <c:v>4.0114307241E-18</c:v>
                </c:pt>
                <c:pt idx="1702">
                  <c:v>5.27616441680001E-18</c:v>
                </c:pt>
                <c:pt idx="1703">
                  <c:v>5.6991663179E-18</c:v>
                </c:pt>
                <c:pt idx="1704">
                  <c:v>5.21760013530002E-18</c:v>
                </c:pt>
                <c:pt idx="1705">
                  <c:v>5.84998731040001E-18</c:v>
                </c:pt>
                <c:pt idx="1706">
                  <c:v>4.8876820729E-18</c:v>
                </c:pt>
                <c:pt idx="1707">
                  <c:v>4.4619925362E-18</c:v>
                </c:pt>
                <c:pt idx="1708">
                  <c:v>4.53384803520002E-18</c:v>
                </c:pt>
                <c:pt idx="1709">
                  <c:v>3.9929044195E-18</c:v>
                </c:pt>
                <c:pt idx="1710">
                  <c:v>4.4267538481E-18</c:v>
                </c:pt>
                <c:pt idx="1711">
                  <c:v>5.5919141591E-18</c:v>
                </c:pt>
                <c:pt idx="1712">
                  <c:v>6.00507904310003E-18</c:v>
                </c:pt>
                <c:pt idx="1713">
                  <c:v>5.8458817417E-18</c:v>
                </c:pt>
                <c:pt idx="1714">
                  <c:v>4.2875101019E-18</c:v>
                </c:pt>
                <c:pt idx="1715">
                  <c:v>3.5442825246E-18</c:v>
                </c:pt>
                <c:pt idx="1716">
                  <c:v>3.5568167064E-18</c:v>
                </c:pt>
                <c:pt idx="1717">
                  <c:v>3.5700723485E-18</c:v>
                </c:pt>
                <c:pt idx="1718">
                  <c:v>4.1537923986E-18</c:v>
                </c:pt>
                <c:pt idx="1719">
                  <c:v>6.28630245190003E-18</c:v>
                </c:pt>
                <c:pt idx="1720">
                  <c:v>6.91764904700003E-18</c:v>
                </c:pt>
                <c:pt idx="1721">
                  <c:v>6.08332117050003E-18</c:v>
                </c:pt>
                <c:pt idx="1722">
                  <c:v>5.28339469000003E-18</c:v>
                </c:pt>
                <c:pt idx="1723">
                  <c:v>5.22692173290003E-18</c:v>
                </c:pt>
                <c:pt idx="1724">
                  <c:v>4.27874458140001E-18</c:v>
                </c:pt>
                <c:pt idx="1725">
                  <c:v>4.7918911169E-18</c:v>
                </c:pt>
                <c:pt idx="1726">
                  <c:v>4.6995797722E-18</c:v>
                </c:pt>
                <c:pt idx="1727">
                  <c:v>5.53828342100003E-18</c:v>
                </c:pt>
                <c:pt idx="1728">
                  <c:v>5.68889519640001E-18</c:v>
                </c:pt>
                <c:pt idx="1729">
                  <c:v>6.0281073278E-18</c:v>
                </c:pt>
                <c:pt idx="1730">
                  <c:v>4.96564129130001E-18</c:v>
                </c:pt>
                <c:pt idx="1731">
                  <c:v>5.19629598610002E-18</c:v>
                </c:pt>
                <c:pt idx="1732">
                  <c:v>4.8479037116E-18</c:v>
                </c:pt>
                <c:pt idx="1733">
                  <c:v>4.90939788010002E-18</c:v>
                </c:pt>
                <c:pt idx="1734">
                  <c:v>5.93147865620003E-18</c:v>
                </c:pt>
                <c:pt idx="1735">
                  <c:v>5.57812234510003E-18</c:v>
                </c:pt>
                <c:pt idx="1736">
                  <c:v>5.30212301200001E-18</c:v>
                </c:pt>
                <c:pt idx="1737">
                  <c:v>4.21970977310002E-18</c:v>
                </c:pt>
                <c:pt idx="1738">
                  <c:v>3.6844073968E-18</c:v>
                </c:pt>
                <c:pt idx="1739">
                  <c:v>4.3304690718E-18</c:v>
                </c:pt>
                <c:pt idx="1740">
                  <c:v>5.96934272300003E-18</c:v>
                </c:pt>
                <c:pt idx="1741">
                  <c:v>9.25698506430003E-18</c:v>
                </c:pt>
                <c:pt idx="1742">
                  <c:v>7.25291527550003E-18</c:v>
                </c:pt>
                <c:pt idx="1743">
                  <c:v>9.37750853530003E-18</c:v>
                </c:pt>
                <c:pt idx="1744">
                  <c:v>8.29401702350003E-18</c:v>
                </c:pt>
                <c:pt idx="1745">
                  <c:v>5.83271715570002E-18</c:v>
                </c:pt>
                <c:pt idx="1746">
                  <c:v>5.12156862190001E-18</c:v>
                </c:pt>
                <c:pt idx="1747">
                  <c:v>5.4980548617E-18</c:v>
                </c:pt>
                <c:pt idx="1748">
                  <c:v>5.58497738280003E-18</c:v>
                </c:pt>
                <c:pt idx="1749">
                  <c:v>4.3555730108E-18</c:v>
                </c:pt>
                <c:pt idx="1750">
                  <c:v>4.1478779911E-18</c:v>
                </c:pt>
                <c:pt idx="1751">
                  <c:v>4.95010967170001E-18</c:v>
                </c:pt>
                <c:pt idx="1752">
                  <c:v>4.1432176158E-18</c:v>
                </c:pt>
                <c:pt idx="1753">
                  <c:v>4.46282178150001E-18</c:v>
                </c:pt>
                <c:pt idx="1754">
                  <c:v>5.33330695350002E-18</c:v>
                </c:pt>
                <c:pt idx="1755">
                  <c:v>4.5594186894E-18</c:v>
                </c:pt>
                <c:pt idx="1756">
                  <c:v>4.0469277574E-18</c:v>
                </c:pt>
                <c:pt idx="1757">
                  <c:v>3.7285716947E-18</c:v>
                </c:pt>
                <c:pt idx="1758">
                  <c:v>4.49022880310001E-18</c:v>
                </c:pt>
                <c:pt idx="1759">
                  <c:v>5.29087060280001E-18</c:v>
                </c:pt>
                <c:pt idx="1760">
                  <c:v>4.4209961416E-18</c:v>
                </c:pt>
                <c:pt idx="1761">
                  <c:v>3.8422439397E-18</c:v>
                </c:pt>
                <c:pt idx="1762">
                  <c:v>3.9021215458E-18</c:v>
                </c:pt>
                <c:pt idx="1763">
                  <c:v>5.0540711075E-18</c:v>
                </c:pt>
                <c:pt idx="1764">
                  <c:v>4.9831778379E-18</c:v>
                </c:pt>
                <c:pt idx="1765">
                  <c:v>4.416931654E-18</c:v>
                </c:pt>
                <c:pt idx="1766">
                  <c:v>3.8127667697E-18</c:v>
                </c:pt>
                <c:pt idx="1767">
                  <c:v>4.1650617485E-18</c:v>
                </c:pt>
                <c:pt idx="1768">
                  <c:v>4.5272725185E-18</c:v>
                </c:pt>
                <c:pt idx="1769">
                  <c:v>4.9687867482E-18</c:v>
                </c:pt>
                <c:pt idx="1770">
                  <c:v>4.771996007E-18</c:v>
                </c:pt>
                <c:pt idx="1771">
                  <c:v>4.6167543496E-18</c:v>
                </c:pt>
                <c:pt idx="1772">
                  <c:v>4.3388716387E-18</c:v>
                </c:pt>
                <c:pt idx="1773">
                  <c:v>4.5735370345E-18</c:v>
                </c:pt>
                <c:pt idx="1774">
                  <c:v>6.02864392320003E-18</c:v>
                </c:pt>
                <c:pt idx="1775">
                  <c:v>5.9144012015E-18</c:v>
                </c:pt>
                <c:pt idx="1776">
                  <c:v>5.8611164763E-18</c:v>
                </c:pt>
                <c:pt idx="1777">
                  <c:v>5.0634786789E-18</c:v>
                </c:pt>
                <c:pt idx="1778">
                  <c:v>4.5449522137E-18</c:v>
                </c:pt>
                <c:pt idx="1779">
                  <c:v>5.47329862980003E-18</c:v>
                </c:pt>
                <c:pt idx="1780">
                  <c:v>4.77550568800001E-18</c:v>
                </c:pt>
                <c:pt idx="1781">
                  <c:v>4.7119100309E-18</c:v>
                </c:pt>
                <c:pt idx="1782">
                  <c:v>6.65617844660002E-18</c:v>
                </c:pt>
                <c:pt idx="1783">
                  <c:v>5.44768181240003E-18</c:v>
                </c:pt>
                <c:pt idx="1784">
                  <c:v>3.1458488141E-18</c:v>
                </c:pt>
                <c:pt idx="1785">
                  <c:v>3.6585741625E-18</c:v>
                </c:pt>
                <c:pt idx="1786">
                  <c:v>4.5667002081E-18</c:v>
                </c:pt>
                <c:pt idx="1787">
                  <c:v>5.5584025711E-18</c:v>
                </c:pt>
                <c:pt idx="1788">
                  <c:v>4.77221115340003E-18</c:v>
                </c:pt>
                <c:pt idx="1789">
                  <c:v>3.9790063029E-18</c:v>
                </c:pt>
                <c:pt idx="1790">
                  <c:v>4.627756037E-18</c:v>
                </c:pt>
                <c:pt idx="1791">
                  <c:v>4.1123123482E-18</c:v>
                </c:pt>
                <c:pt idx="1792">
                  <c:v>4.1887443661E-18</c:v>
                </c:pt>
                <c:pt idx="1793">
                  <c:v>4.7583841876E-18</c:v>
                </c:pt>
                <c:pt idx="1794">
                  <c:v>3.5273744764E-18</c:v>
                </c:pt>
                <c:pt idx="1795">
                  <c:v>3.41180276E-18</c:v>
                </c:pt>
                <c:pt idx="1796">
                  <c:v>3.9786920537E-18</c:v>
                </c:pt>
                <c:pt idx="1797">
                  <c:v>3.8548710834E-18</c:v>
                </c:pt>
                <c:pt idx="1798">
                  <c:v>4.6224442934E-18</c:v>
                </c:pt>
                <c:pt idx="1799">
                  <c:v>5.9145858546E-18</c:v>
                </c:pt>
                <c:pt idx="1800">
                  <c:v>4.6267294331E-18</c:v>
                </c:pt>
                <c:pt idx="1801">
                  <c:v>4.2224757592E-18</c:v>
                </c:pt>
                <c:pt idx="1802">
                  <c:v>3.8905989331E-18</c:v>
                </c:pt>
                <c:pt idx="1803">
                  <c:v>3.6095639891E-18</c:v>
                </c:pt>
                <c:pt idx="1804">
                  <c:v>4.05693164E-18</c:v>
                </c:pt>
                <c:pt idx="1805">
                  <c:v>4.87838927440001E-18</c:v>
                </c:pt>
                <c:pt idx="1806">
                  <c:v>5.60900135470003E-18</c:v>
                </c:pt>
                <c:pt idx="1807">
                  <c:v>5.43924282310003E-18</c:v>
                </c:pt>
                <c:pt idx="1808">
                  <c:v>4.615158963E-18</c:v>
                </c:pt>
                <c:pt idx="1809">
                  <c:v>4.0836707761E-18</c:v>
                </c:pt>
                <c:pt idx="1810">
                  <c:v>4.6264295834E-18</c:v>
                </c:pt>
                <c:pt idx="1811">
                  <c:v>4.8746788466E-18</c:v>
                </c:pt>
                <c:pt idx="1812">
                  <c:v>5.24884591020001E-18</c:v>
                </c:pt>
                <c:pt idx="1813">
                  <c:v>5.45015641910001E-18</c:v>
                </c:pt>
                <c:pt idx="1814">
                  <c:v>4.7728104292E-18</c:v>
                </c:pt>
                <c:pt idx="1815">
                  <c:v>4.24064546300001E-18</c:v>
                </c:pt>
                <c:pt idx="1816">
                  <c:v>4.5776904606E-18</c:v>
                </c:pt>
                <c:pt idx="1817">
                  <c:v>4.6496243101E-18</c:v>
                </c:pt>
                <c:pt idx="1818">
                  <c:v>3.5715631265E-18</c:v>
                </c:pt>
                <c:pt idx="1819">
                  <c:v>5.042979211E-18</c:v>
                </c:pt>
                <c:pt idx="1820">
                  <c:v>5.24934015390003E-18</c:v>
                </c:pt>
                <c:pt idx="1821">
                  <c:v>4.48001909140002E-18</c:v>
                </c:pt>
                <c:pt idx="1822">
                  <c:v>4.6669393576E-18</c:v>
                </c:pt>
                <c:pt idx="1823">
                  <c:v>5.47797848680002E-18</c:v>
                </c:pt>
                <c:pt idx="1824">
                  <c:v>5.22677816080003E-18</c:v>
                </c:pt>
                <c:pt idx="1825">
                  <c:v>5.8218044067E-18</c:v>
                </c:pt>
                <c:pt idx="1826">
                  <c:v>5.52633517430001E-18</c:v>
                </c:pt>
                <c:pt idx="1827">
                  <c:v>5.52940101000003E-18</c:v>
                </c:pt>
                <c:pt idx="1828">
                  <c:v>5.0880100236E-18</c:v>
                </c:pt>
                <c:pt idx="1829">
                  <c:v>4.3202309846E-18</c:v>
                </c:pt>
                <c:pt idx="1830">
                  <c:v>4.44674340210003E-18</c:v>
                </c:pt>
                <c:pt idx="1831">
                  <c:v>5.0437809277E-18</c:v>
                </c:pt>
                <c:pt idx="1832">
                  <c:v>4.3759094249E-18</c:v>
                </c:pt>
                <c:pt idx="1833">
                  <c:v>6.16100637370002E-18</c:v>
                </c:pt>
                <c:pt idx="1834">
                  <c:v>8.54338521720003E-18</c:v>
                </c:pt>
                <c:pt idx="1835">
                  <c:v>5.7327105167E-18</c:v>
                </c:pt>
                <c:pt idx="1836">
                  <c:v>4.4143058519E-18</c:v>
                </c:pt>
                <c:pt idx="1837">
                  <c:v>3.8530292102E-18</c:v>
                </c:pt>
                <c:pt idx="1838">
                  <c:v>4.3648255752E-18</c:v>
                </c:pt>
                <c:pt idx="1839">
                  <c:v>5.30845331270001E-18</c:v>
                </c:pt>
                <c:pt idx="1840">
                  <c:v>4.364434246E-18</c:v>
                </c:pt>
                <c:pt idx="1841">
                  <c:v>4.1471148144E-18</c:v>
                </c:pt>
                <c:pt idx="1842">
                  <c:v>3.3426920713E-18</c:v>
                </c:pt>
                <c:pt idx="1843">
                  <c:v>3.7122840982E-18</c:v>
                </c:pt>
                <c:pt idx="1844">
                  <c:v>5.0810300486E-18</c:v>
                </c:pt>
                <c:pt idx="1845">
                  <c:v>5.44530588490003E-18</c:v>
                </c:pt>
                <c:pt idx="1846">
                  <c:v>4.40686890260003E-18</c:v>
                </c:pt>
                <c:pt idx="1847">
                  <c:v>5.1488786582E-18</c:v>
                </c:pt>
                <c:pt idx="1848">
                  <c:v>5.52361408090001E-18</c:v>
                </c:pt>
                <c:pt idx="1849">
                  <c:v>6.11352594190001E-18</c:v>
                </c:pt>
                <c:pt idx="1850">
                  <c:v>6.88395492340003E-18</c:v>
                </c:pt>
                <c:pt idx="1851">
                  <c:v>5.2235348717E-18</c:v>
                </c:pt>
                <c:pt idx="1852">
                  <c:v>4.9871499989E-18</c:v>
                </c:pt>
                <c:pt idx="1853">
                  <c:v>6.0635967378E-18</c:v>
                </c:pt>
                <c:pt idx="1854">
                  <c:v>6.23241972150003E-18</c:v>
                </c:pt>
                <c:pt idx="1855">
                  <c:v>7.46355966400003E-18</c:v>
                </c:pt>
                <c:pt idx="1856">
                  <c:v>8.94634843640003E-18</c:v>
                </c:pt>
                <c:pt idx="1857">
                  <c:v>6.02989287330001E-18</c:v>
                </c:pt>
                <c:pt idx="1858">
                  <c:v>3.423783194E-18</c:v>
                </c:pt>
                <c:pt idx="1859">
                  <c:v>5.3531834286E-18</c:v>
                </c:pt>
                <c:pt idx="1860">
                  <c:v>6.27425976100003E-18</c:v>
                </c:pt>
                <c:pt idx="1861">
                  <c:v>6.22085009850001E-18</c:v>
                </c:pt>
                <c:pt idx="1862">
                  <c:v>7.71291769330003E-18</c:v>
                </c:pt>
                <c:pt idx="1863">
                  <c:v>6.1508110617E-18</c:v>
                </c:pt>
                <c:pt idx="1864">
                  <c:v>4.8671648173E-18</c:v>
                </c:pt>
                <c:pt idx="1865">
                  <c:v>5.0729142024E-18</c:v>
                </c:pt>
                <c:pt idx="1866">
                  <c:v>5.4143599597E-18</c:v>
                </c:pt>
                <c:pt idx="1867">
                  <c:v>5.3485069597E-18</c:v>
                </c:pt>
                <c:pt idx="1868">
                  <c:v>4.355603504E-18</c:v>
                </c:pt>
                <c:pt idx="1869">
                  <c:v>4.432497155E-18</c:v>
                </c:pt>
                <c:pt idx="1870">
                  <c:v>4.2885841396E-18</c:v>
                </c:pt>
                <c:pt idx="1871">
                  <c:v>5.3621475783E-18</c:v>
                </c:pt>
                <c:pt idx="1872">
                  <c:v>5.0429800581E-18</c:v>
                </c:pt>
                <c:pt idx="1873">
                  <c:v>5.0061108315E-18</c:v>
                </c:pt>
                <c:pt idx="1874">
                  <c:v>5.70606667180003E-18</c:v>
                </c:pt>
                <c:pt idx="1875">
                  <c:v>7.58547904530003E-18</c:v>
                </c:pt>
                <c:pt idx="1876">
                  <c:v>7.34655392080003E-18</c:v>
                </c:pt>
                <c:pt idx="1877">
                  <c:v>7.79085742990003E-18</c:v>
                </c:pt>
                <c:pt idx="1878">
                  <c:v>9.58935401650003E-18</c:v>
                </c:pt>
                <c:pt idx="1879">
                  <c:v>1.0739684051E-17</c:v>
                </c:pt>
                <c:pt idx="1880">
                  <c:v>9.03752899200003E-18</c:v>
                </c:pt>
                <c:pt idx="1881">
                  <c:v>6.44394163610003E-18</c:v>
                </c:pt>
                <c:pt idx="1882">
                  <c:v>6.27719896530003E-18</c:v>
                </c:pt>
                <c:pt idx="1883">
                  <c:v>6.28825147470003E-18</c:v>
                </c:pt>
                <c:pt idx="1884">
                  <c:v>6.1794882091E-18</c:v>
                </c:pt>
                <c:pt idx="1885">
                  <c:v>5.48614176680002E-18</c:v>
                </c:pt>
                <c:pt idx="1886">
                  <c:v>6.60015568740003E-18</c:v>
                </c:pt>
                <c:pt idx="1887">
                  <c:v>7.26631533670003E-18</c:v>
                </c:pt>
                <c:pt idx="1888">
                  <c:v>6.91775026750002E-18</c:v>
                </c:pt>
                <c:pt idx="1889">
                  <c:v>7.37569100710003E-18</c:v>
                </c:pt>
                <c:pt idx="1890">
                  <c:v>7.61890465950002E-18</c:v>
                </c:pt>
                <c:pt idx="1891">
                  <c:v>7.16396326350003E-18</c:v>
                </c:pt>
                <c:pt idx="1892">
                  <c:v>6.37714207680003E-18</c:v>
                </c:pt>
                <c:pt idx="1893">
                  <c:v>6.1387802292E-18</c:v>
                </c:pt>
                <c:pt idx="1894">
                  <c:v>5.44615080030001E-18</c:v>
                </c:pt>
                <c:pt idx="1895">
                  <c:v>4.1918097784E-18</c:v>
                </c:pt>
                <c:pt idx="1896">
                  <c:v>3.891329499E-18</c:v>
                </c:pt>
                <c:pt idx="1897">
                  <c:v>5.74228368310003E-18</c:v>
                </c:pt>
                <c:pt idx="1898">
                  <c:v>6.41201992900002E-18</c:v>
                </c:pt>
                <c:pt idx="1899">
                  <c:v>6.24594302600003E-18</c:v>
                </c:pt>
                <c:pt idx="1900">
                  <c:v>5.20389598930003E-18</c:v>
                </c:pt>
                <c:pt idx="1901">
                  <c:v>6.13802975800002E-18</c:v>
                </c:pt>
                <c:pt idx="1902">
                  <c:v>6.24516714380003E-18</c:v>
                </c:pt>
                <c:pt idx="1903">
                  <c:v>6.62265415300002E-18</c:v>
                </c:pt>
                <c:pt idx="1904">
                  <c:v>6.43404278560003E-18</c:v>
                </c:pt>
                <c:pt idx="1905">
                  <c:v>6.01166684180002E-18</c:v>
                </c:pt>
                <c:pt idx="1906">
                  <c:v>5.04417140990001E-18</c:v>
                </c:pt>
                <c:pt idx="1907">
                  <c:v>3.871045601E-18</c:v>
                </c:pt>
                <c:pt idx="1908">
                  <c:v>4.74989818800003E-18</c:v>
                </c:pt>
                <c:pt idx="1909">
                  <c:v>6.22781101520003E-18</c:v>
                </c:pt>
                <c:pt idx="1910">
                  <c:v>6.50256266880002E-18</c:v>
                </c:pt>
                <c:pt idx="1911">
                  <c:v>5.6130425489E-18</c:v>
                </c:pt>
                <c:pt idx="1912">
                  <c:v>5.30804292530003E-18</c:v>
                </c:pt>
                <c:pt idx="1913">
                  <c:v>5.1419778808E-18</c:v>
                </c:pt>
                <c:pt idx="1914">
                  <c:v>4.5633315581E-18</c:v>
                </c:pt>
                <c:pt idx="1915">
                  <c:v>4.4149394325E-18</c:v>
                </c:pt>
                <c:pt idx="1916">
                  <c:v>4.55080309370002E-18</c:v>
                </c:pt>
                <c:pt idx="1917">
                  <c:v>5.63719908160003E-18</c:v>
                </c:pt>
                <c:pt idx="1918">
                  <c:v>7.64162462420003E-18</c:v>
                </c:pt>
                <c:pt idx="1919">
                  <c:v>1.33810555E-17</c:v>
                </c:pt>
                <c:pt idx="1920">
                  <c:v>6.98749326630003E-18</c:v>
                </c:pt>
                <c:pt idx="1921">
                  <c:v>5.1176032372E-18</c:v>
                </c:pt>
                <c:pt idx="1922">
                  <c:v>5.81245231590002E-18</c:v>
                </c:pt>
                <c:pt idx="1923">
                  <c:v>6.21085765080003E-18</c:v>
                </c:pt>
                <c:pt idx="1924">
                  <c:v>4.3132895496E-18</c:v>
                </c:pt>
                <c:pt idx="1925">
                  <c:v>5.22682178300003E-18</c:v>
                </c:pt>
                <c:pt idx="1926">
                  <c:v>5.88932987330002E-18</c:v>
                </c:pt>
                <c:pt idx="1927">
                  <c:v>7.19451065970001E-18</c:v>
                </c:pt>
                <c:pt idx="1928">
                  <c:v>6.01332787340001E-18</c:v>
                </c:pt>
                <c:pt idx="1929">
                  <c:v>5.2385866471E-18</c:v>
                </c:pt>
                <c:pt idx="1930">
                  <c:v>4.7590067568E-18</c:v>
                </c:pt>
                <c:pt idx="1931">
                  <c:v>4.2810154767E-18</c:v>
                </c:pt>
                <c:pt idx="1932">
                  <c:v>3.8036925057E-18</c:v>
                </c:pt>
                <c:pt idx="1933">
                  <c:v>4.5036115001E-18</c:v>
                </c:pt>
                <c:pt idx="1934">
                  <c:v>4.6825040115E-18</c:v>
                </c:pt>
                <c:pt idx="1935">
                  <c:v>4.5628301146E-18</c:v>
                </c:pt>
                <c:pt idx="1936">
                  <c:v>5.3009545301E-18</c:v>
                </c:pt>
                <c:pt idx="1937">
                  <c:v>5.09827309830002E-18</c:v>
                </c:pt>
                <c:pt idx="1938">
                  <c:v>6.27329583750003E-18</c:v>
                </c:pt>
                <c:pt idx="1939">
                  <c:v>6.08571022690001E-18</c:v>
                </c:pt>
                <c:pt idx="1940">
                  <c:v>4.5625501702E-18</c:v>
                </c:pt>
                <c:pt idx="1941">
                  <c:v>5.4571478291E-18</c:v>
                </c:pt>
                <c:pt idx="1942">
                  <c:v>5.823484073E-18</c:v>
                </c:pt>
                <c:pt idx="1943">
                  <c:v>5.15132277180001E-18</c:v>
                </c:pt>
                <c:pt idx="1944">
                  <c:v>5.35171425E-18</c:v>
                </c:pt>
                <c:pt idx="1945">
                  <c:v>4.90754838360003E-18</c:v>
                </c:pt>
                <c:pt idx="1946">
                  <c:v>5.1525831568E-18</c:v>
                </c:pt>
                <c:pt idx="1947">
                  <c:v>5.74691949440003E-18</c:v>
                </c:pt>
                <c:pt idx="1948">
                  <c:v>5.3974955337E-18</c:v>
                </c:pt>
                <c:pt idx="1949">
                  <c:v>5.57166880110003E-18</c:v>
                </c:pt>
                <c:pt idx="1950">
                  <c:v>5.5152119376E-18</c:v>
                </c:pt>
                <c:pt idx="1951">
                  <c:v>4.0875722098E-18</c:v>
                </c:pt>
                <c:pt idx="1952">
                  <c:v>4.0546942025E-18</c:v>
                </c:pt>
                <c:pt idx="1953">
                  <c:v>3.9618996255E-18</c:v>
                </c:pt>
                <c:pt idx="1954">
                  <c:v>4.2343359145E-18</c:v>
                </c:pt>
                <c:pt idx="1955">
                  <c:v>3.7962979081E-18</c:v>
                </c:pt>
                <c:pt idx="1956">
                  <c:v>4.1010658682E-18</c:v>
                </c:pt>
                <c:pt idx="1957">
                  <c:v>5.8157849671E-18</c:v>
                </c:pt>
                <c:pt idx="1958">
                  <c:v>6.23615640730003E-18</c:v>
                </c:pt>
                <c:pt idx="1959">
                  <c:v>5.1633849445E-18</c:v>
                </c:pt>
                <c:pt idx="1960">
                  <c:v>4.0273066627E-18</c:v>
                </c:pt>
                <c:pt idx="1961">
                  <c:v>5.92079206500003E-18</c:v>
                </c:pt>
                <c:pt idx="1962">
                  <c:v>6.67655975330003E-18</c:v>
                </c:pt>
                <c:pt idx="1963">
                  <c:v>4.6592529571E-18</c:v>
                </c:pt>
                <c:pt idx="1964">
                  <c:v>5.05407068400001E-18</c:v>
                </c:pt>
                <c:pt idx="1965">
                  <c:v>6.50479460060002E-18</c:v>
                </c:pt>
                <c:pt idx="1966">
                  <c:v>6.34668319550003E-18</c:v>
                </c:pt>
                <c:pt idx="1967">
                  <c:v>6.26757709450002E-18</c:v>
                </c:pt>
                <c:pt idx="1968">
                  <c:v>6.27969601840003E-18</c:v>
                </c:pt>
                <c:pt idx="1969">
                  <c:v>5.1023058222E-18</c:v>
                </c:pt>
                <c:pt idx="1970">
                  <c:v>4.4118325157E-18</c:v>
                </c:pt>
                <c:pt idx="1971">
                  <c:v>4.95563020890001E-18</c:v>
                </c:pt>
                <c:pt idx="1972">
                  <c:v>5.5239850813E-18</c:v>
                </c:pt>
                <c:pt idx="1973">
                  <c:v>5.0076143149E-18</c:v>
                </c:pt>
                <c:pt idx="1974">
                  <c:v>3.2097267451E-18</c:v>
                </c:pt>
                <c:pt idx="1975">
                  <c:v>4.1770400649E-18</c:v>
                </c:pt>
                <c:pt idx="1976">
                  <c:v>5.3404360063E-18</c:v>
                </c:pt>
                <c:pt idx="1977">
                  <c:v>5.0923883369E-18</c:v>
                </c:pt>
                <c:pt idx="1978">
                  <c:v>4.7384818779E-18</c:v>
                </c:pt>
                <c:pt idx="1979">
                  <c:v>5.47844435490003E-18</c:v>
                </c:pt>
                <c:pt idx="1980">
                  <c:v>4.7233712337E-18</c:v>
                </c:pt>
                <c:pt idx="1981">
                  <c:v>3.9886595139E-18</c:v>
                </c:pt>
                <c:pt idx="1982">
                  <c:v>5.45262001440003E-18</c:v>
                </c:pt>
                <c:pt idx="1983">
                  <c:v>6.324559542E-18</c:v>
                </c:pt>
                <c:pt idx="1984">
                  <c:v>6.57496450410003E-18</c:v>
                </c:pt>
                <c:pt idx="1985">
                  <c:v>5.22935610560003E-18</c:v>
                </c:pt>
                <c:pt idx="1986">
                  <c:v>6.10020592520003E-18</c:v>
                </c:pt>
                <c:pt idx="1987">
                  <c:v>5.72655343420002E-18</c:v>
                </c:pt>
                <c:pt idx="1988">
                  <c:v>5.6593858391E-18</c:v>
                </c:pt>
                <c:pt idx="1989">
                  <c:v>6.25969037080003E-18</c:v>
                </c:pt>
                <c:pt idx="1990">
                  <c:v>6.57379602210003E-18</c:v>
                </c:pt>
                <c:pt idx="1991">
                  <c:v>6.39592715000002E-18</c:v>
                </c:pt>
                <c:pt idx="1992">
                  <c:v>6.12618188460002E-18</c:v>
                </c:pt>
                <c:pt idx="1993">
                  <c:v>7.26197937500003E-18</c:v>
                </c:pt>
                <c:pt idx="1994">
                  <c:v>8.07054855620003E-18</c:v>
                </c:pt>
                <c:pt idx="1995">
                  <c:v>7.45142930510003E-18</c:v>
                </c:pt>
                <c:pt idx="1996">
                  <c:v>8.34496097310003E-18</c:v>
                </c:pt>
                <c:pt idx="1997">
                  <c:v>9.73052391560003E-18</c:v>
                </c:pt>
                <c:pt idx="1998">
                  <c:v>9.24586267470003E-18</c:v>
                </c:pt>
                <c:pt idx="1999">
                  <c:v>8.03020945910003E-18</c:v>
                </c:pt>
                <c:pt idx="2000">
                  <c:v>7.09777992060003E-18</c:v>
                </c:pt>
                <c:pt idx="2001">
                  <c:v>1.0291784887E-17</c:v>
                </c:pt>
                <c:pt idx="2002">
                  <c:v>9.86294819960003E-18</c:v>
                </c:pt>
                <c:pt idx="2003">
                  <c:v>8.26414725360003E-18</c:v>
                </c:pt>
                <c:pt idx="2004">
                  <c:v>6.38623455200002E-18</c:v>
                </c:pt>
                <c:pt idx="2005">
                  <c:v>7.15601978850002E-18</c:v>
                </c:pt>
                <c:pt idx="2006">
                  <c:v>1.0631611964E-17</c:v>
                </c:pt>
                <c:pt idx="2007">
                  <c:v>1.1267989512E-17</c:v>
                </c:pt>
                <c:pt idx="2008">
                  <c:v>1.0257718916E-17</c:v>
                </c:pt>
                <c:pt idx="2009">
                  <c:v>1.0810150416E-17</c:v>
                </c:pt>
                <c:pt idx="2010">
                  <c:v>1.2076012357E-17</c:v>
                </c:pt>
                <c:pt idx="2011">
                  <c:v>1.511624315E-17</c:v>
                </c:pt>
                <c:pt idx="2012">
                  <c:v>1.739625425E-17</c:v>
                </c:pt>
                <c:pt idx="2013">
                  <c:v>1.3285780387E-17</c:v>
                </c:pt>
                <c:pt idx="2014">
                  <c:v>1.2683192678E-17</c:v>
                </c:pt>
                <c:pt idx="2015">
                  <c:v>1.2753064426E-17</c:v>
                </c:pt>
                <c:pt idx="2016">
                  <c:v>7.63998053330002E-18</c:v>
                </c:pt>
                <c:pt idx="2017">
                  <c:v>8.21943831360003E-18</c:v>
                </c:pt>
                <c:pt idx="2018">
                  <c:v>6.90377718850003E-18</c:v>
                </c:pt>
                <c:pt idx="2019">
                  <c:v>5.90533286670001E-18</c:v>
                </c:pt>
                <c:pt idx="2020">
                  <c:v>5.54732930940003E-18</c:v>
                </c:pt>
                <c:pt idx="2021">
                  <c:v>5.6875086035E-18</c:v>
                </c:pt>
                <c:pt idx="2022">
                  <c:v>5.760536396E-18</c:v>
                </c:pt>
                <c:pt idx="2023">
                  <c:v>6.07280356240001E-18</c:v>
                </c:pt>
                <c:pt idx="2024">
                  <c:v>8.77542226980003E-18</c:v>
                </c:pt>
                <c:pt idx="2025">
                  <c:v>6.07195314130003E-18</c:v>
                </c:pt>
                <c:pt idx="2026">
                  <c:v>5.367088745E-18</c:v>
                </c:pt>
                <c:pt idx="2027">
                  <c:v>6.24696751240003E-18</c:v>
                </c:pt>
                <c:pt idx="2028">
                  <c:v>5.0624956972E-18</c:v>
                </c:pt>
                <c:pt idx="2029">
                  <c:v>5.026125373E-18</c:v>
                </c:pt>
                <c:pt idx="2030">
                  <c:v>4.92905370310002E-18</c:v>
                </c:pt>
                <c:pt idx="2031">
                  <c:v>7.43123603970003E-18</c:v>
                </c:pt>
                <c:pt idx="2032">
                  <c:v>9.61546719530003E-18</c:v>
                </c:pt>
                <c:pt idx="2033">
                  <c:v>7.80395510040003E-18</c:v>
                </c:pt>
                <c:pt idx="2034">
                  <c:v>6.13615103890002E-18</c:v>
                </c:pt>
                <c:pt idx="2035">
                  <c:v>7.63325847980003E-18</c:v>
                </c:pt>
                <c:pt idx="2036">
                  <c:v>5.073159842E-18</c:v>
                </c:pt>
                <c:pt idx="2037">
                  <c:v>3.6728466676E-18</c:v>
                </c:pt>
                <c:pt idx="2038">
                  <c:v>5.2087456764E-18</c:v>
                </c:pt>
                <c:pt idx="2039">
                  <c:v>5.93291522410003E-18</c:v>
                </c:pt>
                <c:pt idx="2040">
                  <c:v>5.82645631160001E-18</c:v>
                </c:pt>
                <c:pt idx="2041">
                  <c:v>4.6068228883E-18</c:v>
                </c:pt>
                <c:pt idx="2042">
                  <c:v>5.18450740510001E-18</c:v>
                </c:pt>
                <c:pt idx="2043">
                  <c:v>5.6384645488E-18</c:v>
                </c:pt>
                <c:pt idx="2044">
                  <c:v>5.45726217850003E-18</c:v>
                </c:pt>
                <c:pt idx="2045">
                  <c:v>4.4445864327E-18</c:v>
                </c:pt>
                <c:pt idx="2046">
                  <c:v>4.675189035E-18</c:v>
                </c:pt>
                <c:pt idx="2047">
                  <c:v>5.28641902120003E-18</c:v>
                </c:pt>
                <c:pt idx="2048">
                  <c:v>5.7447400786E-18</c:v>
                </c:pt>
                <c:pt idx="2049">
                  <c:v>7.27401656030003E-18</c:v>
                </c:pt>
                <c:pt idx="2050">
                  <c:v>5.3976967041E-18</c:v>
                </c:pt>
                <c:pt idx="2051">
                  <c:v>4.7050469464E-18</c:v>
                </c:pt>
                <c:pt idx="2052">
                  <c:v>6.40692926090003E-18</c:v>
                </c:pt>
                <c:pt idx="2053">
                  <c:v>4.8107723283E-18</c:v>
                </c:pt>
                <c:pt idx="2054">
                  <c:v>4.49930899630001E-18</c:v>
                </c:pt>
                <c:pt idx="2055">
                  <c:v>5.78328854800001E-18</c:v>
                </c:pt>
                <c:pt idx="2056">
                  <c:v>5.92642186950003E-18</c:v>
                </c:pt>
                <c:pt idx="2057">
                  <c:v>4.5114444373E-18</c:v>
                </c:pt>
                <c:pt idx="2058">
                  <c:v>4.2574743136E-18</c:v>
                </c:pt>
                <c:pt idx="2059">
                  <c:v>4.1201647671E-18</c:v>
                </c:pt>
                <c:pt idx="2060">
                  <c:v>4.2480595423E-18</c:v>
                </c:pt>
                <c:pt idx="2061">
                  <c:v>4.683774561E-18</c:v>
                </c:pt>
                <c:pt idx="2062">
                  <c:v>4.81627719540003E-18</c:v>
                </c:pt>
                <c:pt idx="2063">
                  <c:v>5.0339879563E-18</c:v>
                </c:pt>
                <c:pt idx="2064">
                  <c:v>5.40929046750003E-18</c:v>
                </c:pt>
                <c:pt idx="2065">
                  <c:v>5.37160046600003E-18</c:v>
                </c:pt>
                <c:pt idx="2066">
                  <c:v>5.38029187110001E-18</c:v>
                </c:pt>
                <c:pt idx="2067">
                  <c:v>6.1982343188E-18</c:v>
                </c:pt>
                <c:pt idx="2068">
                  <c:v>4.06080131E-18</c:v>
                </c:pt>
                <c:pt idx="2069">
                  <c:v>3.5597343114E-18</c:v>
                </c:pt>
                <c:pt idx="2070">
                  <c:v>4.1480113987E-18</c:v>
                </c:pt>
                <c:pt idx="2071">
                  <c:v>3.8748945187E-18</c:v>
                </c:pt>
                <c:pt idx="2072">
                  <c:v>5.0229172357E-18</c:v>
                </c:pt>
                <c:pt idx="2073">
                  <c:v>5.95361374470003E-18</c:v>
                </c:pt>
                <c:pt idx="2074">
                  <c:v>5.33332770580003E-18</c:v>
                </c:pt>
                <c:pt idx="2075">
                  <c:v>4.5677547641E-18</c:v>
                </c:pt>
                <c:pt idx="2076">
                  <c:v>5.36914618800001E-18</c:v>
                </c:pt>
                <c:pt idx="2077">
                  <c:v>4.79630712320002E-18</c:v>
                </c:pt>
                <c:pt idx="2078">
                  <c:v>4.77953629430001E-18</c:v>
                </c:pt>
                <c:pt idx="2079">
                  <c:v>5.8259053167E-18</c:v>
                </c:pt>
                <c:pt idx="2080">
                  <c:v>4.2099168017E-18</c:v>
                </c:pt>
                <c:pt idx="2081">
                  <c:v>4.0247825045E-18</c:v>
                </c:pt>
                <c:pt idx="2082">
                  <c:v>5.222939831E-18</c:v>
                </c:pt>
                <c:pt idx="2083">
                  <c:v>5.0358569345E-18</c:v>
                </c:pt>
                <c:pt idx="2084">
                  <c:v>5.34167690960003E-18</c:v>
                </c:pt>
                <c:pt idx="2085">
                  <c:v>4.6735267328E-18</c:v>
                </c:pt>
                <c:pt idx="2086">
                  <c:v>3.8329494472E-18</c:v>
                </c:pt>
                <c:pt idx="2087">
                  <c:v>5.017424227E-18</c:v>
                </c:pt>
                <c:pt idx="2088">
                  <c:v>4.849454629E-18</c:v>
                </c:pt>
                <c:pt idx="2089">
                  <c:v>4.0770821303E-18</c:v>
                </c:pt>
                <c:pt idx="2090">
                  <c:v>4.7861867735E-18</c:v>
                </c:pt>
                <c:pt idx="2091">
                  <c:v>5.20009704650001E-18</c:v>
                </c:pt>
                <c:pt idx="2092">
                  <c:v>5.01904544810001E-18</c:v>
                </c:pt>
                <c:pt idx="2093">
                  <c:v>4.68622079210002E-18</c:v>
                </c:pt>
                <c:pt idx="2094">
                  <c:v>5.37471839430003E-18</c:v>
                </c:pt>
                <c:pt idx="2095">
                  <c:v>7.53248697000002E-18</c:v>
                </c:pt>
                <c:pt idx="2096">
                  <c:v>5.96330888380003E-18</c:v>
                </c:pt>
                <c:pt idx="2097">
                  <c:v>5.5009796665E-18</c:v>
                </c:pt>
                <c:pt idx="2098">
                  <c:v>4.97392273240002E-18</c:v>
                </c:pt>
                <c:pt idx="2099">
                  <c:v>5.92185212680003E-18</c:v>
                </c:pt>
                <c:pt idx="2100">
                  <c:v>6.60437348800003E-18</c:v>
                </c:pt>
                <c:pt idx="2101">
                  <c:v>5.42602614450003E-18</c:v>
                </c:pt>
                <c:pt idx="2102">
                  <c:v>4.3500334153E-18</c:v>
                </c:pt>
                <c:pt idx="2103">
                  <c:v>3.9216786895E-18</c:v>
                </c:pt>
                <c:pt idx="2104">
                  <c:v>5.3909047704E-18</c:v>
                </c:pt>
                <c:pt idx="2105">
                  <c:v>6.14026253680003E-18</c:v>
                </c:pt>
                <c:pt idx="2106">
                  <c:v>5.7505185374E-18</c:v>
                </c:pt>
                <c:pt idx="2107">
                  <c:v>6.67400891360003E-18</c:v>
                </c:pt>
                <c:pt idx="2108">
                  <c:v>5.66326397940001E-18</c:v>
                </c:pt>
                <c:pt idx="2109">
                  <c:v>4.5463879345E-18</c:v>
                </c:pt>
                <c:pt idx="2110">
                  <c:v>5.38168989900002E-18</c:v>
                </c:pt>
                <c:pt idx="2111">
                  <c:v>6.91554544070003E-18</c:v>
                </c:pt>
                <c:pt idx="2112">
                  <c:v>6.32720863750002E-18</c:v>
                </c:pt>
                <c:pt idx="2113">
                  <c:v>5.21916121700001E-18</c:v>
                </c:pt>
                <c:pt idx="2114">
                  <c:v>6.36584096320002E-18</c:v>
                </c:pt>
                <c:pt idx="2115">
                  <c:v>6.01017945200003E-18</c:v>
                </c:pt>
                <c:pt idx="2116">
                  <c:v>5.85076996890002E-18</c:v>
                </c:pt>
                <c:pt idx="2117">
                  <c:v>6.57924159690003E-18</c:v>
                </c:pt>
                <c:pt idx="2118">
                  <c:v>5.60409279880002E-18</c:v>
                </c:pt>
                <c:pt idx="2119">
                  <c:v>5.7644039485E-18</c:v>
                </c:pt>
                <c:pt idx="2120">
                  <c:v>5.92334925750002E-18</c:v>
                </c:pt>
                <c:pt idx="2121">
                  <c:v>6.51599999950003E-18</c:v>
                </c:pt>
                <c:pt idx="2122">
                  <c:v>8.60724049000003E-18</c:v>
                </c:pt>
                <c:pt idx="2123">
                  <c:v>9.03146338910003E-18</c:v>
                </c:pt>
                <c:pt idx="2124">
                  <c:v>7.88734972920003E-18</c:v>
                </c:pt>
                <c:pt idx="2125">
                  <c:v>8.40217211940003E-18</c:v>
                </c:pt>
                <c:pt idx="2126">
                  <c:v>1.0413190967E-17</c:v>
                </c:pt>
                <c:pt idx="2127">
                  <c:v>6.20823735440003E-18</c:v>
                </c:pt>
                <c:pt idx="2128">
                  <c:v>6.94195465750003E-18</c:v>
                </c:pt>
                <c:pt idx="2129">
                  <c:v>7.39498387660002E-18</c:v>
                </c:pt>
                <c:pt idx="2130">
                  <c:v>5.80641805320002E-18</c:v>
                </c:pt>
                <c:pt idx="2131">
                  <c:v>7.98998471150003E-18</c:v>
                </c:pt>
                <c:pt idx="2132">
                  <c:v>9.28817959370003E-18</c:v>
                </c:pt>
                <c:pt idx="2133">
                  <c:v>1.0487776453E-17</c:v>
                </c:pt>
                <c:pt idx="2134">
                  <c:v>9.37604655640003E-18</c:v>
                </c:pt>
                <c:pt idx="2135">
                  <c:v>7.47802868080003E-18</c:v>
                </c:pt>
                <c:pt idx="2136">
                  <c:v>5.358025069E-18</c:v>
                </c:pt>
                <c:pt idx="2137">
                  <c:v>4.9864283269E-18</c:v>
                </c:pt>
                <c:pt idx="2138">
                  <c:v>6.68026467540003E-18</c:v>
                </c:pt>
                <c:pt idx="2139">
                  <c:v>7.40373118580003E-18</c:v>
                </c:pt>
                <c:pt idx="2140">
                  <c:v>7.59381384950003E-18</c:v>
                </c:pt>
                <c:pt idx="2141">
                  <c:v>6.61307590450002E-18</c:v>
                </c:pt>
                <c:pt idx="2142">
                  <c:v>4.43344117320002E-18</c:v>
                </c:pt>
                <c:pt idx="2143">
                  <c:v>4.5232321713E-18</c:v>
                </c:pt>
                <c:pt idx="2144">
                  <c:v>4.5154068574E-18</c:v>
                </c:pt>
                <c:pt idx="2145">
                  <c:v>6.14647975870003E-18</c:v>
                </c:pt>
                <c:pt idx="2146">
                  <c:v>6.70392527030003E-18</c:v>
                </c:pt>
                <c:pt idx="2147">
                  <c:v>6.70058923100002E-18</c:v>
                </c:pt>
                <c:pt idx="2148">
                  <c:v>6.20019350600001E-18</c:v>
                </c:pt>
                <c:pt idx="2149">
                  <c:v>5.50879439250003E-18</c:v>
                </c:pt>
                <c:pt idx="2150">
                  <c:v>6.19927278120003E-18</c:v>
                </c:pt>
                <c:pt idx="2151">
                  <c:v>6.59703860620002E-18</c:v>
                </c:pt>
                <c:pt idx="2152">
                  <c:v>7.34901878660003E-18</c:v>
                </c:pt>
                <c:pt idx="2153">
                  <c:v>7.53438093570003E-18</c:v>
                </c:pt>
                <c:pt idx="2154">
                  <c:v>6.08748391390001E-18</c:v>
                </c:pt>
                <c:pt idx="2155">
                  <c:v>6.21979130730003E-18</c:v>
                </c:pt>
                <c:pt idx="2156">
                  <c:v>6.54891824090003E-18</c:v>
                </c:pt>
                <c:pt idx="2157">
                  <c:v>5.618443231E-18</c:v>
                </c:pt>
                <c:pt idx="2158">
                  <c:v>6.3545000391E-18</c:v>
                </c:pt>
                <c:pt idx="2159">
                  <c:v>6.79985386910003E-18</c:v>
                </c:pt>
                <c:pt idx="2160">
                  <c:v>6.71295125340002E-18</c:v>
                </c:pt>
                <c:pt idx="2161">
                  <c:v>6.33787489990002E-18</c:v>
                </c:pt>
                <c:pt idx="2162">
                  <c:v>5.75433611490003E-18</c:v>
                </c:pt>
                <c:pt idx="2163">
                  <c:v>6.70199869380003E-18</c:v>
                </c:pt>
                <c:pt idx="2164">
                  <c:v>6.59499090400003E-18</c:v>
                </c:pt>
                <c:pt idx="2165">
                  <c:v>7.97458988760003E-18</c:v>
                </c:pt>
                <c:pt idx="2166">
                  <c:v>6.98879473240003E-18</c:v>
                </c:pt>
                <c:pt idx="2167">
                  <c:v>5.53991861810001E-18</c:v>
                </c:pt>
                <c:pt idx="2168">
                  <c:v>6.22561931750001E-18</c:v>
                </c:pt>
                <c:pt idx="2169">
                  <c:v>6.83190856050003E-18</c:v>
                </c:pt>
                <c:pt idx="2170">
                  <c:v>6.41254381880003E-18</c:v>
                </c:pt>
                <c:pt idx="2171">
                  <c:v>7.07522216270003E-18</c:v>
                </c:pt>
                <c:pt idx="2172">
                  <c:v>7.65747261060003E-18</c:v>
                </c:pt>
                <c:pt idx="2173">
                  <c:v>5.93194028920003E-18</c:v>
                </c:pt>
                <c:pt idx="2174">
                  <c:v>4.8348695686E-18</c:v>
                </c:pt>
                <c:pt idx="2175">
                  <c:v>4.3225340672E-18</c:v>
                </c:pt>
                <c:pt idx="2176">
                  <c:v>5.40827529850002E-18</c:v>
                </c:pt>
                <c:pt idx="2177">
                  <c:v>6.23365723660003E-18</c:v>
                </c:pt>
                <c:pt idx="2178">
                  <c:v>5.6876187177E-18</c:v>
                </c:pt>
                <c:pt idx="2179">
                  <c:v>5.88098744580001E-18</c:v>
                </c:pt>
                <c:pt idx="2180">
                  <c:v>6.61659405580002E-18</c:v>
                </c:pt>
                <c:pt idx="2181">
                  <c:v>7.01187765080003E-18</c:v>
                </c:pt>
                <c:pt idx="2182">
                  <c:v>7.03345623860003E-18</c:v>
                </c:pt>
                <c:pt idx="2183">
                  <c:v>1.8345349586E-17</c:v>
                </c:pt>
                <c:pt idx="2184">
                  <c:v>1.9316232302E-17</c:v>
                </c:pt>
                <c:pt idx="2185">
                  <c:v>7.96695219150003E-18</c:v>
                </c:pt>
                <c:pt idx="2186">
                  <c:v>5.5455878096E-18</c:v>
                </c:pt>
                <c:pt idx="2187">
                  <c:v>5.96612908000002E-18</c:v>
                </c:pt>
                <c:pt idx="2188">
                  <c:v>7.07466227390003E-18</c:v>
                </c:pt>
                <c:pt idx="2189">
                  <c:v>7.04966252000003E-18</c:v>
                </c:pt>
                <c:pt idx="2190">
                  <c:v>6.31991017810001E-18</c:v>
                </c:pt>
                <c:pt idx="2191">
                  <c:v>5.97684447030002E-18</c:v>
                </c:pt>
                <c:pt idx="2192">
                  <c:v>6.66920835440003E-18</c:v>
                </c:pt>
                <c:pt idx="2193">
                  <c:v>7.61194882490003E-18</c:v>
                </c:pt>
                <c:pt idx="2194">
                  <c:v>5.97937032260003E-18</c:v>
                </c:pt>
                <c:pt idx="2195">
                  <c:v>6.16092209390003E-18</c:v>
                </c:pt>
                <c:pt idx="2196">
                  <c:v>7.30362967910003E-18</c:v>
                </c:pt>
                <c:pt idx="2197">
                  <c:v>7.41762167910002E-18</c:v>
                </c:pt>
                <c:pt idx="2198">
                  <c:v>6.28333402490003E-18</c:v>
                </c:pt>
                <c:pt idx="2199">
                  <c:v>6.73891493080002E-18</c:v>
                </c:pt>
                <c:pt idx="2200">
                  <c:v>7.87904965340003E-18</c:v>
                </c:pt>
                <c:pt idx="2201">
                  <c:v>7.88670429010003E-18</c:v>
                </c:pt>
                <c:pt idx="2202">
                  <c:v>4.96206511820001E-18</c:v>
                </c:pt>
                <c:pt idx="2203">
                  <c:v>4.5901930904E-18</c:v>
                </c:pt>
                <c:pt idx="2204">
                  <c:v>4.2361248481E-18</c:v>
                </c:pt>
                <c:pt idx="2205">
                  <c:v>3.8112899677E-18</c:v>
                </c:pt>
                <c:pt idx="2206">
                  <c:v>5.86425812150001E-18</c:v>
                </c:pt>
                <c:pt idx="2207">
                  <c:v>6.94598441670003E-18</c:v>
                </c:pt>
                <c:pt idx="2208">
                  <c:v>7.53964355140003E-18</c:v>
                </c:pt>
                <c:pt idx="2209">
                  <c:v>8.63629033200003E-18</c:v>
                </c:pt>
                <c:pt idx="2210">
                  <c:v>7.48996252800003E-18</c:v>
                </c:pt>
                <c:pt idx="2211">
                  <c:v>6.75044643730003E-18</c:v>
                </c:pt>
                <c:pt idx="2212">
                  <c:v>6.80779776760002E-18</c:v>
                </c:pt>
                <c:pt idx="2213">
                  <c:v>6.58654259740003E-18</c:v>
                </c:pt>
                <c:pt idx="2214">
                  <c:v>5.97262963440003E-18</c:v>
                </c:pt>
                <c:pt idx="2215">
                  <c:v>6.03593857090001E-18</c:v>
                </c:pt>
                <c:pt idx="2216">
                  <c:v>5.7450865151E-18</c:v>
                </c:pt>
                <c:pt idx="2217">
                  <c:v>5.48147715640003E-18</c:v>
                </c:pt>
                <c:pt idx="2218">
                  <c:v>5.01316153370001E-18</c:v>
                </c:pt>
                <c:pt idx="2219">
                  <c:v>4.7549774211E-18</c:v>
                </c:pt>
                <c:pt idx="2220">
                  <c:v>4.8408775733E-18</c:v>
                </c:pt>
                <c:pt idx="2221">
                  <c:v>5.73068441390002E-18</c:v>
                </c:pt>
                <c:pt idx="2222">
                  <c:v>4.66626342530003E-18</c:v>
                </c:pt>
                <c:pt idx="2223">
                  <c:v>4.4284665487E-18</c:v>
                </c:pt>
                <c:pt idx="2224">
                  <c:v>5.98434155890001E-18</c:v>
                </c:pt>
                <c:pt idx="2225">
                  <c:v>7.12302616110002E-18</c:v>
                </c:pt>
                <c:pt idx="2226">
                  <c:v>8.55780256500003E-18</c:v>
                </c:pt>
                <c:pt idx="2227">
                  <c:v>6.82425222970001E-18</c:v>
                </c:pt>
                <c:pt idx="2228">
                  <c:v>6.97922368360003E-18</c:v>
                </c:pt>
                <c:pt idx="2229">
                  <c:v>6.73316484760003E-18</c:v>
                </c:pt>
                <c:pt idx="2230">
                  <c:v>5.08697410230001E-18</c:v>
                </c:pt>
                <c:pt idx="2231">
                  <c:v>5.41983899230003E-18</c:v>
                </c:pt>
                <c:pt idx="2232">
                  <c:v>6.49231357020003E-18</c:v>
                </c:pt>
                <c:pt idx="2233">
                  <c:v>6.86574032690003E-18</c:v>
                </c:pt>
                <c:pt idx="2234">
                  <c:v>6.96898601990003E-18</c:v>
                </c:pt>
                <c:pt idx="2235">
                  <c:v>7.30685941580003E-18</c:v>
                </c:pt>
                <c:pt idx="2236">
                  <c:v>5.7787141466E-18</c:v>
                </c:pt>
                <c:pt idx="2237">
                  <c:v>6.7255165636E-18</c:v>
                </c:pt>
                <c:pt idx="2238">
                  <c:v>7.83904598130003E-18</c:v>
                </c:pt>
                <c:pt idx="2239">
                  <c:v>1.0249043605E-17</c:v>
                </c:pt>
                <c:pt idx="2240">
                  <c:v>1.0688382654E-17</c:v>
                </c:pt>
                <c:pt idx="2241">
                  <c:v>9.26752384820003E-18</c:v>
                </c:pt>
                <c:pt idx="2242">
                  <c:v>7.97314061430003E-18</c:v>
                </c:pt>
                <c:pt idx="2243">
                  <c:v>7.84487949730003E-18</c:v>
                </c:pt>
                <c:pt idx="2244">
                  <c:v>7.43347644180003E-18</c:v>
                </c:pt>
                <c:pt idx="2245">
                  <c:v>6.63112914120003E-18</c:v>
                </c:pt>
                <c:pt idx="2246">
                  <c:v>6.17060664510003E-18</c:v>
                </c:pt>
                <c:pt idx="2247">
                  <c:v>7.78428021910003E-18</c:v>
                </c:pt>
                <c:pt idx="2248">
                  <c:v>5.7570330678E-18</c:v>
                </c:pt>
                <c:pt idx="2249">
                  <c:v>5.05545304170001E-18</c:v>
                </c:pt>
                <c:pt idx="2250">
                  <c:v>5.47008541030003E-18</c:v>
                </c:pt>
                <c:pt idx="2251">
                  <c:v>7.50671175750003E-18</c:v>
                </c:pt>
                <c:pt idx="2252">
                  <c:v>6.98619561180003E-18</c:v>
                </c:pt>
                <c:pt idx="2253">
                  <c:v>6.61686891800003E-18</c:v>
                </c:pt>
                <c:pt idx="2254">
                  <c:v>7.71430259220003E-18</c:v>
                </c:pt>
                <c:pt idx="2255">
                  <c:v>6.29432470090003E-18</c:v>
                </c:pt>
                <c:pt idx="2256">
                  <c:v>5.9128066619E-18</c:v>
                </c:pt>
                <c:pt idx="2257">
                  <c:v>6.54247782590003E-18</c:v>
                </c:pt>
                <c:pt idx="2258">
                  <c:v>7.80159526660002E-18</c:v>
                </c:pt>
                <c:pt idx="2259">
                  <c:v>7.30196695350003E-18</c:v>
                </c:pt>
                <c:pt idx="2260">
                  <c:v>5.6295715499E-18</c:v>
                </c:pt>
                <c:pt idx="2261">
                  <c:v>5.95219750560002E-18</c:v>
                </c:pt>
                <c:pt idx="2262">
                  <c:v>8.30782958970003E-18</c:v>
                </c:pt>
                <c:pt idx="2263">
                  <c:v>7.41638416400002E-18</c:v>
                </c:pt>
                <c:pt idx="2264">
                  <c:v>7.36505904960003E-18</c:v>
                </c:pt>
                <c:pt idx="2265">
                  <c:v>8.60254962150003E-18</c:v>
                </c:pt>
                <c:pt idx="2266">
                  <c:v>7.75403606070002E-18</c:v>
                </c:pt>
                <c:pt idx="2267">
                  <c:v>8.13019068710003E-18</c:v>
                </c:pt>
                <c:pt idx="2268">
                  <c:v>6.49788704700001E-18</c:v>
                </c:pt>
                <c:pt idx="2269">
                  <c:v>6.74469423660002E-18</c:v>
                </c:pt>
                <c:pt idx="2270">
                  <c:v>8.65341903220003E-18</c:v>
                </c:pt>
                <c:pt idx="2271">
                  <c:v>9.00462091500003E-18</c:v>
                </c:pt>
                <c:pt idx="2272">
                  <c:v>8.14917354250002E-18</c:v>
                </c:pt>
                <c:pt idx="2273">
                  <c:v>7.23704780730003E-18</c:v>
                </c:pt>
                <c:pt idx="2274">
                  <c:v>6.98868758270003E-18</c:v>
                </c:pt>
                <c:pt idx="2275">
                  <c:v>5.87549994280003E-18</c:v>
                </c:pt>
                <c:pt idx="2276">
                  <c:v>6.06772559990001E-18</c:v>
                </c:pt>
                <c:pt idx="2277">
                  <c:v>8.56463219170003E-18</c:v>
                </c:pt>
                <c:pt idx="2278">
                  <c:v>1.1844061701E-17</c:v>
                </c:pt>
                <c:pt idx="2279">
                  <c:v>8.19264157920003E-18</c:v>
                </c:pt>
                <c:pt idx="2280">
                  <c:v>9.64677776810003E-18</c:v>
                </c:pt>
                <c:pt idx="2281">
                  <c:v>1.1045042817E-17</c:v>
                </c:pt>
                <c:pt idx="2282">
                  <c:v>9.00851726660003E-18</c:v>
                </c:pt>
                <c:pt idx="2283">
                  <c:v>6.73835165390003E-18</c:v>
                </c:pt>
                <c:pt idx="2284">
                  <c:v>5.44129984260003E-18</c:v>
                </c:pt>
                <c:pt idx="2285">
                  <c:v>8.94548615680003E-18</c:v>
                </c:pt>
                <c:pt idx="2286">
                  <c:v>9.45996634570003E-18</c:v>
                </c:pt>
                <c:pt idx="2287">
                  <c:v>9.03214694470003E-18</c:v>
                </c:pt>
                <c:pt idx="2288">
                  <c:v>7.22940926420003E-18</c:v>
                </c:pt>
                <c:pt idx="2289">
                  <c:v>7.71330817550003E-18</c:v>
                </c:pt>
                <c:pt idx="2290">
                  <c:v>7.43527808090003E-18</c:v>
                </c:pt>
                <c:pt idx="2291">
                  <c:v>1.0120199729E-17</c:v>
                </c:pt>
                <c:pt idx="2292">
                  <c:v>2.0883543104E-17</c:v>
                </c:pt>
                <c:pt idx="2293">
                  <c:v>1.2366647149E-17</c:v>
                </c:pt>
                <c:pt idx="2294">
                  <c:v>9.89246136860003E-18</c:v>
                </c:pt>
                <c:pt idx="2295">
                  <c:v>7.23258817880002E-18</c:v>
                </c:pt>
                <c:pt idx="2296">
                  <c:v>8.44286442920003E-18</c:v>
                </c:pt>
                <c:pt idx="2297">
                  <c:v>9.00240592390003E-18</c:v>
                </c:pt>
                <c:pt idx="2298">
                  <c:v>8.601918582E-18</c:v>
                </c:pt>
                <c:pt idx="2299">
                  <c:v>9.69136897060003E-18</c:v>
                </c:pt>
                <c:pt idx="2300">
                  <c:v>7.21365275730003E-18</c:v>
                </c:pt>
                <c:pt idx="2301">
                  <c:v>7.17610378670003E-18</c:v>
                </c:pt>
                <c:pt idx="2302">
                  <c:v>8.17356893840003E-18</c:v>
                </c:pt>
                <c:pt idx="2303">
                  <c:v>8.26389653190003E-18</c:v>
                </c:pt>
                <c:pt idx="2304">
                  <c:v>6.55535272670003E-18</c:v>
                </c:pt>
                <c:pt idx="2305">
                  <c:v>8.04168336740003E-18</c:v>
                </c:pt>
                <c:pt idx="2306">
                  <c:v>8.42829885070003E-18</c:v>
                </c:pt>
                <c:pt idx="2307">
                  <c:v>7.97171421080003E-18</c:v>
                </c:pt>
                <c:pt idx="2308">
                  <c:v>6.94589336070003E-18</c:v>
                </c:pt>
                <c:pt idx="2309">
                  <c:v>6.54259175180003E-18</c:v>
                </c:pt>
                <c:pt idx="2310">
                  <c:v>7.31688913290003E-18</c:v>
                </c:pt>
                <c:pt idx="2311">
                  <c:v>9.64328460430003E-18</c:v>
                </c:pt>
                <c:pt idx="2312">
                  <c:v>9.50145063130003E-18</c:v>
                </c:pt>
                <c:pt idx="2313">
                  <c:v>1.0689881055E-17</c:v>
                </c:pt>
                <c:pt idx="2314">
                  <c:v>1.0977629159E-17</c:v>
                </c:pt>
                <c:pt idx="2315">
                  <c:v>7.51962816290003E-18</c:v>
                </c:pt>
                <c:pt idx="2316">
                  <c:v>7.38418505350003E-18</c:v>
                </c:pt>
                <c:pt idx="2317">
                  <c:v>9.10045676380003E-18</c:v>
                </c:pt>
                <c:pt idx="2318">
                  <c:v>8.62015858950003E-18</c:v>
                </c:pt>
                <c:pt idx="2319">
                  <c:v>8.08837944670002E-18</c:v>
                </c:pt>
                <c:pt idx="2320">
                  <c:v>7.52314419660002E-18</c:v>
                </c:pt>
                <c:pt idx="2321">
                  <c:v>8.06571962130003E-18</c:v>
                </c:pt>
                <c:pt idx="2322">
                  <c:v>9.19816116720003E-18</c:v>
                </c:pt>
                <c:pt idx="2323">
                  <c:v>9.18181427830003E-18</c:v>
                </c:pt>
                <c:pt idx="2324">
                  <c:v>8.47618077610003E-18</c:v>
                </c:pt>
                <c:pt idx="2325">
                  <c:v>9.81903377640003E-18</c:v>
                </c:pt>
                <c:pt idx="2326">
                  <c:v>1.2279428166E-17</c:v>
                </c:pt>
                <c:pt idx="2327">
                  <c:v>1.1696613594E-17</c:v>
                </c:pt>
                <c:pt idx="2328">
                  <c:v>1.0829882896E-17</c:v>
                </c:pt>
                <c:pt idx="2329">
                  <c:v>1.1918631094E-17</c:v>
                </c:pt>
                <c:pt idx="2330">
                  <c:v>1.0593295582E-17</c:v>
                </c:pt>
                <c:pt idx="2331">
                  <c:v>9.48939904650003E-18</c:v>
                </c:pt>
                <c:pt idx="2332">
                  <c:v>8.17373749790003E-18</c:v>
                </c:pt>
                <c:pt idx="2333">
                  <c:v>9.29929266590003E-18</c:v>
                </c:pt>
                <c:pt idx="2334">
                  <c:v>8.93796365720003E-18</c:v>
                </c:pt>
                <c:pt idx="2335">
                  <c:v>7.12936366170003E-18</c:v>
                </c:pt>
                <c:pt idx="2336">
                  <c:v>7.24862251250003E-18</c:v>
                </c:pt>
                <c:pt idx="2337">
                  <c:v>8.44840487170003E-18</c:v>
                </c:pt>
                <c:pt idx="2338">
                  <c:v>1.1188504787E-17</c:v>
                </c:pt>
                <c:pt idx="2339">
                  <c:v>9.22964453480003E-18</c:v>
                </c:pt>
                <c:pt idx="2340">
                  <c:v>1.040800289E-17</c:v>
                </c:pt>
                <c:pt idx="2341">
                  <c:v>1.3077287463E-17</c:v>
                </c:pt>
                <c:pt idx="2342">
                  <c:v>9.84454810290003E-18</c:v>
                </c:pt>
                <c:pt idx="2343">
                  <c:v>1.2123778239E-17</c:v>
                </c:pt>
                <c:pt idx="2344">
                  <c:v>1.1290313065E-17</c:v>
                </c:pt>
                <c:pt idx="2345">
                  <c:v>9.55971887480003E-18</c:v>
                </c:pt>
                <c:pt idx="2346">
                  <c:v>8.04382720780003E-18</c:v>
                </c:pt>
                <c:pt idx="2347">
                  <c:v>9.11486648830003E-18</c:v>
                </c:pt>
                <c:pt idx="2348">
                  <c:v>8.32984482310003E-18</c:v>
                </c:pt>
                <c:pt idx="2349">
                  <c:v>7.56532474330003E-18</c:v>
                </c:pt>
                <c:pt idx="2350">
                  <c:v>9.72187825040003E-18</c:v>
                </c:pt>
                <c:pt idx="2351">
                  <c:v>7.41093604800003E-18</c:v>
                </c:pt>
                <c:pt idx="2352">
                  <c:v>6.78768327620003E-18</c:v>
                </c:pt>
                <c:pt idx="2353">
                  <c:v>8.04690447850003E-18</c:v>
                </c:pt>
                <c:pt idx="2354">
                  <c:v>9.73404926680003E-18</c:v>
                </c:pt>
                <c:pt idx="2355">
                  <c:v>1.1206416146E-17</c:v>
                </c:pt>
                <c:pt idx="2356">
                  <c:v>1.006464792E-17</c:v>
                </c:pt>
                <c:pt idx="2357">
                  <c:v>9.44937419870003E-18</c:v>
                </c:pt>
                <c:pt idx="2358">
                  <c:v>9.23479534220003E-18</c:v>
                </c:pt>
                <c:pt idx="2359">
                  <c:v>8.37463253720003E-18</c:v>
                </c:pt>
                <c:pt idx="2360">
                  <c:v>6.54808772510003E-18</c:v>
                </c:pt>
                <c:pt idx="2361">
                  <c:v>6.73606466490003E-18</c:v>
                </c:pt>
                <c:pt idx="2362">
                  <c:v>7.11479300090003E-18</c:v>
                </c:pt>
                <c:pt idx="2363">
                  <c:v>8.46409022790003E-18</c:v>
                </c:pt>
                <c:pt idx="2364">
                  <c:v>6.75904424520003E-18</c:v>
                </c:pt>
                <c:pt idx="2365">
                  <c:v>1.0238143985E-17</c:v>
                </c:pt>
                <c:pt idx="2366">
                  <c:v>9.54433845050003E-18</c:v>
                </c:pt>
                <c:pt idx="2367">
                  <c:v>8.06619141870003E-18</c:v>
                </c:pt>
                <c:pt idx="2368">
                  <c:v>1.1569900853E-17</c:v>
                </c:pt>
                <c:pt idx="2369">
                  <c:v>1.2955637438E-17</c:v>
                </c:pt>
                <c:pt idx="2370">
                  <c:v>1.0231328758E-17</c:v>
                </c:pt>
                <c:pt idx="2371">
                  <c:v>8.00436563680003E-18</c:v>
                </c:pt>
                <c:pt idx="2372">
                  <c:v>1.0017968781E-17</c:v>
                </c:pt>
                <c:pt idx="2373">
                  <c:v>1.0249384112E-17</c:v>
                </c:pt>
                <c:pt idx="2374">
                  <c:v>9.46558979740003E-18</c:v>
                </c:pt>
                <c:pt idx="2375">
                  <c:v>8.22588677540003E-18</c:v>
                </c:pt>
                <c:pt idx="2376">
                  <c:v>7.67462333380003E-18</c:v>
                </c:pt>
                <c:pt idx="2377">
                  <c:v>8.96739720510003E-18</c:v>
                </c:pt>
                <c:pt idx="2378">
                  <c:v>1.3056411489E-17</c:v>
                </c:pt>
                <c:pt idx="2379">
                  <c:v>1.1336722E-17</c:v>
                </c:pt>
                <c:pt idx="2380">
                  <c:v>9.12841308620003E-18</c:v>
                </c:pt>
                <c:pt idx="2381">
                  <c:v>7.94392814200003E-18</c:v>
                </c:pt>
                <c:pt idx="2382">
                  <c:v>8.08334722400003E-18</c:v>
                </c:pt>
                <c:pt idx="2383">
                  <c:v>7.15807384340002E-18</c:v>
                </c:pt>
                <c:pt idx="2384">
                  <c:v>8.84480951480003E-18</c:v>
                </c:pt>
                <c:pt idx="2385">
                  <c:v>1.0892432044E-17</c:v>
                </c:pt>
                <c:pt idx="2386">
                  <c:v>9.68723121470003E-18</c:v>
                </c:pt>
                <c:pt idx="2387">
                  <c:v>8.84831623120003E-18</c:v>
                </c:pt>
                <c:pt idx="2388">
                  <c:v>1.0165817535E-17</c:v>
                </c:pt>
                <c:pt idx="2389">
                  <c:v>8.60710157660003E-18</c:v>
                </c:pt>
                <c:pt idx="2390">
                  <c:v>1.039664926E-17</c:v>
                </c:pt>
                <c:pt idx="2391">
                  <c:v>1.0327823598E-17</c:v>
                </c:pt>
                <c:pt idx="2392">
                  <c:v>9.06298656730003E-18</c:v>
                </c:pt>
                <c:pt idx="2393">
                  <c:v>8.79799823900003E-18</c:v>
                </c:pt>
                <c:pt idx="2394">
                  <c:v>7.98786712910003E-18</c:v>
                </c:pt>
                <c:pt idx="2395">
                  <c:v>7.87531677920003E-18</c:v>
                </c:pt>
                <c:pt idx="2396">
                  <c:v>7.94789564430003E-18</c:v>
                </c:pt>
                <c:pt idx="2397">
                  <c:v>7.72619578180003E-18</c:v>
                </c:pt>
                <c:pt idx="2398">
                  <c:v>8.06452699890003E-18</c:v>
                </c:pt>
                <c:pt idx="2399">
                  <c:v>1.131501424E-17</c:v>
                </c:pt>
                <c:pt idx="2400">
                  <c:v>1.2335544946E-17</c:v>
                </c:pt>
                <c:pt idx="2401">
                  <c:v>1.2350309577E-17</c:v>
                </c:pt>
                <c:pt idx="2402">
                  <c:v>1.683491027E-17</c:v>
                </c:pt>
                <c:pt idx="2403">
                  <c:v>1.1169213612E-17</c:v>
                </c:pt>
                <c:pt idx="2404">
                  <c:v>8.34594861350003E-18</c:v>
                </c:pt>
                <c:pt idx="2405">
                  <c:v>9.06578431710003E-18</c:v>
                </c:pt>
                <c:pt idx="2406">
                  <c:v>8.15419221270003E-18</c:v>
                </c:pt>
                <c:pt idx="2407">
                  <c:v>1.145943844E-17</c:v>
                </c:pt>
                <c:pt idx="2408">
                  <c:v>1.3998063945E-17</c:v>
                </c:pt>
                <c:pt idx="2409">
                  <c:v>1.1832614898E-17</c:v>
                </c:pt>
                <c:pt idx="2410">
                  <c:v>1.3959285083E-17</c:v>
                </c:pt>
                <c:pt idx="2411">
                  <c:v>1.309754002E-17</c:v>
                </c:pt>
                <c:pt idx="2412">
                  <c:v>1.1352294701E-17</c:v>
                </c:pt>
                <c:pt idx="2413">
                  <c:v>9.65584440880003E-18</c:v>
                </c:pt>
                <c:pt idx="2414">
                  <c:v>1.0566397204E-17</c:v>
                </c:pt>
                <c:pt idx="2415">
                  <c:v>7.74574953740003E-18</c:v>
                </c:pt>
                <c:pt idx="2416">
                  <c:v>7.07691114640002E-18</c:v>
                </c:pt>
                <c:pt idx="2417">
                  <c:v>7.57213150010003E-18</c:v>
                </c:pt>
                <c:pt idx="2418">
                  <c:v>7.51899797040003E-18</c:v>
                </c:pt>
                <c:pt idx="2419">
                  <c:v>8.53147678100003E-18</c:v>
                </c:pt>
                <c:pt idx="2420">
                  <c:v>9.00531124690003E-18</c:v>
                </c:pt>
                <c:pt idx="2421">
                  <c:v>1.1229190321E-17</c:v>
                </c:pt>
                <c:pt idx="2422">
                  <c:v>9.25064586970003E-18</c:v>
                </c:pt>
                <c:pt idx="2423">
                  <c:v>9.80238534390003E-18</c:v>
                </c:pt>
                <c:pt idx="2424">
                  <c:v>1.0067102622E-17</c:v>
                </c:pt>
                <c:pt idx="2425">
                  <c:v>8.35261476280003E-18</c:v>
                </c:pt>
                <c:pt idx="2426">
                  <c:v>7.70550954310003E-18</c:v>
                </c:pt>
                <c:pt idx="2427">
                  <c:v>1.0691086383E-17</c:v>
                </c:pt>
                <c:pt idx="2428">
                  <c:v>9.85661578130003E-18</c:v>
                </c:pt>
                <c:pt idx="2429">
                  <c:v>1.0035415119E-17</c:v>
                </c:pt>
                <c:pt idx="2430">
                  <c:v>1.1762477182E-17</c:v>
                </c:pt>
                <c:pt idx="2431">
                  <c:v>1.1673055067E-17</c:v>
                </c:pt>
                <c:pt idx="2432">
                  <c:v>1.2911961031E-17</c:v>
                </c:pt>
                <c:pt idx="2433">
                  <c:v>1.4253587527E-17</c:v>
                </c:pt>
                <c:pt idx="2434">
                  <c:v>1.4370906673E-17</c:v>
                </c:pt>
                <c:pt idx="2435">
                  <c:v>1.3568068517E-17</c:v>
                </c:pt>
                <c:pt idx="2436">
                  <c:v>1.1136867118E-17</c:v>
                </c:pt>
                <c:pt idx="2437">
                  <c:v>7.88254366430003E-18</c:v>
                </c:pt>
                <c:pt idx="2438">
                  <c:v>8.07777374720003E-18</c:v>
                </c:pt>
                <c:pt idx="2439">
                  <c:v>8.05813020610003E-18</c:v>
                </c:pt>
                <c:pt idx="2440">
                  <c:v>1.1793509928E-17</c:v>
                </c:pt>
                <c:pt idx="2441">
                  <c:v>1.1192992368E-17</c:v>
                </c:pt>
                <c:pt idx="2442">
                  <c:v>1.1855329781E-17</c:v>
                </c:pt>
                <c:pt idx="2443">
                  <c:v>1.1109837449E-17</c:v>
                </c:pt>
                <c:pt idx="2444">
                  <c:v>9.28120258330003E-18</c:v>
                </c:pt>
                <c:pt idx="2445">
                  <c:v>9.33761158940003E-18</c:v>
                </c:pt>
                <c:pt idx="2446">
                  <c:v>8.21712845470003E-18</c:v>
                </c:pt>
                <c:pt idx="2447">
                  <c:v>7.08709036480003E-18</c:v>
                </c:pt>
                <c:pt idx="2448">
                  <c:v>7.45120060620003E-18</c:v>
                </c:pt>
                <c:pt idx="2449">
                  <c:v>7.62633313840003E-18</c:v>
                </c:pt>
                <c:pt idx="2450">
                  <c:v>1.0097537362E-17</c:v>
                </c:pt>
                <c:pt idx="2451">
                  <c:v>9.80035331180003E-18</c:v>
                </c:pt>
                <c:pt idx="2452">
                  <c:v>1.1256291987E-17</c:v>
                </c:pt>
                <c:pt idx="2453">
                  <c:v>1.0241980197E-17</c:v>
                </c:pt>
                <c:pt idx="2454">
                  <c:v>9.62296597790003E-18</c:v>
                </c:pt>
                <c:pt idx="2455">
                  <c:v>1.0255768199E-17</c:v>
                </c:pt>
                <c:pt idx="2456">
                  <c:v>1.2395307355E-17</c:v>
                </c:pt>
                <c:pt idx="2457">
                  <c:v>1.7866603176E-17</c:v>
                </c:pt>
                <c:pt idx="2458">
                  <c:v>1.157013294E-17</c:v>
                </c:pt>
                <c:pt idx="2459">
                  <c:v>9.18321865900003E-18</c:v>
                </c:pt>
                <c:pt idx="2460">
                  <c:v>9.01393404230003E-18</c:v>
                </c:pt>
                <c:pt idx="2461">
                  <c:v>8.57601038520003E-18</c:v>
                </c:pt>
                <c:pt idx="2462">
                  <c:v>1.0531551115E-17</c:v>
                </c:pt>
                <c:pt idx="2463">
                  <c:v>1.0656176767E-17</c:v>
                </c:pt>
                <c:pt idx="2464">
                  <c:v>1.0235428397E-17</c:v>
                </c:pt>
                <c:pt idx="2465">
                  <c:v>9.61197064320003E-18</c:v>
                </c:pt>
                <c:pt idx="2466">
                  <c:v>1.2403689593E-17</c:v>
                </c:pt>
                <c:pt idx="2467">
                  <c:v>1.3990979362E-17</c:v>
                </c:pt>
                <c:pt idx="2468">
                  <c:v>1.0647260898E-17</c:v>
                </c:pt>
                <c:pt idx="2469">
                  <c:v>9.53053266050003E-18</c:v>
                </c:pt>
                <c:pt idx="2470">
                  <c:v>9.04678790920003E-18</c:v>
                </c:pt>
                <c:pt idx="2471">
                  <c:v>7.26222247350002E-18</c:v>
                </c:pt>
                <c:pt idx="2472">
                  <c:v>1.0007954311E-17</c:v>
                </c:pt>
                <c:pt idx="2473">
                  <c:v>1.0526800955E-17</c:v>
                </c:pt>
                <c:pt idx="2474">
                  <c:v>9.48138272670003E-18</c:v>
                </c:pt>
                <c:pt idx="2475">
                  <c:v>7.98869213920003E-18</c:v>
                </c:pt>
                <c:pt idx="2476">
                  <c:v>6.25280102830002E-18</c:v>
                </c:pt>
                <c:pt idx="2477">
                  <c:v>9.44233704900003E-18</c:v>
                </c:pt>
                <c:pt idx="2478">
                  <c:v>1.094750782E-17</c:v>
                </c:pt>
                <c:pt idx="2479">
                  <c:v>1.1148136891E-17</c:v>
                </c:pt>
                <c:pt idx="2480">
                  <c:v>9.92429540780003E-18</c:v>
                </c:pt>
                <c:pt idx="2481">
                  <c:v>8.79909345260003E-18</c:v>
                </c:pt>
                <c:pt idx="2482">
                  <c:v>1.2247267172E-17</c:v>
                </c:pt>
                <c:pt idx="2483">
                  <c:v>1.3116549134E-17</c:v>
                </c:pt>
                <c:pt idx="2484">
                  <c:v>9.45953605300003E-18</c:v>
                </c:pt>
                <c:pt idx="2485">
                  <c:v>9.11156475380003E-18</c:v>
                </c:pt>
                <c:pt idx="2486">
                  <c:v>7.89357880950003E-18</c:v>
                </c:pt>
                <c:pt idx="2487">
                  <c:v>8.45350485710003E-18</c:v>
                </c:pt>
                <c:pt idx="2488">
                  <c:v>9.16444840890003E-18</c:v>
                </c:pt>
                <c:pt idx="2489">
                  <c:v>8.90596190540003E-18</c:v>
                </c:pt>
                <c:pt idx="2490">
                  <c:v>8.31475239000003E-18</c:v>
                </c:pt>
                <c:pt idx="2491">
                  <c:v>6.24815378200003E-18</c:v>
                </c:pt>
                <c:pt idx="2492">
                  <c:v>6.2411005387E-18</c:v>
                </c:pt>
                <c:pt idx="2493">
                  <c:v>9.06874977940003E-18</c:v>
                </c:pt>
                <c:pt idx="2494">
                  <c:v>8.98660113610003E-18</c:v>
                </c:pt>
                <c:pt idx="2495">
                  <c:v>7.40374389130003E-18</c:v>
                </c:pt>
                <c:pt idx="2496">
                  <c:v>8.85415737040003E-18</c:v>
                </c:pt>
                <c:pt idx="2497">
                  <c:v>9.47527816030003E-18</c:v>
                </c:pt>
                <c:pt idx="2498">
                  <c:v>8.03364925990003E-18</c:v>
                </c:pt>
                <c:pt idx="2499">
                  <c:v>9.41228262590003E-18</c:v>
                </c:pt>
                <c:pt idx="2500">
                  <c:v>8.21253753610003E-18</c:v>
                </c:pt>
                <c:pt idx="2501">
                  <c:v>7.46573823270003E-18</c:v>
                </c:pt>
                <c:pt idx="2502">
                  <c:v>8.06541384240003E-18</c:v>
                </c:pt>
                <c:pt idx="2503">
                  <c:v>1.0121068785E-17</c:v>
                </c:pt>
                <c:pt idx="2504">
                  <c:v>1.140764661E-17</c:v>
                </c:pt>
                <c:pt idx="2505">
                  <c:v>9.60987508370003E-18</c:v>
                </c:pt>
                <c:pt idx="2506">
                  <c:v>8.18042651710003E-18</c:v>
                </c:pt>
                <c:pt idx="2507">
                  <c:v>8.29576021730003E-18</c:v>
                </c:pt>
                <c:pt idx="2508">
                  <c:v>8.48377019140003E-18</c:v>
                </c:pt>
                <c:pt idx="2509">
                  <c:v>8.90213416360003E-18</c:v>
                </c:pt>
                <c:pt idx="2510">
                  <c:v>1.0029997496E-17</c:v>
                </c:pt>
                <c:pt idx="2511">
                  <c:v>1.1006474019E-17</c:v>
                </c:pt>
                <c:pt idx="2512">
                  <c:v>1.4192275895E-17</c:v>
                </c:pt>
                <c:pt idx="2513">
                  <c:v>1.0520819208E-17</c:v>
                </c:pt>
                <c:pt idx="2514">
                  <c:v>7.93684017030003E-18</c:v>
                </c:pt>
                <c:pt idx="2515">
                  <c:v>9.18873453750003E-18</c:v>
                </c:pt>
                <c:pt idx="2516">
                  <c:v>8.99940996830003E-18</c:v>
                </c:pt>
                <c:pt idx="2517">
                  <c:v>6.95201232670003E-18</c:v>
                </c:pt>
                <c:pt idx="2518">
                  <c:v>7.16800361060002E-18</c:v>
                </c:pt>
                <c:pt idx="2519">
                  <c:v>9.77569618270003E-18</c:v>
                </c:pt>
                <c:pt idx="2520">
                  <c:v>9.88129239210003E-18</c:v>
                </c:pt>
                <c:pt idx="2521">
                  <c:v>7.35030034750003E-18</c:v>
                </c:pt>
                <c:pt idx="2522">
                  <c:v>7.15372941140003E-18</c:v>
                </c:pt>
                <c:pt idx="2523">
                  <c:v>7.88433768010003E-18</c:v>
                </c:pt>
                <c:pt idx="2524">
                  <c:v>1.0088931508E-17</c:v>
                </c:pt>
                <c:pt idx="2525">
                  <c:v>1.0606585529E-17</c:v>
                </c:pt>
                <c:pt idx="2526">
                  <c:v>8.45204372530003E-18</c:v>
                </c:pt>
                <c:pt idx="2527">
                  <c:v>1.1432211413E-17</c:v>
                </c:pt>
                <c:pt idx="2528">
                  <c:v>2.276695305E-17</c:v>
                </c:pt>
                <c:pt idx="2529">
                  <c:v>1.9945442257E-17</c:v>
                </c:pt>
                <c:pt idx="2530">
                  <c:v>1.296309641E-17</c:v>
                </c:pt>
                <c:pt idx="2531">
                  <c:v>1.1943138298E-17</c:v>
                </c:pt>
                <c:pt idx="2532">
                  <c:v>1.2303291625E-17</c:v>
                </c:pt>
                <c:pt idx="2533">
                  <c:v>1.1449777182E-17</c:v>
                </c:pt>
                <c:pt idx="2534">
                  <c:v>8.27990206640003E-18</c:v>
                </c:pt>
                <c:pt idx="2535">
                  <c:v>9.01307599790003E-18</c:v>
                </c:pt>
                <c:pt idx="2536">
                  <c:v>8.95860330910003E-18</c:v>
                </c:pt>
                <c:pt idx="2537">
                  <c:v>9.04482533390003E-18</c:v>
                </c:pt>
                <c:pt idx="2538">
                  <c:v>8.54660733050003E-18</c:v>
                </c:pt>
                <c:pt idx="2539">
                  <c:v>8.70970098340003E-18</c:v>
                </c:pt>
                <c:pt idx="2540">
                  <c:v>9.86021736540003E-18</c:v>
                </c:pt>
                <c:pt idx="2541">
                  <c:v>1.034581119E-17</c:v>
                </c:pt>
                <c:pt idx="2542">
                  <c:v>1.0047315932E-17</c:v>
                </c:pt>
                <c:pt idx="2543">
                  <c:v>9.83916859660003E-18</c:v>
                </c:pt>
                <c:pt idx="2544">
                  <c:v>1.1425752786E-17</c:v>
                </c:pt>
                <c:pt idx="2545">
                  <c:v>1.0092633042E-17</c:v>
                </c:pt>
                <c:pt idx="2546">
                  <c:v>7.38803990050003E-18</c:v>
                </c:pt>
                <c:pt idx="2547">
                  <c:v>7.92207299790003E-18</c:v>
                </c:pt>
                <c:pt idx="2548">
                  <c:v>7.83171406420003E-18</c:v>
                </c:pt>
                <c:pt idx="2549">
                  <c:v>7.77271821940003E-18</c:v>
                </c:pt>
                <c:pt idx="2550">
                  <c:v>8.36935806300003E-18</c:v>
                </c:pt>
                <c:pt idx="2551">
                  <c:v>8.96683392820003E-18</c:v>
                </c:pt>
                <c:pt idx="2552">
                  <c:v>9.06433758480003E-18</c:v>
                </c:pt>
                <c:pt idx="2553">
                  <c:v>7.75653734900003E-18</c:v>
                </c:pt>
                <c:pt idx="2554">
                  <c:v>7.77986633040003E-18</c:v>
                </c:pt>
                <c:pt idx="2555">
                  <c:v>1.0562228955E-17</c:v>
                </c:pt>
                <c:pt idx="2556">
                  <c:v>8.27122929610003E-18</c:v>
                </c:pt>
                <c:pt idx="2557">
                  <c:v>9.51642193870003E-18</c:v>
                </c:pt>
                <c:pt idx="2558">
                  <c:v>1.3129879738E-17</c:v>
                </c:pt>
                <c:pt idx="2559">
                  <c:v>2.5262545894E-17</c:v>
                </c:pt>
                <c:pt idx="2560">
                  <c:v>1.8533739878E-17</c:v>
                </c:pt>
                <c:pt idx="2561">
                  <c:v>1.1436593114E-17</c:v>
                </c:pt>
                <c:pt idx="2562">
                  <c:v>1.3668258962E-17</c:v>
                </c:pt>
                <c:pt idx="2563">
                  <c:v>1.1806799875E-17</c:v>
                </c:pt>
                <c:pt idx="2564">
                  <c:v>7.88752252400003E-18</c:v>
                </c:pt>
                <c:pt idx="2565">
                  <c:v>6.49030313750003E-18</c:v>
                </c:pt>
                <c:pt idx="2566">
                  <c:v>6.97210521870003E-18</c:v>
                </c:pt>
                <c:pt idx="2567">
                  <c:v>8.80452378080003E-18</c:v>
                </c:pt>
                <c:pt idx="2568">
                  <c:v>1.0745631917E-17</c:v>
                </c:pt>
                <c:pt idx="2569">
                  <c:v>8.11410044920003E-18</c:v>
                </c:pt>
                <c:pt idx="2570">
                  <c:v>7.62646612260002E-18</c:v>
                </c:pt>
                <c:pt idx="2571">
                  <c:v>7.83199273800003E-18</c:v>
                </c:pt>
                <c:pt idx="2572">
                  <c:v>8.52937698630003E-18</c:v>
                </c:pt>
                <c:pt idx="2573">
                  <c:v>8.25216936070003E-18</c:v>
                </c:pt>
                <c:pt idx="2574">
                  <c:v>7.77501283160003E-18</c:v>
                </c:pt>
                <c:pt idx="2575">
                  <c:v>6.61511132470001E-18</c:v>
                </c:pt>
                <c:pt idx="2576">
                  <c:v>7.97025646710003E-18</c:v>
                </c:pt>
                <c:pt idx="2577">
                  <c:v>9.69284958420003E-18</c:v>
                </c:pt>
                <c:pt idx="2578">
                  <c:v>9.09705931460003E-18</c:v>
                </c:pt>
                <c:pt idx="2579">
                  <c:v>7.17510428780003E-18</c:v>
                </c:pt>
                <c:pt idx="2580">
                  <c:v>6.0809655719E-18</c:v>
                </c:pt>
                <c:pt idx="2581">
                  <c:v>6.83568929200003E-18</c:v>
                </c:pt>
                <c:pt idx="2582">
                  <c:v>7.37498458160001E-18</c:v>
                </c:pt>
                <c:pt idx="2583">
                  <c:v>7.26617727030002E-18</c:v>
                </c:pt>
                <c:pt idx="2584">
                  <c:v>7.57104983900003E-18</c:v>
                </c:pt>
                <c:pt idx="2585">
                  <c:v>9.54439604880003E-18</c:v>
                </c:pt>
                <c:pt idx="2586">
                  <c:v>9.22205342550003E-18</c:v>
                </c:pt>
                <c:pt idx="2587">
                  <c:v>7.13712756570003E-18</c:v>
                </c:pt>
                <c:pt idx="2588">
                  <c:v>7.81136325060003E-18</c:v>
                </c:pt>
                <c:pt idx="2589">
                  <c:v>1.0293901622E-17</c:v>
                </c:pt>
                <c:pt idx="2590">
                  <c:v>9.00709679230003E-18</c:v>
                </c:pt>
                <c:pt idx="2591">
                  <c:v>6.23725246800003E-18</c:v>
                </c:pt>
                <c:pt idx="2592">
                  <c:v>7.43591166150003E-18</c:v>
                </c:pt>
                <c:pt idx="2593">
                  <c:v>1.0517613188E-17</c:v>
                </c:pt>
                <c:pt idx="2594">
                  <c:v>8.34760286880003E-18</c:v>
                </c:pt>
                <c:pt idx="2595">
                  <c:v>7.38063259730003E-18</c:v>
                </c:pt>
                <c:pt idx="2596">
                  <c:v>6.90502063280003E-18</c:v>
                </c:pt>
                <c:pt idx="2597">
                  <c:v>7.99197439180003E-18</c:v>
                </c:pt>
                <c:pt idx="2598">
                  <c:v>7.52127648900003E-18</c:v>
                </c:pt>
                <c:pt idx="2599">
                  <c:v>7.06886433340003E-18</c:v>
                </c:pt>
                <c:pt idx="2600">
                  <c:v>7.77785378010003E-18</c:v>
                </c:pt>
                <c:pt idx="2601">
                  <c:v>8.63117171190002E-18</c:v>
                </c:pt>
                <c:pt idx="2602">
                  <c:v>9.03788559290003E-18</c:v>
                </c:pt>
                <c:pt idx="2603">
                  <c:v>7.77396928700003E-18</c:v>
                </c:pt>
                <c:pt idx="2604">
                  <c:v>9.92060065010003E-18</c:v>
                </c:pt>
                <c:pt idx="2605">
                  <c:v>7.86553778380003E-18</c:v>
                </c:pt>
                <c:pt idx="2606">
                  <c:v>5.81834046550002E-18</c:v>
                </c:pt>
                <c:pt idx="2607">
                  <c:v>6.86168134510003E-18</c:v>
                </c:pt>
                <c:pt idx="2608">
                  <c:v>7.32470385890001E-18</c:v>
                </c:pt>
                <c:pt idx="2609">
                  <c:v>6.86918478640003E-18</c:v>
                </c:pt>
                <c:pt idx="2610">
                  <c:v>6.66746685460001E-18</c:v>
                </c:pt>
                <c:pt idx="2611">
                  <c:v>6.74303744010003E-18</c:v>
                </c:pt>
                <c:pt idx="2612">
                  <c:v>6.80974382580003E-18</c:v>
                </c:pt>
                <c:pt idx="2613">
                  <c:v>8.19097377140002E-18</c:v>
                </c:pt>
                <c:pt idx="2614">
                  <c:v>6.26463873720002E-18</c:v>
                </c:pt>
                <c:pt idx="2615">
                  <c:v>5.49437238600003E-18</c:v>
                </c:pt>
                <c:pt idx="2616">
                  <c:v>6.72432944690003E-18</c:v>
                </c:pt>
                <c:pt idx="2617">
                  <c:v>9.80169924720003E-18</c:v>
                </c:pt>
                <c:pt idx="2618">
                  <c:v>9.33711861630003E-18</c:v>
                </c:pt>
                <c:pt idx="2619">
                  <c:v>5.98725535230003E-18</c:v>
                </c:pt>
                <c:pt idx="2620">
                  <c:v>9.80756071520003E-18</c:v>
                </c:pt>
                <c:pt idx="2621">
                  <c:v>1.1577317474E-17</c:v>
                </c:pt>
                <c:pt idx="2622">
                  <c:v>8.27042546180003E-18</c:v>
                </c:pt>
                <c:pt idx="2623">
                  <c:v>7.49436286410003E-18</c:v>
                </c:pt>
                <c:pt idx="2624">
                  <c:v>9.03364958110003E-18</c:v>
                </c:pt>
                <c:pt idx="2625">
                  <c:v>9.14224005200003E-18</c:v>
                </c:pt>
                <c:pt idx="2626">
                  <c:v>7.08713779870002E-18</c:v>
                </c:pt>
                <c:pt idx="2627">
                  <c:v>5.76317744480003E-18</c:v>
                </c:pt>
                <c:pt idx="2628">
                  <c:v>7.40080468700003E-18</c:v>
                </c:pt>
                <c:pt idx="2629">
                  <c:v>8.75496388300003E-18</c:v>
                </c:pt>
                <c:pt idx="2630">
                  <c:v>7.68363237620003E-18</c:v>
                </c:pt>
                <c:pt idx="2631">
                  <c:v>6.41626610510003E-18</c:v>
                </c:pt>
                <c:pt idx="2632">
                  <c:v>7.18394138260003E-18</c:v>
                </c:pt>
                <c:pt idx="2633">
                  <c:v>8.54714434940003E-18</c:v>
                </c:pt>
                <c:pt idx="2634">
                  <c:v>9.85966848800003E-18</c:v>
                </c:pt>
                <c:pt idx="2635">
                  <c:v>8.75388730420003E-18</c:v>
                </c:pt>
                <c:pt idx="2636">
                  <c:v>6.46523223280003E-18</c:v>
                </c:pt>
                <c:pt idx="2637">
                  <c:v>6.06597605330001E-18</c:v>
                </c:pt>
                <c:pt idx="2638">
                  <c:v>7.84046306750003E-18</c:v>
                </c:pt>
                <c:pt idx="2639">
                  <c:v>1.1035253657E-17</c:v>
                </c:pt>
                <c:pt idx="2640">
                  <c:v>8.22210223220003E-18</c:v>
                </c:pt>
                <c:pt idx="2641">
                  <c:v>6.81767205420003E-18</c:v>
                </c:pt>
                <c:pt idx="2642">
                  <c:v>8.29472260190003E-18</c:v>
                </c:pt>
                <c:pt idx="2643">
                  <c:v>1.1322218255E-17</c:v>
                </c:pt>
                <c:pt idx="2644">
                  <c:v>1.0003982573E-17</c:v>
                </c:pt>
                <c:pt idx="2645">
                  <c:v>8.11345585710003E-18</c:v>
                </c:pt>
                <c:pt idx="2646">
                  <c:v>6.51554853090002E-18</c:v>
                </c:pt>
                <c:pt idx="2647">
                  <c:v>7.45059158950003E-18</c:v>
                </c:pt>
                <c:pt idx="2648">
                  <c:v>9.53042254630003E-18</c:v>
                </c:pt>
                <c:pt idx="2649">
                  <c:v>9.47753042090003E-18</c:v>
                </c:pt>
                <c:pt idx="2650">
                  <c:v>7.25256036870003E-18</c:v>
                </c:pt>
                <c:pt idx="2651">
                  <c:v>8.63188576060002E-18</c:v>
                </c:pt>
                <c:pt idx="2652">
                  <c:v>1.0588807155E-17</c:v>
                </c:pt>
                <c:pt idx="2653">
                  <c:v>1.0091660648E-17</c:v>
                </c:pt>
                <c:pt idx="2654">
                  <c:v>8.10353710130003E-18</c:v>
                </c:pt>
                <c:pt idx="2655">
                  <c:v>8.75724748390003E-18</c:v>
                </c:pt>
                <c:pt idx="2656">
                  <c:v>9.08547783310003E-18</c:v>
                </c:pt>
                <c:pt idx="2657">
                  <c:v>7.73648045580003E-18</c:v>
                </c:pt>
                <c:pt idx="2658">
                  <c:v>7.70514955410003E-18</c:v>
                </c:pt>
                <c:pt idx="2659">
                  <c:v>6.27577722050003E-18</c:v>
                </c:pt>
                <c:pt idx="2660">
                  <c:v>5.91738868670001E-18</c:v>
                </c:pt>
                <c:pt idx="2661">
                  <c:v>7.31389741250003E-18</c:v>
                </c:pt>
                <c:pt idx="2662">
                  <c:v>8.82193284890003E-18</c:v>
                </c:pt>
                <c:pt idx="2663">
                  <c:v>1.0471420246E-17</c:v>
                </c:pt>
                <c:pt idx="2664">
                  <c:v>1.0730154931E-17</c:v>
                </c:pt>
                <c:pt idx="2665">
                  <c:v>9.89163720550003E-18</c:v>
                </c:pt>
                <c:pt idx="2666">
                  <c:v>1.0792721866E-17</c:v>
                </c:pt>
                <c:pt idx="2667">
                  <c:v>7.40471205000003E-18</c:v>
                </c:pt>
                <c:pt idx="2668">
                  <c:v>6.97906698250003E-18</c:v>
                </c:pt>
                <c:pt idx="2669">
                  <c:v>1.0563148832E-17</c:v>
                </c:pt>
                <c:pt idx="2670">
                  <c:v>1.3624096358E-17</c:v>
                </c:pt>
                <c:pt idx="2671">
                  <c:v>8.52320211610003E-18</c:v>
                </c:pt>
                <c:pt idx="2672">
                  <c:v>7.63565304190003E-18</c:v>
                </c:pt>
                <c:pt idx="2673">
                  <c:v>9.84919407860003E-18</c:v>
                </c:pt>
                <c:pt idx="2674">
                  <c:v>8.51440059680003E-18</c:v>
                </c:pt>
                <c:pt idx="2675">
                  <c:v>7.93721201770003E-18</c:v>
                </c:pt>
                <c:pt idx="2676">
                  <c:v>7.58981415990002E-18</c:v>
                </c:pt>
                <c:pt idx="2677">
                  <c:v>6.20457690150001E-18</c:v>
                </c:pt>
                <c:pt idx="2678">
                  <c:v>5.523152448E-18</c:v>
                </c:pt>
                <c:pt idx="2679">
                  <c:v>7.21177488520003E-18</c:v>
                </c:pt>
                <c:pt idx="2680">
                  <c:v>8.59764021860003E-18</c:v>
                </c:pt>
                <c:pt idx="2681">
                  <c:v>8.31174542310003E-18</c:v>
                </c:pt>
                <c:pt idx="2682">
                  <c:v>9.36022059290003E-18</c:v>
                </c:pt>
                <c:pt idx="2683">
                  <c:v>1.1946033457E-17</c:v>
                </c:pt>
                <c:pt idx="2684">
                  <c:v>1.2181281611E-17</c:v>
                </c:pt>
                <c:pt idx="2685">
                  <c:v>1.0263300863E-17</c:v>
                </c:pt>
                <c:pt idx="2686">
                  <c:v>8.74890505640003E-18</c:v>
                </c:pt>
                <c:pt idx="2687">
                  <c:v>7.58638621760003E-18</c:v>
                </c:pt>
                <c:pt idx="2688">
                  <c:v>6.76239087240002E-18</c:v>
                </c:pt>
                <c:pt idx="2689">
                  <c:v>7.38697094490003E-18</c:v>
                </c:pt>
                <c:pt idx="2690">
                  <c:v>7.94741029440003E-18</c:v>
                </c:pt>
                <c:pt idx="2691">
                  <c:v>8.23759785290003E-18</c:v>
                </c:pt>
                <c:pt idx="2692">
                  <c:v>9.37593983030003E-18</c:v>
                </c:pt>
                <c:pt idx="2693">
                  <c:v>8.66026898770003E-18</c:v>
                </c:pt>
                <c:pt idx="2694">
                  <c:v>7.20561356760002E-18</c:v>
                </c:pt>
                <c:pt idx="2695">
                  <c:v>7.45957691500003E-18</c:v>
                </c:pt>
                <c:pt idx="2696">
                  <c:v>6.72679177170003E-18</c:v>
                </c:pt>
                <c:pt idx="2697">
                  <c:v>7.36857338930003E-18</c:v>
                </c:pt>
                <c:pt idx="2698">
                  <c:v>7.40457398360003E-18</c:v>
                </c:pt>
                <c:pt idx="2699">
                  <c:v>6.60736224370003E-18</c:v>
                </c:pt>
                <c:pt idx="2700">
                  <c:v>7.27028029790003E-18</c:v>
                </c:pt>
                <c:pt idx="2701">
                  <c:v>8.76573983620003E-18</c:v>
                </c:pt>
                <c:pt idx="2702">
                  <c:v>9.31467393720003E-18</c:v>
                </c:pt>
                <c:pt idx="2703">
                  <c:v>7.93767619180003E-18</c:v>
                </c:pt>
                <c:pt idx="2704">
                  <c:v>7.14052162670003E-18</c:v>
                </c:pt>
                <c:pt idx="2705">
                  <c:v>6.67285144310003E-18</c:v>
                </c:pt>
                <c:pt idx="2706">
                  <c:v>6.25242494570003E-18</c:v>
                </c:pt>
                <c:pt idx="2707">
                  <c:v>9.76868867910003E-18</c:v>
                </c:pt>
                <c:pt idx="2708">
                  <c:v>1.0012814586E-17</c:v>
                </c:pt>
                <c:pt idx="2709">
                  <c:v>8.33987538720003E-18</c:v>
                </c:pt>
                <c:pt idx="2710">
                  <c:v>7.81613204610003E-18</c:v>
                </c:pt>
                <c:pt idx="2711">
                  <c:v>7.75960106720003E-18</c:v>
                </c:pt>
                <c:pt idx="2712">
                  <c:v>7.33320129340003E-18</c:v>
                </c:pt>
                <c:pt idx="2713">
                  <c:v>7.67984529190003E-18</c:v>
                </c:pt>
                <c:pt idx="2714">
                  <c:v>7.32353580040002E-18</c:v>
                </c:pt>
                <c:pt idx="2715">
                  <c:v>7.48707838080003E-18</c:v>
                </c:pt>
                <c:pt idx="2716">
                  <c:v>6.54591889730002E-18</c:v>
                </c:pt>
                <c:pt idx="2717">
                  <c:v>8.25929036670003E-18</c:v>
                </c:pt>
                <c:pt idx="2718">
                  <c:v>7.63850076670003E-18</c:v>
                </c:pt>
                <c:pt idx="2719">
                  <c:v>9.44683648800003E-18</c:v>
                </c:pt>
                <c:pt idx="2720">
                  <c:v>1.0395157635E-17</c:v>
                </c:pt>
                <c:pt idx="2721">
                  <c:v>9.22858743770003E-18</c:v>
                </c:pt>
                <c:pt idx="2722">
                  <c:v>9.50280503700003E-18</c:v>
                </c:pt>
                <c:pt idx="2723">
                  <c:v>9.69118262340003E-18</c:v>
                </c:pt>
                <c:pt idx="2724">
                  <c:v>9.34502990400003E-18</c:v>
                </c:pt>
                <c:pt idx="2725">
                  <c:v>9.75143970020003E-18</c:v>
                </c:pt>
                <c:pt idx="2726">
                  <c:v>9.03478629940003E-18</c:v>
                </c:pt>
                <c:pt idx="2727">
                  <c:v>7.96637705620003E-18</c:v>
                </c:pt>
                <c:pt idx="2728">
                  <c:v>6.71237442390003E-18</c:v>
                </c:pt>
                <c:pt idx="2729">
                  <c:v>7.10357362600003E-18</c:v>
                </c:pt>
                <c:pt idx="2730">
                  <c:v>6.91585799590003E-18</c:v>
                </c:pt>
                <c:pt idx="2731">
                  <c:v>7.28891586980003E-18</c:v>
                </c:pt>
                <c:pt idx="2732">
                  <c:v>7.40061495160002E-18</c:v>
                </c:pt>
                <c:pt idx="2733">
                  <c:v>5.9804354665E-18</c:v>
                </c:pt>
                <c:pt idx="2734">
                  <c:v>6.87204521670003E-18</c:v>
                </c:pt>
                <c:pt idx="2735">
                  <c:v>6.95921634190003E-18</c:v>
                </c:pt>
                <c:pt idx="2736">
                  <c:v>6.79301661920003E-18</c:v>
                </c:pt>
                <c:pt idx="2737">
                  <c:v>7.22460658730002E-18</c:v>
                </c:pt>
                <c:pt idx="2738">
                  <c:v>7.56386699960003E-18</c:v>
                </c:pt>
                <c:pt idx="2739">
                  <c:v>6.72422695600001E-18</c:v>
                </c:pt>
                <c:pt idx="2740">
                  <c:v>6.47376947780003E-18</c:v>
                </c:pt>
                <c:pt idx="2741">
                  <c:v>6.65232105850002E-18</c:v>
                </c:pt>
                <c:pt idx="2742">
                  <c:v>8.83787570310003E-18</c:v>
                </c:pt>
                <c:pt idx="2743">
                  <c:v>1.0072665934E-17</c:v>
                </c:pt>
                <c:pt idx="2744">
                  <c:v>6.98170083150002E-18</c:v>
                </c:pt>
                <c:pt idx="2745">
                  <c:v>8.87708739930003E-18</c:v>
                </c:pt>
                <c:pt idx="2746">
                  <c:v>9.08671450120003E-18</c:v>
                </c:pt>
                <c:pt idx="2747">
                  <c:v>7.62927064870003E-18</c:v>
                </c:pt>
                <c:pt idx="2748">
                  <c:v>8.03143426870003E-18</c:v>
                </c:pt>
                <c:pt idx="2749">
                  <c:v>1.0359052009E-17</c:v>
                </c:pt>
                <c:pt idx="2750">
                  <c:v>1.2436360501E-17</c:v>
                </c:pt>
                <c:pt idx="2751">
                  <c:v>1.0743869241E-17</c:v>
                </c:pt>
                <c:pt idx="2752">
                  <c:v>1.3789620995E-17</c:v>
                </c:pt>
                <c:pt idx="2753">
                  <c:v>1.1897145256E-17</c:v>
                </c:pt>
                <c:pt idx="2754">
                  <c:v>8.65949903470003E-18</c:v>
                </c:pt>
                <c:pt idx="2755">
                  <c:v>8.82112223840003E-18</c:v>
                </c:pt>
                <c:pt idx="2756">
                  <c:v>8.81076726060003E-18</c:v>
                </c:pt>
                <c:pt idx="2757">
                  <c:v>1.0683977235E-17</c:v>
                </c:pt>
                <c:pt idx="2758">
                  <c:v>9.24388569980003E-18</c:v>
                </c:pt>
                <c:pt idx="2759">
                  <c:v>1.0076675788E-17</c:v>
                </c:pt>
                <c:pt idx="2760">
                  <c:v>9.37657002280003E-18</c:v>
                </c:pt>
                <c:pt idx="2761">
                  <c:v>8.21212587810003E-18</c:v>
                </c:pt>
                <c:pt idx="2762">
                  <c:v>9.35836643770003E-18</c:v>
                </c:pt>
                <c:pt idx="2763">
                  <c:v>9.02618467980003E-18</c:v>
                </c:pt>
                <c:pt idx="2764">
                  <c:v>1.6133201071E-17</c:v>
                </c:pt>
                <c:pt idx="2765">
                  <c:v>3.6529163212E-17</c:v>
                </c:pt>
                <c:pt idx="2766">
                  <c:v>4.0215555631E-17</c:v>
                </c:pt>
                <c:pt idx="2767">
                  <c:v>1.3399696154E-17</c:v>
                </c:pt>
                <c:pt idx="2768">
                  <c:v>8.65643362250003E-18</c:v>
                </c:pt>
                <c:pt idx="2769">
                  <c:v>6.89324814540003E-18</c:v>
                </c:pt>
                <c:pt idx="2770">
                  <c:v>9.25724849150003E-18</c:v>
                </c:pt>
                <c:pt idx="2771">
                  <c:v>7.96952632470003E-18</c:v>
                </c:pt>
                <c:pt idx="2772">
                  <c:v>7.52027783710002E-18</c:v>
                </c:pt>
                <c:pt idx="2773">
                  <c:v>9.89254946000003E-18</c:v>
                </c:pt>
                <c:pt idx="2774">
                  <c:v>9.33280213640003E-18</c:v>
                </c:pt>
                <c:pt idx="2775">
                  <c:v>8.19074337840003E-18</c:v>
                </c:pt>
                <c:pt idx="2776">
                  <c:v>8.30932714400003E-18</c:v>
                </c:pt>
                <c:pt idx="2777">
                  <c:v>9.28074349140003E-18</c:v>
                </c:pt>
                <c:pt idx="2778">
                  <c:v>1.0074238027E-17</c:v>
                </c:pt>
                <c:pt idx="2779">
                  <c:v>9.00112182190003E-18</c:v>
                </c:pt>
                <c:pt idx="2780">
                  <c:v>6.95323755980003E-18</c:v>
                </c:pt>
                <c:pt idx="2781">
                  <c:v>8.46937063120003E-18</c:v>
                </c:pt>
                <c:pt idx="2782">
                  <c:v>8.22403685540003E-18</c:v>
                </c:pt>
                <c:pt idx="2783">
                  <c:v>7.14950779920003E-18</c:v>
                </c:pt>
                <c:pt idx="2784">
                  <c:v>1.1952689442E-17</c:v>
                </c:pt>
                <c:pt idx="2785">
                  <c:v>9.63930439650003E-18</c:v>
                </c:pt>
                <c:pt idx="2786">
                  <c:v>6.98944144210003E-18</c:v>
                </c:pt>
                <c:pt idx="2787">
                  <c:v>9.27139902390003E-18</c:v>
                </c:pt>
                <c:pt idx="2788">
                  <c:v>9.25431098130003E-18</c:v>
                </c:pt>
                <c:pt idx="2789">
                  <c:v>6.73271719070003E-18</c:v>
                </c:pt>
                <c:pt idx="2790">
                  <c:v>6.71542797770002E-18</c:v>
                </c:pt>
                <c:pt idx="2791">
                  <c:v>6.14199429570002E-18</c:v>
                </c:pt>
                <c:pt idx="2792">
                  <c:v>8.41633112220003E-18</c:v>
                </c:pt>
                <c:pt idx="2793">
                  <c:v>9.91848645590003E-18</c:v>
                </c:pt>
                <c:pt idx="2794">
                  <c:v>8.31448811570003E-18</c:v>
                </c:pt>
                <c:pt idx="2795">
                  <c:v>8.73790294540003E-18</c:v>
                </c:pt>
                <c:pt idx="2796">
                  <c:v>8.12140695540003E-18</c:v>
                </c:pt>
                <c:pt idx="2797">
                  <c:v>8.38873478870003E-18</c:v>
                </c:pt>
                <c:pt idx="2798">
                  <c:v>7.93872905370003E-18</c:v>
                </c:pt>
                <c:pt idx="2799">
                  <c:v>7.27216494620003E-18</c:v>
                </c:pt>
                <c:pt idx="2800">
                  <c:v>6.75007755450003E-18</c:v>
                </c:pt>
                <c:pt idx="2801">
                  <c:v>9.18456882950003E-18</c:v>
                </c:pt>
                <c:pt idx="2802">
                  <c:v>8.05315388760003E-18</c:v>
                </c:pt>
                <c:pt idx="2803">
                  <c:v>7.80809963260003E-18</c:v>
                </c:pt>
                <c:pt idx="2804">
                  <c:v>9.04561138040003E-18</c:v>
                </c:pt>
                <c:pt idx="2805">
                  <c:v>8.07739342940003E-18</c:v>
                </c:pt>
                <c:pt idx="2806">
                  <c:v>7.03757705390003E-18</c:v>
                </c:pt>
                <c:pt idx="2807">
                  <c:v>7.12184200910003E-18</c:v>
                </c:pt>
                <c:pt idx="2808">
                  <c:v>7.32487580650001E-18</c:v>
                </c:pt>
                <c:pt idx="2809">
                  <c:v>7.54367034600003E-18</c:v>
                </c:pt>
                <c:pt idx="2810">
                  <c:v>6.42205684590002E-18</c:v>
                </c:pt>
                <c:pt idx="2811">
                  <c:v>6.34780297310002E-18</c:v>
                </c:pt>
                <c:pt idx="2812">
                  <c:v>6.6209372173E-18</c:v>
                </c:pt>
                <c:pt idx="2813">
                  <c:v>7.76399293300003E-18</c:v>
                </c:pt>
                <c:pt idx="2814">
                  <c:v>7.91874500540003E-18</c:v>
                </c:pt>
                <c:pt idx="2815">
                  <c:v>7.73757143430003E-18</c:v>
                </c:pt>
                <c:pt idx="2816">
                  <c:v>7.17492810500003E-18</c:v>
                </c:pt>
                <c:pt idx="2817">
                  <c:v>7.89071837930003E-18</c:v>
                </c:pt>
                <c:pt idx="2818">
                  <c:v>8.10485169650003E-18</c:v>
                </c:pt>
                <c:pt idx="2819">
                  <c:v>5.1207198949E-18</c:v>
                </c:pt>
                <c:pt idx="2820">
                  <c:v>7.69020281080003E-18</c:v>
                </c:pt>
                <c:pt idx="2821">
                  <c:v>1.0236467706E-17</c:v>
                </c:pt>
                <c:pt idx="2822">
                  <c:v>8.49878977960003E-18</c:v>
                </c:pt>
                <c:pt idx="2823">
                  <c:v>6.92194477460003E-18</c:v>
                </c:pt>
                <c:pt idx="2824">
                  <c:v>6.85319661600003E-18</c:v>
                </c:pt>
                <c:pt idx="2825">
                  <c:v>8.38603614180003E-18</c:v>
                </c:pt>
                <c:pt idx="2826">
                  <c:v>9.00471662970003E-18</c:v>
                </c:pt>
                <c:pt idx="2827">
                  <c:v>7.18550500540002E-18</c:v>
                </c:pt>
                <c:pt idx="2828">
                  <c:v>7.57489706270003E-18</c:v>
                </c:pt>
                <c:pt idx="2829">
                  <c:v>8.46057588820003E-18</c:v>
                </c:pt>
                <c:pt idx="2830">
                  <c:v>8.88563989100003E-18</c:v>
                </c:pt>
                <c:pt idx="2831">
                  <c:v>1.0448200532E-17</c:v>
                </c:pt>
                <c:pt idx="2832">
                  <c:v>9.75775602490003E-18</c:v>
                </c:pt>
                <c:pt idx="2833">
                  <c:v>9.77596808030003E-18</c:v>
                </c:pt>
                <c:pt idx="2834">
                  <c:v>8.43908496820003E-18</c:v>
                </c:pt>
                <c:pt idx="2835">
                  <c:v>9.69567867430003E-18</c:v>
                </c:pt>
                <c:pt idx="2836">
                  <c:v>8.31434835530003E-18</c:v>
                </c:pt>
                <c:pt idx="2837">
                  <c:v>7.03179351290003E-18</c:v>
                </c:pt>
                <c:pt idx="2838">
                  <c:v>8.12208966400003E-18</c:v>
                </c:pt>
                <c:pt idx="2839">
                  <c:v>9.72048826930003E-18</c:v>
                </c:pt>
                <c:pt idx="2840">
                  <c:v>9.67474340790003E-18</c:v>
                </c:pt>
                <c:pt idx="2841">
                  <c:v>1.0470539332E-17</c:v>
                </c:pt>
                <c:pt idx="2842">
                  <c:v>1.0462267208E-17</c:v>
                </c:pt>
                <c:pt idx="2843">
                  <c:v>8.57232663900003E-18</c:v>
                </c:pt>
                <c:pt idx="2844">
                  <c:v>7.91322743280003E-18</c:v>
                </c:pt>
                <c:pt idx="2845">
                  <c:v>8.76878407260003E-18</c:v>
                </c:pt>
                <c:pt idx="2846">
                  <c:v>7.74253420030002E-18</c:v>
                </c:pt>
                <c:pt idx="2847">
                  <c:v>8.81652623760003E-18</c:v>
                </c:pt>
                <c:pt idx="2848">
                  <c:v>9.12309033110003E-18</c:v>
                </c:pt>
                <c:pt idx="2849">
                  <c:v>7.75324493190003E-18</c:v>
                </c:pt>
                <c:pt idx="2850">
                  <c:v>8.35164406300003E-18</c:v>
                </c:pt>
                <c:pt idx="2851">
                  <c:v>8.10211493300003E-18</c:v>
                </c:pt>
                <c:pt idx="2852">
                  <c:v>6.78476736530003E-18</c:v>
                </c:pt>
                <c:pt idx="2853">
                  <c:v>6.8669160087E-18</c:v>
                </c:pt>
                <c:pt idx="2854">
                  <c:v>8.48241663270003E-18</c:v>
                </c:pt>
                <c:pt idx="2855">
                  <c:v>9.56629185050003E-18</c:v>
                </c:pt>
                <c:pt idx="2856">
                  <c:v>9.44472398780003E-18</c:v>
                </c:pt>
                <c:pt idx="2857">
                  <c:v>8.46814920970003E-18</c:v>
                </c:pt>
                <c:pt idx="2858">
                  <c:v>7.77415986950003E-18</c:v>
                </c:pt>
                <c:pt idx="2859">
                  <c:v>8.21753841870003E-18</c:v>
                </c:pt>
                <c:pt idx="2860">
                  <c:v>7.50942988620003E-18</c:v>
                </c:pt>
                <c:pt idx="2861">
                  <c:v>1.0085041932E-17</c:v>
                </c:pt>
                <c:pt idx="2862">
                  <c:v>1.0172618363E-17</c:v>
                </c:pt>
                <c:pt idx="2863">
                  <c:v>8.65136497730003E-18</c:v>
                </c:pt>
                <c:pt idx="2864">
                  <c:v>7.85879201340003E-18</c:v>
                </c:pt>
                <c:pt idx="2865">
                  <c:v>8.65937621490003E-18</c:v>
                </c:pt>
                <c:pt idx="2866">
                  <c:v>9.26110249140003E-18</c:v>
                </c:pt>
                <c:pt idx="2867">
                  <c:v>9.75766962750003E-18</c:v>
                </c:pt>
                <c:pt idx="2868">
                  <c:v>8.94492880920003E-18</c:v>
                </c:pt>
                <c:pt idx="2869">
                  <c:v>9.06587156150003E-18</c:v>
                </c:pt>
                <c:pt idx="2870">
                  <c:v>8.84884223860003E-18</c:v>
                </c:pt>
                <c:pt idx="2871">
                  <c:v>8.05113710210003E-18</c:v>
                </c:pt>
                <c:pt idx="2872">
                  <c:v>8.73366778070003E-18</c:v>
                </c:pt>
                <c:pt idx="2873">
                  <c:v>8.26366020970003E-18</c:v>
                </c:pt>
                <c:pt idx="2874">
                  <c:v>8.98138849530003E-18</c:v>
                </c:pt>
                <c:pt idx="2875">
                  <c:v>1.0766902608E-17</c:v>
                </c:pt>
                <c:pt idx="2876">
                  <c:v>9.61606435350003E-18</c:v>
                </c:pt>
                <c:pt idx="2877">
                  <c:v>1.0795877911E-17</c:v>
                </c:pt>
                <c:pt idx="2878">
                  <c:v>1.8699639751E-17</c:v>
                </c:pt>
                <c:pt idx="2879">
                  <c:v>1.9254409062E-17</c:v>
                </c:pt>
                <c:pt idx="2880">
                  <c:v>1.1229310599E-17</c:v>
                </c:pt>
                <c:pt idx="2881">
                  <c:v>9.99795508700003E-18</c:v>
                </c:pt>
                <c:pt idx="2882">
                  <c:v>1.7125793242E-17</c:v>
                </c:pt>
                <c:pt idx="2883">
                  <c:v>1.1969315851E-17</c:v>
                </c:pt>
                <c:pt idx="2884">
                  <c:v>6.94331922750002E-18</c:v>
                </c:pt>
                <c:pt idx="2885">
                  <c:v>8.94762745610003E-18</c:v>
                </c:pt>
                <c:pt idx="2886">
                  <c:v>9.75656170840003E-18</c:v>
                </c:pt>
                <c:pt idx="2887">
                  <c:v>1.3911049098E-17</c:v>
                </c:pt>
                <c:pt idx="2888">
                  <c:v>1.8064868178E-17</c:v>
                </c:pt>
                <c:pt idx="2889">
                  <c:v>1.6824298641E-17</c:v>
                </c:pt>
                <c:pt idx="2890">
                  <c:v>1.9646109284E-17</c:v>
                </c:pt>
                <c:pt idx="2891">
                  <c:v>3.4685033573E-17</c:v>
                </c:pt>
                <c:pt idx="2892">
                  <c:v>8.24554319140003E-17</c:v>
                </c:pt>
                <c:pt idx="2893">
                  <c:v>1.4991832645E-16</c:v>
                </c:pt>
                <c:pt idx="2894">
                  <c:v>2.9511747321E-16</c:v>
                </c:pt>
                <c:pt idx="2895">
                  <c:v>5.2028948641E-16</c:v>
                </c:pt>
                <c:pt idx="2896">
                  <c:v>8.57193873170003E-16</c:v>
                </c:pt>
                <c:pt idx="2897">
                  <c:v>9.30602383350003E-16</c:v>
                </c:pt>
                <c:pt idx="2898">
                  <c:v>1.3993779009E-15</c:v>
                </c:pt>
                <c:pt idx="2899">
                  <c:v>1.8499073801E-15</c:v>
                </c:pt>
                <c:pt idx="2900">
                  <c:v>1.4959799892E-15</c:v>
                </c:pt>
                <c:pt idx="2901">
                  <c:v>1.8021431786E-15</c:v>
                </c:pt>
                <c:pt idx="2902">
                  <c:v>1.9550953738E-15</c:v>
                </c:pt>
                <c:pt idx="2903">
                  <c:v>1.0384229284E-15</c:v>
                </c:pt>
                <c:pt idx="2904">
                  <c:v>5.70625740670003E-16</c:v>
                </c:pt>
                <c:pt idx="2905">
                  <c:v>4.4190662956E-16</c:v>
                </c:pt>
                <c:pt idx="2906">
                  <c:v>2.1708433933E-16</c:v>
                </c:pt>
                <c:pt idx="2907">
                  <c:v>6.95216928190003E-17</c:v>
                </c:pt>
                <c:pt idx="2908">
                  <c:v>2.669180896E-17</c:v>
                </c:pt>
                <c:pt idx="2909">
                  <c:v>1.4471044602E-17</c:v>
                </c:pt>
                <c:pt idx="2910">
                  <c:v>1.1954103987E-17</c:v>
                </c:pt>
                <c:pt idx="2911">
                  <c:v>1.0224503366E-17</c:v>
                </c:pt>
                <c:pt idx="2912">
                  <c:v>1.0831625242E-17</c:v>
                </c:pt>
                <c:pt idx="2913">
                  <c:v>1.0476568513E-17</c:v>
                </c:pt>
                <c:pt idx="2914">
                  <c:v>9.36870532190003E-18</c:v>
                </c:pt>
                <c:pt idx="2915">
                  <c:v>8.17335209790003E-18</c:v>
                </c:pt>
                <c:pt idx="2916">
                  <c:v>9.37067297940003E-18</c:v>
                </c:pt>
                <c:pt idx="2917">
                  <c:v>9.60146065840003E-18</c:v>
                </c:pt>
                <c:pt idx="2918">
                  <c:v>8.11735644390003E-18</c:v>
                </c:pt>
                <c:pt idx="2919">
                  <c:v>9.22719576260003E-18</c:v>
                </c:pt>
                <c:pt idx="2920">
                  <c:v>9.37002330520003E-18</c:v>
                </c:pt>
                <c:pt idx="2921">
                  <c:v>8.41404752130003E-18</c:v>
                </c:pt>
                <c:pt idx="2922">
                  <c:v>8.32663287410003E-18</c:v>
                </c:pt>
                <c:pt idx="2923">
                  <c:v>8.33562667000003E-18</c:v>
                </c:pt>
                <c:pt idx="2924">
                  <c:v>7.30571592130003E-18</c:v>
                </c:pt>
                <c:pt idx="2925">
                  <c:v>6.43595665650003E-18</c:v>
                </c:pt>
                <c:pt idx="2926">
                  <c:v>7.66803595850001E-18</c:v>
                </c:pt>
                <c:pt idx="2927">
                  <c:v>8.36783509780003E-18</c:v>
                </c:pt>
                <c:pt idx="2928">
                  <c:v>1.0499753499E-17</c:v>
                </c:pt>
                <c:pt idx="2929">
                  <c:v>9.27550543970003E-18</c:v>
                </c:pt>
                <c:pt idx="2930">
                  <c:v>8.34790356550003E-18</c:v>
                </c:pt>
                <c:pt idx="2931">
                  <c:v>1.1408283579E-17</c:v>
                </c:pt>
                <c:pt idx="2932">
                  <c:v>9.00216706060003E-18</c:v>
                </c:pt>
                <c:pt idx="2933">
                  <c:v>9.91259025950003E-18</c:v>
                </c:pt>
                <c:pt idx="2934">
                  <c:v>8.74654014040003E-18</c:v>
                </c:pt>
                <c:pt idx="2935">
                  <c:v>6.65024921590003E-18</c:v>
                </c:pt>
                <c:pt idx="2936">
                  <c:v>7.65742263570003E-18</c:v>
                </c:pt>
                <c:pt idx="2937">
                  <c:v>7.83629820650003E-18</c:v>
                </c:pt>
                <c:pt idx="2938">
                  <c:v>9.36963875220003E-18</c:v>
                </c:pt>
                <c:pt idx="2939">
                  <c:v>7.91868910120003E-18</c:v>
                </c:pt>
                <c:pt idx="2940">
                  <c:v>6.16424966290003E-18</c:v>
                </c:pt>
                <c:pt idx="2941">
                  <c:v>6.94751246410003E-18</c:v>
                </c:pt>
                <c:pt idx="2942">
                  <c:v>8.79439411380003E-18</c:v>
                </c:pt>
                <c:pt idx="2943">
                  <c:v>1.072401733E-17</c:v>
                </c:pt>
                <c:pt idx="2944">
                  <c:v>9.55658654700003E-18</c:v>
                </c:pt>
                <c:pt idx="2945">
                  <c:v>9.68429539850003E-18</c:v>
                </c:pt>
                <c:pt idx="2946">
                  <c:v>1.0291745077E-17</c:v>
                </c:pt>
                <c:pt idx="2947">
                  <c:v>1.5555887131E-17</c:v>
                </c:pt>
                <c:pt idx="2948">
                  <c:v>1.7486964703E-17</c:v>
                </c:pt>
                <c:pt idx="2949">
                  <c:v>9.93023480280003E-18</c:v>
                </c:pt>
                <c:pt idx="2950">
                  <c:v>8.76039082310003E-18</c:v>
                </c:pt>
                <c:pt idx="2951">
                  <c:v>1.3322997321E-17</c:v>
                </c:pt>
                <c:pt idx="2952">
                  <c:v>1.1097989999E-17</c:v>
                </c:pt>
                <c:pt idx="2953">
                  <c:v>8.99152832670003E-18</c:v>
                </c:pt>
                <c:pt idx="2954">
                  <c:v>1.0504533305E-17</c:v>
                </c:pt>
                <c:pt idx="2955">
                  <c:v>1.0347368883E-17</c:v>
                </c:pt>
                <c:pt idx="2956">
                  <c:v>8.75590154850003E-18</c:v>
                </c:pt>
                <c:pt idx="2957">
                  <c:v>8.75092014770003E-18</c:v>
                </c:pt>
                <c:pt idx="2958">
                  <c:v>1.0324170345E-17</c:v>
                </c:pt>
                <c:pt idx="2959">
                  <c:v>9.48392806070003E-18</c:v>
                </c:pt>
                <c:pt idx="2960">
                  <c:v>8.78356649160003E-18</c:v>
                </c:pt>
                <c:pt idx="2961">
                  <c:v>1.1920244692E-17</c:v>
                </c:pt>
                <c:pt idx="2962">
                  <c:v>9.36160718580003E-18</c:v>
                </c:pt>
                <c:pt idx="2963">
                  <c:v>5.43237423290001E-18</c:v>
                </c:pt>
                <c:pt idx="2964">
                  <c:v>7.66434458890002E-18</c:v>
                </c:pt>
                <c:pt idx="2965">
                  <c:v>1.0198922124E-17</c:v>
                </c:pt>
                <c:pt idx="2966">
                  <c:v>1.07525166E-17</c:v>
                </c:pt>
                <c:pt idx="2967">
                  <c:v>8.96146119820003E-18</c:v>
                </c:pt>
                <c:pt idx="2968">
                  <c:v>1.4244637777E-17</c:v>
                </c:pt>
                <c:pt idx="2969">
                  <c:v>2.7457626694E-17</c:v>
                </c:pt>
                <c:pt idx="2970">
                  <c:v>2.9997309297E-17</c:v>
                </c:pt>
                <c:pt idx="2971">
                  <c:v>2.3197466016E-17</c:v>
                </c:pt>
                <c:pt idx="2972">
                  <c:v>1.1231595047E-17</c:v>
                </c:pt>
                <c:pt idx="2973">
                  <c:v>2.3250207369E-17</c:v>
                </c:pt>
                <c:pt idx="2974">
                  <c:v>2.7574872995E-17</c:v>
                </c:pt>
                <c:pt idx="2975">
                  <c:v>1.4067055626E-17</c:v>
                </c:pt>
                <c:pt idx="2976">
                  <c:v>1.021949486E-17</c:v>
                </c:pt>
                <c:pt idx="2977">
                  <c:v>1.0072547349E-17</c:v>
                </c:pt>
                <c:pt idx="2978">
                  <c:v>1.0180275541E-17</c:v>
                </c:pt>
                <c:pt idx="2979">
                  <c:v>9.63988037890003E-18</c:v>
                </c:pt>
                <c:pt idx="2980">
                  <c:v>8.02273439330003E-18</c:v>
                </c:pt>
                <c:pt idx="2981">
                  <c:v>8.75838589610003E-18</c:v>
                </c:pt>
                <c:pt idx="2982">
                  <c:v>1.0948540353E-17</c:v>
                </c:pt>
                <c:pt idx="2983">
                  <c:v>8.20639570020002E-18</c:v>
                </c:pt>
                <c:pt idx="2984">
                  <c:v>9.23907539960003E-18</c:v>
                </c:pt>
                <c:pt idx="2985">
                  <c:v>9.46543733150003E-18</c:v>
                </c:pt>
                <c:pt idx="2986">
                  <c:v>8.40757873070003E-18</c:v>
                </c:pt>
                <c:pt idx="2987">
                  <c:v>6.54156048920003E-18</c:v>
                </c:pt>
                <c:pt idx="2988">
                  <c:v>1.0489630608E-17</c:v>
                </c:pt>
                <c:pt idx="2989">
                  <c:v>1.1437407113E-17</c:v>
                </c:pt>
                <c:pt idx="2990">
                  <c:v>9.31390059610003E-18</c:v>
                </c:pt>
                <c:pt idx="2991">
                  <c:v>7.98361587070003E-18</c:v>
                </c:pt>
                <c:pt idx="2992">
                  <c:v>6.71621317720003E-18</c:v>
                </c:pt>
                <c:pt idx="2993">
                  <c:v>6.41440644430003E-18</c:v>
                </c:pt>
                <c:pt idx="2994">
                  <c:v>6.37396231510003E-18</c:v>
                </c:pt>
                <c:pt idx="2995">
                  <c:v>9.06648311930003E-18</c:v>
                </c:pt>
                <c:pt idx="2996">
                  <c:v>9.19923351090003E-18</c:v>
                </c:pt>
                <c:pt idx="2997">
                  <c:v>9.96741531410003E-18</c:v>
                </c:pt>
                <c:pt idx="2998">
                  <c:v>1.141493787E-17</c:v>
                </c:pt>
                <c:pt idx="2999">
                  <c:v>1.0566858837E-17</c:v>
                </c:pt>
                <c:pt idx="3000">
                  <c:v>1.1356062304E-17</c:v>
                </c:pt>
                <c:pt idx="3001">
                  <c:v>1.1399343993E-17</c:v>
                </c:pt>
                <c:pt idx="3002">
                  <c:v>1.0073138578E-17</c:v>
                </c:pt>
                <c:pt idx="3003">
                  <c:v>9.32983497990003E-18</c:v>
                </c:pt>
                <c:pt idx="3004">
                  <c:v>9.84164108580003E-18</c:v>
                </c:pt>
                <c:pt idx="3005">
                  <c:v>1.0278843071E-17</c:v>
                </c:pt>
                <c:pt idx="3006">
                  <c:v>1.1216808393E-17</c:v>
                </c:pt>
                <c:pt idx="3007">
                  <c:v>9.37445836970003E-18</c:v>
                </c:pt>
                <c:pt idx="3008">
                  <c:v>9.37443549980003E-18</c:v>
                </c:pt>
                <c:pt idx="3009">
                  <c:v>1.2352240812E-17</c:v>
                </c:pt>
                <c:pt idx="3010">
                  <c:v>1.1454391817E-17</c:v>
                </c:pt>
                <c:pt idx="3011">
                  <c:v>1.1782742445E-17</c:v>
                </c:pt>
                <c:pt idx="3012">
                  <c:v>1.3462139423E-17</c:v>
                </c:pt>
                <c:pt idx="3013">
                  <c:v>2.949333147E-17</c:v>
                </c:pt>
                <c:pt idx="3014">
                  <c:v>2.7609784305E-17</c:v>
                </c:pt>
                <c:pt idx="3015">
                  <c:v>1.4101405353E-17</c:v>
                </c:pt>
                <c:pt idx="3016">
                  <c:v>1.1005361864E-17</c:v>
                </c:pt>
                <c:pt idx="3017">
                  <c:v>1.1067260491E-17</c:v>
                </c:pt>
                <c:pt idx="3018">
                  <c:v>9.91710663920003E-18</c:v>
                </c:pt>
                <c:pt idx="3019">
                  <c:v>7.68072790020003E-18</c:v>
                </c:pt>
                <c:pt idx="3020">
                  <c:v>9.85278549830003E-18</c:v>
                </c:pt>
                <c:pt idx="3021">
                  <c:v>8.14856198470003E-18</c:v>
                </c:pt>
                <c:pt idx="3022">
                  <c:v>8.76041284600003E-18</c:v>
                </c:pt>
                <c:pt idx="3023">
                  <c:v>1.5654214104E-17</c:v>
                </c:pt>
                <c:pt idx="3024">
                  <c:v>1.6060371484E-17</c:v>
                </c:pt>
                <c:pt idx="3025">
                  <c:v>1.0328875613E-17</c:v>
                </c:pt>
                <c:pt idx="3026">
                  <c:v>1.0515626049E-17</c:v>
                </c:pt>
                <c:pt idx="3027">
                  <c:v>1.1760171558E-17</c:v>
                </c:pt>
                <c:pt idx="3028">
                  <c:v>1.033766358E-17</c:v>
                </c:pt>
                <c:pt idx="3029">
                  <c:v>1.1415812855E-17</c:v>
                </c:pt>
                <c:pt idx="3030">
                  <c:v>1.0541351287E-17</c:v>
                </c:pt>
                <c:pt idx="3031">
                  <c:v>9.22747189530003E-18</c:v>
                </c:pt>
                <c:pt idx="3032">
                  <c:v>8.89828016360003E-18</c:v>
                </c:pt>
                <c:pt idx="3033">
                  <c:v>7.92262780450003E-18</c:v>
                </c:pt>
                <c:pt idx="3034">
                  <c:v>9.60548406490003E-18</c:v>
                </c:pt>
                <c:pt idx="3035">
                  <c:v>8.23725395750002E-18</c:v>
                </c:pt>
                <c:pt idx="3036">
                  <c:v>8.30529780830003E-18</c:v>
                </c:pt>
                <c:pt idx="3037">
                  <c:v>9.30952567100003E-18</c:v>
                </c:pt>
                <c:pt idx="3038">
                  <c:v>9.03729859910003E-18</c:v>
                </c:pt>
                <c:pt idx="3039">
                  <c:v>1.0576875848E-17</c:v>
                </c:pt>
                <c:pt idx="3040">
                  <c:v>1.0014061418E-17</c:v>
                </c:pt>
                <c:pt idx="3041">
                  <c:v>9.63822697050003E-18</c:v>
                </c:pt>
                <c:pt idx="3042">
                  <c:v>9.50050703660003E-18</c:v>
                </c:pt>
                <c:pt idx="3043">
                  <c:v>1.1035536566E-17</c:v>
                </c:pt>
                <c:pt idx="3044">
                  <c:v>1.4086974453E-17</c:v>
                </c:pt>
                <c:pt idx="3045">
                  <c:v>2.3750800453E-17</c:v>
                </c:pt>
                <c:pt idx="3046">
                  <c:v>1.2617372289E-17</c:v>
                </c:pt>
                <c:pt idx="3047">
                  <c:v>1.2383588655E-17</c:v>
                </c:pt>
                <c:pt idx="3048">
                  <c:v>1.4822339658E-17</c:v>
                </c:pt>
                <c:pt idx="3049">
                  <c:v>1.1079250242E-17</c:v>
                </c:pt>
                <c:pt idx="3050">
                  <c:v>8.19623723410003E-18</c:v>
                </c:pt>
                <c:pt idx="3051">
                  <c:v>6.30879583530002E-18</c:v>
                </c:pt>
                <c:pt idx="3052">
                  <c:v>9.23333082220003E-18</c:v>
                </c:pt>
                <c:pt idx="3053">
                  <c:v>1.0633275537E-17</c:v>
                </c:pt>
                <c:pt idx="3054">
                  <c:v>7.61217159460003E-18</c:v>
                </c:pt>
                <c:pt idx="3055">
                  <c:v>6.94908879250003E-18</c:v>
                </c:pt>
                <c:pt idx="3056">
                  <c:v>1.0285415199E-17</c:v>
                </c:pt>
                <c:pt idx="3057">
                  <c:v>9.73148529800003E-18</c:v>
                </c:pt>
                <c:pt idx="3058">
                  <c:v>9.02489549560003E-18</c:v>
                </c:pt>
                <c:pt idx="3059">
                  <c:v>7.07632711720003E-18</c:v>
                </c:pt>
                <c:pt idx="3060">
                  <c:v>6.96089854930003E-18</c:v>
                </c:pt>
                <c:pt idx="3061">
                  <c:v>6.88515178100003E-18</c:v>
                </c:pt>
                <c:pt idx="3062">
                  <c:v>7.15489238770003E-18</c:v>
                </c:pt>
                <c:pt idx="3063">
                  <c:v>7.75281209810002E-18</c:v>
                </c:pt>
                <c:pt idx="3064">
                  <c:v>6.91831777960003E-18</c:v>
                </c:pt>
                <c:pt idx="3065">
                  <c:v>6.27667465190003E-18</c:v>
                </c:pt>
                <c:pt idx="3066">
                  <c:v>6.91155760960003E-18</c:v>
                </c:pt>
                <c:pt idx="3067">
                  <c:v>6.30444970930003E-18</c:v>
                </c:pt>
                <c:pt idx="3068">
                  <c:v>7.15059284840003E-18</c:v>
                </c:pt>
                <c:pt idx="3069">
                  <c:v>7.92217633590003E-18</c:v>
                </c:pt>
                <c:pt idx="3070">
                  <c:v>8.59843134740003E-18</c:v>
                </c:pt>
                <c:pt idx="3071">
                  <c:v>1.1984456565E-17</c:v>
                </c:pt>
                <c:pt idx="3072">
                  <c:v>1.0486103563E-17</c:v>
                </c:pt>
                <c:pt idx="3073">
                  <c:v>6.48591254220002E-18</c:v>
                </c:pt>
                <c:pt idx="3074">
                  <c:v>6.82407774090002E-18</c:v>
                </c:pt>
                <c:pt idx="3075">
                  <c:v>1.0612143759E-17</c:v>
                </c:pt>
                <c:pt idx="3076">
                  <c:v>9.48082622610003E-18</c:v>
                </c:pt>
                <c:pt idx="3077">
                  <c:v>7.40583182750002E-18</c:v>
                </c:pt>
                <c:pt idx="3078">
                  <c:v>8.94668470850003E-18</c:v>
                </c:pt>
                <c:pt idx="3079">
                  <c:v>7.80349007930002E-18</c:v>
                </c:pt>
                <c:pt idx="3080">
                  <c:v>7.92379840400003E-18</c:v>
                </c:pt>
                <c:pt idx="3081">
                  <c:v>7.22985903870003E-18</c:v>
                </c:pt>
                <c:pt idx="3082">
                  <c:v>7.92117937810003E-18</c:v>
                </c:pt>
                <c:pt idx="3083">
                  <c:v>9.18147292410003E-18</c:v>
                </c:pt>
                <c:pt idx="3084">
                  <c:v>8.66837509300003E-18</c:v>
                </c:pt>
                <c:pt idx="3085">
                  <c:v>7.84701063220002E-18</c:v>
                </c:pt>
                <c:pt idx="3086">
                  <c:v>8.09887249090002E-18</c:v>
                </c:pt>
                <c:pt idx="3087">
                  <c:v>7.31290384290002E-18</c:v>
                </c:pt>
                <c:pt idx="3088">
                  <c:v>7.00989898180003E-18</c:v>
                </c:pt>
                <c:pt idx="3089">
                  <c:v>8.28425666280003E-18</c:v>
                </c:pt>
                <c:pt idx="3090">
                  <c:v>1.0857646942E-17</c:v>
                </c:pt>
                <c:pt idx="3091">
                  <c:v>8.27977755260003E-18</c:v>
                </c:pt>
                <c:pt idx="3092">
                  <c:v>6.41775773010003E-18</c:v>
                </c:pt>
                <c:pt idx="3093">
                  <c:v>7.07765187670003E-18</c:v>
                </c:pt>
                <c:pt idx="3094">
                  <c:v>8.04303946710003E-18</c:v>
                </c:pt>
                <c:pt idx="3095">
                  <c:v>9.96178847420003E-18</c:v>
                </c:pt>
                <c:pt idx="3096">
                  <c:v>8.78225867270003E-18</c:v>
                </c:pt>
                <c:pt idx="3097">
                  <c:v>7.71653791210003E-18</c:v>
                </c:pt>
                <c:pt idx="3098">
                  <c:v>1.0009767808E-17</c:v>
                </c:pt>
                <c:pt idx="3099">
                  <c:v>1.2764278295E-17</c:v>
                </c:pt>
                <c:pt idx="3100">
                  <c:v>1.2042255553E-17</c:v>
                </c:pt>
                <c:pt idx="3101">
                  <c:v>9.17935449470003E-18</c:v>
                </c:pt>
                <c:pt idx="3102">
                  <c:v>8.34062585840003E-18</c:v>
                </c:pt>
                <c:pt idx="3103">
                  <c:v>8.11786466360003E-18</c:v>
                </c:pt>
                <c:pt idx="3104">
                  <c:v>8.33878779690003E-18</c:v>
                </c:pt>
                <c:pt idx="3105">
                  <c:v>7.76471460510003E-18</c:v>
                </c:pt>
                <c:pt idx="3106">
                  <c:v>8.43138628580003E-18</c:v>
                </c:pt>
                <c:pt idx="3107">
                  <c:v>9.77280356520003E-18</c:v>
                </c:pt>
                <c:pt idx="3108">
                  <c:v>9.21747097730003E-18</c:v>
                </c:pt>
                <c:pt idx="3109">
                  <c:v>8.40839018830003E-18</c:v>
                </c:pt>
                <c:pt idx="3110">
                  <c:v>7.38797467890001E-18</c:v>
                </c:pt>
                <c:pt idx="3111">
                  <c:v>7.71801005540003E-18</c:v>
                </c:pt>
                <c:pt idx="3112">
                  <c:v>6.92607914240003E-18</c:v>
                </c:pt>
                <c:pt idx="3113">
                  <c:v>7.56768627120001E-18</c:v>
                </c:pt>
                <c:pt idx="3114">
                  <c:v>7.18361527490003E-18</c:v>
                </c:pt>
                <c:pt idx="3115">
                  <c:v>6.1074222224E-18</c:v>
                </c:pt>
                <c:pt idx="3116">
                  <c:v>7.53378970670003E-18</c:v>
                </c:pt>
                <c:pt idx="3117">
                  <c:v>1.0034645166E-17</c:v>
                </c:pt>
                <c:pt idx="3118">
                  <c:v>8.07714948390003E-18</c:v>
                </c:pt>
                <c:pt idx="3119">
                  <c:v>6.56019309650003E-18</c:v>
                </c:pt>
                <c:pt idx="3120">
                  <c:v>7.05609573520002E-18</c:v>
                </c:pt>
                <c:pt idx="3121">
                  <c:v>7.08798271410003E-18</c:v>
                </c:pt>
                <c:pt idx="3122">
                  <c:v>8.41177916710003E-18</c:v>
                </c:pt>
                <c:pt idx="3123">
                  <c:v>1.0219000193E-17</c:v>
                </c:pt>
                <c:pt idx="3124">
                  <c:v>8.57312200290003E-18</c:v>
                </c:pt>
                <c:pt idx="3125">
                  <c:v>8.65483865940003E-18</c:v>
                </c:pt>
                <c:pt idx="3126">
                  <c:v>9.42161015270003E-18</c:v>
                </c:pt>
                <c:pt idx="3127">
                  <c:v>1.0675628879E-17</c:v>
                </c:pt>
                <c:pt idx="3128">
                  <c:v>8.09570289360003E-18</c:v>
                </c:pt>
                <c:pt idx="3129">
                  <c:v>8.37849839560003E-18</c:v>
                </c:pt>
                <c:pt idx="3130">
                  <c:v>1.2297055769E-17</c:v>
                </c:pt>
                <c:pt idx="3131">
                  <c:v>1.3148204449E-17</c:v>
                </c:pt>
                <c:pt idx="3132">
                  <c:v>1.9217483507E-17</c:v>
                </c:pt>
                <c:pt idx="3133">
                  <c:v>3.2916611738E-17</c:v>
                </c:pt>
                <c:pt idx="3134">
                  <c:v>3.037773551E-17</c:v>
                </c:pt>
                <c:pt idx="3135">
                  <c:v>2.4340599658E-17</c:v>
                </c:pt>
                <c:pt idx="3136">
                  <c:v>1.7510056515E-17</c:v>
                </c:pt>
                <c:pt idx="3137">
                  <c:v>2.6067848916E-17</c:v>
                </c:pt>
                <c:pt idx="3138">
                  <c:v>4.1717873595E-17</c:v>
                </c:pt>
                <c:pt idx="3139">
                  <c:v>3.1172127054E-17</c:v>
                </c:pt>
                <c:pt idx="3140">
                  <c:v>1.2878517629E-17</c:v>
                </c:pt>
                <c:pt idx="3141">
                  <c:v>9.05865738190003E-18</c:v>
                </c:pt>
                <c:pt idx="3142">
                  <c:v>9.68536604810003E-18</c:v>
                </c:pt>
                <c:pt idx="3143">
                  <c:v>9.51441701170003E-18</c:v>
                </c:pt>
                <c:pt idx="3144">
                  <c:v>1.0021926966E-17</c:v>
                </c:pt>
                <c:pt idx="3145">
                  <c:v>6.45925090960003E-18</c:v>
                </c:pt>
                <c:pt idx="3146">
                  <c:v>7.64197783690003E-18</c:v>
                </c:pt>
                <c:pt idx="3147">
                  <c:v>8.37896595780003E-18</c:v>
                </c:pt>
                <c:pt idx="3148">
                  <c:v>8.44037754050003E-18</c:v>
                </c:pt>
                <c:pt idx="3149">
                  <c:v>8.82889207160003E-18</c:v>
                </c:pt>
                <c:pt idx="3150">
                  <c:v>7.41934369710003E-18</c:v>
                </c:pt>
                <c:pt idx="3151">
                  <c:v>5.85261099500003E-18</c:v>
                </c:pt>
                <c:pt idx="3152">
                  <c:v>6.73973358810003E-18</c:v>
                </c:pt>
                <c:pt idx="3153">
                  <c:v>8.99294880100003E-18</c:v>
                </c:pt>
                <c:pt idx="3154">
                  <c:v>9.25749413110003E-18</c:v>
                </c:pt>
                <c:pt idx="3155">
                  <c:v>8.22680411210003E-18</c:v>
                </c:pt>
                <c:pt idx="3156">
                  <c:v>6.09588139850002E-18</c:v>
                </c:pt>
                <c:pt idx="3157">
                  <c:v>6.02365320510003E-18</c:v>
                </c:pt>
                <c:pt idx="3158">
                  <c:v>6.71890716550003E-18</c:v>
                </c:pt>
                <c:pt idx="3159">
                  <c:v>7.23898581870003E-18</c:v>
                </c:pt>
                <c:pt idx="3160">
                  <c:v>8.65003598260003E-18</c:v>
                </c:pt>
                <c:pt idx="3161">
                  <c:v>8.24184148800002E-18</c:v>
                </c:pt>
                <c:pt idx="3162">
                  <c:v>9.23735168760003E-18</c:v>
                </c:pt>
                <c:pt idx="3163">
                  <c:v>1.0106730211E-17</c:v>
                </c:pt>
                <c:pt idx="3164">
                  <c:v>9.33116228060003E-18</c:v>
                </c:pt>
                <c:pt idx="3165">
                  <c:v>9.11458273220003E-18</c:v>
                </c:pt>
                <c:pt idx="3166">
                  <c:v>8.21199035290003E-18</c:v>
                </c:pt>
                <c:pt idx="3167">
                  <c:v>8.94000415960003E-18</c:v>
                </c:pt>
                <c:pt idx="3168">
                  <c:v>8.91237648600003E-18</c:v>
                </c:pt>
                <c:pt idx="3169">
                  <c:v>1.1562005659E-17</c:v>
                </c:pt>
                <c:pt idx="3170">
                  <c:v>1.1795064234E-17</c:v>
                </c:pt>
                <c:pt idx="3171">
                  <c:v>1.016660697E-17</c:v>
                </c:pt>
                <c:pt idx="3172">
                  <c:v>1.033576792E-17</c:v>
                </c:pt>
                <c:pt idx="3173">
                  <c:v>1.2889586656E-17</c:v>
                </c:pt>
                <c:pt idx="3174">
                  <c:v>1.1998900171E-17</c:v>
                </c:pt>
                <c:pt idx="3175">
                  <c:v>9.66960361200003E-18</c:v>
                </c:pt>
                <c:pt idx="3176">
                  <c:v>6.94110127180003E-18</c:v>
                </c:pt>
                <c:pt idx="3177">
                  <c:v>7.06227399360003E-18</c:v>
                </c:pt>
                <c:pt idx="3178">
                  <c:v>1.1077020852E-17</c:v>
                </c:pt>
                <c:pt idx="3179">
                  <c:v>1.1426619301E-17</c:v>
                </c:pt>
                <c:pt idx="3180">
                  <c:v>9.96488183850003E-18</c:v>
                </c:pt>
                <c:pt idx="3181">
                  <c:v>1.0405141612E-17</c:v>
                </c:pt>
                <c:pt idx="3182">
                  <c:v>9.46008493030003E-18</c:v>
                </c:pt>
                <c:pt idx="3183">
                  <c:v>9.88083499430003E-18</c:v>
                </c:pt>
                <c:pt idx="3184">
                  <c:v>9.57749470820003E-18</c:v>
                </c:pt>
                <c:pt idx="3185">
                  <c:v>8.49321122060003E-18</c:v>
                </c:pt>
                <c:pt idx="3186">
                  <c:v>1.3199456719E-17</c:v>
                </c:pt>
                <c:pt idx="3187">
                  <c:v>2.227859451E-17</c:v>
                </c:pt>
                <c:pt idx="3188">
                  <c:v>1.8234784681E-17</c:v>
                </c:pt>
                <c:pt idx="3189">
                  <c:v>1.2417135394E-17</c:v>
                </c:pt>
                <c:pt idx="3190">
                  <c:v>1.5588269201E-17</c:v>
                </c:pt>
                <c:pt idx="3191">
                  <c:v>1.6214277371E-17</c:v>
                </c:pt>
                <c:pt idx="3192">
                  <c:v>1.5224966605E-17</c:v>
                </c:pt>
                <c:pt idx="3193">
                  <c:v>1.5026455964E-17</c:v>
                </c:pt>
                <c:pt idx="3194">
                  <c:v>1.3482192928E-17</c:v>
                </c:pt>
                <c:pt idx="3195">
                  <c:v>1.2478761277E-17</c:v>
                </c:pt>
                <c:pt idx="3196">
                  <c:v>1.3122033672E-17</c:v>
                </c:pt>
                <c:pt idx="3197">
                  <c:v>8.78406454700003E-18</c:v>
                </c:pt>
                <c:pt idx="3198">
                  <c:v>8.15214408700003E-18</c:v>
                </c:pt>
                <c:pt idx="3199">
                  <c:v>9.42196844770003E-18</c:v>
                </c:pt>
                <c:pt idx="3200">
                  <c:v>9.38512844370003E-18</c:v>
                </c:pt>
                <c:pt idx="3201">
                  <c:v>8.10212170930003E-18</c:v>
                </c:pt>
                <c:pt idx="3202">
                  <c:v>7.70263217220003E-18</c:v>
                </c:pt>
                <c:pt idx="3203">
                  <c:v>6.79064619750003E-18</c:v>
                </c:pt>
                <c:pt idx="3204">
                  <c:v>6.48466020400003E-18</c:v>
                </c:pt>
                <c:pt idx="3205">
                  <c:v>1.0110710419E-17</c:v>
                </c:pt>
                <c:pt idx="3206">
                  <c:v>1.1591827148E-17</c:v>
                </c:pt>
                <c:pt idx="3207">
                  <c:v>8.46840840180003E-18</c:v>
                </c:pt>
                <c:pt idx="3208">
                  <c:v>7.53260386060003E-18</c:v>
                </c:pt>
                <c:pt idx="3209">
                  <c:v>8.60168395390003E-18</c:v>
                </c:pt>
                <c:pt idx="3210">
                  <c:v>9.76667528180003E-18</c:v>
                </c:pt>
                <c:pt idx="3211">
                  <c:v>1.647468918E-17</c:v>
                </c:pt>
                <c:pt idx="3212">
                  <c:v>5.53067011950003E-17</c:v>
                </c:pt>
                <c:pt idx="3213">
                  <c:v>8.96132397890003E-17</c:v>
                </c:pt>
                <c:pt idx="3214">
                  <c:v>5.1093599973E-17</c:v>
                </c:pt>
                <c:pt idx="3215">
                  <c:v>3.3460373009E-17</c:v>
                </c:pt>
                <c:pt idx="3216">
                  <c:v>5.6635272372E-17</c:v>
                </c:pt>
                <c:pt idx="3217">
                  <c:v>4.5615881948E-17</c:v>
                </c:pt>
                <c:pt idx="3218">
                  <c:v>2.0303254385E-17</c:v>
                </c:pt>
                <c:pt idx="3219">
                  <c:v>1.9407227358E-17</c:v>
                </c:pt>
                <c:pt idx="3220">
                  <c:v>1.4566149461E-17</c:v>
                </c:pt>
                <c:pt idx="3221">
                  <c:v>1.4562771494E-17</c:v>
                </c:pt>
                <c:pt idx="3222">
                  <c:v>1.4886748044E-17</c:v>
                </c:pt>
                <c:pt idx="3223">
                  <c:v>1.0865808951E-17</c:v>
                </c:pt>
                <c:pt idx="3224">
                  <c:v>1.2924263337E-17</c:v>
                </c:pt>
                <c:pt idx="3225">
                  <c:v>1.2625302212E-17</c:v>
                </c:pt>
                <c:pt idx="3226">
                  <c:v>9.44688985110003E-18</c:v>
                </c:pt>
                <c:pt idx="3227">
                  <c:v>1.0724866904E-17</c:v>
                </c:pt>
                <c:pt idx="3228">
                  <c:v>1.3908386026E-17</c:v>
                </c:pt>
                <c:pt idx="3229">
                  <c:v>1.1463373755E-17</c:v>
                </c:pt>
                <c:pt idx="3230">
                  <c:v>8.18023847580003E-18</c:v>
                </c:pt>
                <c:pt idx="3231">
                  <c:v>9.14388583700003E-18</c:v>
                </c:pt>
                <c:pt idx="3232">
                  <c:v>1.0582762727E-17</c:v>
                </c:pt>
                <c:pt idx="3233">
                  <c:v>1.1443294839E-17</c:v>
                </c:pt>
                <c:pt idx="3234">
                  <c:v>8.98740666440003E-18</c:v>
                </c:pt>
                <c:pt idx="3235">
                  <c:v>9.92656545610003E-18</c:v>
                </c:pt>
                <c:pt idx="3236">
                  <c:v>1.4946850113E-17</c:v>
                </c:pt>
                <c:pt idx="3237">
                  <c:v>1.4868706242E-17</c:v>
                </c:pt>
                <c:pt idx="3238">
                  <c:v>1.3637331248E-17</c:v>
                </c:pt>
                <c:pt idx="3239">
                  <c:v>1.3040505904E-17</c:v>
                </c:pt>
                <c:pt idx="3240">
                  <c:v>1.6452747639E-17</c:v>
                </c:pt>
                <c:pt idx="3241">
                  <c:v>1.399810545E-17</c:v>
                </c:pt>
                <c:pt idx="3242">
                  <c:v>1.1384881753E-17</c:v>
                </c:pt>
                <c:pt idx="3243">
                  <c:v>8.43922218760003E-18</c:v>
                </c:pt>
                <c:pt idx="3244">
                  <c:v>7.97146603010003E-18</c:v>
                </c:pt>
                <c:pt idx="3245">
                  <c:v>1.1193681005E-17</c:v>
                </c:pt>
                <c:pt idx="3246">
                  <c:v>1.0687793119E-17</c:v>
                </c:pt>
                <c:pt idx="3247">
                  <c:v>8.30834204470003E-18</c:v>
                </c:pt>
                <c:pt idx="3248">
                  <c:v>9.30701845340003E-18</c:v>
                </c:pt>
                <c:pt idx="3249">
                  <c:v>1.1843888907E-17</c:v>
                </c:pt>
                <c:pt idx="3250">
                  <c:v>1.5356434589E-17</c:v>
                </c:pt>
                <c:pt idx="3251">
                  <c:v>1.4820838716E-17</c:v>
                </c:pt>
                <c:pt idx="3252">
                  <c:v>1.0315404401E-17</c:v>
                </c:pt>
                <c:pt idx="3253">
                  <c:v>9.19008386100003E-18</c:v>
                </c:pt>
                <c:pt idx="3254">
                  <c:v>8.01795797450003E-18</c:v>
                </c:pt>
                <c:pt idx="3255">
                  <c:v>1.0160093287E-17</c:v>
                </c:pt>
                <c:pt idx="3256">
                  <c:v>1.1025344219E-17</c:v>
                </c:pt>
                <c:pt idx="3257">
                  <c:v>8.60806211200003E-18</c:v>
                </c:pt>
                <c:pt idx="3258">
                  <c:v>9.35241857240003E-18</c:v>
                </c:pt>
                <c:pt idx="3259">
                  <c:v>1.0764380144E-17</c:v>
                </c:pt>
                <c:pt idx="3260">
                  <c:v>1.0920060564E-17</c:v>
                </c:pt>
                <c:pt idx="3261">
                  <c:v>9.86911798760003E-18</c:v>
                </c:pt>
                <c:pt idx="3262">
                  <c:v>7.32348921360003E-18</c:v>
                </c:pt>
                <c:pt idx="3263">
                  <c:v>7.44777435800003E-18</c:v>
                </c:pt>
                <c:pt idx="3264">
                  <c:v>6.53620851160003E-18</c:v>
                </c:pt>
                <c:pt idx="3265">
                  <c:v>6.36914566230003E-18</c:v>
                </c:pt>
                <c:pt idx="3266">
                  <c:v>7.21363835770002E-18</c:v>
                </c:pt>
                <c:pt idx="3267">
                  <c:v>8.11079786780003E-18</c:v>
                </c:pt>
                <c:pt idx="3268">
                  <c:v>8.93206237870003E-18</c:v>
                </c:pt>
                <c:pt idx="3269">
                  <c:v>5.59536666540002E-18</c:v>
                </c:pt>
                <c:pt idx="3270">
                  <c:v>5.76675531190001E-18</c:v>
                </c:pt>
                <c:pt idx="3271">
                  <c:v>8.72174985770003E-17</c:v>
                </c:pt>
                <c:pt idx="3272">
                  <c:v>7.20085558020003E-16</c:v>
                </c:pt>
                <c:pt idx="3273">
                  <c:v>8.23340256650003E-16</c:v>
                </c:pt>
                <c:pt idx="3274">
                  <c:v>6.1182141168E-16</c:v>
                </c:pt>
                <c:pt idx="3275">
                  <c:v>2.4339929486E-16</c:v>
                </c:pt>
                <c:pt idx="3276">
                  <c:v>3.4691759014E-16</c:v>
                </c:pt>
                <c:pt idx="3277">
                  <c:v>7.37982103810003E-16</c:v>
                </c:pt>
                <c:pt idx="3278">
                  <c:v>9.19115369750003E-16</c:v>
                </c:pt>
                <c:pt idx="3279">
                  <c:v>1.9125299218E-16</c:v>
                </c:pt>
                <c:pt idx="3280">
                  <c:v>1.4426333121E-17</c:v>
                </c:pt>
                <c:pt idx="3281">
                  <c:v>7.86996522500003E-18</c:v>
                </c:pt>
                <c:pt idx="3282">
                  <c:v>8.10663300670003E-18</c:v>
                </c:pt>
                <c:pt idx="3283">
                  <c:v>7.46664709910003E-18</c:v>
                </c:pt>
                <c:pt idx="3284">
                  <c:v>1.0789013556E-17</c:v>
                </c:pt>
                <c:pt idx="3285">
                  <c:v>1.6348840413E-17</c:v>
                </c:pt>
                <c:pt idx="3286">
                  <c:v>2.0562780198E-17</c:v>
                </c:pt>
                <c:pt idx="3287">
                  <c:v>2.2933313709E-17</c:v>
                </c:pt>
                <c:pt idx="3288">
                  <c:v>1.62189225E-17</c:v>
                </c:pt>
                <c:pt idx="3289">
                  <c:v>8.57904361020003E-18</c:v>
                </c:pt>
                <c:pt idx="3290">
                  <c:v>8.20055879620003E-18</c:v>
                </c:pt>
                <c:pt idx="3291">
                  <c:v>9.53672785950003E-18</c:v>
                </c:pt>
                <c:pt idx="3292">
                  <c:v>8.35182786920003E-18</c:v>
                </c:pt>
                <c:pt idx="3293">
                  <c:v>8.60100886860003E-18</c:v>
                </c:pt>
                <c:pt idx="3294">
                  <c:v>7.98429434410003E-18</c:v>
                </c:pt>
                <c:pt idx="3295">
                  <c:v>9.24477000220003E-18</c:v>
                </c:pt>
                <c:pt idx="3296">
                  <c:v>8.40081178450003E-18</c:v>
                </c:pt>
                <c:pt idx="3297">
                  <c:v>6.30038776280003E-18</c:v>
                </c:pt>
                <c:pt idx="3298">
                  <c:v>5.97880916320003E-18</c:v>
                </c:pt>
                <c:pt idx="3299">
                  <c:v>8.02048806190003E-18</c:v>
                </c:pt>
                <c:pt idx="3300">
                  <c:v>9.52928921620003E-18</c:v>
                </c:pt>
                <c:pt idx="3301">
                  <c:v>7.58339788530003E-18</c:v>
                </c:pt>
                <c:pt idx="3302">
                  <c:v>7.46202484030003E-18</c:v>
                </c:pt>
                <c:pt idx="3303">
                  <c:v>6.73368238470003E-18</c:v>
                </c:pt>
                <c:pt idx="3304">
                  <c:v>7.79520948520003E-18</c:v>
                </c:pt>
                <c:pt idx="3305">
                  <c:v>9.83632256590003E-18</c:v>
                </c:pt>
                <c:pt idx="3306">
                  <c:v>1.2700028305E-17</c:v>
                </c:pt>
                <c:pt idx="3307">
                  <c:v>1.0772707325E-17</c:v>
                </c:pt>
                <c:pt idx="3308">
                  <c:v>1.0203152207E-17</c:v>
                </c:pt>
                <c:pt idx="3309">
                  <c:v>9.03832181490003E-18</c:v>
                </c:pt>
                <c:pt idx="3310">
                  <c:v>8.30627359020003E-18</c:v>
                </c:pt>
                <c:pt idx="3311">
                  <c:v>6.46325186970002E-18</c:v>
                </c:pt>
                <c:pt idx="3312">
                  <c:v>7.65482224460003E-18</c:v>
                </c:pt>
                <c:pt idx="3313">
                  <c:v>7.95129309350003E-18</c:v>
                </c:pt>
                <c:pt idx="3314">
                  <c:v>5.57045373230003E-18</c:v>
                </c:pt>
                <c:pt idx="3315">
                  <c:v>5.56379224170001E-18</c:v>
                </c:pt>
                <c:pt idx="3316">
                  <c:v>5.29004516920001E-18</c:v>
                </c:pt>
                <c:pt idx="3317">
                  <c:v>6.56953714040003E-18</c:v>
                </c:pt>
                <c:pt idx="3318">
                  <c:v>7.69603124450003E-18</c:v>
                </c:pt>
                <c:pt idx="3319">
                  <c:v>7.09300604290003E-18</c:v>
                </c:pt>
                <c:pt idx="3320">
                  <c:v>6.72679727740003E-18</c:v>
                </c:pt>
                <c:pt idx="3321">
                  <c:v>7.75558951910003E-18</c:v>
                </c:pt>
                <c:pt idx="3322">
                  <c:v>1.0658858473E-17</c:v>
                </c:pt>
                <c:pt idx="3323">
                  <c:v>1.1263770441E-17</c:v>
                </c:pt>
                <c:pt idx="3324">
                  <c:v>8.94057590680003E-18</c:v>
                </c:pt>
                <c:pt idx="3325">
                  <c:v>6.65692214150003E-18</c:v>
                </c:pt>
                <c:pt idx="3326">
                  <c:v>6.19005240400003E-18</c:v>
                </c:pt>
                <c:pt idx="3327">
                  <c:v>5.254818763E-18</c:v>
                </c:pt>
                <c:pt idx="3328">
                  <c:v>7.47256108310003E-18</c:v>
                </c:pt>
                <c:pt idx="3329">
                  <c:v>6.29210547460003E-18</c:v>
                </c:pt>
                <c:pt idx="3330">
                  <c:v>6.6691825199E-18</c:v>
                </c:pt>
                <c:pt idx="3331">
                  <c:v>8.09341844570003E-18</c:v>
                </c:pt>
                <c:pt idx="3332">
                  <c:v>7.08571435980003E-18</c:v>
                </c:pt>
                <c:pt idx="3333">
                  <c:v>6.60437052340003E-18</c:v>
                </c:pt>
                <c:pt idx="3334">
                  <c:v>7.97101032640003E-18</c:v>
                </c:pt>
                <c:pt idx="3335">
                  <c:v>8.83783589250003E-18</c:v>
                </c:pt>
                <c:pt idx="3336">
                  <c:v>8.17766434270003E-18</c:v>
                </c:pt>
                <c:pt idx="3337">
                  <c:v>8.34157368830003E-18</c:v>
                </c:pt>
                <c:pt idx="3338">
                  <c:v>9.11134876040003E-18</c:v>
                </c:pt>
                <c:pt idx="3339">
                  <c:v>9.77638651460003E-18</c:v>
                </c:pt>
                <c:pt idx="3340">
                  <c:v>9.22471310900003E-18</c:v>
                </c:pt>
                <c:pt idx="3341">
                  <c:v>1.0162799557E-17</c:v>
                </c:pt>
                <c:pt idx="3342">
                  <c:v>8.90956094840003E-18</c:v>
                </c:pt>
                <c:pt idx="3343">
                  <c:v>7.34841400510003E-18</c:v>
                </c:pt>
                <c:pt idx="3344">
                  <c:v>6.68492166260002E-18</c:v>
                </c:pt>
                <c:pt idx="3345">
                  <c:v>6.85615572560003E-18</c:v>
                </c:pt>
                <c:pt idx="3346">
                  <c:v>7.37963055740003E-18</c:v>
                </c:pt>
                <c:pt idx="3347">
                  <c:v>7.06218886670001E-18</c:v>
                </c:pt>
                <c:pt idx="3348">
                  <c:v>7.04847963850003E-18</c:v>
                </c:pt>
                <c:pt idx="3349">
                  <c:v>8.50335782830003E-18</c:v>
                </c:pt>
                <c:pt idx="3350">
                  <c:v>1.0106205898E-17</c:v>
                </c:pt>
                <c:pt idx="3351">
                  <c:v>9.50659889760003E-18</c:v>
                </c:pt>
                <c:pt idx="3352">
                  <c:v>9.20399976530003E-18</c:v>
                </c:pt>
                <c:pt idx="3353">
                  <c:v>9.02281772380003E-18</c:v>
                </c:pt>
                <c:pt idx="3354">
                  <c:v>8.6489780385E-18</c:v>
                </c:pt>
                <c:pt idx="3355">
                  <c:v>1.139170545E-17</c:v>
                </c:pt>
                <c:pt idx="3356">
                  <c:v>1.6464241876E-17</c:v>
                </c:pt>
                <c:pt idx="3357">
                  <c:v>2.5640236191E-17</c:v>
                </c:pt>
                <c:pt idx="3358">
                  <c:v>6.90473882500003E-17</c:v>
                </c:pt>
                <c:pt idx="3359">
                  <c:v>1.9392996865E-16</c:v>
                </c:pt>
                <c:pt idx="3360">
                  <c:v>9.81673238790003E-17</c:v>
                </c:pt>
                <c:pt idx="3361">
                  <c:v>6.63181464500003E-17</c:v>
                </c:pt>
                <c:pt idx="3362">
                  <c:v>4.1695220546E-17</c:v>
                </c:pt>
                <c:pt idx="3363">
                  <c:v>2.1643479042E-17</c:v>
                </c:pt>
                <c:pt idx="3364">
                  <c:v>2.0186130057E-17</c:v>
                </c:pt>
                <c:pt idx="3365">
                  <c:v>1.2059434228E-17</c:v>
                </c:pt>
                <c:pt idx="3366">
                  <c:v>8.77359691380003E-18</c:v>
                </c:pt>
                <c:pt idx="3367">
                  <c:v>7.56642080400003E-18</c:v>
                </c:pt>
                <c:pt idx="3368">
                  <c:v>6.63423394050003E-18</c:v>
                </c:pt>
                <c:pt idx="3369">
                  <c:v>7.67909312660003E-18</c:v>
                </c:pt>
                <c:pt idx="3370">
                  <c:v>6.08162837510003E-18</c:v>
                </c:pt>
                <c:pt idx="3371">
                  <c:v>7.92779639950003E-18</c:v>
                </c:pt>
                <c:pt idx="3372">
                  <c:v>1.2077773338E-17</c:v>
                </c:pt>
                <c:pt idx="3373">
                  <c:v>1.5349536353E-17</c:v>
                </c:pt>
                <c:pt idx="3374">
                  <c:v>1.3844000511E-17</c:v>
                </c:pt>
                <c:pt idx="3375">
                  <c:v>1.1574670496E-17</c:v>
                </c:pt>
                <c:pt idx="3376">
                  <c:v>1.5094974153E-17</c:v>
                </c:pt>
                <c:pt idx="3377">
                  <c:v>1.1763832435E-17</c:v>
                </c:pt>
                <c:pt idx="3378">
                  <c:v>7.17550239330003E-18</c:v>
                </c:pt>
                <c:pt idx="3379">
                  <c:v>7.82975402990003E-18</c:v>
                </c:pt>
                <c:pt idx="3380">
                  <c:v>8.96631554400003E-18</c:v>
                </c:pt>
                <c:pt idx="3381">
                  <c:v>7.82993021280003E-18</c:v>
                </c:pt>
                <c:pt idx="3382">
                  <c:v>7.17770129090003E-18</c:v>
                </c:pt>
                <c:pt idx="3383">
                  <c:v>9.11625901040003E-18</c:v>
                </c:pt>
                <c:pt idx="3384">
                  <c:v>7.38049029580003E-18</c:v>
                </c:pt>
                <c:pt idx="3385">
                  <c:v>6.68099270030003E-18</c:v>
                </c:pt>
                <c:pt idx="3386">
                  <c:v>8.96945973030003E-18</c:v>
                </c:pt>
                <c:pt idx="3387">
                  <c:v>4.4649491895E-17</c:v>
                </c:pt>
                <c:pt idx="3388">
                  <c:v>1.1619828363E-16</c:v>
                </c:pt>
                <c:pt idx="3389">
                  <c:v>6.28408864660001E-17</c:v>
                </c:pt>
                <c:pt idx="3390">
                  <c:v>3.6737977162E-17</c:v>
                </c:pt>
                <c:pt idx="3391">
                  <c:v>1.9069503463E-17</c:v>
                </c:pt>
                <c:pt idx="3392">
                  <c:v>1.2603311542E-17</c:v>
                </c:pt>
                <c:pt idx="3393">
                  <c:v>8.47561834630003E-18</c:v>
                </c:pt>
                <c:pt idx="3394">
                  <c:v>9.39940857220003E-18</c:v>
                </c:pt>
                <c:pt idx="3395">
                  <c:v>8.35428002950003E-18</c:v>
                </c:pt>
                <c:pt idx="3396">
                  <c:v>6.28254035510003E-18</c:v>
                </c:pt>
                <c:pt idx="3397">
                  <c:v>7.34672925660003E-18</c:v>
                </c:pt>
                <c:pt idx="3398">
                  <c:v>6.83346244240003E-18</c:v>
                </c:pt>
                <c:pt idx="3399">
                  <c:v>5.91649633750001E-18</c:v>
                </c:pt>
                <c:pt idx="3400">
                  <c:v>7.60575786110002E-18</c:v>
                </c:pt>
                <c:pt idx="3401">
                  <c:v>8.13126048970003E-18</c:v>
                </c:pt>
                <c:pt idx="3402">
                  <c:v>9.92338230630003E-18</c:v>
                </c:pt>
                <c:pt idx="3403">
                  <c:v>1.0456603099E-17</c:v>
                </c:pt>
                <c:pt idx="3404">
                  <c:v>1.3440162306E-17</c:v>
                </c:pt>
                <c:pt idx="3405">
                  <c:v>6.58097572750001E-17</c:v>
                </c:pt>
                <c:pt idx="3406">
                  <c:v>1.7106236946E-16</c:v>
                </c:pt>
                <c:pt idx="3407">
                  <c:v>7.48544157430003E-17</c:v>
                </c:pt>
                <c:pt idx="3408">
                  <c:v>8.43353097320003E-17</c:v>
                </c:pt>
                <c:pt idx="3409">
                  <c:v>1.2000415852E-16</c:v>
                </c:pt>
                <c:pt idx="3410">
                  <c:v>8.56741435610003E-17</c:v>
                </c:pt>
                <c:pt idx="3411">
                  <c:v>2.8497302039E-17</c:v>
                </c:pt>
                <c:pt idx="3412">
                  <c:v>1.3360600502E-17</c:v>
                </c:pt>
                <c:pt idx="3413">
                  <c:v>1.0410532977E-17</c:v>
                </c:pt>
                <c:pt idx="3414">
                  <c:v>8.10678801380003E-18</c:v>
                </c:pt>
                <c:pt idx="3415">
                  <c:v>6.70462491950003E-18</c:v>
                </c:pt>
                <c:pt idx="3416">
                  <c:v>7.16218618840002E-18</c:v>
                </c:pt>
                <c:pt idx="3417">
                  <c:v>8.67156925420003E-18</c:v>
                </c:pt>
                <c:pt idx="3418">
                  <c:v>7.44101842320003E-18</c:v>
                </c:pt>
                <c:pt idx="3419">
                  <c:v>7.82729255220003E-18</c:v>
                </c:pt>
                <c:pt idx="3420">
                  <c:v>1.1396722426E-17</c:v>
                </c:pt>
                <c:pt idx="3421">
                  <c:v>9.22402023600003E-18</c:v>
                </c:pt>
                <c:pt idx="3422">
                  <c:v>7.12999385420003E-18</c:v>
                </c:pt>
                <c:pt idx="3423">
                  <c:v>8.12221417780003E-18</c:v>
                </c:pt>
                <c:pt idx="3424">
                  <c:v>8.67316591130003E-18</c:v>
                </c:pt>
                <c:pt idx="3425">
                  <c:v>8.67838109320003E-18</c:v>
                </c:pt>
                <c:pt idx="3426">
                  <c:v>9.05167528930003E-18</c:v>
                </c:pt>
                <c:pt idx="3427">
                  <c:v>1.5563752679E-17</c:v>
                </c:pt>
                <c:pt idx="3428">
                  <c:v>3.1121142447E-17</c:v>
                </c:pt>
                <c:pt idx="3429">
                  <c:v>2.7212597003E-17</c:v>
                </c:pt>
                <c:pt idx="3430">
                  <c:v>8.04362646100003E-18</c:v>
                </c:pt>
                <c:pt idx="3431">
                  <c:v>6.47758324370003E-18</c:v>
                </c:pt>
                <c:pt idx="3432">
                  <c:v>8.53654542620003E-18</c:v>
                </c:pt>
                <c:pt idx="3433">
                  <c:v>6.96746474870003E-18</c:v>
                </c:pt>
                <c:pt idx="3434">
                  <c:v>5.43597539350002E-18</c:v>
                </c:pt>
                <c:pt idx="3435">
                  <c:v>4.2462426567E-18</c:v>
                </c:pt>
                <c:pt idx="3436">
                  <c:v>4.0187562886E-18</c:v>
                </c:pt>
                <c:pt idx="3437">
                  <c:v>4.97947503340002E-18</c:v>
                </c:pt>
                <c:pt idx="3438">
                  <c:v>5.422593967E-18</c:v>
                </c:pt>
                <c:pt idx="3439">
                  <c:v>5.1484720824E-18</c:v>
                </c:pt>
                <c:pt idx="3440">
                  <c:v>4.120380337E-18</c:v>
                </c:pt>
                <c:pt idx="3441">
                  <c:v>4.2372556371E-18</c:v>
                </c:pt>
                <c:pt idx="3442">
                  <c:v>5.3474498626E-18</c:v>
                </c:pt>
                <c:pt idx="3443">
                  <c:v>5.7879459587E-18</c:v>
                </c:pt>
                <c:pt idx="3444">
                  <c:v>5.0030297491E-18</c:v>
                </c:pt>
                <c:pt idx="3445">
                  <c:v>5.44149931890003E-18</c:v>
                </c:pt>
                <c:pt idx="3446">
                  <c:v>6.71470884670002E-18</c:v>
                </c:pt>
                <c:pt idx="3447">
                  <c:v>6.99223622730003E-18</c:v>
                </c:pt>
                <c:pt idx="3448">
                  <c:v>7.18031692860003E-18</c:v>
                </c:pt>
                <c:pt idx="3449">
                  <c:v>5.40973473630001E-18</c:v>
                </c:pt>
                <c:pt idx="3450">
                  <c:v>5.6623462192E-18</c:v>
                </c:pt>
                <c:pt idx="3451">
                  <c:v>8.95705069770003E-18</c:v>
                </c:pt>
                <c:pt idx="3452">
                  <c:v>6.84209582570003E-18</c:v>
                </c:pt>
                <c:pt idx="3453">
                  <c:v>4.95644632510002E-18</c:v>
                </c:pt>
                <c:pt idx="3454">
                  <c:v>4.27233974180001E-18</c:v>
                </c:pt>
                <c:pt idx="3455">
                  <c:v>4.52180068560001E-18</c:v>
                </c:pt>
                <c:pt idx="3456">
                  <c:v>6.24981184900003E-18</c:v>
                </c:pt>
                <c:pt idx="3457">
                  <c:v>8.00336952610003E-18</c:v>
                </c:pt>
                <c:pt idx="3458">
                  <c:v>6.42333374800003E-18</c:v>
                </c:pt>
                <c:pt idx="3459">
                  <c:v>5.37609270520003E-18</c:v>
                </c:pt>
                <c:pt idx="3460">
                  <c:v>5.20389768330002E-18</c:v>
                </c:pt>
                <c:pt idx="3461">
                  <c:v>6.20242967300003E-18</c:v>
                </c:pt>
                <c:pt idx="3462">
                  <c:v>6.33836533200003E-18</c:v>
                </c:pt>
                <c:pt idx="3463">
                  <c:v>6.30623694880002E-18</c:v>
                </c:pt>
                <c:pt idx="3464">
                  <c:v>7.79549239420003E-18</c:v>
                </c:pt>
                <c:pt idx="3465">
                  <c:v>7.96268060440003E-18</c:v>
                </c:pt>
                <c:pt idx="3466">
                  <c:v>5.77461238960003E-18</c:v>
                </c:pt>
                <c:pt idx="3467">
                  <c:v>5.18548234E-18</c:v>
                </c:pt>
                <c:pt idx="3468">
                  <c:v>5.5059911369E-18</c:v>
                </c:pt>
                <c:pt idx="3469">
                  <c:v>5.8991846781E-18</c:v>
                </c:pt>
                <c:pt idx="3470">
                  <c:v>5.53155120310002E-18</c:v>
                </c:pt>
                <c:pt idx="3471">
                  <c:v>4.5858435762E-18</c:v>
                </c:pt>
                <c:pt idx="3472">
                  <c:v>4.99664608530003E-18</c:v>
                </c:pt>
                <c:pt idx="3473">
                  <c:v>5.38141418970003E-18</c:v>
                </c:pt>
                <c:pt idx="3474">
                  <c:v>4.8693560916E-18</c:v>
                </c:pt>
                <c:pt idx="3475">
                  <c:v>4.6786254477E-18</c:v>
                </c:pt>
                <c:pt idx="3476">
                  <c:v>4.4161481485E-18</c:v>
                </c:pt>
                <c:pt idx="3477">
                  <c:v>5.5999749481E-18</c:v>
                </c:pt>
                <c:pt idx="3478">
                  <c:v>6.20687744300003E-18</c:v>
                </c:pt>
                <c:pt idx="3479">
                  <c:v>6.66000195330002E-18</c:v>
                </c:pt>
                <c:pt idx="3480">
                  <c:v>7.07010862480003E-18</c:v>
                </c:pt>
                <c:pt idx="3481">
                  <c:v>7.50165581780003E-18</c:v>
                </c:pt>
                <c:pt idx="3482">
                  <c:v>6.93163779620003E-18</c:v>
                </c:pt>
                <c:pt idx="3483">
                  <c:v>7.20862985190003E-18</c:v>
                </c:pt>
                <c:pt idx="3484">
                  <c:v>7.34942790360003E-18</c:v>
                </c:pt>
                <c:pt idx="3485">
                  <c:v>6.64104959110003E-18</c:v>
                </c:pt>
                <c:pt idx="3486">
                  <c:v>5.97935888760003E-18</c:v>
                </c:pt>
                <c:pt idx="3487">
                  <c:v>6.17388678020003E-18</c:v>
                </c:pt>
                <c:pt idx="3488">
                  <c:v>6.47983719840003E-18</c:v>
                </c:pt>
                <c:pt idx="3489">
                  <c:v>5.78503258890003E-18</c:v>
                </c:pt>
                <c:pt idx="3490">
                  <c:v>5.9042829694E-18</c:v>
                </c:pt>
                <c:pt idx="3491">
                  <c:v>5.79260972210003E-18</c:v>
                </c:pt>
                <c:pt idx="3492">
                  <c:v>7.53684410750003E-18</c:v>
                </c:pt>
                <c:pt idx="3493">
                  <c:v>8.98456741000003E-18</c:v>
                </c:pt>
                <c:pt idx="3494">
                  <c:v>8.18252461770003E-18</c:v>
                </c:pt>
                <c:pt idx="3495">
                  <c:v>7.81681221350003E-18</c:v>
                </c:pt>
                <c:pt idx="3496">
                  <c:v>1.1708891337E-17</c:v>
                </c:pt>
                <c:pt idx="3497">
                  <c:v>8.41822169970003E-18</c:v>
                </c:pt>
                <c:pt idx="3498">
                  <c:v>6.83206017940003E-18</c:v>
                </c:pt>
                <c:pt idx="3499">
                  <c:v>6.48176377480003E-18</c:v>
                </c:pt>
                <c:pt idx="3500">
                  <c:v>5.88197339210003E-18</c:v>
                </c:pt>
                <c:pt idx="3501">
                  <c:v>5.46720973340003E-18</c:v>
                </c:pt>
                <c:pt idx="3502">
                  <c:v>5.4122305189E-18</c:v>
                </c:pt>
                <c:pt idx="3503">
                  <c:v>5.55824714050003E-18</c:v>
                </c:pt>
                <c:pt idx="3504">
                  <c:v>5.2841904775E-18</c:v>
                </c:pt>
                <c:pt idx="3505">
                  <c:v>4.25876773290002E-18</c:v>
                </c:pt>
                <c:pt idx="3506">
                  <c:v>4.938395206E-18</c:v>
                </c:pt>
                <c:pt idx="3507">
                  <c:v>5.5451189769E-18</c:v>
                </c:pt>
                <c:pt idx="3508">
                  <c:v>5.7651548432E-18</c:v>
                </c:pt>
                <c:pt idx="3509">
                  <c:v>7.15069279830003E-18</c:v>
                </c:pt>
                <c:pt idx="3510">
                  <c:v>1.0168043538E-17</c:v>
                </c:pt>
                <c:pt idx="3511">
                  <c:v>1.2841525159E-17</c:v>
                </c:pt>
                <c:pt idx="3512">
                  <c:v>9.75774416640003E-18</c:v>
                </c:pt>
                <c:pt idx="3513">
                  <c:v>8.56231470950003E-18</c:v>
                </c:pt>
                <c:pt idx="3514">
                  <c:v>1.2067549651E-17</c:v>
                </c:pt>
                <c:pt idx="3515">
                  <c:v>1.2810086684E-17</c:v>
                </c:pt>
                <c:pt idx="3516">
                  <c:v>9.22784967200003E-18</c:v>
                </c:pt>
                <c:pt idx="3517">
                  <c:v>8.76652249460003E-18</c:v>
                </c:pt>
                <c:pt idx="3518">
                  <c:v>7.38471444910003E-18</c:v>
                </c:pt>
                <c:pt idx="3519">
                  <c:v>7.01736218910003E-18</c:v>
                </c:pt>
                <c:pt idx="3520">
                  <c:v>6.01084098470003E-18</c:v>
                </c:pt>
                <c:pt idx="3521">
                  <c:v>6.38519651310002E-18</c:v>
                </c:pt>
                <c:pt idx="3522">
                  <c:v>5.44364824150003E-18</c:v>
                </c:pt>
                <c:pt idx="3523">
                  <c:v>7.29822222080003E-18</c:v>
                </c:pt>
                <c:pt idx="3524">
                  <c:v>7.12278475680001E-18</c:v>
                </c:pt>
                <c:pt idx="3525">
                  <c:v>4.5921683712E-18</c:v>
                </c:pt>
                <c:pt idx="3526">
                  <c:v>4.5032307588E-18</c:v>
                </c:pt>
                <c:pt idx="3527">
                  <c:v>5.75364451250003E-18</c:v>
                </c:pt>
                <c:pt idx="3528">
                  <c:v>5.01173978890003E-18</c:v>
                </c:pt>
                <c:pt idx="3529">
                  <c:v>5.2085038485E-18</c:v>
                </c:pt>
                <c:pt idx="3530">
                  <c:v>6.18180823240003E-18</c:v>
                </c:pt>
                <c:pt idx="3531">
                  <c:v>5.84519522150001E-18</c:v>
                </c:pt>
                <c:pt idx="3532">
                  <c:v>5.5943256619E-18</c:v>
                </c:pt>
                <c:pt idx="3533">
                  <c:v>6.04885582340002E-18</c:v>
                </c:pt>
                <c:pt idx="3534">
                  <c:v>7.26817372700003E-18</c:v>
                </c:pt>
                <c:pt idx="3535">
                  <c:v>8.2143637392E-18</c:v>
                </c:pt>
                <c:pt idx="3536">
                  <c:v>8.29912971430003E-18</c:v>
                </c:pt>
                <c:pt idx="3537">
                  <c:v>8.55843868670003E-18</c:v>
                </c:pt>
                <c:pt idx="3538">
                  <c:v>7.75235639440003E-18</c:v>
                </c:pt>
                <c:pt idx="3539">
                  <c:v>6.70991209910003E-18</c:v>
                </c:pt>
                <c:pt idx="3540">
                  <c:v>7.91994694520003E-18</c:v>
                </c:pt>
                <c:pt idx="3541">
                  <c:v>6.45463839170003E-18</c:v>
                </c:pt>
                <c:pt idx="3542">
                  <c:v>7.19485624910001E-18</c:v>
                </c:pt>
                <c:pt idx="3543">
                  <c:v>5.93910279980003E-18</c:v>
                </c:pt>
                <c:pt idx="3544">
                  <c:v>4.6835805904E-18</c:v>
                </c:pt>
                <c:pt idx="3545">
                  <c:v>6.12597478510001E-18</c:v>
                </c:pt>
                <c:pt idx="3546">
                  <c:v>1.2095594064E-17</c:v>
                </c:pt>
                <c:pt idx="3547">
                  <c:v>1.5075912524E-17</c:v>
                </c:pt>
                <c:pt idx="3548">
                  <c:v>1.527804169E-17</c:v>
                </c:pt>
                <c:pt idx="3549">
                  <c:v>1.1259459043E-17</c:v>
                </c:pt>
                <c:pt idx="3550">
                  <c:v>8.62917271410003E-18</c:v>
                </c:pt>
                <c:pt idx="3551">
                  <c:v>7.97996092360003E-18</c:v>
                </c:pt>
                <c:pt idx="3552">
                  <c:v>6.63119944490003E-18</c:v>
                </c:pt>
                <c:pt idx="3553">
                  <c:v>5.99609075300003E-18</c:v>
                </c:pt>
                <c:pt idx="3554">
                  <c:v>5.5688176882E-18</c:v>
                </c:pt>
                <c:pt idx="3555">
                  <c:v>7.60294740580003E-18</c:v>
                </c:pt>
                <c:pt idx="3556">
                  <c:v>7.80156307940003E-18</c:v>
                </c:pt>
                <c:pt idx="3557">
                  <c:v>6.76741674240002E-18</c:v>
                </c:pt>
                <c:pt idx="3558">
                  <c:v>6.86638237790001E-18</c:v>
                </c:pt>
                <c:pt idx="3559">
                  <c:v>5.6149276208E-18</c:v>
                </c:pt>
                <c:pt idx="3560">
                  <c:v>6.69633416100003E-18</c:v>
                </c:pt>
                <c:pt idx="3561">
                  <c:v>5.6677380074E-18</c:v>
                </c:pt>
                <c:pt idx="3562">
                  <c:v>6.24892373500003E-18</c:v>
                </c:pt>
                <c:pt idx="3563">
                  <c:v>6.10936023380003E-18</c:v>
                </c:pt>
                <c:pt idx="3564">
                  <c:v>5.6208750626E-18</c:v>
                </c:pt>
                <c:pt idx="3565">
                  <c:v>6.01478942880003E-18</c:v>
                </c:pt>
                <c:pt idx="3566">
                  <c:v>5.83778325970001E-18</c:v>
                </c:pt>
                <c:pt idx="3567">
                  <c:v>7.07870219760003E-18</c:v>
                </c:pt>
                <c:pt idx="3568">
                  <c:v>1.0108721585E-17</c:v>
                </c:pt>
                <c:pt idx="3569">
                  <c:v>1.2074094674E-17</c:v>
                </c:pt>
                <c:pt idx="3570">
                  <c:v>1.073527101E-17</c:v>
                </c:pt>
                <c:pt idx="3571">
                  <c:v>9.87756629420003E-18</c:v>
                </c:pt>
                <c:pt idx="3572">
                  <c:v>8.38340102230003E-18</c:v>
                </c:pt>
                <c:pt idx="3573">
                  <c:v>9.66539216420003E-18</c:v>
                </c:pt>
                <c:pt idx="3574">
                  <c:v>1.1201521142E-17</c:v>
                </c:pt>
                <c:pt idx="3575">
                  <c:v>8.38187890410003E-18</c:v>
                </c:pt>
                <c:pt idx="3576">
                  <c:v>8.57951964270003E-18</c:v>
                </c:pt>
                <c:pt idx="3577">
                  <c:v>1.1787197839E-17</c:v>
                </c:pt>
                <c:pt idx="3578">
                  <c:v>1.3153016443E-17</c:v>
                </c:pt>
                <c:pt idx="3579">
                  <c:v>1.437555519E-17</c:v>
                </c:pt>
                <c:pt idx="3580">
                  <c:v>1.2236581851E-17</c:v>
                </c:pt>
                <c:pt idx="3581">
                  <c:v>7.96221727740003E-18</c:v>
                </c:pt>
                <c:pt idx="3582">
                  <c:v>9.05846510540003E-18</c:v>
                </c:pt>
                <c:pt idx="3583">
                  <c:v>8.89367823360003E-18</c:v>
                </c:pt>
                <c:pt idx="3584">
                  <c:v>6.77830408040003E-18</c:v>
                </c:pt>
                <c:pt idx="3585">
                  <c:v>5.51619364880001E-18</c:v>
                </c:pt>
                <c:pt idx="3586">
                  <c:v>5.21190172120001E-18</c:v>
                </c:pt>
                <c:pt idx="3587">
                  <c:v>7.30500526060003E-18</c:v>
                </c:pt>
                <c:pt idx="3588">
                  <c:v>8.97133336720003E-18</c:v>
                </c:pt>
                <c:pt idx="3589">
                  <c:v>9.72379085070003E-18</c:v>
                </c:pt>
                <c:pt idx="3590">
                  <c:v>1.2064795946E-17</c:v>
                </c:pt>
                <c:pt idx="3591">
                  <c:v>1.3721918499E-17</c:v>
                </c:pt>
                <c:pt idx="3592">
                  <c:v>1.1502285601E-17</c:v>
                </c:pt>
                <c:pt idx="3593">
                  <c:v>1.1408807892E-17</c:v>
                </c:pt>
                <c:pt idx="3594">
                  <c:v>1.1738947454E-17</c:v>
                </c:pt>
                <c:pt idx="3595">
                  <c:v>1.1529666788E-17</c:v>
                </c:pt>
                <c:pt idx="3596">
                  <c:v>7.23368423940002E-18</c:v>
                </c:pt>
                <c:pt idx="3597">
                  <c:v>7.81413982460003E-18</c:v>
                </c:pt>
                <c:pt idx="3598">
                  <c:v>1.0035168632E-17</c:v>
                </c:pt>
                <c:pt idx="3599">
                  <c:v>9.49081782670003E-18</c:v>
                </c:pt>
                <c:pt idx="3600">
                  <c:v>8.38093361530003E-18</c:v>
                </c:pt>
                <c:pt idx="3601">
                  <c:v>8.12163480730003E-18</c:v>
                </c:pt>
                <c:pt idx="3602">
                  <c:v>8.10946548490003E-18</c:v>
                </c:pt>
                <c:pt idx="3603">
                  <c:v>6.87141205950003E-18</c:v>
                </c:pt>
                <c:pt idx="3604">
                  <c:v>7.58992766230003E-18</c:v>
                </c:pt>
                <c:pt idx="3605">
                  <c:v>7.25901391270003E-18</c:v>
                </c:pt>
                <c:pt idx="3606">
                  <c:v>6.12666638750003E-18</c:v>
                </c:pt>
                <c:pt idx="3607">
                  <c:v>6.73386110870003E-18</c:v>
                </c:pt>
                <c:pt idx="3608">
                  <c:v>5.5141311235E-18</c:v>
                </c:pt>
                <c:pt idx="3609">
                  <c:v>5.2201314933E-18</c:v>
                </c:pt>
                <c:pt idx="3610">
                  <c:v>5.49894382280003E-18</c:v>
                </c:pt>
                <c:pt idx="3611">
                  <c:v>5.03469353470001E-18</c:v>
                </c:pt>
                <c:pt idx="3612">
                  <c:v>6.00805170520003E-18</c:v>
                </c:pt>
                <c:pt idx="3613">
                  <c:v>4.49139474390001E-18</c:v>
                </c:pt>
                <c:pt idx="3614">
                  <c:v>3.5998366628E-18</c:v>
                </c:pt>
                <c:pt idx="3615">
                  <c:v>4.2255441361E-18</c:v>
                </c:pt>
                <c:pt idx="3616">
                  <c:v>4.2420650902E-18</c:v>
                </c:pt>
                <c:pt idx="3617">
                  <c:v>6.08884890750003E-18</c:v>
                </c:pt>
                <c:pt idx="3618">
                  <c:v>6.68080211780003E-18</c:v>
                </c:pt>
                <c:pt idx="3619">
                  <c:v>8.19920693160003E-18</c:v>
                </c:pt>
                <c:pt idx="3620">
                  <c:v>9.88164221670003E-18</c:v>
                </c:pt>
                <c:pt idx="3621">
                  <c:v>1.0558866234E-17</c:v>
                </c:pt>
                <c:pt idx="3622">
                  <c:v>1.2051811778E-17</c:v>
                </c:pt>
                <c:pt idx="3623">
                  <c:v>1.2501881041E-17</c:v>
                </c:pt>
                <c:pt idx="3624">
                  <c:v>1.129964398E-17</c:v>
                </c:pt>
                <c:pt idx="3625">
                  <c:v>1.2484822644E-17</c:v>
                </c:pt>
                <c:pt idx="3626">
                  <c:v>1.3751926335E-17</c:v>
                </c:pt>
                <c:pt idx="3627">
                  <c:v>1.1000651514E-17</c:v>
                </c:pt>
                <c:pt idx="3628">
                  <c:v>1.0256115483E-17</c:v>
                </c:pt>
                <c:pt idx="3629">
                  <c:v>1.2585005466E-17</c:v>
                </c:pt>
                <c:pt idx="3630">
                  <c:v>1.5696853742E-17</c:v>
                </c:pt>
                <c:pt idx="3631">
                  <c:v>1.0911335278E-17</c:v>
                </c:pt>
                <c:pt idx="3632">
                  <c:v>1.084106966E-17</c:v>
                </c:pt>
                <c:pt idx="3633">
                  <c:v>1.1416030542E-17</c:v>
                </c:pt>
                <c:pt idx="3634">
                  <c:v>1.0574186519E-17</c:v>
                </c:pt>
                <c:pt idx="3635">
                  <c:v>9.47504353220003E-18</c:v>
                </c:pt>
                <c:pt idx="3636">
                  <c:v>9.82168922470003E-18</c:v>
                </c:pt>
                <c:pt idx="3637">
                  <c:v>1.0339162828E-17</c:v>
                </c:pt>
                <c:pt idx="3638">
                  <c:v>1.078475298E-17</c:v>
                </c:pt>
                <c:pt idx="3639">
                  <c:v>1.1663236261E-17</c:v>
                </c:pt>
                <c:pt idx="3640">
                  <c:v>1.2084143873E-17</c:v>
                </c:pt>
                <c:pt idx="3641">
                  <c:v>1.0378416876E-17</c:v>
                </c:pt>
                <c:pt idx="3642">
                  <c:v>8.23467050710003E-18</c:v>
                </c:pt>
                <c:pt idx="3643">
                  <c:v>7.67839093630003E-18</c:v>
                </c:pt>
                <c:pt idx="3644">
                  <c:v>7.17749461480002E-18</c:v>
                </c:pt>
                <c:pt idx="3645">
                  <c:v>6.73904240920003E-18</c:v>
                </c:pt>
                <c:pt idx="3646">
                  <c:v>5.8248541488E-18</c:v>
                </c:pt>
                <c:pt idx="3647">
                  <c:v>7.12337767980003E-18</c:v>
                </c:pt>
                <c:pt idx="3648">
                  <c:v>7.84107039010003E-18</c:v>
                </c:pt>
                <c:pt idx="3649">
                  <c:v>8.01608772580003E-18</c:v>
                </c:pt>
                <c:pt idx="3650">
                  <c:v>6.74726371100003E-18</c:v>
                </c:pt>
                <c:pt idx="3651">
                  <c:v>6.93214008670003E-18</c:v>
                </c:pt>
                <c:pt idx="3652">
                  <c:v>6.35934887920002E-18</c:v>
                </c:pt>
                <c:pt idx="3653">
                  <c:v>6.06871069920002E-18</c:v>
                </c:pt>
                <c:pt idx="3654">
                  <c:v>7.11883250100002E-18</c:v>
                </c:pt>
                <c:pt idx="3655">
                  <c:v>6.64123424430002E-18</c:v>
                </c:pt>
                <c:pt idx="3656">
                  <c:v>6.41726221590003E-18</c:v>
                </c:pt>
                <c:pt idx="3657">
                  <c:v>6.22867668290003E-18</c:v>
                </c:pt>
                <c:pt idx="3658">
                  <c:v>6.90276456060003E-18</c:v>
                </c:pt>
                <c:pt idx="3659">
                  <c:v>6.49154615830003E-18</c:v>
                </c:pt>
                <c:pt idx="3660">
                  <c:v>5.6862308543E-18</c:v>
                </c:pt>
                <c:pt idx="3661">
                  <c:v>5.43531682540003E-18</c:v>
                </c:pt>
                <c:pt idx="3662">
                  <c:v>6.32971246690003E-18</c:v>
                </c:pt>
                <c:pt idx="3663">
                  <c:v>6.52152477190002E-18</c:v>
                </c:pt>
                <c:pt idx="3664">
                  <c:v>7.11160053370003E-18</c:v>
                </c:pt>
                <c:pt idx="3665">
                  <c:v>5.07336905910003E-18</c:v>
                </c:pt>
                <c:pt idx="3666">
                  <c:v>4.5031913718E-18</c:v>
                </c:pt>
                <c:pt idx="3667">
                  <c:v>5.93892576990003E-18</c:v>
                </c:pt>
                <c:pt idx="3668">
                  <c:v>5.88153632310001E-18</c:v>
                </c:pt>
                <c:pt idx="3669">
                  <c:v>6.09025371160003E-18</c:v>
                </c:pt>
                <c:pt idx="3670">
                  <c:v>7.33849779040003E-18</c:v>
                </c:pt>
                <c:pt idx="3671">
                  <c:v>8.47027102730003E-18</c:v>
                </c:pt>
                <c:pt idx="3672">
                  <c:v>5.1742625416E-18</c:v>
                </c:pt>
                <c:pt idx="3673">
                  <c:v>4.8841706978E-18</c:v>
                </c:pt>
                <c:pt idx="3674">
                  <c:v>5.3648597778E-18</c:v>
                </c:pt>
                <c:pt idx="3675">
                  <c:v>6.09248649050001E-18</c:v>
                </c:pt>
                <c:pt idx="3676">
                  <c:v>7.22753647430001E-18</c:v>
                </c:pt>
                <c:pt idx="3677">
                  <c:v>6.71177726570003E-18</c:v>
                </c:pt>
                <c:pt idx="3678">
                  <c:v>7.26107389680003E-18</c:v>
                </c:pt>
                <c:pt idx="3679">
                  <c:v>7.91920833240003E-18</c:v>
                </c:pt>
                <c:pt idx="3680">
                  <c:v>8.82652630860003E-18</c:v>
                </c:pt>
                <c:pt idx="3681">
                  <c:v>9.47835204290003E-18</c:v>
                </c:pt>
                <c:pt idx="3682">
                  <c:v>7.02774681300003E-18</c:v>
                </c:pt>
                <c:pt idx="3683">
                  <c:v>6.47453265450003E-18</c:v>
                </c:pt>
                <c:pt idx="3684">
                  <c:v>8.46362944190003E-18</c:v>
                </c:pt>
                <c:pt idx="3685">
                  <c:v>8.83898446920003E-18</c:v>
                </c:pt>
                <c:pt idx="3686">
                  <c:v>6.87551593420003E-18</c:v>
                </c:pt>
                <c:pt idx="3687">
                  <c:v>7.91812582430003E-18</c:v>
                </c:pt>
                <c:pt idx="3688">
                  <c:v>8.33087058000003E-18</c:v>
                </c:pt>
                <c:pt idx="3689">
                  <c:v>9.26186397410003E-18</c:v>
                </c:pt>
                <c:pt idx="3690">
                  <c:v>8.84499755610003E-18</c:v>
                </c:pt>
                <c:pt idx="3691">
                  <c:v>9.59571523400003E-18</c:v>
                </c:pt>
                <c:pt idx="3692">
                  <c:v>8.96970536990003E-18</c:v>
                </c:pt>
                <c:pt idx="3693">
                  <c:v>6.77004085050003E-18</c:v>
                </c:pt>
                <c:pt idx="3694">
                  <c:v>6.17560752770001E-18</c:v>
                </c:pt>
                <c:pt idx="3695">
                  <c:v>6.7685869184E-18</c:v>
                </c:pt>
                <c:pt idx="3696">
                  <c:v>7.67866198690003E-18</c:v>
                </c:pt>
                <c:pt idx="3697">
                  <c:v>7.59257209920003E-18</c:v>
                </c:pt>
                <c:pt idx="3698">
                  <c:v>6.73292005510003E-18</c:v>
                </c:pt>
                <c:pt idx="3699">
                  <c:v>6.69428730590003E-18</c:v>
                </c:pt>
                <c:pt idx="3700">
                  <c:v>8.33241810920003E-18</c:v>
                </c:pt>
                <c:pt idx="3701">
                  <c:v>7.06562062070003E-18</c:v>
                </c:pt>
                <c:pt idx="3702">
                  <c:v>8.09337355300003E-18</c:v>
                </c:pt>
                <c:pt idx="3703">
                  <c:v>1.0774843542E-17</c:v>
                </c:pt>
                <c:pt idx="3704">
                  <c:v>7.25170401840003E-18</c:v>
                </c:pt>
                <c:pt idx="3705">
                  <c:v>9.46193654430003E-18</c:v>
                </c:pt>
                <c:pt idx="3706">
                  <c:v>9.25864524890003E-18</c:v>
                </c:pt>
                <c:pt idx="3707">
                  <c:v>1.181106638E-17</c:v>
                </c:pt>
                <c:pt idx="3708">
                  <c:v>1.2868497229E-17</c:v>
                </c:pt>
                <c:pt idx="3709">
                  <c:v>1.2456435182E-17</c:v>
                </c:pt>
                <c:pt idx="3710">
                  <c:v>1.418229107E-17</c:v>
                </c:pt>
                <c:pt idx="3711">
                  <c:v>1.3516997512E-17</c:v>
                </c:pt>
                <c:pt idx="3712">
                  <c:v>1.3380979267E-17</c:v>
                </c:pt>
                <c:pt idx="3713">
                  <c:v>1.6074151016E-17</c:v>
                </c:pt>
                <c:pt idx="3714">
                  <c:v>1.4149733665E-17</c:v>
                </c:pt>
                <c:pt idx="3715">
                  <c:v>1.0840342059E-17</c:v>
                </c:pt>
                <c:pt idx="3716">
                  <c:v>9.99629574940003E-18</c:v>
                </c:pt>
                <c:pt idx="3717">
                  <c:v>1.1453361825E-17</c:v>
                </c:pt>
                <c:pt idx="3718">
                  <c:v>1.2473829004E-17</c:v>
                </c:pt>
                <c:pt idx="3719">
                  <c:v>1.0362016624E-17</c:v>
                </c:pt>
                <c:pt idx="3720">
                  <c:v>9.30878451710003E-18</c:v>
                </c:pt>
                <c:pt idx="3721">
                  <c:v>9.35291662780003E-18</c:v>
                </c:pt>
                <c:pt idx="3722">
                  <c:v>8.31871904530003E-18</c:v>
                </c:pt>
                <c:pt idx="3723">
                  <c:v>8.01627407300003E-18</c:v>
                </c:pt>
                <c:pt idx="3724">
                  <c:v>9.40557158390003E-18</c:v>
                </c:pt>
                <c:pt idx="3725">
                  <c:v>7.6978345776E-18</c:v>
                </c:pt>
                <c:pt idx="3726">
                  <c:v>8.32285680130003E-18</c:v>
                </c:pt>
                <c:pt idx="3727">
                  <c:v>9.65792472170003E-18</c:v>
                </c:pt>
                <c:pt idx="3728">
                  <c:v>7.65871520800003E-18</c:v>
                </c:pt>
                <c:pt idx="3729">
                  <c:v>6.20772955810001E-18</c:v>
                </c:pt>
                <c:pt idx="3730">
                  <c:v>7.30092764400003E-18</c:v>
                </c:pt>
                <c:pt idx="3731">
                  <c:v>7.30367965410003E-18</c:v>
                </c:pt>
                <c:pt idx="3732">
                  <c:v>8.98737786530003E-18</c:v>
                </c:pt>
                <c:pt idx="3733">
                  <c:v>7.13215971740003E-18</c:v>
                </c:pt>
                <c:pt idx="3734">
                  <c:v>9.29299158780003E-18</c:v>
                </c:pt>
                <c:pt idx="3735">
                  <c:v>1.0751644156E-17</c:v>
                </c:pt>
                <c:pt idx="3736">
                  <c:v>7.95079419100003E-18</c:v>
                </c:pt>
                <c:pt idx="3737">
                  <c:v>7.71689197190003E-18</c:v>
                </c:pt>
                <c:pt idx="3738">
                  <c:v>1.0504022545E-17</c:v>
                </c:pt>
                <c:pt idx="3739">
                  <c:v>1.115707563E-17</c:v>
                </c:pt>
                <c:pt idx="3740">
                  <c:v>1.057818282E-17</c:v>
                </c:pt>
                <c:pt idx="3741">
                  <c:v>1.1920758841E-17</c:v>
                </c:pt>
                <c:pt idx="3742">
                  <c:v>1.162554753E-17</c:v>
                </c:pt>
                <c:pt idx="3743">
                  <c:v>1.1290388451E-17</c:v>
                </c:pt>
                <c:pt idx="3744">
                  <c:v>1.0912328001E-17</c:v>
                </c:pt>
                <c:pt idx="3745">
                  <c:v>1.3858417011E-17</c:v>
                </c:pt>
                <c:pt idx="3746">
                  <c:v>1.4382377193E-17</c:v>
                </c:pt>
                <c:pt idx="3747">
                  <c:v>9.95986655640003E-18</c:v>
                </c:pt>
                <c:pt idx="3748">
                  <c:v>1.2203583142E-17</c:v>
                </c:pt>
                <c:pt idx="3749">
                  <c:v>1.1533737629E-17</c:v>
                </c:pt>
                <c:pt idx="3750">
                  <c:v>1.1665916273E-17</c:v>
                </c:pt>
                <c:pt idx="3751">
                  <c:v>1.1304204405E-17</c:v>
                </c:pt>
                <c:pt idx="3752">
                  <c:v>9.67416657850003E-18</c:v>
                </c:pt>
                <c:pt idx="3753">
                  <c:v>1.0807466169E-17</c:v>
                </c:pt>
                <c:pt idx="3754">
                  <c:v>1.2481598837E-17</c:v>
                </c:pt>
                <c:pt idx="3755">
                  <c:v>1.2456077734E-17</c:v>
                </c:pt>
                <c:pt idx="3756">
                  <c:v>1.1948955721E-17</c:v>
                </c:pt>
                <c:pt idx="3757">
                  <c:v>9.83041789920003E-18</c:v>
                </c:pt>
                <c:pt idx="3758">
                  <c:v>1.1263463815E-17</c:v>
                </c:pt>
                <c:pt idx="3759">
                  <c:v>9.70276410490003E-18</c:v>
                </c:pt>
                <c:pt idx="3760">
                  <c:v>7.94854701260003E-18</c:v>
                </c:pt>
                <c:pt idx="3761">
                  <c:v>8.82889122460003E-18</c:v>
                </c:pt>
                <c:pt idx="3762">
                  <c:v>9.58849088990003E-18</c:v>
                </c:pt>
                <c:pt idx="3763">
                  <c:v>1.0464373779E-17</c:v>
                </c:pt>
                <c:pt idx="3764">
                  <c:v>1.1810248146E-17</c:v>
                </c:pt>
                <c:pt idx="3765">
                  <c:v>9.52440776530003E-18</c:v>
                </c:pt>
                <c:pt idx="3766">
                  <c:v>7.51038110420003E-18</c:v>
                </c:pt>
                <c:pt idx="3767">
                  <c:v>6.46217402030003E-18</c:v>
                </c:pt>
                <c:pt idx="3768">
                  <c:v>6.32514950040003E-18</c:v>
                </c:pt>
                <c:pt idx="3769">
                  <c:v>7.17584544170003E-18</c:v>
                </c:pt>
                <c:pt idx="3770">
                  <c:v>8.65772788880003E-18</c:v>
                </c:pt>
                <c:pt idx="3771">
                  <c:v>9.22333837450003E-18</c:v>
                </c:pt>
                <c:pt idx="3772">
                  <c:v>1.1372489661E-17</c:v>
                </c:pt>
                <c:pt idx="3773">
                  <c:v>1.041882543E-17</c:v>
                </c:pt>
                <c:pt idx="3774">
                  <c:v>9.51818292020003E-18</c:v>
                </c:pt>
                <c:pt idx="3775">
                  <c:v>1.0655284841E-17</c:v>
                </c:pt>
                <c:pt idx="3776">
                  <c:v>9.04208179410003E-18</c:v>
                </c:pt>
                <c:pt idx="3777">
                  <c:v>7.78236423060003E-18</c:v>
                </c:pt>
                <c:pt idx="3778">
                  <c:v>8.61082767450003E-18</c:v>
                </c:pt>
                <c:pt idx="3779">
                  <c:v>8.13104280220003E-18</c:v>
                </c:pt>
                <c:pt idx="3780">
                  <c:v>7.95733836760003E-18</c:v>
                </c:pt>
                <c:pt idx="3781">
                  <c:v>8.82790019610003E-18</c:v>
                </c:pt>
                <c:pt idx="3782">
                  <c:v>8.95550655660003E-18</c:v>
                </c:pt>
                <c:pt idx="3783">
                  <c:v>9.53614171270003E-18</c:v>
                </c:pt>
                <c:pt idx="3784">
                  <c:v>1.0335840765E-17</c:v>
                </c:pt>
                <c:pt idx="3785">
                  <c:v>9.72993522770003E-18</c:v>
                </c:pt>
                <c:pt idx="3786">
                  <c:v>1.1594839197E-17</c:v>
                </c:pt>
                <c:pt idx="3787">
                  <c:v>1.1154710714E-17</c:v>
                </c:pt>
                <c:pt idx="3788">
                  <c:v>1.2250302091E-17</c:v>
                </c:pt>
                <c:pt idx="3789">
                  <c:v>1.3304315162E-17</c:v>
                </c:pt>
                <c:pt idx="3790">
                  <c:v>1.2211722281E-17</c:v>
                </c:pt>
                <c:pt idx="3791">
                  <c:v>1.2030618167E-17</c:v>
                </c:pt>
                <c:pt idx="3792">
                  <c:v>1.2965870443E-17</c:v>
                </c:pt>
                <c:pt idx="3793">
                  <c:v>1.1211372983E-17</c:v>
                </c:pt>
                <c:pt idx="3794">
                  <c:v>1.1445799515E-17</c:v>
                </c:pt>
                <c:pt idx="3795">
                  <c:v>1.3103495509E-17</c:v>
                </c:pt>
                <c:pt idx="3796">
                  <c:v>1.2207853035E-17</c:v>
                </c:pt>
                <c:pt idx="3797">
                  <c:v>1.097058015E-17</c:v>
                </c:pt>
                <c:pt idx="3798">
                  <c:v>9.69720248650003E-18</c:v>
                </c:pt>
                <c:pt idx="3799">
                  <c:v>9.05703277270003E-18</c:v>
                </c:pt>
                <c:pt idx="3800">
                  <c:v>9.75346072080003E-18</c:v>
                </c:pt>
                <c:pt idx="3801">
                  <c:v>7.52016772290003E-18</c:v>
                </c:pt>
                <c:pt idx="3802">
                  <c:v>6.92077375160003E-18</c:v>
                </c:pt>
                <c:pt idx="3803">
                  <c:v>6.66616538850002E-18</c:v>
                </c:pt>
                <c:pt idx="3804">
                  <c:v>7.35344876900003E-18</c:v>
                </c:pt>
                <c:pt idx="3805">
                  <c:v>1.0251024815E-17</c:v>
                </c:pt>
                <c:pt idx="3806">
                  <c:v>1.0868106104E-17</c:v>
                </c:pt>
                <c:pt idx="3807">
                  <c:v>9.52487109230003E-18</c:v>
                </c:pt>
                <c:pt idx="3808">
                  <c:v>9.07911407460003E-18</c:v>
                </c:pt>
                <c:pt idx="3809">
                  <c:v>1.0224982787E-17</c:v>
                </c:pt>
                <c:pt idx="3810">
                  <c:v>1.0763966792E-17</c:v>
                </c:pt>
                <c:pt idx="3811">
                  <c:v>1.177485318E-17</c:v>
                </c:pt>
                <c:pt idx="3812">
                  <c:v>1.337131208E-17</c:v>
                </c:pt>
                <c:pt idx="3813">
                  <c:v>1.3673471602E-17</c:v>
                </c:pt>
                <c:pt idx="3814">
                  <c:v>1.1267724391E-17</c:v>
                </c:pt>
                <c:pt idx="3815">
                  <c:v>1.2412261567E-17</c:v>
                </c:pt>
                <c:pt idx="3816">
                  <c:v>1.2649978822E-17</c:v>
                </c:pt>
                <c:pt idx="3817">
                  <c:v>1.5508426181E-17</c:v>
                </c:pt>
                <c:pt idx="3818">
                  <c:v>1.4619527783E-17</c:v>
                </c:pt>
                <c:pt idx="3819">
                  <c:v>1.2746730314E-17</c:v>
                </c:pt>
                <c:pt idx="3820">
                  <c:v>1.1262961524E-17</c:v>
                </c:pt>
                <c:pt idx="3821">
                  <c:v>1.4180870596E-17</c:v>
                </c:pt>
                <c:pt idx="3822">
                  <c:v>1.4449392746E-17</c:v>
                </c:pt>
                <c:pt idx="3823">
                  <c:v>1.2440599901E-17</c:v>
                </c:pt>
                <c:pt idx="3824">
                  <c:v>1.1353205261E-17</c:v>
                </c:pt>
                <c:pt idx="3825">
                  <c:v>1.2310178003E-17</c:v>
                </c:pt>
                <c:pt idx="3826">
                  <c:v>1.3338919846E-17</c:v>
                </c:pt>
                <c:pt idx="3827">
                  <c:v>1.3653575646E-17</c:v>
                </c:pt>
                <c:pt idx="3828">
                  <c:v>1.0546217491E-17</c:v>
                </c:pt>
                <c:pt idx="3829">
                  <c:v>1.0233968959E-17</c:v>
                </c:pt>
                <c:pt idx="3830">
                  <c:v>1.0916403923E-17</c:v>
                </c:pt>
                <c:pt idx="3831">
                  <c:v>8.68960004460003E-18</c:v>
                </c:pt>
                <c:pt idx="3832">
                  <c:v>1.0936363407E-17</c:v>
                </c:pt>
                <c:pt idx="3833">
                  <c:v>1.2726954636E-17</c:v>
                </c:pt>
                <c:pt idx="3834">
                  <c:v>1.2566603675E-17</c:v>
                </c:pt>
                <c:pt idx="3835">
                  <c:v>1.220272425E-17</c:v>
                </c:pt>
                <c:pt idx="3836">
                  <c:v>1.3839660314E-17</c:v>
                </c:pt>
                <c:pt idx="3837">
                  <c:v>1.0510411714E-17</c:v>
                </c:pt>
                <c:pt idx="3838">
                  <c:v>1.0025364226E-17</c:v>
                </c:pt>
                <c:pt idx="3839">
                  <c:v>1.1300016675E-17</c:v>
                </c:pt>
                <c:pt idx="3840">
                  <c:v>1.2187567443E-17</c:v>
                </c:pt>
                <c:pt idx="3841">
                  <c:v>1.3064939416E-17</c:v>
                </c:pt>
                <c:pt idx="3842">
                  <c:v>1.3453616578E-17</c:v>
                </c:pt>
                <c:pt idx="3843">
                  <c:v>1.3277903828E-17</c:v>
                </c:pt>
                <c:pt idx="3844">
                  <c:v>1.3527194942E-17</c:v>
                </c:pt>
                <c:pt idx="3845">
                  <c:v>1.3013469459E-17</c:v>
                </c:pt>
                <c:pt idx="3846">
                  <c:v>1.5176123297E-17</c:v>
                </c:pt>
                <c:pt idx="3847">
                  <c:v>1.5625950309E-17</c:v>
                </c:pt>
                <c:pt idx="3848">
                  <c:v>1.3977501373E-17</c:v>
                </c:pt>
                <c:pt idx="3849">
                  <c:v>1.3575411445E-17</c:v>
                </c:pt>
                <c:pt idx="3850">
                  <c:v>1.4496404768E-17</c:v>
                </c:pt>
                <c:pt idx="3851">
                  <c:v>1.2236052456E-17</c:v>
                </c:pt>
                <c:pt idx="3852">
                  <c:v>1.067852319E-17</c:v>
                </c:pt>
                <c:pt idx="3853">
                  <c:v>1.1668661507E-17</c:v>
                </c:pt>
                <c:pt idx="3854">
                  <c:v>1.4771859883E-17</c:v>
                </c:pt>
                <c:pt idx="3855">
                  <c:v>1.1331212051E-17</c:v>
                </c:pt>
                <c:pt idx="3856">
                  <c:v>1.3247444523E-17</c:v>
                </c:pt>
                <c:pt idx="3857">
                  <c:v>1.2598452114E-17</c:v>
                </c:pt>
                <c:pt idx="3858">
                  <c:v>1.103678594E-17</c:v>
                </c:pt>
                <c:pt idx="3859">
                  <c:v>1.1996370931E-17</c:v>
                </c:pt>
                <c:pt idx="3860">
                  <c:v>1.0087466988E-17</c:v>
                </c:pt>
                <c:pt idx="3861">
                  <c:v>9.30940962750003E-18</c:v>
                </c:pt>
                <c:pt idx="3862">
                  <c:v>9.93022887360003E-18</c:v>
                </c:pt>
                <c:pt idx="3863">
                  <c:v>9.78014395270003E-18</c:v>
                </c:pt>
                <c:pt idx="3864">
                  <c:v>9.25849701810003E-18</c:v>
                </c:pt>
                <c:pt idx="3865">
                  <c:v>7.25815671540003E-18</c:v>
                </c:pt>
                <c:pt idx="3866">
                  <c:v>7.03722299410003E-18</c:v>
                </c:pt>
                <c:pt idx="3867">
                  <c:v>7.324630167E-18</c:v>
                </c:pt>
                <c:pt idx="3868">
                  <c:v>7.72308039460003E-18</c:v>
                </c:pt>
                <c:pt idx="3869">
                  <c:v>8.08064603590003E-18</c:v>
                </c:pt>
                <c:pt idx="3870">
                  <c:v>8.19573070840003E-18</c:v>
                </c:pt>
                <c:pt idx="3871">
                  <c:v>9.26377911560003E-18</c:v>
                </c:pt>
                <c:pt idx="3872">
                  <c:v>9.04683110790003E-18</c:v>
                </c:pt>
                <c:pt idx="3873">
                  <c:v>8.53991322920003E-18</c:v>
                </c:pt>
                <c:pt idx="3874">
                  <c:v>9.66651787100003E-18</c:v>
                </c:pt>
                <c:pt idx="3875">
                  <c:v>9.22448864530003E-18</c:v>
                </c:pt>
                <c:pt idx="3876">
                  <c:v>1.1752383937E-17</c:v>
                </c:pt>
                <c:pt idx="3877">
                  <c:v>1.2753675984E-17</c:v>
                </c:pt>
                <c:pt idx="3878">
                  <c:v>1.1442315669E-17</c:v>
                </c:pt>
                <c:pt idx="3879">
                  <c:v>1.052130964E-17</c:v>
                </c:pt>
                <c:pt idx="3880">
                  <c:v>1.1209698398E-17</c:v>
                </c:pt>
                <c:pt idx="3881">
                  <c:v>1.1018233377E-17</c:v>
                </c:pt>
                <c:pt idx="3882">
                  <c:v>1.20561164E-17</c:v>
                </c:pt>
                <c:pt idx="3883">
                  <c:v>1.4059723709E-17</c:v>
                </c:pt>
                <c:pt idx="3884">
                  <c:v>1.2278830161E-17</c:v>
                </c:pt>
                <c:pt idx="3885">
                  <c:v>9.94435823020003E-18</c:v>
                </c:pt>
                <c:pt idx="3886">
                  <c:v>1.1061881832E-17</c:v>
                </c:pt>
                <c:pt idx="3887">
                  <c:v>1.4427832369E-17</c:v>
                </c:pt>
                <c:pt idx="3888">
                  <c:v>1.3023316217E-17</c:v>
                </c:pt>
                <c:pt idx="3889">
                  <c:v>9.80854073230003E-18</c:v>
                </c:pt>
                <c:pt idx="3890">
                  <c:v>8.77139716920002E-18</c:v>
                </c:pt>
                <c:pt idx="3891">
                  <c:v>8.56004381420003E-18</c:v>
                </c:pt>
                <c:pt idx="3892">
                  <c:v>1.0573230219E-17</c:v>
                </c:pt>
                <c:pt idx="3893">
                  <c:v>1.1706181678E-17</c:v>
                </c:pt>
                <c:pt idx="3894">
                  <c:v>1.237529959E-17</c:v>
                </c:pt>
                <c:pt idx="3895">
                  <c:v>1.1945094944E-17</c:v>
                </c:pt>
                <c:pt idx="3896">
                  <c:v>1.2705371389E-17</c:v>
                </c:pt>
                <c:pt idx="3897">
                  <c:v>1.3849180117E-17</c:v>
                </c:pt>
                <c:pt idx="3898">
                  <c:v>1.5626250158E-17</c:v>
                </c:pt>
                <c:pt idx="3899">
                  <c:v>1.599598851E-17</c:v>
                </c:pt>
                <c:pt idx="3900">
                  <c:v>1.692961533E-17</c:v>
                </c:pt>
                <c:pt idx="3901">
                  <c:v>1.5171730585E-17</c:v>
                </c:pt>
                <c:pt idx="3902">
                  <c:v>1.4362736193E-17</c:v>
                </c:pt>
                <c:pt idx="3903">
                  <c:v>1.762880884E-17</c:v>
                </c:pt>
                <c:pt idx="3904">
                  <c:v>1.9588544925E-17</c:v>
                </c:pt>
                <c:pt idx="3905">
                  <c:v>2.2383145481E-17</c:v>
                </c:pt>
                <c:pt idx="3906">
                  <c:v>2.4514009326E-17</c:v>
                </c:pt>
                <c:pt idx="3907">
                  <c:v>2.0664795152E-17</c:v>
                </c:pt>
                <c:pt idx="3908">
                  <c:v>2.1025727749E-17</c:v>
                </c:pt>
                <c:pt idx="3909">
                  <c:v>2.2258433432E-17</c:v>
                </c:pt>
                <c:pt idx="3910">
                  <c:v>1.884353879E-17</c:v>
                </c:pt>
                <c:pt idx="3911">
                  <c:v>1.5792697215E-17</c:v>
                </c:pt>
                <c:pt idx="3912">
                  <c:v>1.7515856997E-17</c:v>
                </c:pt>
                <c:pt idx="3913">
                  <c:v>1.9692079456E-17</c:v>
                </c:pt>
                <c:pt idx="3914">
                  <c:v>2.196603427E-17</c:v>
                </c:pt>
                <c:pt idx="3915">
                  <c:v>2.1144984906E-17</c:v>
                </c:pt>
                <c:pt idx="3916">
                  <c:v>1.9608873715E-17</c:v>
                </c:pt>
                <c:pt idx="3917">
                  <c:v>2.1398312132E-17</c:v>
                </c:pt>
                <c:pt idx="3918">
                  <c:v>2.2831908619E-17</c:v>
                </c:pt>
                <c:pt idx="3919">
                  <c:v>2.0650842825E-17</c:v>
                </c:pt>
                <c:pt idx="3920">
                  <c:v>2.0522918827E-17</c:v>
                </c:pt>
                <c:pt idx="3921">
                  <c:v>2.0053179766E-17</c:v>
                </c:pt>
                <c:pt idx="3922">
                  <c:v>1.8180808353E-17</c:v>
                </c:pt>
                <c:pt idx="3923">
                  <c:v>1.8828327772E-17</c:v>
                </c:pt>
                <c:pt idx="3924">
                  <c:v>1.5162033751E-17</c:v>
                </c:pt>
                <c:pt idx="3925">
                  <c:v>1.4714751227E-17</c:v>
                </c:pt>
                <c:pt idx="3926">
                  <c:v>1.6310432551E-17</c:v>
                </c:pt>
                <c:pt idx="3927">
                  <c:v>1.6221128173E-17</c:v>
                </c:pt>
                <c:pt idx="3928">
                  <c:v>1.4525864574E-17</c:v>
                </c:pt>
                <c:pt idx="3929">
                  <c:v>1.4398428467E-17</c:v>
                </c:pt>
                <c:pt idx="3930">
                  <c:v>1.3351240788E-17</c:v>
                </c:pt>
                <c:pt idx="3931">
                  <c:v>1.2823739161E-17</c:v>
                </c:pt>
                <c:pt idx="3932">
                  <c:v>1.3944245166E-17</c:v>
                </c:pt>
                <c:pt idx="3933">
                  <c:v>1.474119729E-17</c:v>
                </c:pt>
                <c:pt idx="3934">
                  <c:v>1.677316665E-17</c:v>
                </c:pt>
                <c:pt idx="3935">
                  <c:v>1.3673736724E-17</c:v>
                </c:pt>
                <c:pt idx="3936">
                  <c:v>1.2335993026E-17</c:v>
                </c:pt>
                <c:pt idx="3937">
                  <c:v>1.4413354882E-17</c:v>
                </c:pt>
                <c:pt idx="3938">
                  <c:v>1.2154019856E-17</c:v>
                </c:pt>
                <c:pt idx="3939">
                  <c:v>1.1756837637E-17</c:v>
                </c:pt>
                <c:pt idx="3940">
                  <c:v>1.5932242504E-17</c:v>
                </c:pt>
                <c:pt idx="3941">
                  <c:v>1.6876787579E-17</c:v>
                </c:pt>
                <c:pt idx="3942">
                  <c:v>1.7353595977E-17</c:v>
                </c:pt>
                <c:pt idx="3943">
                  <c:v>1.4736613148E-17</c:v>
                </c:pt>
                <c:pt idx="3944">
                  <c:v>1.4545380213E-17</c:v>
                </c:pt>
                <c:pt idx="3945">
                  <c:v>1.6510040947E-17</c:v>
                </c:pt>
                <c:pt idx="3946">
                  <c:v>1.5672777678E-17</c:v>
                </c:pt>
                <c:pt idx="3947">
                  <c:v>1.5047718185E-17</c:v>
                </c:pt>
                <c:pt idx="3948">
                  <c:v>1.9098993762E-17</c:v>
                </c:pt>
                <c:pt idx="3949">
                  <c:v>1.7601253164E-17</c:v>
                </c:pt>
                <c:pt idx="3950">
                  <c:v>1.6849235291E-17</c:v>
                </c:pt>
                <c:pt idx="3951">
                  <c:v>1.2884516316E-17</c:v>
                </c:pt>
                <c:pt idx="3952">
                  <c:v>1.281722209E-17</c:v>
                </c:pt>
                <c:pt idx="3953">
                  <c:v>1.6293759554E-17</c:v>
                </c:pt>
                <c:pt idx="3954">
                  <c:v>1.5040313423E-17</c:v>
                </c:pt>
                <c:pt idx="3955">
                  <c:v>1.2298814209E-17</c:v>
                </c:pt>
                <c:pt idx="3956">
                  <c:v>1.0935755238E-17</c:v>
                </c:pt>
                <c:pt idx="3957">
                  <c:v>1.0780526286E-17</c:v>
                </c:pt>
                <c:pt idx="3958">
                  <c:v>1.1171267667E-17</c:v>
                </c:pt>
                <c:pt idx="3959">
                  <c:v>9.78623157850003E-18</c:v>
                </c:pt>
                <c:pt idx="3960">
                  <c:v>1.1691403494E-17</c:v>
                </c:pt>
                <c:pt idx="3961">
                  <c:v>1.0734789895E-17</c:v>
                </c:pt>
                <c:pt idx="3962">
                  <c:v>9.48080505030003E-18</c:v>
                </c:pt>
                <c:pt idx="3963">
                  <c:v>1.133979673E-17</c:v>
                </c:pt>
                <c:pt idx="3964">
                  <c:v>1.0073084368E-17</c:v>
                </c:pt>
                <c:pt idx="3965">
                  <c:v>1.000702681E-17</c:v>
                </c:pt>
                <c:pt idx="3966">
                  <c:v>8.52915760480003E-18</c:v>
                </c:pt>
                <c:pt idx="3967">
                  <c:v>9.13240091730003E-18</c:v>
                </c:pt>
                <c:pt idx="3968">
                  <c:v>1.0407750474E-17</c:v>
                </c:pt>
                <c:pt idx="3969">
                  <c:v>1.0528544148E-17</c:v>
                </c:pt>
                <c:pt idx="3970">
                  <c:v>9.84369514070003E-18</c:v>
                </c:pt>
                <c:pt idx="3971">
                  <c:v>9.97168944230003E-18</c:v>
                </c:pt>
                <c:pt idx="3972">
                  <c:v>9.62849964420003E-18</c:v>
                </c:pt>
                <c:pt idx="3973">
                  <c:v>9.80771995740003E-18</c:v>
                </c:pt>
                <c:pt idx="3974">
                  <c:v>1.0109361095E-17</c:v>
                </c:pt>
                <c:pt idx="3975">
                  <c:v>9.25976587340003E-18</c:v>
                </c:pt>
                <c:pt idx="3976">
                  <c:v>7.56366964100003E-18</c:v>
                </c:pt>
                <c:pt idx="3977">
                  <c:v>1.0850528477E-17</c:v>
                </c:pt>
                <c:pt idx="3978">
                  <c:v>1.0530665119E-17</c:v>
                </c:pt>
                <c:pt idx="3979">
                  <c:v>1.164101774E-17</c:v>
                </c:pt>
                <c:pt idx="3980">
                  <c:v>9.66001689310003E-18</c:v>
                </c:pt>
                <c:pt idx="3981">
                  <c:v>9.47155629750003E-18</c:v>
                </c:pt>
                <c:pt idx="3982">
                  <c:v>8.18134300680003E-18</c:v>
                </c:pt>
                <c:pt idx="3983">
                  <c:v>7.87785618400003E-18</c:v>
                </c:pt>
                <c:pt idx="3984">
                  <c:v>8.29205529520003E-18</c:v>
                </c:pt>
                <c:pt idx="3985">
                  <c:v>8.20163706910003E-18</c:v>
                </c:pt>
                <c:pt idx="3986">
                  <c:v>8.68421122100002E-18</c:v>
                </c:pt>
                <c:pt idx="3987">
                  <c:v>8.53332077170003E-18</c:v>
                </c:pt>
                <c:pt idx="3988">
                  <c:v>1.0983045087E-17</c:v>
                </c:pt>
                <c:pt idx="3989">
                  <c:v>1.1795476739E-17</c:v>
                </c:pt>
                <c:pt idx="3990">
                  <c:v>1.1054286487E-17</c:v>
                </c:pt>
                <c:pt idx="3991">
                  <c:v>1.1884946288E-17</c:v>
                </c:pt>
                <c:pt idx="3992">
                  <c:v>1.1949590148E-17</c:v>
                </c:pt>
                <c:pt idx="3993">
                  <c:v>9.39519543030003E-18</c:v>
                </c:pt>
                <c:pt idx="3994">
                  <c:v>9.23670878960003E-18</c:v>
                </c:pt>
                <c:pt idx="3995">
                  <c:v>9.71547214020003E-18</c:v>
                </c:pt>
                <c:pt idx="3996">
                  <c:v>9.48378745330003E-18</c:v>
                </c:pt>
                <c:pt idx="3997">
                  <c:v>9.12496481510003E-18</c:v>
                </c:pt>
                <c:pt idx="3998">
                  <c:v>1.0403738926E-17</c:v>
                </c:pt>
                <c:pt idx="3999">
                  <c:v>1.228286712E-17</c:v>
                </c:pt>
                <c:pt idx="4000">
                  <c:v>1.2411403522E-17</c:v>
                </c:pt>
                <c:pt idx="4001">
                  <c:v>1.0697545856E-17</c:v>
                </c:pt>
                <c:pt idx="4002">
                  <c:v>8.18458460190003E-18</c:v>
                </c:pt>
                <c:pt idx="4003">
                  <c:v>8.19481506580003E-18</c:v>
                </c:pt>
                <c:pt idx="4004">
                  <c:v>9.79627654220003E-18</c:v>
                </c:pt>
                <c:pt idx="4005">
                  <c:v>1.1297090176E-17</c:v>
                </c:pt>
                <c:pt idx="4006">
                  <c:v>1.2178523672E-17</c:v>
                </c:pt>
                <c:pt idx="4007">
                  <c:v>1.0090380781E-17</c:v>
                </c:pt>
                <c:pt idx="4008">
                  <c:v>9.81668664810003E-18</c:v>
                </c:pt>
                <c:pt idx="4009">
                  <c:v>9.39235109370003E-18</c:v>
                </c:pt>
                <c:pt idx="4010">
                  <c:v>9.17513881170003E-18</c:v>
                </c:pt>
                <c:pt idx="4011">
                  <c:v>1.024267307E-17</c:v>
                </c:pt>
                <c:pt idx="4012">
                  <c:v>7.69657842780003E-18</c:v>
                </c:pt>
                <c:pt idx="4013">
                  <c:v>8.39340956360003E-18</c:v>
                </c:pt>
                <c:pt idx="4014">
                  <c:v>9.36773292810003E-18</c:v>
                </c:pt>
                <c:pt idx="4015">
                  <c:v>9.35631238280003E-18</c:v>
                </c:pt>
                <c:pt idx="4016">
                  <c:v>8.63330115270003E-18</c:v>
                </c:pt>
                <c:pt idx="4017">
                  <c:v>8.48443595920003E-18</c:v>
                </c:pt>
                <c:pt idx="4018">
                  <c:v>7.72927982870003E-18</c:v>
                </c:pt>
                <c:pt idx="4019">
                  <c:v>8.84683815870003E-18</c:v>
                </c:pt>
                <c:pt idx="4020">
                  <c:v>9.70715512370003E-18</c:v>
                </c:pt>
                <c:pt idx="4021">
                  <c:v>8.88055176410003E-18</c:v>
                </c:pt>
                <c:pt idx="4022">
                  <c:v>8.49297405140003E-18</c:v>
                </c:pt>
                <c:pt idx="4023">
                  <c:v>7.86220386210002E-18</c:v>
                </c:pt>
                <c:pt idx="4024">
                  <c:v>6.84746135590003E-18</c:v>
                </c:pt>
                <c:pt idx="4025">
                  <c:v>5.83084817750003E-18</c:v>
                </c:pt>
                <c:pt idx="4026">
                  <c:v>8.85930394260003E-18</c:v>
                </c:pt>
                <c:pt idx="4027">
                  <c:v>1.0791335273E-17</c:v>
                </c:pt>
                <c:pt idx="4028">
                  <c:v>1.0159440224E-17</c:v>
                </c:pt>
                <c:pt idx="4029">
                  <c:v>1.0331156673E-17</c:v>
                </c:pt>
                <c:pt idx="4030">
                  <c:v>1.0463028691E-17</c:v>
                </c:pt>
                <c:pt idx="4031">
                  <c:v>1.2167552054E-17</c:v>
                </c:pt>
                <c:pt idx="4032">
                  <c:v>1.0653836415E-17</c:v>
                </c:pt>
                <c:pt idx="4033">
                  <c:v>1.0170327986E-17</c:v>
                </c:pt>
                <c:pt idx="4034">
                  <c:v>1.1014058352E-17</c:v>
                </c:pt>
                <c:pt idx="4035">
                  <c:v>1.0376824454E-17</c:v>
                </c:pt>
                <c:pt idx="4036">
                  <c:v>1.0082876069E-17</c:v>
                </c:pt>
                <c:pt idx="4037">
                  <c:v>1.2243817207E-17</c:v>
                </c:pt>
                <c:pt idx="4038">
                  <c:v>1.1621217497E-17</c:v>
                </c:pt>
                <c:pt idx="4039">
                  <c:v>1.1581183332E-17</c:v>
                </c:pt>
                <c:pt idx="4040">
                  <c:v>9.35573640040003E-18</c:v>
                </c:pt>
                <c:pt idx="4041">
                  <c:v>1.1279583699E-17</c:v>
                </c:pt>
                <c:pt idx="4042">
                  <c:v>9.82667316660003E-18</c:v>
                </c:pt>
                <c:pt idx="4043">
                  <c:v>8.41913564820003E-18</c:v>
                </c:pt>
                <c:pt idx="4044">
                  <c:v>8.74193312820003E-18</c:v>
                </c:pt>
                <c:pt idx="4045">
                  <c:v>9.62711813340003E-18</c:v>
                </c:pt>
                <c:pt idx="4046">
                  <c:v>9.68797406260003E-18</c:v>
                </c:pt>
                <c:pt idx="4047">
                  <c:v>7.92267608530003E-18</c:v>
                </c:pt>
                <c:pt idx="4048">
                  <c:v>7.20317241860003E-18</c:v>
                </c:pt>
                <c:pt idx="4049">
                  <c:v>6.61323514670003E-18</c:v>
                </c:pt>
                <c:pt idx="4050">
                  <c:v>8.43916458930003E-18</c:v>
                </c:pt>
                <c:pt idx="4051">
                  <c:v>9.79970702570003E-18</c:v>
                </c:pt>
                <c:pt idx="4052">
                  <c:v>1.0702606031E-17</c:v>
                </c:pt>
                <c:pt idx="4053">
                  <c:v>1.06379681E-17</c:v>
                </c:pt>
                <c:pt idx="4054">
                  <c:v>8.90119734510003E-18</c:v>
                </c:pt>
                <c:pt idx="4055">
                  <c:v>1.1613750055E-17</c:v>
                </c:pt>
                <c:pt idx="4056">
                  <c:v>1.1362941905E-17</c:v>
                </c:pt>
                <c:pt idx="4057">
                  <c:v>8.54909760740003E-18</c:v>
                </c:pt>
                <c:pt idx="4058">
                  <c:v>7.97086802490003E-18</c:v>
                </c:pt>
                <c:pt idx="4059">
                  <c:v>5.117982708E-18</c:v>
                </c:pt>
                <c:pt idx="4060">
                  <c:v>6.68087623320002E-18</c:v>
                </c:pt>
                <c:pt idx="4061">
                  <c:v>9.01870368480003E-18</c:v>
                </c:pt>
                <c:pt idx="4062">
                  <c:v>7.93494620460003E-18</c:v>
                </c:pt>
                <c:pt idx="4063">
                  <c:v>8.26551182370003E-18</c:v>
                </c:pt>
                <c:pt idx="4064">
                  <c:v>6.84688791460003E-18</c:v>
                </c:pt>
                <c:pt idx="4065">
                  <c:v>5.7508014464E-18</c:v>
                </c:pt>
                <c:pt idx="4066">
                  <c:v>7.16231154920001E-18</c:v>
                </c:pt>
                <c:pt idx="4067">
                  <c:v>8.35288327220003E-18</c:v>
                </c:pt>
                <c:pt idx="4068">
                  <c:v>6.37502280040003E-18</c:v>
                </c:pt>
                <c:pt idx="4069">
                  <c:v>5.32174029510002E-18</c:v>
                </c:pt>
                <c:pt idx="4070">
                  <c:v>7.66299103030002E-18</c:v>
                </c:pt>
                <c:pt idx="4071">
                  <c:v>7.30903629040003E-18</c:v>
                </c:pt>
                <c:pt idx="4072">
                  <c:v>6.28115418560003E-18</c:v>
                </c:pt>
                <c:pt idx="4073">
                  <c:v>8.03592777850003E-18</c:v>
                </c:pt>
                <c:pt idx="4074">
                  <c:v>6.66855275090001E-18</c:v>
                </c:pt>
                <c:pt idx="4075">
                  <c:v>4.5238352588E-18</c:v>
                </c:pt>
                <c:pt idx="4076">
                  <c:v>5.38835562470001E-18</c:v>
                </c:pt>
                <c:pt idx="4077">
                  <c:v>6.30267898690003E-18</c:v>
                </c:pt>
                <c:pt idx="4078">
                  <c:v>7.35171828060003E-18</c:v>
                </c:pt>
                <c:pt idx="4079">
                  <c:v>7.84964405760003E-18</c:v>
                </c:pt>
                <c:pt idx="4080">
                  <c:v>5.3931350081E-18</c:v>
                </c:pt>
                <c:pt idx="4081">
                  <c:v>3.3735338114E-18</c:v>
                </c:pt>
                <c:pt idx="4082">
                  <c:v>4.1713683323E-18</c:v>
                </c:pt>
                <c:pt idx="4083">
                  <c:v>4.7872510704E-18</c:v>
                </c:pt>
                <c:pt idx="4084">
                  <c:v>3.9436172664E-18</c:v>
                </c:pt>
                <c:pt idx="4085">
                  <c:v>4.2971883003E-18</c:v>
                </c:pt>
                <c:pt idx="4086">
                  <c:v>4.0643800242E-18</c:v>
                </c:pt>
                <c:pt idx="4087">
                  <c:v>4.73988329390002E-18</c:v>
                </c:pt>
                <c:pt idx="4088">
                  <c:v>5.27105934920003E-18</c:v>
                </c:pt>
                <c:pt idx="4089">
                  <c:v>6.37171090150003E-18</c:v>
                </c:pt>
                <c:pt idx="4090">
                  <c:v>7.14832195310003E-18</c:v>
                </c:pt>
                <c:pt idx="4091">
                  <c:v>5.5642513336E-18</c:v>
                </c:pt>
                <c:pt idx="4092">
                  <c:v>4.93962890950003E-18</c:v>
                </c:pt>
                <c:pt idx="4093">
                  <c:v>4.124558327E-18</c:v>
                </c:pt>
                <c:pt idx="4094">
                  <c:v>4.2261755991E-18</c:v>
                </c:pt>
                <c:pt idx="4095">
                  <c:v>5.54009607150001E-18</c:v>
                </c:pt>
                <c:pt idx="4096">
                  <c:v>5.21611740410002E-18</c:v>
                </c:pt>
                <c:pt idx="4097">
                  <c:v>4.5213979215E-18</c:v>
                </c:pt>
                <c:pt idx="4098">
                  <c:v>4.3956105642E-18</c:v>
                </c:pt>
                <c:pt idx="4099">
                  <c:v>5.6127956388E-18</c:v>
                </c:pt>
                <c:pt idx="4100">
                  <c:v>5.43931863250002E-18</c:v>
                </c:pt>
                <c:pt idx="4101">
                  <c:v>3.8760130258E-18</c:v>
                </c:pt>
                <c:pt idx="4102">
                  <c:v>4.1228041218E-18</c:v>
                </c:pt>
                <c:pt idx="4103">
                  <c:v>4.5264466613E-18</c:v>
                </c:pt>
                <c:pt idx="4104">
                  <c:v>4.1621318615E-18</c:v>
                </c:pt>
                <c:pt idx="4105">
                  <c:v>5.5668762887E-18</c:v>
                </c:pt>
                <c:pt idx="4106">
                  <c:v>5.91423814760001E-18</c:v>
                </c:pt>
                <c:pt idx="4107">
                  <c:v>4.78842209350002E-18</c:v>
                </c:pt>
                <c:pt idx="4108">
                  <c:v>6.59690901010003E-18</c:v>
                </c:pt>
                <c:pt idx="4109">
                  <c:v>6.76658368550003E-18</c:v>
                </c:pt>
                <c:pt idx="4110">
                  <c:v>5.27262212500003E-18</c:v>
                </c:pt>
                <c:pt idx="4111">
                  <c:v>6.23287203710003E-18</c:v>
                </c:pt>
                <c:pt idx="4112">
                  <c:v>5.6279744692E-18</c:v>
                </c:pt>
                <c:pt idx="4113">
                  <c:v>5.20970748230003E-18</c:v>
                </c:pt>
                <c:pt idx="4114">
                  <c:v>7.07762773630003E-18</c:v>
                </c:pt>
                <c:pt idx="4115">
                  <c:v>7.94985991370003E-18</c:v>
                </c:pt>
                <c:pt idx="4116">
                  <c:v>8.29202988420003E-18</c:v>
                </c:pt>
                <c:pt idx="4117">
                  <c:v>8.01428100450003E-18</c:v>
                </c:pt>
                <c:pt idx="4118">
                  <c:v>7.82313785560003E-18</c:v>
                </c:pt>
                <c:pt idx="4119">
                  <c:v>1.024227327E-17</c:v>
                </c:pt>
                <c:pt idx="4120">
                  <c:v>1.0715673208E-17</c:v>
                </c:pt>
                <c:pt idx="4121">
                  <c:v>1.0563591831E-17</c:v>
                </c:pt>
                <c:pt idx="4122">
                  <c:v>9.62826840420003E-18</c:v>
                </c:pt>
                <c:pt idx="4123">
                  <c:v>8.44648634210003E-18</c:v>
                </c:pt>
                <c:pt idx="4124">
                  <c:v>8.74926758650003E-18</c:v>
                </c:pt>
                <c:pt idx="4125">
                  <c:v>9.04194118670003E-18</c:v>
                </c:pt>
                <c:pt idx="4126">
                  <c:v>9.79969093210003E-18</c:v>
                </c:pt>
                <c:pt idx="4127">
                  <c:v>1.018337314E-17</c:v>
                </c:pt>
                <c:pt idx="4128">
                  <c:v>9.11754565350003E-18</c:v>
                </c:pt>
                <c:pt idx="4129">
                  <c:v>8.61033808950003E-18</c:v>
                </c:pt>
                <c:pt idx="4130">
                  <c:v>1.080035448E-17</c:v>
                </c:pt>
                <c:pt idx="4131">
                  <c:v>9.57958264440003E-18</c:v>
                </c:pt>
                <c:pt idx="4132">
                  <c:v>1.0012064962E-17</c:v>
                </c:pt>
                <c:pt idx="4133">
                  <c:v>1.1575109259E-17</c:v>
                </c:pt>
                <c:pt idx="4134">
                  <c:v>1.2155539433E-17</c:v>
                </c:pt>
                <c:pt idx="4135">
                  <c:v>1.0934732869E-17</c:v>
                </c:pt>
                <c:pt idx="4136">
                  <c:v>1.2340709306E-17</c:v>
                </c:pt>
                <c:pt idx="4137">
                  <c:v>1.2142186806E-17</c:v>
                </c:pt>
                <c:pt idx="4138">
                  <c:v>1.326395743E-17</c:v>
                </c:pt>
                <c:pt idx="4139">
                  <c:v>1.241320855E-17</c:v>
                </c:pt>
                <c:pt idx="4140">
                  <c:v>9.44838740530003E-18</c:v>
                </c:pt>
                <c:pt idx="4141">
                  <c:v>9.35007737330003E-18</c:v>
                </c:pt>
                <c:pt idx="4142">
                  <c:v>7.95812441420003E-18</c:v>
                </c:pt>
                <c:pt idx="4143">
                  <c:v>1.0254773783E-17</c:v>
                </c:pt>
                <c:pt idx="4144">
                  <c:v>1.0259828028E-17</c:v>
                </c:pt>
                <c:pt idx="4145">
                  <c:v>8.91418659540003E-18</c:v>
                </c:pt>
                <c:pt idx="4146">
                  <c:v>8.81718522930003E-18</c:v>
                </c:pt>
                <c:pt idx="4147">
                  <c:v>1.101602008E-17</c:v>
                </c:pt>
                <c:pt idx="4148">
                  <c:v>1.2498215082E-17</c:v>
                </c:pt>
                <c:pt idx="4149">
                  <c:v>1.1060698527E-17</c:v>
                </c:pt>
                <c:pt idx="4150">
                  <c:v>1.0011820169E-17</c:v>
                </c:pt>
                <c:pt idx="4151">
                  <c:v>1.1736890858E-17</c:v>
                </c:pt>
                <c:pt idx="4152">
                  <c:v>1.268186199E-17</c:v>
                </c:pt>
                <c:pt idx="4153">
                  <c:v>1.1698336459E-17</c:v>
                </c:pt>
                <c:pt idx="4154">
                  <c:v>1.2583854348E-17</c:v>
                </c:pt>
                <c:pt idx="4155">
                  <c:v>1.260683774E-17</c:v>
                </c:pt>
                <c:pt idx="4156">
                  <c:v>1.5142994145E-17</c:v>
                </c:pt>
                <c:pt idx="4157">
                  <c:v>1.4169489014E-17</c:v>
                </c:pt>
                <c:pt idx="4158">
                  <c:v>1.5649651984E-17</c:v>
                </c:pt>
                <c:pt idx="4159">
                  <c:v>1.8148593996E-17</c:v>
                </c:pt>
                <c:pt idx="4160">
                  <c:v>1.6367871549E-17</c:v>
                </c:pt>
                <c:pt idx="4161">
                  <c:v>1.4976248933E-17</c:v>
                </c:pt>
                <c:pt idx="4162">
                  <c:v>1.3994621603E-17</c:v>
                </c:pt>
                <c:pt idx="4163">
                  <c:v>1.5884171691E-17</c:v>
                </c:pt>
                <c:pt idx="4164">
                  <c:v>1.4073621825E-17</c:v>
                </c:pt>
                <c:pt idx="4165">
                  <c:v>1.5879352073E-17</c:v>
                </c:pt>
                <c:pt idx="4166">
                  <c:v>1.7161490599E-17</c:v>
                </c:pt>
                <c:pt idx="4167">
                  <c:v>1.9177285018E-17</c:v>
                </c:pt>
                <c:pt idx="4168">
                  <c:v>1.5730894303E-17</c:v>
                </c:pt>
                <c:pt idx="4169">
                  <c:v>1.5320672858E-17</c:v>
                </c:pt>
                <c:pt idx="4170">
                  <c:v>1.7468646768E-17</c:v>
                </c:pt>
                <c:pt idx="4171">
                  <c:v>1.7576021747E-17</c:v>
                </c:pt>
                <c:pt idx="4172">
                  <c:v>1.8910622105E-17</c:v>
                </c:pt>
                <c:pt idx="4173">
                  <c:v>1.738667939E-17</c:v>
                </c:pt>
                <c:pt idx="4174">
                  <c:v>1.8550870272E-17</c:v>
                </c:pt>
                <c:pt idx="4175">
                  <c:v>1.6099395986E-17</c:v>
                </c:pt>
                <c:pt idx="4176">
                  <c:v>1.4023546931E-17</c:v>
                </c:pt>
                <c:pt idx="4177">
                  <c:v>1.4436121433E-17</c:v>
                </c:pt>
                <c:pt idx="4178">
                  <c:v>1.3691351621E-17</c:v>
                </c:pt>
                <c:pt idx="4179">
                  <c:v>1.5862406332E-17</c:v>
                </c:pt>
                <c:pt idx="4180">
                  <c:v>1.3276843343E-17</c:v>
                </c:pt>
                <c:pt idx="4181">
                  <c:v>1.4381403105E-17</c:v>
                </c:pt>
                <c:pt idx="4182">
                  <c:v>1.2627858557E-17</c:v>
                </c:pt>
                <c:pt idx="4183">
                  <c:v>1.1595000981E-17</c:v>
                </c:pt>
                <c:pt idx="4184">
                  <c:v>1.2763278796E-17</c:v>
                </c:pt>
                <c:pt idx="4185">
                  <c:v>1.2586905361E-17</c:v>
                </c:pt>
                <c:pt idx="4186">
                  <c:v>9.25937539130003E-18</c:v>
                </c:pt>
                <c:pt idx="4187">
                  <c:v>1.0605537749E-17</c:v>
                </c:pt>
                <c:pt idx="4188">
                  <c:v>1.1110659918E-17</c:v>
                </c:pt>
                <c:pt idx="4189">
                  <c:v>9.26157428880003E-18</c:v>
                </c:pt>
                <c:pt idx="4190">
                  <c:v>1.1580531117E-17</c:v>
                </c:pt>
                <c:pt idx="4191">
                  <c:v>1.3280461867E-17</c:v>
                </c:pt>
                <c:pt idx="4192">
                  <c:v>1.0496954055E-17</c:v>
                </c:pt>
                <c:pt idx="4193">
                  <c:v>9.82255404540003E-18</c:v>
                </c:pt>
                <c:pt idx="4194">
                  <c:v>1.0488349894E-17</c:v>
                </c:pt>
                <c:pt idx="4195">
                  <c:v>7.89463844770003E-18</c:v>
                </c:pt>
                <c:pt idx="4196">
                  <c:v>7.29956730910003E-18</c:v>
                </c:pt>
                <c:pt idx="4197">
                  <c:v>7.29360419720003E-18</c:v>
                </c:pt>
                <c:pt idx="4198">
                  <c:v>9.95109637730003E-18</c:v>
                </c:pt>
                <c:pt idx="4199">
                  <c:v>1.1330716537E-17</c:v>
                </c:pt>
                <c:pt idx="4200">
                  <c:v>1.0141462797E-17</c:v>
                </c:pt>
                <c:pt idx="4201">
                  <c:v>8.45239693800003E-18</c:v>
                </c:pt>
                <c:pt idx="4202">
                  <c:v>8.19121263470003E-18</c:v>
                </c:pt>
                <c:pt idx="4203">
                  <c:v>8.31910359830003E-18</c:v>
                </c:pt>
                <c:pt idx="4204">
                  <c:v>9.41548102230003E-18</c:v>
                </c:pt>
                <c:pt idx="4205">
                  <c:v>9.01686985850003E-18</c:v>
                </c:pt>
                <c:pt idx="4206">
                  <c:v>6.86424361970003E-18</c:v>
                </c:pt>
                <c:pt idx="4207">
                  <c:v>6.23808552490003E-18</c:v>
                </c:pt>
                <c:pt idx="4208">
                  <c:v>8.22767994410003E-18</c:v>
                </c:pt>
                <c:pt idx="4209">
                  <c:v>9.91282573470003E-18</c:v>
                </c:pt>
                <c:pt idx="4210">
                  <c:v>1.0268842153E-17</c:v>
                </c:pt>
                <c:pt idx="4211">
                  <c:v>1.2644181729E-17</c:v>
                </c:pt>
                <c:pt idx="4212">
                  <c:v>1.2183753254E-17</c:v>
                </c:pt>
                <c:pt idx="4213">
                  <c:v>9.24864602490003E-18</c:v>
                </c:pt>
                <c:pt idx="4214">
                  <c:v>9.60816153610003E-18</c:v>
                </c:pt>
                <c:pt idx="4215">
                  <c:v>1.137839348E-17</c:v>
                </c:pt>
                <c:pt idx="4216">
                  <c:v>1.1948816807E-17</c:v>
                </c:pt>
                <c:pt idx="4217">
                  <c:v>1.1925019416E-17</c:v>
                </c:pt>
                <c:pt idx="4218">
                  <c:v>1.0726240791E-17</c:v>
                </c:pt>
                <c:pt idx="4219">
                  <c:v>1.0873756661E-17</c:v>
                </c:pt>
                <c:pt idx="4220">
                  <c:v>9.41080624750003E-18</c:v>
                </c:pt>
                <c:pt idx="4221">
                  <c:v>7.76004660650003E-18</c:v>
                </c:pt>
                <c:pt idx="4222">
                  <c:v>8.41312256140003E-18</c:v>
                </c:pt>
                <c:pt idx="4223">
                  <c:v>7.54644437900003E-18</c:v>
                </c:pt>
                <c:pt idx="4224">
                  <c:v>7.37727749980003E-18</c:v>
                </c:pt>
                <c:pt idx="4225">
                  <c:v>8.92866408250003E-18</c:v>
                </c:pt>
                <c:pt idx="4226">
                  <c:v>8.68395202890003E-18</c:v>
                </c:pt>
                <c:pt idx="4227">
                  <c:v>8.65743989760003E-18</c:v>
                </c:pt>
                <c:pt idx="4228">
                  <c:v>7.54471304360003E-18</c:v>
                </c:pt>
                <c:pt idx="4229">
                  <c:v>8.04206199110003E-18</c:v>
                </c:pt>
                <c:pt idx="4230">
                  <c:v>8.67376815170003E-18</c:v>
                </c:pt>
                <c:pt idx="4231">
                  <c:v>6.92388659770002E-18</c:v>
                </c:pt>
                <c:pt idx="4232">
                  <c:v>5.89536286540003E-18</c:v>
                </c:pt>
                <c:pt idx="4233">
                  <c:v>5.23858241200001E-18</c:v>
                </c:pt>
                <c:pt idx="4234">
                  <c:v>6.07731994200002E-18</c:v>
                </c:pt>
                <c:pt idx="4235">
                  <c:v>6.04520553490003E-18</c:v>
                </c:pt>
                <c:pt idx="4236">
                  <c:v>6.09215699470001E-18</c:v>
                </c:pt>
                <c:pt idx="4237">
                  <c:v>5.95763164550003E-18</c:v>
                </c:pt>
                <c:pt idx="4238">
                  <c:v>6.29427345540003E-18</c:v>
                </c:pt>
                <c:pt idx="4239">
                  <c:v>5.8967350588E-18</c:v>
                </c:pt>
                <c:pt idx="4240">
                  <c:v>7.64868464380003E-18</c:v>
                </c:pt>
                <c:pt idx="4241">
                  <c:v>7.20395507710001E-18</c:v>
                </c:pt>
                <c:pt idx="4242">
                  <c:v>5.6471237666E-18</c:v>
                </c:pt>
                <c:pt idx="4243">
                  <c:v>6.00228595190001E-18</c:v>
                </c:pt>
                <c:pt idx="4244">
                  <c:v>6.99556421970003E-18</c:v>
                </c:pt>
                <c:pt idx="4245">
                  <c:v>6.58636810860003E-18</c:v>
                </c:pt>
                <c:pt idx="4246">
                  <c:v>6.60433071280003E-18</c:v>
                </c:pt>
                <c:pt idx="4247">
                  <c:v>5.41185740090003E-18</c:v>
                </c:pt>
                <c:pt idx="4248">
                  <c:v>5.47199250500003E-18</c:v>
                </c:pt>
                <c:pt idx="4249">
                  <c:v>5.3675931531E-18</c:v>
                </c:pt>
                <c:pt idx="4250">
                  <c:v>5.80319509280003E-18</c:v>
                </c:pt>
                <c:pt idx="4251">
                  <c:v>8.62227532480003E-18</c:v>
                </c:pt>
                <c:pt idx="4252">
                  <c:v>8.12736922030003E-18</c:v>
                </c:pt>
                <c:pt idx="4253">
                  <c:v>5.78843681430001E-18</c:v>
                </c:pt>
                <c:pt idx="4254">
                  <c:v>6.81198549850003E-18</c:v>
                </c:pt>
                <c:pt idx="4255">
                  <c:v>5.89990042090002E-18</c:v>
                </c:pt>
                <c:pt idx="4256">
                  <c:v>5.3065864521E-18</c:v>
                </c:pt>
                <c:pt idx="4257">
                  <c:v>4.7820820519E-18</c:v>
                </c:pt>
                <c:pt idx="4258">
                  <c:v>5.0580475037E-18</c:v>
                </c:pt>
                <c:pt idx="4259">
                  <c:v>5.67311878420002E-18</c:v>
                </c:pt>
                <c:pt idx="4260">
                  <c:v>6.13772990830002E-18</c:v>
                </c:pt>
                <c:pt idx="4261">
                  <c:v>5.268315386E-18</c:v>
                </c:pt>
                <c:pt idx="4262">
                  <c:v>4.8789965971E-18</c:v>
                </c:pt>
                <c:pt idx="4263">
                  <c:v>5.1950012963E-18</c:v>
                </c:pt>
                <c:pt idx="4264">
                  <c:v>4.722481002E-18</c:v>
                </c:pt>
                <c:pt idx="4265">
                  <c:v>5.90115699430003E-18</c:v>
                </c:pt>
                <c:pt idx="4266">
                  <c:v>5.80184788690002E-18</c:v>
                </c:pt>
                <c:pt idx="4267">
                  <c:v>5.6829570719E-18</c:v>
                </c:pt>
                <c:pt idx="4268">
                  <c:v>5.44865801780002E-18</c:v>
                </c:pt>
                <c:pt idx="4269">
                  <c:v>5.43000254070003E-18</c:v>
                </c:pt>
                <c:pt idx="4270">
                  <c:v>5.0965205871E-18</c:v>
                </c:pt>
                <c:pt idx="4271">
                  <c:v>5.86744508300002E-18</c:v>
                </c:pt>
                <c:pt idx="4272">
                  <c:v>5.42170585300001E-18</c:v>
                </c:pt>
                <c:pt idx="4273">
                  <c:v>5.05440314440001E-18</c:v>
                </c:pt>
                <c:pt idx="4274">
                  <c:v>4.0961509595E-18</c:v>
                </c:pt>
                <c:pt idx="4275">
                  <c:v>5.0298709527E-18</c:v>
                </c:pt>
                <c:pt idx="4276">
                  <c:v>5.30316189790001E-18</c:v>
                </c:pt>
                <c:pt idx="4277">
                  <c:v>4.6364910643E-18</c:v>
                </c:pt>
                <c:pt idx="4278">
                  <c:v>4.2662220463E-18</c:v>
                </c:pt>
                <c:pt idx="4279">
                  <c:v>5.34525181210001E-18</c:v>
                </c:pt>
                <c:pt idx="4280">
                  <c:v>5.0760804116E-18</c:v>
                </c:pt>
                <c:pt idx="4281">
                  <c:v>4.88026333480003E-18</c:v>
                </c:pt>
                <c:pt idx="4282">
                  <c:v>4.38760949100001E-18</c:v>
                </c:pt>
                <c:pt idx="4283">
                  <c:v>5.6632508504E-18</c:v>
                </c:pt>
                <c:pt idx="4284">
                  <c:v>5.72286079410003E-18</c:v>
                </c:pt>
                <c:pt idx="4285">
                  <c:v>5.95566059980003E-18</c:v>
                </c:pt>
                <c:pt idx="4286">
                  <c:v>4.743753811E-18</c:v>
                </c:pt>
                <c:pt idx="4287">
                  <c:v>4.8838085912E-18</c:v>
                </c:pt>
                <c:pt idx="4288">
                  <c:v>5.48069703910003E-18</c:v>
                </c:pt>
                <c:pt idx="4289">
                  <c:v>4.23600414590001E-18</c:v>
                </c:pt>
                <c:pt idx="4290">
                  <c:v>4.2241486493E-18</c:v>
                </c:pt>
                <c:pt idx="4291">
                  <c:v>5.1178336302E-18</c:v>
                </c:pt>
                <c:pt idx="4292">
                  <c:v>4.6448991368E-18</c:v>
                </c:pt>
                <c:pt idx="4293">
                  <c:v>5.0218076225E-18</c:v>
                </c:pt>
                <c:pt idx="4294">
                  <c:v>6.32436811250003E-18</c:v>
                </c:pt>
                <c:pt idx="4295">
                  <c:v>6.05414977930002E-18</c:v>
                </c:pt>
                <c:pt idx="4296">
                  <c:v>5.0441824213E-18</c:v>
                </c:pt>
                <c:pt idx="4297">
                  <c:v>4.7036235075E-18</c:v>
                </c:pt>
                <c:pt idx="4298">
                  <c:v>6.22310701780003E-18</c:v>
                </c:pt>
                <c:pt idx="4299">
                  <c:v>5.5605675873E-18</c:v>
                </c:pt>
                <c:pt idx="4300">
                  <c:v>5.23272814370003E-18</c:v>
                </c:pt>
                <c:pt idx="4301">
                  <c:v>6.35685690830003E-18</c:v>
                </c:pt>
                <c:pt idx="4302">
                  <c:v>5.37961128010003E-18</c:v>
                </c:pt>
                <c:pt idx="4303">
                  <c:v>5.2578672346E-18</c:v>
                </c:pt>
                <c:pt idx="4304">
                  <c:v>6.61671179340003E-18</c:v>
                </c:pt>
                <c:pt idx="4305">
                  <c:v>5.0571272024E-18</c:v>
                </c:pt>
                <c:pt idx="4306">
                  <c:v>5.0235605572E-18</c:v>
                </c:pt>
                <c:pt idx="4307">
                  <c:v>6.74312044940003E-18</c:v>
                </c:pt>
                <c:pt idx="4308">
                  <c:v>6.64382065940003E-18</c:v>
                </c:pt>
                <c:pt idx="4309">
                  <c:v>5.43504958650003E-18</c:v>
                </c:pt>
                <c:pt idx="4310">
                  <c:v>4.4288909122E-18</c:v>
                </c:pt>
                <c:pt idx="4311">
                  <c:v>5.6581889815E-18</c:v>
                </c:pt>
                <c:pt idx="4312">
                  <c:v>5.93899141490003E-18</c:v>
                </c:pt>
                <c:pt idx="4313">
                  <c:v>7.94497253360003E-18</c:v>
                </c:pt>
                <c:pt idx="4314">
                  <c:v>7.11567730330002E-18</c:v>
                </c:pt>
                <c:pt idx="4315">
                  <c:v>5.49349147170002E-18</c:v>
                </c:pt>
                <c:pt idx="4316">
                  <c:v>4.6930982761E-18</c:v>
                </c:pt>
                <c:pt idx="4317">
                  <c:v>6.48484909230003E-18</c:v>
                </c:pt>
                <c:pt idx="4318">
                  <c:v>6.86142003540003E-18</c:v>
                </c:pt>
                <c:pt idx="4319">
                  <c:v>6.8181010764E-18</c:v>
                </c:pt>
                <c:pt idx="4320">
                  <c:v>7.06640370270003E-18</c:v>
                </c:pt>
                <c:pt idx="4321">
                  <c:v>7.61417821560003E-18</c:v>
                </c:pt>
                <c:pt idx="4322">
                  <c:v>7.13527256350003E-18</c:v>
                </c:pt>
                <c:pt idx="4323">
                  <c:v>5.98930093680003E-18</c:v>
                </c:pt>
                <c:pt idx="4324">
                  <c:v>4.3935717559E-18</c:v>
                </c:pt>
                <c:pt idx="4325">
                  <c:v>6.42618274340003E-18</c:v>
                </c:pt>
                <c:pt idx="4326">
                  <c:v>5.9947350767E-18</c:v>
                </c:pt>
                <c:pt idx="4327">
                  <c:v>4.8598002894E-18</c:v>
                </c:pt>
                <c:pt idx="4328">
                  <c:v>5.1074710291E-18</c:v>
                </c:pt>
                <c:pt idx="4329">
                  <c:v>5.04152909060003E-18</c:v>
                </c:pt>
                <c:pt idx="4330">
                  <c:v>5.3670654516E-18</c:v>
                </c:pt>
                <c:pt idx="4331">
                  <c:v>6.82637235310003E-18</c:v>
                </c:pt>
                <c:pt idx="4332">
                  <c:v>6.83582100570003E-18</c:v>
                </c:pt>
                <c:pt idx="4333">
                  <c:v>7.74529468070003E-18</c:v>
                </c:pt>
                <c:pt idx="4334">
                  <c:v>8.17229669490003E-18</c:v>
                </c:pt>
                <c:pt idx="4335">
                  <c:v>6.22989132820002E-18</c:v>
                </c:pt>
                <c:pt idx="4336">
                  <c:v>4.0929775506E-18</c:v>
                </c:pt>
                <c:pt idx="4337">
                  <c:v>5.6223048542E-18</c:v>
                </c:pt>
                <c:pt idx="4338">
                  <c:v>8.99639114290003E-18</c:v>
                </c:pt>
                <c:pt idx="4339">
                  <c:v>8.07830398980003E-18</c:v>
                </c:pt>
                <c:pt idx="4340">
                  <c:v>6.01595240500002E-18</c:v>
                </c:pt>
                <c:pt idx="4341">
                  <c:v>6.86719044730001E-18</c:v>
                </c:pt>
                <c:pt idx="4342">
                  <c:v>7.62570125180003E-18</c:v>
                </c:pt>
                <c:pt idx="4343">
                  <c:v>7.26301614340003E-18</c:v>
                </c:pt>
                <c:pt idx="4344">
                  <c:v>7.05278425990002E-18</c:v>
                </c:pt>
                <c:pt idx="4345">
                  <c:v>6.17122497920003E-18</c:v>
                </c:pt>
                <c:pt idx="4346">
                  <c:v>7.14538105470002E-18</c:v>
                </c:pt>
                <c:pt idx="4347">
                  <c:v>7.32407112520003E-18</c:v>
                </c:pt>
                <c:pt idx="4348">
                  <c:v>7.58754157050002E-18</c:v>
                </c:pt>
                <c:pt idx="4349">
                  <c:v>7.49338538810003E-18</c:v>
                </c:pt>
                <c:pt idx="4350">
                  <c:v>6.77041058040003E-18</c:v>
                </c:pt>
                <c:pt idx="4351">
                  <c:v>6.72514895130002E-18</c:v>
                </c:pt>
                <c:pt idx="4352">
                  <c:v>5.78982976000003E-18</c:v>
                </c:pt>
                <c:pt idx="4353">
                  <c:v>6.19342740680003E-18</c:v>
                </c:pt>
                <c:pt idx="4354">
                  <c:v>5.32338904470001E-18</c:v>
                </c:pt>
                <c:pt idx="4355">
                  <c:v>6.80400771870003E-18</c:v>
                </c:pt>
                <c:pt idx="4356">
                  <c:v>7.68874506710003E-18</c:v>
                </c:pt>
                <c:pt idx="4357">
                  <c:v>6.68625108080003E-18</c:v>
                </c:pt>
                <c:pt idx="4358">
                  <c:v>6.50112991260003E-18</c:v>
                </c:pt>
                <c:pt idx="4359">
                  <c:v>5.73296250900003E-18</c:v>
                </c:pt>
                <c:pt idx="4360">
                  <c:v>6.48931126190003E-18</c:v>
                </c:pt>
                <c:pt idx="4361">
                  <c:v>7.39407839830003E-18</c:v>
                </c:pt>
                <c:pt idx="4362">
                  <c:v>5.87482570460003E-18</c:v>
                </c:pt>
                <c:pt idx="4363">
                  <c:v>5.5941596434E-18</c:v>
                </c:pt>
                <c:pt idx="4364">
                  <c:v>6.77982153990003E-18</c:v>
                </c:pt>
                <c:pt idx="4365">
                  <c:v>6.45253732650001E-18</c:v>
                </c:pt>
                <c:pt idx="4366">
                  <c:v>6.20248727120001E-18</c:v>
                </c:pt>
                <c:pt idx="4367">
                  <c:v>6.17102380890003E-18</c:v>
                </c:pt>
                <c:pt idx="4368">
                  <c:v>7.46654037290003E-18</c:v>
                </c:pt>
                <c:pt idx="4369">
                  <c:v>8.70825933340003E-18</c:v>
                </c:pt>
                <c:pt idx="4370">
                  <c:v>7.74784509690003E-18</c:v>
                </c:pt>
                <c:pt idx="4371">
                  <c:v>7.24455844840003E-18</c:v>
                </c:pt>
                <c:pt idx="4372">
                  <c:v>6.86659117150003E-18</c:v>
                </c:pt>
                <c:pt idx="4373">
                  <c:v>5.99704197100001E-18</c:v>
                </c:pt>
                <c:pt idx="4374">
                  <c:v>5.94560123660003E-18</c:v>
                </c:pt>
                <c:pt idx="4375">
                  <c:v>5.40233251540002E-18</c:v>
                </c:pt>
                <c:pt idx="4376">
                  <c:v>6.34308965830003E-18</c:v>
                </c:pt>
                <c:pt idx="4377">
                  <c:v>8.01341448980003E-18</c:v>
                </c:pt>
                <c:pt idx="4378">
                  <c:v>8.01039905250003E-18</c:v>
                </c:pt>
                <c:pt idx="4379">
                  <c:v>9.65493215430003E-18</c:v>
                </c:pt>
                <c:pt idx="4380">
                  <c:v>9.17701160150003E-18</c:v>
                </c:pt>
                <c:pt idx="4381">
                  <c:v>7.34311496700003E-18</c:v>
                </c:pt>
                <c:pt idx="4382">
                  <c:v>6.36566562740002E-18</c:v>
                </c:pt>
                <c:pt idx="4383">
                  <c:v>7.47014195700003E-18</c:v>
                </c:pt>
                <c:pt idx="4384">
                  <c:v>8.01191185340003E-18</c:v>
                </c:pt>
                <c:pt idx="4385">
                  <c:v>7.10536255960003E-18</c:v>
                </c:pt>
                <c:pt idx="4386">
                  <c:v>5.26085895500001E-18</c:v>
                </c:pt>
                <c:pt idx="4387">
                  <c:v>6.13034123990001E-18</c:v>
                </c:pt>
                <c:pt idx="4388">
                  <c:v>7.64799346490003E-18</c:v>
                </c:pt>
                <c:pt idx="4389">
                  <c:v>7.46664201690003E-18</c:v>
                </c:pt>
                <c:pt idx="4390">
                  <c:v>6.05842771920002E-18</c:v>
                </c:pt>
                <c:pt idx="4391">
                  <c:v>7.40464682840003E-18</c:v>
                </c:pt>
                <c:pt idx="4392">
                  <c:v>6.94435345480003E-18</c:v>
                </c:pt>
                <c:pt idx="4393">
                  <c:v>9.25247461380003E-18</c:v>
                </c:pt>
                <c:pt idx="4394">
                  <c:v>8.24601990150003E-18</c:v>
                </c:pt>
                <c:pt idx="4395">
                  <c:v>6.99178687630003E-18</c:v>
                </c:pt>
                <c:pt idx="4396">
                  <c:v>7.40352366270003E-18</c:v>
                </c:pt>
                <c:pt idx="4397">
                  <c:v>6.13049539990003E-18</c:v>
                </c:pt>
                <c:pt idx="4398">
                  <c:v>6.68931352840003E-18</c:v>
                </c:pt>
                <c:pt idx="4399">
                  <c:v>6.90406729720003E-18</c:v>
                </c:pt>
                <c:pt idx="4400">
                  <c:v>6.36829693530003E-18</c:v>
                </c:pt>
                <c:pt idx="4401">
                  <c:v>9.99537925980003E-18</c:v>
                </c:pt>
                <c:pt idx="4402">
                  <c:v>9.40335913380003E-18</c:v>
                </c:pt>
                <c:pt idx="4403">
                  <c:v>6.37127044440003E-18</c:v>
                </c:pt>
                <c:pt idx="4404">
                  <c:v>6.82619489970002E-18</c:v>
                </c:pt>
                <c:pt idx="4405">
                  <c:v>7.68154105180003E-18</c:v>
                </c:pt>
                <c:pt idx="4406">
                  <c:v>8.42031048290002E-18</c:v>
                </c:pt>
                <c:pt idx="4407">
                  <c:v>8.91430687400003E-18</c:v>
                </c:pt>
                <c:pt idx="4408">
                  <c:v>7.03783836360002E-18</c:v>
                </c:pt>
                <c:pt idx="4409">
                  <c:v>8.95710321370003E-18</c:v>
                </c:pt>
                <c:pt idx="4410">
                  <c:v>9.59172909690003E-18</c:v>
                </c:pt>
                <c:pt idx="4411">
                  <c:v>9.95101421510003E-18</c:v>
                </c:pt>
                <c:pt idx="4412">
                  <c:v>8.60900316560003E-18</c:v>
                </c:pt>
                <c:pt idx="4413">
                  <c:v>5.97258601220002E-18</c:v>
                </c:pt>
                <c:pt idx="4414">
                  <c:v>7.35976932880003E-18</c:v>
                </c:pt>
                <c:pt idx="4415">
                  <c:v>9.41463907160003E-18</c:v>
                </c:pt>
                <c:pt idx="4416">
                  <c:v>8.47468576300003E-18</c:v>
                </c:pt>
                <c:pt idx="4417">
                  <c:v>8.46103413300003E-18</c:v>
                </c:pt>
                <c:pt idx="4418">
                  <c:v>7.51179141400003E-18</c:v>
                </c:pt>
                <c:pt idx="4419">
                  <c:v>7.98239190810003E-18</c:v>
                </c:pt>
                <c:pt idx="4420">
                  <c:v>8.10013457000003E-18</c:v>
                </c:pt>
                <c:pt idx="4421">
                  <c:v>5.6449905141E-18</c:v>
                </c:pt>
                <c:pt idx="4422">
                  <c:v>6.24858830990002E-18</c:v>
                </c:pt>
                <c:pt idx="4423">
                  <c:v>7.61300253390003E-18</c:v>
                </c:pt>
                <c:pt idx="4424">
                  <c:v>6.92102955550003E-18</c:v>
                </c:pt>
                <c:pt idx="4425">
                  <c:v>7.82361050000002E-18</c:v>
                </c:pt>
                <c:pt idx="4426">
                  <c:v>7.24380797720003E-18</c:v>
                </c:pt>
                <c:pt idx="4427">
                  <c:v>7.16380656240003E-18</c:v>
                </c:pt>
                <c:pt idx="4428">
                  <c:v>7.76434360460003E-18</c:v>
                </c:pt>
                <c:pt idx="4429">
                  <c:v>7.33915254690003E-18</c:v>
                </c:pt>
                <c:pt idx="4430">
                  <c:v>8.07531311650003E-18</c:v>
                </c:pt>
                <c:pt idx="4431">
                  <c:v>7.77625712300003E-18</c:v>
                </c:pt>
                <c:pt idx="4432">
                  <c:v>7.00483541890002E-18</c:v>
                </c:pt>
                <c:pt idx="4433">
                  <c:v>8.26422348660002E-18</c:v>
                </c:pt>
                <c:pt idx="4434">
                  <c:v>6.10270848410003E-18</c:v>
                </c:pt>
                <c:pt idx="4435">
                  <c:v>7.25944251140003E-18</c:v>
                </c:pt>
                <c:pt idx="4436">
                  <c:v>6.73734114360003E-18</c:v>
                </c:pt>
                <c:pt idx="4437">
                  <c:v>7.72301178490003E-18</c:v>
                </c:pt>
                <c:pt idx="4438">
                  <c:v>7.14282555630003E-18</c:v>
                </c:pt>
                <c:pt idx="4439">
                  <c:v>4.8547638315E-18</c:v>
                </c:pt>
                <c:pt idx="4440">
                  <c:v>6.37806407220003E-18</c:v>
                </c:pt>
                <c:pt idx="4441">
                  <c:v>6.94496331850003E-18</c:v>
                </c:pt>
                <c:pt idx="4442">
                  <c:v>6.04237432730001E-18</c:v>
                </c:pt>
                <c:pt idx="4443">
                  <c:v>4.74904395530003E-18</c:v>
                </c:pt>
                <c:pt idx="4444">
                  <c:v>5.55735648540003E-18</c:v>
                </c:pt>
                <c:pt idx="4445">
                  <c:v>8.55533261690003E-18</c:v>
                </c:pt>
                <c:pt idx="4446">
                  <c:v>7.04946050260003E-18</c:v>
                </c:pt>
                <c:pt idx="4447">
                  <c:v>7.18867121460002E-18</c:v>
                </c:pt>
                <c:pt idx="4448">
                  <c:v>7.57506477520003E-18</c:v>
                </c:pt>
                <c:pt idx="4449">
                  <c:v>5.44399848960003E-18</c:v>
                </c:pt>
                <c:pt idx="4450">
                  <c:v>4.88376327500001E-18</c:v>
                </c:pt>
                <c:pt idx="4451">
                  <c:v>5.77195355310003E-18</c:v>
                </c:pt>
                <c:pt idx="4452">
                  <c:v>7.35247722220003E-18</c:v>
                </c:pt>
                <c:pt idx="4453">
                  <c:v>1.0034924687E-17</c:v>
                </c:pt>
                <c:pt idx="4454">
                  <c:v>1.0027551265E-17</c:v>
                </c:pt>
                <c:pt idx="4455">
                  <c:v>8.88122769640003E-18</c:v>
                </c:pt>
                <c:pt idx="4456">
                  <c:v>8.13158659740003E-18</c:v>
                </c:pt>
                <c:pt idx="4457">
                  <c:v>9.18985516210003E-18</c:v>
                </c:pt>
                <c:pt idx="4458">
                  <c:v>1.0221897893E-17</c:v>
                </c:pt>
                <c:pt idx="4459">
                  <c:v>1.0686090583E-17</c:v>
                </c:pt>
                <c:pt idx="4460">
                  <c:v>8.24981969130003E-18</c:v>
                </c:pt>
                <c:pt idx="4461">
                  <c:v>5.24876332450003E-18</c:v>
                </c:pt>
                <c:pt idx="4462">
                  <c:v>5.63665232180003E-18</c:v>
                </c:pt>
                <c:pt idx="4463">
                  <c:v>6.01644368410003E-18</c:v>
                </c:pt>
                <c:pt idx="4464">
                  <c:v>4.795286872E-18</c:v>
                </c:pt>
                <c:pt idx="4465">
                  <c:v>4.73373129360002E-18</c:v>
                </c:pt>
                <c:pt idx="4466">
                  <c:v>7.35786689280003E-18</c:v>
                </c:pt>
                <c:pt idx="4467">
                  <c:v>7.81367903860003E-18</c:v>
                </c:pt>
                <c:pt idx="4468">
                  <c:v>6.98449519320003E-18</c:v>
                </c:pt>
                <c:pt idx="4469">
                  <c:v>7.78160867720003E-18</c:v>
                </c:pt>
                <c:pt idx="4470">
                  <c:v>9.33979100520003E-18</c:v>
                </c:pt>
                <c:pt idx="4471">
                  <c:v>8.36346356080003E-18</c:v>
                </c:pt>
                <c:pt idx="4472">
                  <c:v>6.42850022550002E-18</c:v>
                </c:pt>
                <c:pt idx="4473">
                  <c:v>5.14154335290003E-18</c:v>
                </c:pt>
                <c:pt idx="4474">
                  <c:v>4.8360829433E-18</c:v>
                </c:pt>
                <c:pt idx="4475">
                  <c:v>4.97902314130003E-18</c:v>
                </c:pt>
                <c:pt idx="4476">
                  <c:v>5.73950329740003E-18</c:v>
                </c:pt>
                <c:pt idx="4477">
                  <c:v>6.3929485586E-18</c:v>
                </c:pt>
                <c:pt idx="4478">
                  <c:v>7.57113454230003E-18</c:v>
                </c:pt>
                <c:pt idx="4479">
                  <c:v>6.91444853300003E-18</c:v>
                </c:pt>
                <c:pt idx="4480">
                  <c:v>6.77698779120003E-18</c:v>
                </c:pt>
                <c:pt idx="4481">
                  <c:v>5.54157244990003E-18</c:v>
                </c:pt>
                <c:pt idx="4482">
                  <c:v>7.67105986620003E-18</c:v>
                </c:pt>
                <c:pt idx="4483">
                  <c:v>6.50540277030003E-18</c:v>
                </c:pt>
                <c:pt idx="4484">
                  <c:v>4.5561885292E-18</c:v>
                </c:pt>
                <c:pt idx="4485">
                  <c:v>5.30699599260003E-18</c:v>
                </c:pt>
                <c:pt idx="4486">
                  <c:v>6.60586511300003E-18</c:v>
                </c:pt>
                <c:pt idx="4487">
                  <c:v>5.83819872940003E-18</c:v>
                </c:pt>
                <c:pt idx="4488">
                  <c:v>5.1832749722E-18</c:v>
                </c:pt>
                <c:pt idx="4489">
                  <c:v>5.33542199480003E-18</c:v>
                </c:pt>
                <c:pt idx="4490">
                  <c:v>6.24813811190003E-18</c:v>
                </c:pt>
                <c:pt idx="4491">
                  <c:v>5.93663327520003E-18</c:v>
                </c:pt>
                <c:pt idx="4492">
                  <c:v>5.71934518380003E-18</c:v>
                </c:pt>
                <c:pt idx="4493">
                  <c:v>8.32720546840003E-18</c:v>
                </c:pt>
                <c:pt idx="4494">
                  <c:v>8.58043952050003E-18</c:v>
                </c:pt>
                <c:pt idx="4495">
                  <c:v>6.67447562880001E-18</c:v>
                </c:pt>
                <c:pt idx="4496">
                  <c:v>6.47690900550003E-18</c:v>
                </c:pt>
                <c:pt idx="4497">
                  <c:v>6.36028400360002E-18</c:v>
                </c:pt>
                <c:pt idx="4498">
                  <c:v>6.77005736760003E-18</c:v>
                </c:pt>
                <c:pt idx="4499">
                  <c:v>6.06878989680001E-18</c:v>
                </c:pt>
                <c:pt idx="4500">
                  <c:v>5.89974202580003E-18</c:v>
                </c:pt>
                <c:pt idx="4501">
                  <c:v>4.7727223378E-18</c:v>
                </c:pt>
                <c:pt idx="4502">
                  <c:v>4.6476541115E-18</c:v>
                </c:pt>
                <c:pt idx="4503">
                  <c:v>5.78712179560003E-18</c:v>
                </c:pt>
                <c:pt idx="4504">
                  <c:v>4.94549969480003E-18</c:v>
                </c:pt>
                <c:pt idx="4505">
                  <c:v>4.0797341905E-18</c:v>
                </c:pt>
                <c:pt idx="4506">
                  <c:v>4.0554760139E-18</c:v>
                </c:pt>
                <c:pt idx="4507">
                  <c:v>4.3446517915E-18</c:v>
                </c:pt>
                <c:pt idx="4508">
                  <c:v>4.4015076076E-18</c:v>
                </c:pt>
                <c:pt idx="4509">
                  <c:v>4.6709517527E-18</c:v>
                </c:pt>
                <c:pt idx="4510">
                  <c:v>4.3420801995E-18</c:v>
                </c:pt>
                <c:pt idx="4511">
                  <c:v>4.1423172198E-18</c:v>
                </c:pt>
                <c:pt idx="4512">
                  <c:v>3.9881496001E-18</c:v>
                </c:pt>
                <c:pt idx="4513">
                  <c:v>4.1713899316E-18</c:v>
                </c:pt>
                <c:pt idx="4514">
                  <c:v>4.917571748E-18</c:v>
                </c:pt>
                <c:pt idx="4515">
                  <c:v>5.0219969344E-18</c:v>
                </c:pt>
                <c:pt idx="4516">
                  <c:v>4.859982825E-18</c:v>
                </c:pt>
                <c:pt idx="4517">
                  <c:v>5.3254333587E-18</c:v>
                </c:pt>
                <c:pt idx="4518">
                  <c:v>3.756163793E-18</c:v>
                </c:pt>
                <c:pt idx="4519">
                  <c:v>3.3987002191E-18</c:v>
                </c:pt>
                <c:pt idx="4520">
                  <c:v>4.814452263E-18</c:v>
                </c:pt>
                <c:pt idx="4521">
                  <c:v>4.5629381113E-18</c:v>
                </c:pt>
                <c:pt idx="4522">
                  <c:v>4.2628373027E-18</c:v>
                </c:pt>
                <c:pt idx="4523">
                  <c:v>5.0026676425E-18</c:v>
                </c:pt>
                <c:pt idx="4524">
                  <c:v>4.7841475417E-18</c:v>
                </c:pt>
                <c:pt idx="4525">
                  <c:v>4.2244777216E-18</c:v>
                </c:pt>
                <c:pt idx="4526">
                  <c:v>4.6183302544E-18</c:v>
                </c:pt>
                <c:pt idx="4527">
                  <c:v>4.8021308982E-18</c:v>
                </c:pt>
                <c:pt idx="4528">
                  <c:v>5.068056045E-18</c:v>
                </c:pt>
                <c:pt idx="4529">
                  <c:v>5.46416380300001E-18</c:v>
                </c:pt>
                <c:pt idx="4530">
                  <c:v>4.3834569119E-18</c:v>
                </c:pt>
                <c:pt idx="4531">
                  <c:v>4.7846443265E-18</c:v>
                </c:pt>
                <c:pt idx="4532">
                  <c:v>5.14922932990003E-18</c:v>
                </c:pt>
                <c:pt idx="4533">
                  <c:v>4.0884107724E-18</c:v>
                </c:pt>
                <c:pt idx="4534">
                  <c:v>3.2040285427E-18</c:v>
                </c:pt>
                <c:pt idx="4535">
                  <c:v>3.8105475433E-18</c:v>
                </c:pt>
                <c:pt idx="4536">
                  <c:v>5.55638197400001E-18</c:v>
                </c:pt>
                <c:pt idx="4537">
                  <c:v>5.41667913590003E-18</c:v>
                </c:pt>
                <c:pt idx="4538">
                  <c:v>5.74131933600003E-18</c:v>
                </c:pt>
                <c:pt idx="4539">
                  <c:v>5.440886067E-18</c:v>
                </c:pt>
                <c:pt idx="4540">
                  <c:v>4.445068818E-18</c:v>
                </c:pt>
                <c:pt idx="4541">
                  <c:v>5.94509725190003E-18</c:v>
                </c:pt>
                <c:pt idx="4542">
                  <c:v>7.01834178270003E-18</c:v>
                </c:pt>
                <c:pt idx="4543">
                  <c:v>6.85882387940003E-18</c:v>
                </c:pt>
                <c:pt idx="4544">
                  <c:v>5.826567273E-18</c:v>
                </c:pt>
                <c:pt idx="4545">
                  <c:v>6.33083351500003E-18</c:v>
                </c:pt>
                <c:pt idx="4546">
                  <c:v>5.80363936160002E-18</c:v>
                </c:pt>
                <c:pt idx="4547">
                  <c:v>5.70053893480001E-18</c:v>
                </c:pt>
                <c:pt idx="4548">
                  <c:v>4.5053805284E-18</c:v>
                </c:pt>
                <c:pt idx="4549">
                  <c:v>6.54646142190003E-18</c:v>
                </c:pt>
                <c:pt idx="4550">
                  <c:v>8.0113231655E-18</c:v>
                </c:pt>
                <c:pt idx="4551">
                  <c:v>8.43411627290003E-18</c:v>
                </c:pt>
                <c:pt idx="4552">
                  <c:v>7.22799556620001E-18</c:v>
                </c:pt>
                <c:pt idx="4553">
                  <c:v>6.624838651E-18</c:v>
                </c:pt>
                <c:pt idx="4554">
                  <c:v>8.19691231940003E-18</c:v>
                </c:pt>
                <c:pt idx="4555">
                  <c:v>8.04680622270003E-18</c:v>
                </c:pt>
                <c:pt idx="4556">
                  <c:v>7.66465460300003E-18</c:v>
                </c:pt>
                <c:pt idx="4557">
                  <c:v>7.88156703530003E-18</c:v>
                </c:pt>
                <c:pt idx="4558">
                  <c:v>1.0239402676E-17</c:v>
                </c:pt>
                <c:pt idx="4559">
                  <c:v>1.162742879E-17</c:v>
                </c:pt>
                <c:pt idx="4560">
                  <c:v>8.70665335890003E-18</c:v>
                </c:pt>
                <c:pt idx="4561">
                  <c:v>7.27753598220003E-18</c:v>
                </c:pt>
                <c:pt idx="4562">
                  <c:v>6.68375910990003E-18</c:v>
                </c:pt>
                <c:pt idx="4563">
                  <c:v>6.92552094770003E-18</c:v>
                </c:pt>
                <c:pt idx="4564">
                  <c:v>7.24824134770002E-18</c:v>
                </c:pt>
                <c:pt idx="4565">
                  <c:v>8.72060822670003E-18</c:v>
                </c:pt>
                <c:pt idx="4566">
                  <c:v>1.0207426335E-17</c:v>
                </c:pt>
                <c:pt idx="4567">
                  <c:v>8.65697487650003E-18</c:v>
                </c:pt>
                <c:pt idx="4568">
                  <c:v>9.73288883160003E-18</c:v>
                </c:pt>
                <c:pt idx="4569">
                  <c:v>9.66699644460003E-18</c:v>
                </c:pt>
                <c:pt idx="4570">
                  <c:v>1.081378927E-17</c:v>
                </c:pt>
                <c:pt idx="4571">
                  <c:v>9.49393151990003E-18</c:v>
                </c:pt>
                <c:pt idx="4572">
                  <c:v>7.87745299630003E-18</c:v>
                </c:pt>
                <c:pt idx="4573">
                  <c:v>9.13938724510003E-18</c:v>
                </c:pt>
                <c:pt idx="4574">
                  <c:v>1.0800058866E-17</c:v>
                </c:pt>
                <c:pt idx="4575">
                  <c:v>1.0193138583E-17</c:v>
                </c:pt>
                <c:pt idx="4576">
                  <c:v>1.0281843261E-17</c:v>
                </c:pt>
                <c:pt idx="4577">
                  <c:v>1.1443050893E-17</c:v>
                </c:pt>
                <c:pt idx="4578">
                  <c:v>9.53646443230003E-18</c:v>
                </c:pt>
                <c:pt idx="4579">
                  <c:v>8.27496386440002E-18</c:v>
                </c:pt>
                <c:pt idx="4580">
                  <c:v>9.23863748360003E-18</c:v>
                </c:pt>
                <c:pt idx="4581">
                  <c:v>1.0779662312E-17</c:v>
                </c:pt>
                <c:pt idx="4582">
                  <c:v>1.1181676855E-17</c:v>
                </c:pt>
                <c:pt idx="4583">
                  <c:v>8.73628087730003E-18</c:v>
                </c:pt>
                <c:pt idx="4584">
                  <c:v>8.22055555000003E-18</c:v>
                </c:pt>
                <c:pt idx="4585">
                  <c:v>8.83552179850003E-18</c:v>
                </c:pt>
                <c:pt idx="4586">
                  <c:v>7.59698429380003E-18</c:v>
                </c:pt>
                <c:pt idx="4587">
                  <c:v>7.66382874590003E-18</c:v>
                </c:pt>
                <c:pt idx="4588">
                  <c:v>9.68511278530003E-18</c:v>
                </c:pt>
                <c:pt idx="4589">
                  <c:v>8.10406056770003E-18</c:v>
                </c:pt>
                <c:pt idx="4590">
                  <c:v>7.42459106620001E-18</c:v>
                </c:pt>
                <c:pt idx="4591">
                  <c:v>6.86280832240003E-18</c:v>
                </c:pt>
                <c:pt idx="4592">
                  <c:v>6.62542395080003E-18</c:v>
                </c:pt>
                <c:pt idx="4593">
                  <c:v>7.03363496260003E-18</c:v>
                </c:pt>
                <c:pt idx="4594">
                  <c:v>9.76998379250003E-18</c:v>
                </c:pt>
                <c:pt idx="4595">
                  <c:v>1.0045784496E-17</c:v>
                </c:pt>
                <c:pt idx="4596">
                  <c:v>7.96583834320003E-18</c:v>
                </c:pt>
                <c:pt idx="4597">
                  <c:v>7.37813046200003E-18</c:v>
                </c:pt>
                <c:pt idx="4598">
                  <c:v>6.2654366423E-18</c:v>
                </c:pt>
                <c:pt idx="4599">
                  <c:v>6.53470121640002E-18</c:v>
                </c:pt>
                <c:pt idx="4600">
                  <c:v>7.42082007550003E-18</c:v>
                </c:pt>
                <c:pt idx="4601">
                  <c:v>7.09195699260002E-18</c:v>
                </c:pt>
                <c:pt idx="4602">
                  <c:v>6.05952505040002E-18</c:v>
                </c:pt>
                <c:pt idx="4603">
                  <c:v>6.50201506200001E-18</c:v>
                </c:pt>
                <c:pt idx="4604">
                  <c:v>8.22377258120003E-18</c:v>
                </c:pt>
                <c:pt idx="4605">
                  <c:v>9.85407722350003E-18</c:v>
                </c:pt>
                <c:pt idx="4606">
                  <c:v>8.71895312430002E-18</c:v>
                </c:pt>
                <c:pt idx="4607">
                  <c:v>6.315099878E-18</c:v>
                </c:pt>
                <c:pt idx="4608">
                  <c:v>5.80107200480003E-18</c:v>
                </c:pt>
                <c:pt idx="4609">
                  <c:v>6.53131731980003E-18</c:v>
                </c:pt>
                <c:pt idx="4610">
                  <c:v>6.22136551800003E-18</c:v>
                </c:pt>
                <c:pt idx="4611">
                  <c:v>5.12046239690001E-18</c:v>
                </c:pt>
                <c:pt idx="4612">
                  <c:v>4.408731528E-18</c:v>
                </c:pt>
                <c:pt idx="4613">
                  <c:v>4.3980792417E-18</c:v>
                </c:pt>
                <c:pt idx="4614">
                  <c:v>4.7954435731E-18</c:v>
                </c:pt>
                <c:pt idx="4615">
                  <c:v>3.8288176205E-18</c:v>
                </c:pt>
                <c:pt idx="4616">
                  <c:v>5.1152607676E-18</c:v>
                </c:pt>
                <c:pt idx="4617">
                  <c:v>6.59674468570003E-18</c:v>
                </c:pt>
                <c:pt idx="4618">
                  <c:v>7.44784635580003E-18</c:v>
                </c:pt>
                <c:pt idx="4619">
                  <c:v>5.334475859E-18</c:v>
                </c:pt>
                <c:pt idx="4620">
                  <c:v>4.0404318617E-18</c:v>
                </c:pt>
                <c:pt idx="4621">
                  <c:v>3.6632480903E-18</c:v>
                </c:pt>
                <c:pt idx="4622">
                  <c:v>5.3726846682E-18</c:v>
                </c:pt>
                <c:pt idx="4623">
                  <c:v>6.70257891140003E-18</c:v>
                </c:pt>
                <c:pt idx="4624">
                  <c:v>5.73675509900003E-18</c:v>
                </c:pt>
                <c:pt idx="4625">
                  <c:v>5.400819291E-18</c:v>
                </c:pt>
                <c:pt idx="4626">
                  <c:v>5.2210763585E-18</c:v>
                </c:pt>
                <c:pt idx="4627">
                  <c:v>3.8697199945E-18</c:v>
                </c:pt>
                <c:pt idx="4628">
                  <c:v>3.650513797E-18</c:v>
                </c:pt>
                <c:pt idx="4629">
                  <c:v>4.58214119520002E-18</c:v>
                </c:pt>
                <c:pt idx="4630">
                  <c:v>4.5921751475E-18</c:v>
                </c:pt>
                <c:pt idx="4631">
                  <c:v>4.8398204762E-18</c:v>
                </c:pt>
                <c:pt idx="4632">
                  <c:v>4.1796175861E-18</c:v>
                </c:pt>
                <c:pt idx="4633">
                  <c:v>5.01036844260002E-18</c:v>
                </c:pt>
                <c:pt idx="4634">
                  <c:v>5.72239111430002E-18</c:v>
                </c:pt>
                <c:pt idx="4635">
                  <c:v>4.7343805444E-18</c:v>
                </c:pt>
                <c:pt idx="4636">
                  <c:v>4.3699933232E-18</c:v>
                </c:pt>
                <c:pt idx="4637">
                  <c:v>4.4265751241E-18</c:v>
                </c:pt>
                <c:pt idx="4638">
                  <c:v>4.2449492374E-18</c:v>
                </c:pt>
                <c:pt idx="4639">
                  <c:v>4.7978770987E-18</c:v>
                </c:pt>
                <c:pt idx="4640">
                  <c:v>4.5786882654E-18</c:v>
                </c:pt>
                <c:pt idx="4641">
                  <c:v>3.8927025394E-18</c:v>
                </c:pt>
                <c:pt idx="4642">
                  <c:v>3.2381366536E-18</c:v>
                </c:pt>
                <c:pt idx="4643">
                  <c:v>3.4118192771E-18</c:v>
                </c:pt>
                <c:pt idx="4644">
                  <c:v>3.9016777005E-18</c:v>
                </c:pt>
                <c:pt idx="4645">
                  <c:v>4.7081962149E-18</c:v>
                </c:pt>
                <c:pt idx="4646">
                  <c:v>4.8938370378E-18</c:v>
                </c:pt>
                <c:pt idx="4647">
                  <c:v>5.39925736230002E-18</c:v>
                </c:pt>
                <c:pt idx="4648">
                  <c:v>4.55677171140001E-18</c:v>
                </c:pt>
                <c:pt idx="4649">
                  <c:v>3.956345207E-18</c:v>
                </c:pt>
                <c:pt idx="4650">
                  <c:v>3.4450555794E-18</c:v>
                </c:pt>
                <c:pt idx="4651">
                  <c:v>4.0832929994E-18</c:v>
                </c:pt>
                <c:pt idx="4652">
                  <c:v>4.9330923562E-18</c:v>
                </c:pt>
                <c:pt idx="4653">
                  <c:v>5.87456863010001E-18</c:v>
                </c:pt>
                <c:pt idx="4654">
                  <c:v>5.0185380753E-18</c:v>
                </c:pt>
                <c:pt idx="4655">
                  <c:v>4.6970564611E-18</c:v>
                </c:pt>
                <c:pt idx="4656">
                  <c:v>5.96402716780001E-18</c:v>
                </c:pt>
                <c:pt idx="4657">
                  <c:v>5.3499189636E-18</c:v>
                </c:pt>
                <c:pt idx="4658">
                  <c:v>4.73642570540002E-18</c:v>
                </c:pt>
                <c:pt idx="4659">
                  <c:v>4.2023045166E-18</c:v>
                </c:pt>
                <c:pt idx="4660">
                  <c:v>3.8020471442E-18</c:v>
                </c:pt>
                <c:pt idx="4661">
                  <c:v>3.6702157833E-18</c:v>
                </c:pt>
                <c:pt idx="4662">
                  <c:v>4.5684018973E-18</c:v>
                </c:pt>
                <c:pt idx="4663">
                  <c:v>5.1814017588E-18</c:v>
                </c:pt>
                <c:pt idx="4664">
                  <c:v>5.47659274090003E-18</c:v>
                </c:pt>
                <c:pt idx="4665">
                  <c:v>5.23880264050002E-18</c:v>
                </c:pt>
                <c:pt idx="4666">
                  <c:v>5.07003894910001E-18</c:v>
                </c:pt>
                <c:pt idx="4667">
                  <c:v>4.7446351488E-18</c:v>
                </c:pt>
                <c:pt idx="4668">
                  <c:v>4.0391846057E-18</c:v>
                </c:pt>
                <c:pt idx="4669">
                  <c:v>4.261831451E-18</c:v>
                </c:pt>
                <c:pt idx="4670">
                  <c:v>4.6868289618E-18</c:v>
                </c:pt>
                <c:pt idx="4671">
                  <c:v>4.47224375250003E-18</c:v>
                </c:pt>
                <c:pt idx="4672">
                  <c:v>5.75377876720002E-18</c:v>
                </c:pt>
                <c:pt idx="4673">
                  <c:v>5.74010511430003E-18</c:v>
                </c:pt>
                <c:pt idx="4674">
                  <c:v>4.73804819710002E-18</c:v>
                </c:pt>
                <c:pt idx="4675">
                  <c:v>4.2629897686E-18</c:v>
                </c:pt>
                <c:pt idx="4676">
                  <c:v>4.3865142774E-18</c:v>
                </c:pt>
                <c:pt idx="4677">
                  <c:v>4.6846690278E-18</c:v>
                </c:pt>
                <c:pt idx="4678">
                  <c:v>3.9899194754E-18</c:v>
                </c:pt>
                <c:pt idx="4679">
                  <c:v>3.8889184197E-18</c:v>
                </c:pt>
                <c:pt idx="4680">
                  <c:v>5.44124647950003E-18</c:v>
                </c:pt>
                <c:pt idx="4681">
                  <c:v>4.7670552639E-18</c:v>
                </c:pt>
                <c:pt idx="4682">
                  <c:v>4.0080324279E-18</c:v>
                </c:pt>
                <c:pt idx="4683">
                  <c:v>4.0296559085E-18</c:v>
                </c:pt>
                <c:pt idx="4684">
                  <c:v>4.96263644190001E-18</c:v>
                </c:pt>
                <c:pt idx="4685">
                  <c:v>4.83586949100003E-18</c:v>
                </c:pt>
                <c:pt idx="4686">
                  <c:v>4.3142166272E-18</c:v>
                </c:pt>
                <c:pt idx="4687">
                  <c:v>3.7738290886E-18</c:v>
                </c:pt>
                <c:pt idx="4688">
                  <c:v>5.44581029310003E-18</c:v>
                </c:pt>
                <c:pt idx="4689">
                  <c:v>3.9236886987E-18</c:v>
                </c:pt>
                <c:pt idx="4690">
                  <c:v>3.3389687262E-18</c:v>
                </c:pt>
                <c:pt idx="4691">
                  <c:v>4.8020089255E-18</c:v>
                </c:pt>
                <c:pt idx="4692">
                  <c:v>6.44307512140003E-18</c:v>
                </c:pt>
                <c:pt idx="4693">
                  <c:v>5.45039655300002E-18</c:v>
                </c:pt>
                <c:pt idx="4694">
                  <c:v>3.7695130322E-18</c:v>
                </c:pt>
                <c:pt idx="4695">
                  <c:v>4.23346220000001E-18</c:v>
                </c:pt>
                <c:pt idx="4696">
                  <c:v>4.0596722151E-18</c:v>
                </c:pt>
                <c:pt idx="4697">
                  <c:v>4.9170686105E-18</c:v>
                </c:pt>
                <c:pt idx="4698">
                  <c:v>5.1604067766E-18</c:v>
                </c:pt>
                <c:pt idx="4699">
                  <c:v>4.9577859077E-18</c:v>
                </c:pt>
                <c:pt idx="4700">
                  <c:v>3.8757271521E-18</c:v>
                </c:pt>
                <c:pt idx="4701">
                  <c:v>5.1582379488E-18</c:v>
                </c:pt>
                <c:pt idx="4702">
                  <c:v>6.153211553E-18</c:v>
                </c:pt>
                <c:pt idx="4703">
                  <c:v>4.1578429102E-18</c:v>
                </c:pt>
                <c:pt idx="4704">
                  <c:v>4.1077620872E-18</c:v>
                </c:pt>
                <c:pt idx="4705">
                  <c:v>4.8884952245E-18</c:v>
                </c:pt>
                <c:pt idx="4706">
                  <c:v>5.01425928840001E-18</c:v>
                </c:pt>
                <c:pt idx="4707">
                  <c:v>5.5635004389E-18</c:v>
                </c:pt>
                <c:pt idx="4708">
                  <c:v>5.9250310414E-18</c:v>
                </c:pt>
                <c:pt idx="4709">
                  <c:v>4.83116252890001E-18</c:v>
                </c:pt>
                <c:pt idx="4710">
                  <c:v>5.86973249550003E-18</c:v>
                </c:pt>
                <c:pt idx="4711">
                  <c:v>5.69812319680002E-18</c:v>
                </c:pt>
                <c:pt idx="4712">
                  <c:v>5.60123702720001E-18</c:v>
                </c:pt>
                <c:pt idx="4713">
                  <c:v>6.69065988730003E-18</c:v>
                </c:pt>
                <c:pt idx="4714">
                  <c:v>5.2378166942E-18</c:v>
                </c:pt>
                <c:pt idx="4715">
                  <c:v>5.79709645560003E-18</c:v>
                </c:pt>
                <c:pt idx="4716">
                  <c:v>6.1274494694E-18</c:v>
                </c:pt>
                <c:pt idx="4717">
                  <c:v>4.8801832902E-18</c:v>
                </c:pt>
                <c:pt idx="4718">
                  <c:v>5.43589323130003E-18</c:v>
                </c:pt>
                <c:pt idx="4719">
                  <c:v>5.3105988472E-18</c:v>
                </c:pt>
                <c:pt idx="4720">
                  <c:v>6.90843248150003E-18</c:v>
                </c:pt>
                <c:pt idx="4721">
                  <c:v>8.54571540480003E-18</c:v>
                </c:pt>
                <c:pt idx="4722">
                  <c:v>6.74595377460003E-18</c:v>
                </c:pt>
                <c:pt idx="4723">
                  <c:v>6.67327792420003E-18</c:v>
                </c:pt>
                <c:pt idx="4724">
                  <c:v>6.93150269440003E-18</c:v>
                </c:pt>
                <c:pt idx="4725">
                  <c:v>6.41811644860002E-18</c:v>
                </c:pt>
                <c:pt idx="4726">
                  <c:v>6.86551078100003E-18</c:v>
                </c:pt>
                <c:pt idx="4727">
                  <c:v>8.67722912840003E-18</c:v>
                </c:pt>
                <c:pt idx="4728">
                  <c:v>9.03230872800003E-18</c:v>
                </c:pt>
                <c:pt idx="4729">
                  <c:v>6.86275792390003E-18</c:v>
                </c:pt>
                <c:pt idx="4730">
                  <c:v>6.73787435080003E-18</c:v>
                </c:pt>
                <c:pt idx="4731">
                  <c:v>8.04378909130003E-18</c:v>
                </c:pt>
                <c:pt idx="4732">
                  <c:v>6.31262950640001E-18</c:v>
                </c:pt>
                <c:pt idx="4733">
                  <c:v>6.1131007313E-18</c:v>
                </c:pt>
                <c:pt idx="4734">
                  <c:v>8.45158886860003E-18</c:v>
                </c:pt>
                <c:pt idx="4735">
                  <c:v>1.0816466741E-17</c:v>
                </c:pt>
                <c:pt idx="4736">
                  <c:v>1.1300628232E-17</c:v>
                </c:pt>
                <c:pt idx="4737">
                  <c:v>1.1286726728E-17</c:v>
                </c:pt>
                <c:pt idx="4738">
                  <c:v>8.94336179820003E-18</c:v>
                </c:pt>
                <c:pt idx="4739">
                  <c:v>7.10771773470002E-18</c:v>
                </c:pt>
                <c:pt idx="4740">
                  <c:v>7.26124160930003E-18</c:v>
                </c:pt>
                <c:pt idx="4741">
                  <c:v>6.58956904610003E-18</c:v>
                </c:pt>
                <c:pt idx="4742">
                  <c:v>6.77861875310003E-18</c:v>
                </c:pt>
                <c:pt idx="4743">
                  <c:v>8.33034541950003E-18</c:v>
                </c:pt>
                <c:pt idx="4744">
                  <c:v>9.46661301320003E-18</c:v>
                </c:pt>
                <c:pt idx="4745">
                  <c:v>1.0218712202E-17</c:v>
                </c:pt>
                <c:pt idx="4746">
                  <c:v>1.0206312487E-17</c:v>
                </c:pt>
                <c:pt idx="4747">
                  <c:v>8.61764120760003E-18</c:v>
                </c:pt>
                <c:pt idx="4748">
                  <c:v>6.58513271110003E-18</c:v>
                </c:pt>
                <c:pt idx="4749">
                  <c:v>5.92431953380003E-18</c:v>
                </c:pt>
                <c:pt idx="4750">
                  <c:v>6.03887142250003E-18</c:v>
                </c:pt>
                <c:pt idx="4751">
                  <c:v>6.46047953090003E-18</c:v>
                </c:pt>
                <c:pt idx="4752">
                  <c:v>8.47642133350003E-18</c:v>
                </c:pt>
                <c:pt idx="4753">
                  <c:v>9.51061722190003E-18</c:v>
                </c:pt>
                <c:pt idx="4754">
                  <c:v>7.32713738450002E-18</c:v>
                </c:pt>
                <c:pt idx="4755">
                  <c:v>7.77075564400003E-18</c:v>
                </c:pt>
                <c:pt idx="4756">
                  <c:v>8.24760808830003E-18</c:v>
                </c:pt>
                <c:pt idx="4757">
                  <c:v>6.70173738420003E-18</c:v>
                </c:pt>
                <c:pt idx="4758">
                  <c:v>6.1671723501E-18</c:v>
                </c:pt>
                <c:pt idx="4759">
                  <c:v>5.3665140332E-18</c:v>
                </c:pt>
                <c:pt idx="4760">
                  <c:v>5.31838011540001E-18</c:v>
                </c:pt>
                <c:pt idx="4761">
                  <c:v>5.47624588090003E-18</c:v>
                </c:pt>
                <c:pt idx="4762">
                  <c:v>5.21036901500003E-18</c:v>
                </c:pt>
                <c:pt idx="4763">
                  <c:v>5.95419904450003E-18</c:v>
                </c:pt>
                <c:pt idx="4764">
                  <c:v>6.32482254570002E-18</c:v>
                </c:pt>
                <c:pt idx="4765">
                  <c:v>6.32437065360001E-18</c:v>
                </c:pt>
                <c:pt idx="4766">
                  <c:v>7.52622909060003E-18</c:v>
                </c:pt>
                <c:pt idx="4767">
                  <c:v>6.63499923470003E-18</c:v>
                </c:pt>
                <c:pt idx="4768">
                  <c:v>8.73885924560003E-18</c:v>
                </c:pt>
                <c:pt idx="4769">
                  <c:v>7.69854354420003E-18</c:v>
                </c:pt>
                <c:pt idx="4770">
                  <c:v>6.2548881175E-18</c:v>
                </c:pt>
                <c:pt idx="4771">
                  <c:v>6.16860510630003E-18</c:v>
                </c:pt>
                <c:pt idx="4772">
                  <c:v>7.67877294820003E-18</c:v>
                </c:pt>
                <c:pt idx="4773">
                  <c:v>6.93463290470003E-18</c:v>
                </c:pt>
                <c:pt idx="4774">
                  <c:v>6.68680122870003E-18</c:v>
                </c:pt>
                <c:pt idx="4775">
                  <c:v>8.15321219560003E-18</c:v>
                </c:pt>
                <c:pt idx="4776">
                  <c:v>8.93516082520003E-18</c:v>
                </c:pt>
                <c:pt idx="4777">
                  <c:v>8.19577983630003E-18</c:v>
                </c:pt>
                <c:pt idx="4778">
                  <c:v>6.51410984550002E-18</c:v>
                </c:pt>
                <c:pt idx="4779">
                  <c:v>6.80337456160003E-18</c:v>
                </c:pt>
                <c:pt idx="4780">
                  <c:v>9.00124633580003E-18</c:v>
                </c:pt>
                <c:pt idx="4781">
                  <c:v>9.11788531370003E-18</c:v>
                </c:pt>
                <c:pt idx="4782">
                  <c:v>7.78220414140003E-18</c:v>
                </c:pt>
                <c:pt idx="4783">
                  <c:v>8.27097349210003E-18</c:v>
                </c:pt>
                <c:pt idx="4784">
                  <c:v>8.83402424430003E-18</c:v>
                </c:pt>
                <c:pt idx="4785">
                  <c:v>8.89475989470003E-18</c:v>
                </c:pt>
                <c:pt idx="4786">
                  <c:v>7.12976939040003E-18</c:v>
                </c:pt>
                <c:pt idx="4787">
                  <c:v>6.46876224260003E-18</c:v>
                </c:pt>
                <c:pt idx="4788">
                  <c:v>8.15162400880003E-18</c:v>
                </c:pt>
                <c:pt idx="4789">
                  <c:v>7.37956025360002E-18</c:v>
                </c:pt>
                <c:pt idx="4790">
                  <c:v>7.87817805650002E-18</c:v>
                </c:pt>
                <c:pt idx="4791">
                  <c:v>9.46378985240003E-18</c:v>
                </c:pt>
                <c:pt idx="4792">
                  <c:v>8.85045414230003E-18</c:v>
                </c:pt>
                <c:pt idx="4793">
                  <c:v>8.03266246650003E-18</c:v>
                </c:pt>
                <c:pt idx="4794">
                  <c:v>6.28635157980003E-18</c:v>
                </c:pt>
                <c:pt idx="4795">
                  <c:v>8.87299199500003E-18</c:v>
                </c:pt>
                <c:pt idx="4796">
                  <c:v>9.87334298790003E-18</c:v>
                </c:pt>
                <c:pt idx="4797">
                  <c:v>8.82873960570003E-18</c:v>
                </c:pt>
                <c:pt idx="4798">
                  <c:v>8.16810303480003E-18</c:v>
                </c:pt>
                <c:pt idx="4799">
                  <c:v>9.96872567400003E-18</c:v>
                </c:pt>
                <c:pt idx="4800">
                  <c:v>9.04231134010003E-18</c:v>
                </c:pt>
                <c:pt idx="4801">
                  <c:v>1.0338349676E-17</c:v>
                </c:pt>
                <c:pt idx="4802">
                  <c:v>1.3325968713E-17</c:v>
                </c:pt>
                <c:pt idx="4803">
                  <c:v>9.46961913320003E-18</c:v>
                </c:pt>
                <c:pt idx="4804">
                  <c:v>8.45472797270003E-18</c:v>
                </c:pt>
                <c:pt idx="4805">
                  <c:v>9.74723926380003E-18</c:v>
                </c:pt>
                <c:pt idx="4806">
                  <c:v>9.70573380240003E-18</c:v>
                </c:pt>
                <c:pt idx="4807">
                  <c:v>9.78333049070003E-18</c:v>
                </c:pt>
                <c:pt idx="4808">
                  <c:v>7.65080222620003E-18</c:v>
                </c:pt>
                <c:pt idx="4809">
                  <c:v>8.62330362280003E-18</c:v>
                </c:pt>
                <c:pt idx="4810">
                  <c:v>7.75491612790003E-18</c:v>
                </c:pt>
                <c:pt idx="4811">
                  <c:v>8.33661092230003E-18</c:v>
                </c:pt>
                <c:pt idx="4812">
                  <c:v>9.33346197500003E-18</c:v>
                </c:pt>
                <c:pt idx="4813">
                  <c:v>9.38026054540003E-18</c:v>
                </c:pt>
                <c:pt idx="4814">
                  <c:v>8.61527798560003E-18</c:v>
                </c:pt>
                <c:pt idx="4815">
                  <c:v>7.89089540920003E-18</c:v>
                </c:pt>
                <c:pt idx="4816">
                  <c:v>8.97933952260003E-18</c:v>
                </c:pt>
                <c:pt idx="4817">
                  <c:v>7.33749320930003E-18</c:v>
                </c:pt>
                <c:pt idx="4818">
                  <c:v>6.33373248530003E-18</c:v>
                </c:pt>
                <c:pt idx="4819">
                  <c:v>5.3156348816E-18</c:v>
                </c:pt>
                <c:pt idx="4820">
                  <c:v>9.21649434830003E-18</c:v>
                </c:pt>
                <c:pt idx="4821">
                  <c:v>8.91836416190003E-18</c:v>
                </c:pt>
                <c:pt idx="4822">
                  <c:v>6.5226068565E-18</c:v>
                </c:pt>
                <c:pt idx="4823">
                  <c:v>6.33207695940003E-18</c:v>
                </c:pt>
                <c:pt idx="4824">
                  <c:v>8.08327014400002E-18</c:v>
                </c:pt>
                <c:pt idx="4825">
                  <c:v>7.93407968990003E-18</c:v>
                </c:pt>
                <c:pt idx="4826">
                  <c:v>6.45966680280003E-18</c:v>
                </c:pt>
                <c:pt idx="4827">
                  <c:v>6.06404566520002E-18</c:v>
                </c:pt>
                <c:pt idx="4828">
                  <c:v>5.5204855647E-18</c:v>
                </c:pt>
                <c:pt idx="4829">
                  <c:v>4.9247888923E-18</c:v>
                </c:pt>
                <c:pt idx="4830">
                  <c:v>4.2782003627E-18</c:v>
                </c:pt>
                <c:pt idx="4831">
                  <c:v>5.02524996440003E-18</c:v>
                </c:pt>
                <c:pt idx="4832">
                  <c:v>6.13232837920001E-18</c:v>
                </c:pt>
                <c:pt idx="4833">
                  <c:v>6.06211019490002E-18</c:v>
                </c:pt>
                <c:pt idx="4834">
                  <c:v>4.8851981488E-18</c:v>
                </c:pt>
                <c:pt idx="4835">
                  <c:v>5.369313477E-18</c:v>
                </c:pt>
                <c:pt idx="4836">
                  <c:v>7.16129002750003E-18</c:v>
                </c:pt>
                <c:pt idx="4837">
                  <c:v>7.40200408560003E-18</c:v>
                </c:pt>
                <c:pt idx="4838">
                  <c:v>6.1584428285E-18</c:v>
                </c:pt>
                <c:pt idx="4839">
                  <c:v>4.7355286976E-18</c:v>
                </c:pt>
                <c:pt idx="4840">
                  <c:v>3.9516221512E-18</c:v>
                </c:pt>
                <c:pt idx="4841">
                  <c:v>3.6182270186E-18</c:v>
                </c:pt>
                <c:pt idx="4842">
                  <c:v>3.7718953124E-18</c:v>
                </c:pt>
                <c:pt idx="4843">
                  <c:v>3.9770704091E-18</c:v>
                </c:pt>
                <c:pt idx="4844">
                  <c:v>3.793031749E-18</c:v>
                </c:pt>
                <c:pt idx="4845">
                  <c:v>3.6856220421E-18</c:v>
                </c:pt>
                <c:pt idx="4846">
                  <c:v>4.3575597266E-18</c:v>
                </c:pt>
                <c:pt idx="4847">
                  <c:v>5.40844216400003E-18</c:v>
                </c:pt>
                <c:pt idx="4848">
                  <c:v>4.7415811715E-18</c:v>
                </c:pt>
                <c:pt idx="4849">
                  <c:v>3.6686178557E-18</c:v>
                </c:pt>
                <c:pt idx="4850">
                  <c:v>3.8760151433E-18</c:v>
                </c:pt>
                <c:pt idx="4851">
                  <c:v>4.84836026240001E-18</c:v>
                </c:pt>
                <c:pt idx="4852">
                  <c:v>3.7577765437E-18</c:v>
                </c:pt>
                <c:pt idx="4853">
                  <c:v>3.7049797095E-18</c:v>
                </c:pt>
                <c:pt idx="4854">
                  <c:v>4.8074536532E-18</c:v>
                </c:pt>
                <c:pt idx="4855">
                  <c:v>4.2209515234E-18</c:v>
                </c:pt>
                <c:pt idx="4856">
                  <c:v>4.7584498326E-18</c:v>
                </c:pt>
                <c:pt idx="4857">
                  <c:v>5.58816985000001E-18</c:v>
                </c:pt>
                <c:pt idx="4858">
                  <c:v>5.10576298720001E-18</c:v>
                </c:pt>
                <c:pt idx="4859">
                  <c:v>3.8239895327E-18</c:v>
                </c:pt>
                <c:pt idx="4860">
                  <c:v>3.7795956889E-18</c:v>
                </c:pt>
                <c:pt idx="4861">
                  <c:v>3.6803861079E-18</c:v>
                </c:pt>
                <c:pt idx="4862">
                  <c:v>4.4604323016E-18</c:v>
                </c:pt>
                <c:pt idx="4863">
                  <c:v>4.7574943795E-18</c:v>
                </c:pt>
                <c:pt idx="4864">
                  <c:v>4.0417947377E-18</c:v>
                </c:pt>
                <c:pt idx="4865">
                  <c:v>5.0703205875E-18</c:v>
                </c:pt>
                <c:pt idx="4866">
                  <c:v>5.5644880793E-18</c:v>
                </c:pt>
                <c:pt idx="4867">
                  <c:v>4.97466642740001E-18</c:v>
                </c:pt>
                <c:pt idx="4868">
                  <c:v>4.9237169721E-18</c:v>
                </c:pt>
                <c:pt idx="4869">
                  <c:v>5.49171185550003E-18</c:v>
                </c:pt>
                <c:pt idx="4870">
                  <c:v>6.53104796330003E-18</c:v>
                </c:pt>
                <c:pt idx="4871">
                  <c:v>5.84582922570002E-18</c:v>
                </c:pt>
                <c:pt idx="4872">
                  <c:v>4.4940997436E-18</c:v>
                </c:pt>
                <c:pt idx="4873">
                  <c:v>4.3944251416E-18</c:v>
                </c:pt>
                <c:pt idx="4874">
                  <c:v>4.8652179121E-18</c:v>
                </c:pt>
                <c:pt idx="4875">
                  <c:v>6.5609825312E-18</c:v>
                </c:pt>
                <c:pt idx="4876">
                  <c:v>6.47712118720003E-18</c:v>
                </c:pt>
                <c:pt idx="4877">
                  <c:v>3.9402083823E-18</c:v>
                </c:pt>
                <c:pt idx="4878">
                  <c:v>5.71934221920003E-18</c:v>
                </c:pt>
                <c:pt idx="4879">
                  <c:v>6.91916396550003E-18</c:v>
                </c:pt>
                <c:pt idx="4880">
                  <c:v>4.8110573549E-18</c:v>
                </c:pt>
                <c:pt idx="4881">
                  <c:v>5.708514597E-18</c:v>
                </c:pt>
                <c:pt idx="4882">
                  <c:v>5.79224761550003E-18</c:v>
                </c:pt>
                <c:pt idx="4883">
                  <c:v>6.32476748860003E-18</c:v>
                </c:pt>
                <c:pt idx="4884">
                  <c:v>7.93226534530003E-18</c:v>
                </c:pt>
                <c:pt idx="4885">
                  <c:v>6.19910379810003E-18</c:v>
                </c:pt>
                <c:pt idx="4886">
                  <c:v>4.6068067946E-18</c:v>
                </c:pt>
                <c:pt idx="4887">
                  <c:v>4.96262288940001E-18</c:v>
                </c:pt>
                <c:pt idx="4888">
                  <c:v>6.161168157E-18</c:v>
                </c:pt>
                <c:pt idx="4889">
                  <c:v>6.04455204900001E-18</c:v>
                </c:pt>
                <c:pt idx="4890">
                  <c:v>6.42904952640003E-18</c:v>
                </c:pt>
                <c:pt idx="4891">
                  <c:v>7.89870251180003E-18</c:v>
                </c:pt>
                <c:pt idx="4892">
                  <c:v>6.93202658430003E-18</c:v>
                </c:pt>
                <c:pt idx="4893">
                  <c:v>6.72083924770001E-18</c:v>
                </c:pt>
                <c:pt idx="4894">
                  <c:v>8.57796872540003E-18</c:v>
                </c:pt>
                <c:pt idx="4895">
                  <c:v>8.66461850190003E-18</c:v>
                </c:pt>
                <c:pt idx="4896">
                  <c:v>8.93977884880003E-18</c:v>
                </c:pt>
                <c:pt idx="4897">
                  <c:v>7.70353765040003E-18</c:v>
                </c:pt>
                <c:pt idx="4898">
                  <c:v>7.51562169700003E-18</c:v>
                </c:pt>
                <c:pt idx="4899">
                  <c:v>7.92671982060003E-18</c:v>
                </c:pt>
                <c:pt idx="4900">
                  <c:v>6.54384790170003E-18</c:v>
                </c:pt>
                <c:pt idx="4901">
                  <c:v>5.315285057E-18</c:v>
                </c:pt>
                <c:pt idx="4902">
                  <c:v>6.77409051500003E-18</c:v>
                </c:pt>
                <c:pt idx="4903">
                  <c:v>7.73107892670003E-18</c:v>
                </c:pt>
                <c:pt idx="4904">
                  <c:v>7.63092490400003E-18</c:v>
                </c:pt>
                <c:pt idx="4905">
                  <c:v>8.92016495390003E-18</c:v>
                </c:pt>
                <c:pt idx="4906">
                  <c:v>7.32997494490002E-18</c:v>
                </c:pt>
                <c:pt idx="4907">
                  <c:v>8.65427030030003E-18</c:v>
                </c:pt>
                <c:pt idx="4908">
                  <c:v>8.98489944690003E-18</c:v>
                </c:pt>
                <c:pt idx="4909">
                  <c:v>8.46376412020003E-18</c:v>
                </c:pt>
                <c:pt idx="4910">
                  <c:v>8.07190719700003E-18</c:v>
                </c:pt>
                <c:pt idx="4911">
                  <c:v>6.53608399770003E-18</c:v>
                </c:pt>
                <c:pt idx="4912">
                  <c:v>7.42001539420003E-18</c:v>
                </c:pt>
                <c:pt idx="4913">
                  <c:v>1.0564380418E-17</c:v>
                </c:pt>
                <c:pt idx="4914">
                  <c:v>1.0291712889E-17</c:v>
                </c:pt>
                <c:pt idx="4915">
                  <c:v>1.1496419898E-17</c:v>
                </c:pt>
                <c:pt idx="4916">
                  <c:v>8.66694868950003E-18</c:v>
                </c:pt>
                <c:pt idx="4917">
                  <c:v>6.19614765310001E-18</c:v>
                </c:pt>
                <c:pt idx="4918">
                  <c:v>4.8659472075E-18</c:v>
                </c:pt>
                <c:pt idx="4919">
                  <c:v>4.73635328410003E-18</c:v>
                </c:pt>
                <c:pt idx="4920">
                  <c:v>6.68320896200003E-18</c:v>
                </c:pt>
                <c:pt idx="4921">
                  <c:v>8.69224448140003E-18</c:v>
                </c:pt>
                <c:pt idx="4922">
                  <c:v>7.33709256270002E-18</c:v>
                </c:pt>
                <c:pt idx="4923">
                  <c:v>8.05061448280003E-18</c:v>
                </c:pt>
                <c:pt idx="4924">
                  <c:v>8.42209941650003E-18</c:v>
                </c:pt>
                <c:pt idx="4925">
                  <c:v>8.75980806450003E-18</c:v>
                </c:pt>
                <c:pt idx="4926">
                  <c:v>9.21042196910003E-18</c:v>
                </c:pt>
                <c:pt idx="4927">
                  <c:v>9.07722857930003E-18</c:v>
                </c:pt>
                <c:pt idx="4928">
                  <c:v>9.34040595110003E-18</c:v>
                </c:pt>
                <c:pt idx="4929">
                  <c:v>8.72121893750002E-18</c:v>
                </c:pt>
                <c:pt idx="4930">
                  <c:v>7.72220456250003E-18</c:v>
                </c:pt>
                <c:pt idx="4931">
                  <c:v>7.99271893380003E-18</c:v>
                </c:pt>
                <c:pt idx="4932">
                  <c:v>5.91780203870001E-18</c:v>
                </c:pt>
                <c:pt idx="4933">
                  <c:v>5.2568402071E-18</c:v>
                </c:pt>
                <c:pt idx="4934">
                  <c:v>9.37632607730003E-18</c:v>
                </c:pt>
                <c:pt idx="4935">
                  <c:v>9.61394677110003E-18</c:v>
                </c:pt>
                <c:pt idx="4936">
                  <c:v>7.54262849550003E-18</c:v>
                </c:pt>
                <c:pt idx="4937">
                  <c:v>7.90016533770003E-18</c:v>
                </c:pt>
                <c:pt idx="4938">
                  <c:v>7.61099167770002E-18</c:v>
                </c:pt>
                <c:pt idx="4939">
                  <c:v>8.21086634010003E-18</c:v>
                </c:pt>
                <c:pt idx="4940">
                  <c:v>8.83868292550003E-18</c:v>
                </c:pt>
                <c:pt idx="4941">
                  <c:v>7.56515448970003E-18</c:v>
                </c:pt>
                <c:pt idx="4942">
                  <c:v>7.2849458264E-18</c:v>
                </c:pt>
                <c:pt idx="4943">
                  <c:v>8.01700760360003E-18</c:v>
                </c:pt>
                <c:pt idx="4944">
                  <c:v>7.41315103920003E-18</c:v>
                </c:pt>
                <c:pt idx="4945">
                  <c:v>7.95406204420003E-18</c:v>
                </c:pt>
                <c:pt idx="4946">
                  <c:v>8.24352623650003E-18</c:v>
                </c:pt>
                <c:pt idx="4947">
                  <c:v>9.30251477930003E-18</c:v>
                </c:pt>
                <c:pt idx="4948">
                  <c:v>9.99283816090003E-18</c:v>
                </c:pt>
                <c:pt idx="4949">
                  <c:v>8.85199574230003E-18</c:v>
                </c:pt>
                <c:pt idx="4950">
                  <c:v>8.43188010600003E-18</c:v>
                </c:pt>
                <c:pt idx="4951">
                  <c:v>8.49473418580003E-18</c:v>
                </c:pt>
                <c:pt idx="4952">
                  <c:v>9.86857673350003E-18</c:v>
                </c:pt>
                <c:pt idx="4953">
                  <c:v>6.69315905800001E-18</c:v>
                </c:pt>
                <c:pt idx="4954">
                  <c:v>6.63286767630003E-18</c:v>
                </c:pt>
                <c:pt idx="4955">
                  <c:v>6.60918759970003E-18</c:v>
                </c:pt>
                <c:pt idx="4956">
                  <c:v>6.10222652230001E-18</c:v>
                </c:pt>
                <c:pt idx="4957">
                  <c:v>7.33356297640003E-18</c:v>
                </c:pt>
                <c:pt idx="4958">
                  <c:v>6.85023581240002E-18</c:v>
                </c:pt>
                <c:pt idx="4959">
                  <c:v>6.35463175270003E-18</c:v>
                </c:pt>
                <c:pt idx="4960">
                  <c:v>6.26938000420003E-18</c:v>
                </c:pt>
                <c:pt idx="4961">
                  <c:v>7.06620888510003E-18</c:v>
                </c:pt>
                <c:pt idx="4962">
                  <c:v>8.85230914450003E-18</c:v>
                </c:pt>
                <c:pt idx="4963">
                  <c:v>1.0150678516E-17</c:v>
                </c:pt>
                <c:pt idx="4964">
                  <c:v>9.15657100250003E-18</c:v>
                </c:pt>
                <c:pt idx="4965">
                  <c:v>8.36414203410003E-18</c:v>
                </c:pt>
                <c:pt idx="4966">
                  <c:v>7.50804414030003E-18</c:v>
                </c:pt>
                <c:pt idx="4967">
                  <c:v>7.86851425760003E-18</c:v>
                </c:pt>
                <c:pt idx="4968">
                  <c:v>9.37012918430003E-18</c:v>
                </c:pt>
                <c:pt idx="4969">
                  <c:v>7.54286227660003E-18</c:v>
                </c:pt>
                <c:pt idx="4970">
                  <c:v>7.75111633810003E-18</c:v>
                </c:pt>
                <c:pt idx="4971">
                  <c:v>7.70500555850003E-18</c:v>
                </c:pt>
                <c:pt idx="4972">
                  <c:v>8.28843846450003E-18</c:v>
                </c:pt>
                <c:pt idx="4973">
                  <c:v>6.64911080360003E-18</c:v>
                </c:pt>
                <c:pt idx="4974">
                  <c:v>5.5485325197E-18</c:v>
                </c:pt>
                <c:pt idx="4975">
                  <c:v>7.24685560180003E-18</c:v>
                </c:pt>
                <c:pt idx="4976">
                  <c:v>6.93293079200003E-18</c:v>
                </c:pt>
                <c:pt idx="4977">
                  <c:v>6.36057750050001E-18</c:v>
                </c:pt>
                <c:pt idx="4978">
                  <c:v>6.44740049520003E-18</c:v>
                </c:pt>
                <c:pt idx="4979">
                  <c:v>6.18507015620003E-18</c:v>
                </c:pt>
                <c:pt idx="4980">
                  <c:v>6.76881942900002E-18</c:v>
                </c:pt>
                <c:pt idx="4981">
                  <c:v>6.91341430580003E-18</c:v>
                </c:pt>
                <c:pt idx="4982">
                  <c:v>6.25931513520003E-18</c:v>
                </c:pt>
                <c:pt idx="4983">
                  <c:v>6.57782747540003E-18</c:v>
                </c:pt>
                <c:pt idx="4984">
                  <c:v>7.42553042570002E-18</c:v>
                </c:pt>
                <c:pt idx="4985">
                  <c:v>7.0171309491E-18</c:v>
                </c:pt>
                <c:pt idx="4986">
                  <c:v>8.53380950970003E-18</c:v>
                </c:pt>
                <c:pt idx="4987">
                  <c:v>6.90638732050003E-18</c:v>
                </c:pt>
                <c:pt idx="4988">
                  <c:v>5.88593538870001E-18</c:v>
                </c:pt>
                <c:pt idx="4989">
                  <c:v>7.55757608590003E-18</c:v>
                </c:pt>
                <c:pt idx="4990">
                  <c:v>9.52037758250003E-18</c:v>
                </c:pt>
                <c:pt idx="4991">
                  <c:v>1.0324850512E-17</c:v>
                </c:pt>
                <c:pt idx="4992">
                  <c:v>7.40863889470003E-18</c:v>
                </c:pt>
                <c:pt idx="4993">
                  <c:v>7.93397550480003E-18</c:v>
                </c:pt>
                <c:pt idx="4994">
                  <c:v>8.51841553300003E-18</c:v>
                </c:pt>
                <c:pt idx="4995">
                  <c:v>9.04659055050003E-18</c:v>
                </c:pt>
                <c:pt idx="4996">
                  <c:v>7.70201299110003E-18</c:v>
                </c:pt>
                <c:pt idx="4997">
                  <c:v>8.25142143060003E-18</c:v>
                </c:pt>
                <c:pt idx="4998">
                  <c:v>8.66486075330003E-18</c:v>
                </c:pt>
                <c:pt idx="4999">
                  <c:v>9.28721821130003E-18</c:v>
                </c:pt>
                <c:pt idx="5000">
                  <c:v>8.76653858830003E-18</c:v>
                </c:pt>
                <c:pt idx="5001">
                  <c:v>8.58015915260003E-18</c:v>
                </c:pt>
                <c:pt idx="5002">
                  <c:v>1.0525547346E-17</c:v>
                </c:pt>
                <c:pt idx="5003">
                  <c:v>1.1616280989E-17</c:v>
                </c:pt>
                <c:pt idx="5004">
                  <c:v>1.3351981094E-17</c:v>
                </c:pt>
                <c:pt idx="5005">
                  <c:v>1.3829843202E-17</c:v>
                </c:pt>
                <c:pt idx="5006">
                  <c:v>1.1980237494E-17</c:v>
                </c:pt>
                <c:pt idx="5007">
                  <c:v>9.86896636870003E-18</c:v>
                </c:pt>
                <c:pt idx="5008">
                  <c:v>8.38873648280003E-18</c:v>
                </c:pt>
                <c:pt idx="5009">
                  <c:v>9.25229419580003E-18</c:v>
                </c:pt>
                <c:pt idx="5010">
                  <c:v>8.38055668560003E-18</c:v>
                </c:pt>
                <c:pt idx="5011">
                  <c:v>8.50538223700003E-18</c:v>
                </c:pt>
                <c:pt idx="5012">
                  <c:v>9.62868514440003E-18</c:v>
                </c:pt>
                <c:pt idx="5013">
                  <c:v>8.71026002520003E-18</c:v>
                </c:pt>
                <c:pt idx="5014">
                  <c:v>9.27090520370003E-18</c:v>
                </c:pt>
                <c:pt idx="5015">
                  <c:v>1.1138448528E-17</c:v>
                </c:pt>
                <c:pt idx="5016">
                  <c:v>1.1711710262E-17</c:v>
                </c:pt>
                <c:pt idx="5017">
                  <c:v>1.0709391612E-17</c:v>
                </c:pt>
                <c:pt idx="5018">
                  <c:v>1.0418563697E-17</c:v>
                </c:pt>
                <c:pt idx="5019">
                  <c:v>1.0277251496E-17</c:v>
                </c:pt>
                <c:pt idx="5020">
                  <c:v>1.3248474515E-17</c:v>
                </c:pt>
                <c:pt idx="5021">
                  <c:v>1.280205173E-17</c:v>
                </c:pt>
                <c:pt idx="5022">
                  <c:v>1.292845615E-17</c:v>
                </c:pt>
                <c:pt idx="5023">
                  <c:v>1.1163435153E-17</c:v>
                </c:pt>
                <c:pt idx="5024">
                  <c:v>1.2144652519E-17</c:v>
                </c:pt>
                <c:pt idx="5025">
                  <c:v>1.122495685E-17</c:v>
                </c:pt>
                <c:pt idx="5026">
                  <c:v>1.0955846012E-17</c:v>
                </c:pt>
                <c:pt idx="5027">
                  <c:v>1.3042772564E-17</c:v>
                </c:pt>
                <c:pt idx="5028">
                  <c:v>1.1286702164E-17</c:v>
                </c:pt>
                <c:pt idx="5029">
                  <c:v>1.0216181267E-17</c:v>
                </c:pt>
                <c:pt idx="5030">
                  <c:v>1.086872698E-17</c:v>
                </c:pt>
                <c:pt idx="5031">
                  <c:v>9.74191989690003E-18</c:v>
                </c:pt>
                <c:pt idx="5032">
                  <c:v>9.39794151110003E-18</c:v>
                </c:pt>
                <c:pt idx="5033">
                  <c:v>9.53018707110003E-18</c:v>
                </c:pt>
                <c:pt idx="5034">
                  <c:v>9.41324739650003E-18</c:v>
                </c:pt>
                <c:pt idx="5035">
                  <c:v>9.71414568660003E-18</c:v>
                </c:pt>
                <c:pt idx="5036">
                  <c:v>1.0019626425E-17</c:v>
                </c:pt>
                <c:pt idx="5037">
                  <c:v>9.83133862410003E-18</c:v>
                </c:pt>
                <c:pt idx="5038">
                  <c:v>1.2425324509E-17</c:v>
                </c:pt>
                <c:pt idx="5039">
                  <c:v>1.3606871096E-17</c:v>
                </c:pt>
                <c:pt idx="5040">
                  <c:v>1.4201825344E-17</c:v>
                </c:pt>
                <c:pt idx="5041">
                  <c:v>1.4955759206E-17</c:v>
                </c:pt>
                <c:pt idx="5042">
                  <c:v>1.5908473066E-17</c:v>
                </c:pt>
                <c:pt idx="5043">
                  <c:v>1.3828911466E-17</c:v>
                </c:pt>
                <c:pt idx="5044">
                  <c:v>1.184715676E-17</c:v>
                </c:pt>
                <c:pt idx="5045">
                  <c:v>1.1939826399E-17</c:v>
                </c:pt>
                <c:pt idx="5046">
                  <c:v>1.3384327589E-17</c:v>
                </c:pt>
                <c:pt idx="5047">
                  <c:v>1.1432296116E-17</c:v>
                </c:pt>
                <c:pt idx="5048">
                  <c:v>1.0942449339E-17</c:v>
                </c:pt>
                <c:pt idx="5049">
                  <c:v>1.1783252359E-17</c:v>
                </c:pt>
                <c:pt idx="5050">
                  <c:v>1.0748451689E-17</c:v>
                </c:pt>
                <c:pt idx="5051">
                  <c:v>1.0812075722E-17</c:v>
                </c:pt>
                <c:pt idx="5052">
                  <c:v>1.1425934051E-17</c:v>
                </c:pt>
                <c:pt idx="5053">
                  <c:v>1.2244632053E-17</c:v>
                </c:pt>
                <c:pt idx="5054">
                  <c:v>1.1790418258E-17</c:v>
                </c:pt>
                <c:pt idx="5055">
                  <c:v>1.2846225345E-17</c:v>
                </c:pt>
                <c:pt idx="5056">
                  <c:v>1.3015001742E-17</c:v>
                </c:pt>
                <c:pt idx="5057">
                  <c:v>1.1218818402E-17</c:v>
                </c:pt>
                <c:pt idx="5058">
                  <c:v>1.2662999413E-17</c:v>
                </c:pt>
                <c:pt idx="5059">
                  <c:v>1.1578467745E-17</c:v>
                </c:pt>
                <c:pt idx="5060">
                  <c:v>1.0446036363E-17</c:v>
                </c:pt>
                <c:pt idx="5061">
                  <c:v>1.1380823618E-17</c:v>
                </c:pt>
                <c:pt idx="5062">
                  <c:v>9.67914374410003E-18</c:v>
                </c:pt>
                <c:pt idx="5063">
                  <c:v>8.08232909040003E-18</c:v>
                </c:pt>
                <c:pt idx="5064">
                  <c:v>7.36243155340001E-18</c:v>
                </c:pt>
                <c:pt idx="5065">
                  <c:v>7.49596629750003E-18</c:v>
                </c:pt>
                <c:pt idx="5066">
                  <c:v>8.83078857840003E-18</c:v>
                </c:pt>
                <c:pt idx="5067">
                  <c:v>8.76757959180003E-18</c:v>
                </c:pt>
                <c:pt idx="5068">
                  <c:v>7.85844218880003E-18</c:v>
                </c:pt>
                <c:pt idx="5069">
                  <c:v>9.36938718340003E-18</c:v>
                </c:pt>
                <c:pt idx="5070">
                  <c:v>9.27642362340003E-18</c:v>
                </c:pt>
                <c:pt idx="5071">
                  <c:v>1.028162388E-17</c:v>
                </c:pt>
                <c:pt idx="5072">
                  <c:v>1.069431019E-17</c:v>
                </c:pt>
                <c:pt idx="5073">
                  <c:v>9.70003835280003E-18</c:v>
                </c:pt>
                <c:pt idx="5074">
                  <c:v>9.41047844580003E-18</c:v>
                </c:pt>
                <c:pt idx="5075">
                  <c:v>8.45530988430003E-18</c:v>
                </c:pt>
                <c:pt idx="5076">
                  <c:v>8.40641490740003E-18</c:v>
                </c:pt>
                <c:pt idx="5077">
                  <c:v>9.87195893610003E-18</c:v>
                </c:pt>
                <c:pt idx="5078">
                  <c:v>9.83400508380003E-18</c:v>
                </c:pt>
                <c:pt idx="5079">
                  <c:v>8.25444957340003E-18</c:v>
                </c:pt>
                <c:pt idx="5080">
                  <c:v>1.0472558659E-17</c:v>
                </c:pt>
                <c:pt idx="5081">
                  <c:v>8.33584181630003E-18</c:v>
                </c:pt>
                <c:pt idx="5082">
                  <c:v>7.40794686880003E-18</c:v>
                </c:pt>
                <c:pt idx="5083">
                  <c:v>8.37262591610003E-18</c:v>
                </c:pt>
                <c:pt idx="5084">
                  <c:v>8.45290769890003E-18</c:v>
                </c:pt>
                <c:pt idx="5085">
                  <c:v>9.74259328810003E-18</c:v>
                </c:pt>
                <c:pt idx="5086">
                  <c:v>1.0389130996E-17</c:v>
                </c:pt>
                <c:pt idx="5087">
                  <c:v>8.78505896370003E-18</c:v>
                </c:pt>
                <c:pt idx="5088">
                  <c:v>8.61902441240003E-18</c:v>
                </c:pt>
                <c:pt idx="5089">
                  <c:v>8.03072445510003E-18</c:v>
                </c:pt>
                <c:pt idx="5090">
                  <c:v>7.67723897150003E-18</c:v>
                </c:pt>
                <c:pt idx="5091">
                  <c:v>7.74330330620003E-18</c:v>
                </c:pt>
                <c:pt idx="5092">
                  <c:v>9.61341483440003E-18</c:v>
                </c:pt>
                <c:pt idx="5093">
                  <c:v>1.010088399E-17</c:v>
                </c:pt>
                <c:pt idx="5094">
                  <c:v>8.16482247620003E-18</c:v>
                </c:pt>
                <c:pt idx="5095">
                  <c:v>9.02593311100003E-18</c:v>
                </c:pt>
                <c:pt idx="5096">
                  <c:v>9.00467089000003E-18</c:v>
                </c:pt>
                <c:pt idx="5097">
                  <c:v>1.0433977155E-17</c:v>
                </c:pt>
                <c:pt idx="5098">
                  <c:v>8.13672808740002E-18</c:v>
                </c:pt>
                <c:pt idx="5099">
                  <c:v>7.76611390350003E-18</c:v>
                </c:pt>
                <c:pt idx="5100">
                  <c:v>8.23453413480003E-18</c:v>
                </c:pt>
                <c:pt idx="5101">
                  <c:v>9.10336971010003E-18</c:v>
                </c:pt>
                <c:pt idx="5102">
                  <c:v>7.56928631640003E-18</c:v>
                </c:pt>
                <c:pt idx="5103">
                  <c:v>8.60076322910003E-18</c:v>
                </c:pt>
                <c:pt idx="5104">
                  <c:v>9.11161218770003E-18</c:v>
                </c:pt>
                <c:pt idx="5105">
                  <c:v>9.91920897500003E-18</c:v>
                </c:pt>
                <c:pt idx="5106">
                  <c:v>8.73997224690003E-18</c:v>
                </c:pt>
                <c:pt idx="5107">
                  <c:v>8.86855862460003E-18</c:v>
                </c:pt>
                <c:pt idx="5108">
                  <c:v>9.26009960440003E-18</c:v>
                </c:pt>
                <c:pt idx="5109">
                  <c:v>9.58922780860003E-18</c:v>
                </c:pt>
                <c:pt idx="5110">
                  <c:v>9.22562366940003E-18</c:v>
                </c:pt>
                <c:pt idx="5111">
                  <c:v>8.18762290900003E-18</c:v>
                </c:pt>
                <c:pt idx="5112">
                  <c:v>8.26319603560003E-18</c:v>
                </c:pt>
                <c:pt idx="5113">
                  <c:v>7.70140566850003E-18</c:v>
                </c:pt>
                <c:pt idx="5114">
                  <c:v>1.0443740904E-17</c:v>
                </c:pt>
                <c:pt idx="5115">
                  <c:v>1.0305379766E-17</c:v>
                </c:pt>
                <c:pt idx="5116">
                  <c:v>7.19853152510002E-18</c:v>
                </c:pt>
                <c:pt idx="5117">
                  <c:v>6.96600869910002E-18</c:v>
                </c:pt>
                <c:pt idx="5118">
                  <c:v>6.24941882570003E-18</c:v>
                </c:pt>
                <c:pt idx="5119">
                  <c:v>6.50580129930003E-18</c:v>
                </c:pt>
                <c:pt idx="5120">
                  <c:v>9.04139400340003E-18</c:v>
                </c:pt>
                <c:pt idx="5121">
                  <c:v>1.2096882401E-17</c:v>
                </c:pt>
                <c:pt idx="5122">
                  <c:v>1.1219827218E-17</c:v>
                </c:pt>
                <c:pt idx="5123">
                  <c:v>8.36245813260003E-18</c:v>
                </c:pt>
                <c:pt idx="5124">
                  <c:v>8.12952746030003E-18</c:v>
                </c:pt>
                <c:pt idx="5125">
                  <c:v>7.62072408620003E-18</c:v>
                </c:pt>
                <c:pt idx="5126">
                  <c:v>1.0176297874E-17</c:v>
                </c:pt>
                <c:pt idx="5127">
                  <c:v>1.0869219106E-17</c:v>
                </c:pt>
                <c:pt idx="5128">
                  <c:v>9.47643859540003E-18</c:v>
                </c:pt>
                <c:pt idx="5129">
                  <c:v>9.98164546760003E-18</c:v>
                </c:pt>
                <c:pt idx="5130">
                  <c:v>9.47676046790003E-18</c:v>
                </c:pt>
                <c:pt idx="5131">
                  <c:v>8.39263198730003E-18</c:v>
                </c:pt>
                <c:pt idx="5132">
                  <c:v>8.34050388570003E-18</c:v>
                </c:pt>
                <c:pt idx="5133">
                  <c:v>1.1713899843E-17</c:v>
                </c:pt>
                <c:pt idx="5134">
                  <c:v>1.0978951377E-17</c:v>
                </c:pt>
                <c:pt idx="5135">
                  <c:v>8.09274928970003E-18</c:v>
                </c:pt>
                <c:pt idx="5136">
                  <c:v>7.1679214484E-18</c:v>
                </c:pt>
                <c:pt idx="5137">
                  <c:v>8.14971479650003E-18</c:v>
                </c:pt>
                <c:pt idx="5138">
                  <c:v>8.71138488490003E-18</c:v>
                </c:pt>
                <c:pt idx="5139">
                  <c:v>1.0459785402E-17</c:v>
                </c:pt>
                <c:pt idx="5140">
                  <c:v>1.0934159428E-17</c:v>
                </c:pt>
                <c:pt idx="5141">
                  <c:v>9.78382007570003E-18</c:v>
                </c:pt>
                <c:pt idx="5142">
                  <c:v>8.98951408240003E-18</c:v>
                </c:pt>
                <c:pt idx="5143">
                  <c:v>8.68191152650003E-18</c:v>
                </c:pt>
                <c:pt idx="5144">
                  <c:v>9.60769482090003E-18</c:v>
                </c:pt>
                <c:pt idx="5145">
                  <c:v>1.1409611727E-17</c:v>
                </c:pt>
                <c:pt idx="5146">
                  <c:v>1.0841111164E-17</c:v>
                </c:pt>
                <c:pt idx="5147">
                  <c:v>1.0338518236E-17</c:v>
                </c:pt>
                <c:pt idx="5148">
                  <c:v>9.44071667490003E-18</c:v>
                </c:pt>
                <c:pt idx="5149">
                  <c:v>9.85564254040003E-18</c:v>
                </c:pt>
                <c:pt idx="5150">
                  <c:v>1.0106028868E-17</c:v>
                </c:pt>
                <c:pt idx="5151">
                  <c:v>1.0664601357E-17</c:v>
                </c:pt>
                <c:pt idx="5152">
                  <c:v>1.1919304485E-17</c:v>
                </c:pt>
                <c:pt idx="5153">
                  <c:v>1.08453404E-17</c:v>
                </c:pt>
                <c:pt idx="5154">
                  <c:v>1.0864631575E-17</c:v>
                </c:pt>
                <c:pt idx="5155">
                  <c:v>1.04252002E-17</c:v>
                </c:pt>
                <c:pt idx="5156">
                  <c:v>8.69942647380003E-18</c:v>
                </c:pt>
                <c:pt idx="5157">
                  <c:v>8.88139879700003E-18</c:v>
                </c:pt>
                <c:pt idx="5158">
                  <c:v>1.2540805593E-17</c:v>
                </c:pt>
                <c:pt idx="5159">
                  <c:v>1.1748051364E-17</c:v>
                </c:pt>
                <c:pt idx="5160">
                  <c:v>1.2979651669E-17</c:v>
                </c:pt>
                <c:pt idx="5161">
                  <c:v>1.267656041E-17</c:v>
                </c:pt>
                <c:pt idx="5162">
                  <c:v>1.1747808265E-17</c:v>
                </c:pt>
                <c:pt idx="5163">
                  <c:v>1.2381251691E-17</c:v>
                </c:pt>
                <c:pt idx="5164">
                  <c:v>1.2301112209E-17</c:v>
                </c:pt>
                <c:pt idx="5165">
                  <c:v>1.2463763711E-17</c:v>
                </c:pt>
                <c:pt idx="5166">
                  <c:v>1.3914986107E-17</c:v>
                </c:pt>
                <c:pt idx="5167">
                  <c:v>1.2569470882E-17</c:v>
                </c:pt>
                <c:pt idx="5168">
                  <c:v>1.1163419059E-17</c:v>
                </c:pt>
                <c:pt idx="5169">
                  <c:v>1.2541659402E-17</c:v>
                </c:pt>
                <c:pt idx="5170">
                  <c:v>1.1862799764E-17</c:v>
                </c:pt>
                <c:pt idx="5171">
                  <c:v>1.3059019503E-17</c:v>
                </c:pt>
                <c:pt idx="5172">
                  <c:v>1.3260996203E-17</c:v>
                </c:pt>
                <c:pt idx="5173">
                  <c:v>1.1967249938E-17</c:v>
                </c:pt>
                <c:pt idx="5174">
                  <c:v>1.2945548428E-17</c:v>
                </c:pt>
                <c:pt idx="5175">
                  <c:v>1.2977490041E-17</c:v>
                </c:pt>
                <c:pt idx="5176">
                  <c:v>1.1896382927E-17</c:v>
                </c:pt>
                <c:pt idx="5177">
                  <c:v>1.3483706576E-17</c:v>
                </c:pt>
                <c:pt idx="5178">
                  <c:v>1.567472416E-17</c:v>
                </c:pt>
                <c:pt idx="5179">
                  <c:v>1.3256107976E-17</c:v>
                </c:pt>
                <c:pt idx="5180">
                  <c:v>1.2907979976E-17</c:v>
                </c:pt>
                <c:pt idx="5181">
                  <c:v>1.1810093986E-17</c:v>
                </c:pt>
                <c:pt idx="5182">
                  <c:v>1.1118585605E-17</c:v>
                </c:pt>
                <c:pt idx="5183">
                  <c:v>1.1125074725E-17</c:v>
                </c:pt>
                <c:pt idx="5184">
                  <c:v>1.053634024E-17</c:v>
                </c:pt>
                <c:pt idx="5185">
                  <c:v>9.98870209910003E-18</c:v>
                </c:pt>
                <c:pt idx="5186">
                  <c:v>1.009407808E-17</c:v>
                </c:pt>
                <c:pt idx="5187">
                  <c:v>9.87597556630003E-18</c:v>
                </c:pt>
                <c:pt idx="5188">
                  <c:v>8.90188428880003E-18</c:v>
                </c:pt>
                <c:pt idx="5189">
                  <c:v>9.63179714340003E-18</c:v>
                </c:pt>
                <c:pt idx="5190">
                  <c:v>1.1023598484E-17</c:v>
                </c:pt>
                <c:pt idx="5191">
                  <c:v>1.076095559E-17</c:v>
                </c:pt>
                <c:pt idx="5192">
                  <c:v>1.1413463185E-17</c:v>
                </c:pt>
                <c:pt idx="5193">
                  <c:v>9.37119813990003E-18</c:v>
                </c:pt>
                <c:pt idx="5194">
                  <c:v>8.45381063600003E-18</c:v>
                </c:pt>
                <c:pt idx="5195">
                  <c:v>9.48479965760003E-18</c:v>
                </c:pt>
                <c:pt idx="5196">
                  <c:v>9.56092250860003E-18</c:v>
                </c:pt>
                <c:pt idx="5197">
                  <c:v>1.0583829989E-17</c:v>
                </c:pt>
                <c:pt idx="5198">
                  <c:v>1.122603597E-17</c:v>
                </c:pt>
                <c:pt idx="5199">
                  <c:v>1.0161290144E-17</c:v>
                </c:pt>
                <c:pt idx="5200">
                  <c:v>9.73298793450003E-18</c:v>
                </c:pt>
                <c:pt idx="5201">
                  <c:v>7.78462411450003E-18</c:v>
                </c:pt>
                <c:pt idx="5202">
                  <c:v>8.38717201290003E-18</c:v>
                </c:pt>
                <c:pt idx="5203">
                  <c:v>7.89997560230003E-18</c:v>
                </c:pt>
                <c:pt idx="5204">
                  <c:v>7.23576878750003E-18</c:v>
                </c:pt>
                <c:pt idx="5205">
                  <c:v>8.75738385620003E-18</c:v>
                </c:pt>
                <c:pt idx="5206">
                  <c:v>7.73834138720003E-18</c:v>
                </c:pt>
                <c:pt idx="5207">
                  <c:v>6.50905856450003E-18</c:v>
                </c:pt>
                <c:pt idx="5208">
                  <c:v>9.32671705170003E-18</c:v>
                </c:pt>
                <c:pt idx="5209">
                  <c:v>9.45497393350003E-18</c:v>
                </c:pt>
                <c:pt idx="5210">
                  <c:v>8.24074373330003E-18</c:v>
                </c:pt>
                <c:pt idx="5211">
                  <c:v>8.18539860050003E-18</c:v>
                </c:pt>
                <c:pt idx="5212">
                  <c:v>5.90341349010003E-18</c:v>
                </c:pt>
                <c:pt idx="5213">
                  <c:v>4.87192471900001E-18</c:v>
                </c:pt>
                <c:pt idx="5214">
                  <c:v>5.47941632520003E-18</c:v>
                </c:pt>
                <c:pt idx="5215">
                  <c:v>5.29668717810002E-18</c:v>
                </c:pt>
                <c:pt idx="5216">
                  <c:v>6.80164195570003E-18</c:v>
                </c:pt>
                <c:pt idx="5217">
                  <c:v>7.85911219190003E-18</c:v>
                </c:pt>
                <c:pt idx="5218">
                  <c:v>8.96594877880003E-18</c:v>
                </c:pt>
                <c:pt idx="5219">
                  <c:v>7.32206873940003E-18</c:v>
                </c:pt>
                <c:pt idx="5220">
                  <c:v>6.85217509430003E-18</c:v>
                </c:pt>
                <c:pt idx="5221">
                  <c:v>8.00276813270003E-18</c:v>
                </c:pt>
                <c:pt idx="5222">
                  <c:v>6.89390925460003E-18</c:v>
                </c:pt>
                <c:pt idx="5223">
                  <c:v>5.77010448020003E-18</c:v>
                </c:pt>
                <c:pt idx="5224">
                  <c:v>6.41068415800003E-18</c:v>
                </c:pt>
                <c:pt idx="5225">
                  <c:v>6.77345778140003E-18</c:v>
                </c:pt>
                <c:pt idx="5226">
                  <c:v>5.58920534770002E-18</c:v>
                </c:pt>
                <c:pt idx="5227">
                  <c:v>6.46012038890003E-18</c:v>
                </c:pt>
                <c:pt idx="5228">
                  <c:v>6.99806084930003E-18</c:v>
                </c:pt>
                <c:pt idx="5229">
                  <c:v>6.38671820780002E-18</c:v>
                </c:pt>
                <c:pt idx="5230">
                  <c:v>6.83472198040003E-18</c:v>
                </c:pt>
                <c:pt idx="5231">
                  <c:v>5.82832613690001E-18</c:v>
                </c:pt>
                <c:pt idx="5232">
                  <c:v>5.38134261540003E-18</c:v>
                </c:pt>
                <c:pt idx="5233">
                  <c:v>5.6141686792E-18</c:v>
                </c:pt>
                <c:pt idx="5234">
                  <c:v>5.46466439940003E-18</c:v>
                </c:pt>
                <c:pt idx="5235">
                  <c:v>4.8486025138E-18</c:v>
                </c:pt>
                <c:pt idx="5236">
                  <c:v>5.04525349450003E-18</c:v>
                </c:pt>
                <c:pt idx="5237">
                  <c:v>5.43714811060003E-18</c:v>
                </c:pt>
                <c:pt idx="5238">
                  <c:v>5.88657786320001E-18</c:v>
                </c:pt>
                <c:pt idx="5239">
                  <c:v>5.8145690513E-18</c:v>
                </c:pt>
                <c:pt idx="5240">
                  <c:v>5.2946441346E-18</c:v>
                </c:pt>
                <c:pt idx="5241">
                  <c:v>5.51386515520002E-18</c:v>
                </c:pt>
                <c:pt idx="5242">
                  <c:v>6.98177664090003E-18</c:v>
                </c:pt>
                <c:pt idx="5243">
                  <c:v>5.75133973580003E-18</c:v>
                </c:pt>
                <c:pt idx="5244">
                  <c:v>4.435942038E-18</c:v>
                </c:pt>
                <c:pt idx="5245">
                  <c:v>4.43614320830001E-18</c:v>
                </c:pt>
                <c:pt idx="5246">
                  <c:v>4.7191081168E-18</c:v>
                </c:pt>
                <c:pt idx="5247">
                  <c:v>4.28039714270001E-18</c:v>
                </c:pt>
                <c:pt idx="5248">
                  <c:v>4.99778068590002E-18</c:v>
                </c:pt>
                <c:pt idx="5249">
                  <c:v>5.0848518613E-18</c:v>
                </c:pt>
                <c:pt idx="5250">
                  <c:v>5.90893275670001E-18</c:v>
                </c:pt>
                <c:pt idx="5251">
                  <c:v>7.52093005250001E-18</c:v>
                </c:pt>
                <c:pt idx="5252">
                  <c:v>6.75614781610003E-18</c:v>
                </c:pt>
                <c:pt idx="5253">
                  <c:v>5.29530354980001E-18</c:v>
                </c:pt>
                <c:pt idx="5254">
                  <c:v>5.41938625320001E-18</c:v>
                </c:pt>
                <c:pt idx="5255">
                  <c:v>6.77446151540003E-18</c:v>
                </c:pt>
                <c:pt idx="5256">
                  <c:v>5.53134918580003E-18</c:v>
                </c:pt>
                <c:pt idx="5257">
                  <c:v>4.94070633540001E-18</c:v>
                </c:pt>
                <c:pt idx="5258">
                  <c:v>4.4421253785E-18</c:v>
                </c:pt>
                <c:pt idx="5259">
                  <c:v>3.6285066104E-18</c:v>
                </c:pt>
                <c:pt idx="5260">
                  <c:v>4.93763499390003E-18</c:v>
                </c:pt>
                <c:pt idx="5261">
                  <c:v>6.47192252250003E-18</c:v>
                </c:pt>
                <c:pt idx="5262">
                  <c:v>5.3831908413E-18</c:v>
                </c:pt>
                <c:pt idx="5263">
                  <c:v>4.6147269762E-18</c:v>
                </c:pt>
                <c:pt idx="5264">
                  <c:v>4.204897708E-18</c:v>
                </c:pt>
                <c:pt idx="5265">
                  <c:v>4.9193306119E-18</c:v>
                </c:pt>
                <c:pt idx="5266">
                  <c:v>4.84063278080003E-18</c:v>
                </c:pt>
                <c:pt idx="5267">
                  <c:v>5.9305888481E-18</c:v>
                </c:pt>
                <c:pt idx="5268">
                  <c:v>5.95021290740003E-18</c:v>
                </c:pt>
                <c:pt idx="5269">
                  <c:v>3.6083950837E-18</c:v>
                </c:pt>
                <c:pt idx="5270">
                  <c:v>3.8893974169E-18</c:v>
                </c:pt>
                <c:pt idx="5271">
                  <c:v>4.9442096637E-18</c:v>
                </c:pt>
                <c:pt idx="5272">
                  <c:v>5.6508312298E-18</c:v>
                </c:pt>
                <c:pt idx="5273">
                  <c:v>5.12647209570001E-18</c:v>
                </c:pt>
                <c:pt idx="5274">
                  <c:v>4.3099772273E-18</c:v>
                </c:pt>
                <c:pt idx="5275">
                  <c:v>4.165410726E-18</c:v>
                </c:pt>
                <c:pt idx="5276">
                  <c:v>5.7185942891E-18</c:v>
                </c:pt>
                <c:pt idx="5277">
                  <c:v>4.8320752069E-18</c:v>
                </c:pt>
                <c:pt idx="5278">
                  <c:v>4.5857118626E-18</c:v>
                </c:pt>
                <c:pt idx="5279">
                  <c:v>5.54769438060002E-18</c:v>
                </c:pt>
                <c:pt idx="5280">
                  <c:v>6.31226570580003E-18</c:v>
                </c:pt>
                <c:pt idx="5281">
                  <c:v>5.54738648410002E-18</c:v>
                </c:pt>
                <c:pt idx="5282">
                  <c:v>4.57620095310001E-18</c:v>
                </c:pt>
                <c:pt idx="5283">
                  <c:v>4.3498356332E-18</c:v>
                </c:pt>
                <c:pt idx="5284">
                  <c:v>5.43110410700002E-18</c:v>
                </c:pt>
                <c:pt idx="5285">
                  <c:v>6.76955338300003E-18</c:v>
                </c:pt>
                <c:pt idx="5286">
                  <c:v>5.37375489430002E-18</c:v>
                </c:pt>
                <c:pt idx="5287">
                  <c:v>4.6701635885E-18</c:v>
                </c:pt>
                <c:pt idx="5288">
                  <c:v>4.0182196932E-18</c:v>
                </c:pt>
                <c:pt idx="5289">
                  <c:v>4.320820096E-18</c:v>
                </c:pt>
                <c:pt idx="5290">
                  <c:v>6.90274973750003E-18</c:v>
                </c:pt>
                <c:pt idx="5291">
                  <c:v>6.48950946760003E-18</c:v>
                </c:pt>
                <c:pt idx="5292">
                  <c:v>5.2401117299E-18</c:v>
                </c:pt>
                <c:pt idx="5293">
                  <c:v>5.6049216206E-18</c:v>
                </c:pt>
                <c:pt idx="5294">
                  <c:v>5.20533213360001E-18</c:v>
                </c:pt>
                <c:pt idx="5295">
                  <c:v>6.08044083490003E-18</c:v>
                </c:pt>
                <c:pt idx="5296">
                  <c:v>7.88640105230003E-18</c:v>
                </c:pt>
                <c:pt idx="5297">
                  <c:v>7.18321462830003E-18</c:v>
                </c:pt>
                <c:pt idx="5298">
                  <c:v>5.7246658213E-18</c:v>
                </c:pt>
                <c:pt idx="5299">
                  <c:v>5.47614550750003E-18</c:v>
                </c:pt>
                <c:pt idx="5300">
                  <c:v>6.03520292280003E-18</c:v>
                </c:pt>
                <c:pt idx="5301">
                  <c:v>5.24310514440002E-18</c:v>
                </c:pt>
                <c:pt idx="5302">
                  <c:v>6.01039163370002E-18</c:v>
                </c:pt>
                <c:pt idx="5303">
                  <c:v>7.24574598860003E-18</c:v>
                </c:pt>
                <c:pt idx="5304">
                  <c:v>6.1440157398E-18</c:v>
                </c:pt>
                <c:pt idx="5305">
                  <c:v>5.36172745000003E-18</c:v>
                </c:pt>
                <c:pt idx="5306">
                  <c:v>6.88325823880003E-18</c:v>
                </c:pt>
                <c:pt idx="5307">
                  <c:v>7.11660988660002E-18</c:v>
                </c:pt>
                <c:pt idx="5308">
                  <c:v>6.60504603210003E-18</c:v>
                </c:pt>
                <c:pt idx="5309">
                  <c:v>5.6029543865E-18</c:v>
                </c:pt>
                <c:pt idx="5310">
                  <c:v>5.24158175560003E-18</c:v>
                </c:pt>
                <c:pt idx="5311">
                  <c:v>6.35412226240001E-18</c:v>
                </c:pt>
                <c:pt idx="5312">
                  <c:v>5.40593537E-18</c:v>
                </c:pt>
                <c:pt idx="5313">
                  <c:v>5.96690326810001E-18</c:v>
                </c:pt>
                <c:pt idx="5314">
                  <c:v>8.16814030420003E-18</c:v>
                </c:pt>
                <c:pt idx="5315">
                  <c:v>8.98406935460003E-18</c:v>
                </c:pt>
                <c:pt idx="5316">
                  <c:v>8.26222194770003E-18</c:v>
                </c:pt>
                <c:pt idx="5317">
                  <c:v>8.40154023280003E-18</c:v>
                </c:pt>
                <c:pt idx="5318">
                  <c:v>7.03896788200003E-18</c:v>
                </c:pt>
                <c:pt idx="5319">
                  <c:v>6.18000659330003E-18</c:v>
                </c:pt>
                <c:pt idx="5320">
                  <c:v>6.46148792360003E-18</c:v>
                </c:pt>
                <c:pt idx="5321">
                  <c:v>7.57005372830003E-18</c:v>
                </c:pt>
                <c:pt idx="5322">
                  <c:v>5.74161918570003E-18</c:v>
                </c:pt>
                <c:pt idx="5323">
                  <c:v>7.62362263300003E-18</c:v>
                </c:pt>
                <c:pt idx="5324">
                  <c:v>6.60830202680003E-18</c:v>
                </c:pt>
                <c:pt idx="5325">
                  <c:v>6.70403961970003E-18</c:v>
                </c:pt>
                <c:pt idx="5326">
                  <c:v>5.7440370413E-18</c:v>
                </c:pt>
                <c:pt idx="5327">
                  <c:v>6.99031769770003E-18</c:v>
                </c:pt>
                <c:pt idx="5328">
                  <c:v>8.29171478790003E-18</c:v>
                </c:pt>
                <c:pt idx="5329">
                  <c:v>7.33461329730002E-18</c:v>
                </c:pt>
                <c:pt idx="5330">
                  <c:v>8.31920354820003E-18</c:v>
                </c:pt>
                <c:pt idx="5331">
                  <c:v>8.12340510610003E-18</c:v>
                </c:pt>
                <c:pt idx="5332">
                  <c:v>6.97071735530003E-18</c:v>
                </c:pt>
                <c:pt idx="5333">
                  <c:v>6.77070450080003E-18</c:v>
                </c:pt>
                <c:pt idx="5334">
                  <c:v>7.52260633070003E-18</c:v>
                </c:pt>
                <c:pt idx="5335">
                  <c:v>5.88136649300003E-18</c:v>
                </c:pt>
                <c:pt idx="5336">
                  <c:v>5.6381248886E-18</c:v>
                </c:pt>
                <c:pt idx="5337">
                  <c:v>6.1770246138E-18</c:v>
                </c:pt>
                <c:pt idx="5338">
                  <c:v>6.89708605170001E-18</c:v>
                </c:pt>
                <c:pt idx="5339">
                  <c:v>6.68424488330003E-18</c:v>
                </c:pt>
                <c:pt idx="5340">
                  <c:v>6.91048399530003E-18</c:v>
                </c:pt>
                <c:pt idx="5341">
                  <c:v>8.53201464690003E-18</c:v>
                </c:pt>
                <c:pt idx="5342">
                  <c:v>9.80051933030003E-18</c:v>
                </c:pt>
                <c:pt idx="5343">
                  <c:v>8.96568535150003E-18</c:v>
                </c:pt>
                <c:pt idx="5344">
                  <c:v>8.47640185170003E-18</c:v>
                </c:pt>
                <c:pt idx="5345">
                  <c:v>9.85606266880003E-18</c:v>
                </c:pt>
                <c:pt idx="5346">
                  <c:v>9.33548977190003E-18</c:v>
                </c:pt>
                <c:pt idx="5347">
                  <c:v>9.00276675990003E-18</c:v>
                </c:pt>
                <c:pt idx="5348">
                  <c:v>6.77954710130003E-18</c:v>
                </c:pt>
                <c:pt idx="5349">
                  <c:v>6.75558580970001E-18</c:v>
                </c:pt>
                <c:pt idx="5350">
                  <c:v>7.99906575170003E-18</c:v>
                </c:pt>
                <c:pt idx="5351">
                  <c:v>7.59109233260003E-18</c:v>
                </c:pt>
                <c:pt idx="5352">
                  <c:v>1.0028699842E-17</c:v>
                </c:pt>
                <c:pt idx="5353">
                  <c:v>8.32485325790003E-18</c:v>
                </c:pt>
                <c:pt idx="5354">
                  <c:v>7.36164550680003E-18</c:v>
                </c:pt>
                <c:pt idx="5355">
                  <c:v>8.52854943510003E-18</c:v>
                </c:pt>
                <c:pt idx="5356">
                  <c:v>9.03794657930003E-18</c:v>
                </c:pt>
                <c:pt idx="5357">
                  <c:v>7.71634817670003E-18</c:v>
                </c:pt>
                <c:pt idx="5358">
                  <c:v>6.88655658510003E-18</c:v>
                </c:pt>
                <c:pt idx="5359">
                  <c:v>6.10086068170003E-18</c:v>
                </c:pt>
                <c:pt idx="5360">
                  <c:v>6.6129285207E-18</c:v>
                </c:pt>
                <c:pt idx="5361">
                  <c:v>7.47978966230003E-18</c:v>
                </c:pt>
                <c:pt idx="5362">
                  <c:v>9.34435566580003E-18</c:v>
                </c:pt>
                <c:pt idx="5363">
                  <c:v>9.10603024060003E-18</c:v>
                </c:pt>
                <c:pt idx="5364">
                  <c:v>6.62667078330003E-18</c:v>
                </c:pt>
                <c:pt idx="5365">
                  <c:v>5.9173052539E-18</c:v>
                </c:pt>
                <c:pt idx="5366">
                  <c:v>6.50417033740001E-18</c:v>
                </c:pt>
                <c:pt idx="5367">
                  <c:v>5.9225729518E-18</c:v>
                </c:pt>
                <c:pt idx="5368">
                  <c:v>6.74638914950003E-18</c:v>
                </c:pt>
                <c:pt idx="5369">
                  <c:v>7.84289066390003E-18</c:v>
                </c:pt>
                <c:pt idx="5370">
                  <c:v>6.72987285410003E-18</c:v>
                </c:pt>
                <c:pt idx="5371">
                  <c:v>6.71390035380003E-18</c:v>
                </c:pt>
                <c:pt idx="5372">
                  <c:v>6.26909201300003E-18</c:v>
                </c:pt>
                <c:pt idx="5373">
                  <c:v>6.07754313520003E-18</c:v>
                </c:pt>
                <c:pt idx="5374">
                  <c:v>7.28056412490003E-18</c:v>
                </c:pt>
                <c:pt idx="5375">
                  <c:v>7.20962088040003E-18</c:v>
                </c:pt>
                <c:pt idx="5376">
                  <c:v>7.56479788890003E-18</c:v>
                </c:pt>
                <c:pt idx="5377">
                  <c:v>8.02045841580003E-18</c:v>
                </c:pt>
                <c:pt idx="5378">
                  <c:v>7.64985609040003E-18</c:v>
                </c:pt>
                <c:pt idx="5379">
                  <c:v>8.25716685510003E-18</c:v>
                </c:pt>
                <c:pt idx="5380">
                  <c:v>7.88430379880003E-18</c:v>
                </c:pt>
                <c:pt idx="5381">
                  <c:v>7.44489952810003E-18</c:v>
                </c:pt>
                <c:pt idx="5382">
                  <c:v>6.57017622680003E-18</c:v>
                </c:pt>
                <c:pt idx="5383">
                  <c:v>8.21461022580003E-18</c:v>
                </c:pt>
                <c:pt idx="5384">
                  <c:v>1.0798305507E-17</c:v>
                </c:pt>
                <c:pt idx="5385">
                  <c:v>1.1206645692E-17</c:v>
                </c:pt>
                <c:pt idx="5386">
                  <c:v>7.92223393410003E-18</c:v>
                </c:pt>
                <c:pt idx="5387">
                  <c:v>9.70078374180003E-18</c:v>
                </c:pt>
                <c:pt idx="5388">
                  <c:v>1.0156518808E-17</c:v>
                </c:pt>
                <c:pt idx="5389">
                  <c:v>8.73668999420003E-18</c:v>
                </c:pt>
                <c:pt idx="5390">
                  <c:v>8.99782686370003E-18</c:v>
                </c:pt>
                <c:pt idx="5391">
                  <c:v>1.1702579247E-17</c:v>
                </c:pt>
                <c:pt idx="5392">
                  <c:v>8.57615861600003E-18</c:v>
                </c:pt>
                <c:pt idx="5393">
                  <c:v>7.95750523310003E-18</c:v>
                </c:pt>
                <c:pt idx="5394">
                  <c:v>8.47946048770003E-18</c:v>
                </c:pt>
                <c:pt idx="5395">
                  <c:v>7.79844515110003E-18</c:v>
                </c:pt>
                <c:pt idx="5396">
                  <c:v>8.29397043670003E-18</c:v>
                </c:pt>
                <c:pt idx="5397">
                  <c:v>7.12652017210003E-18</c:v>
                </c:pt>
                <c:pt idx="5398">
                  <c:v>6.82286606020003E-18</c:v>
                </c:pt>
                <c:pt idx="5399">
                  <c:v>8.93080707590003E-18</c:v>
                </c:pt>
                <c:pt idx="5400">
                  <c:v>9.44910568920003E-18</c:v>
                </c:pt>
                <c:pt idx="5401">
                  <c:v>9.90497966850003E-18</c:v>
                </c:pt>
                <c:pt idx="5402">
                  <c:v>8.23281465790003E-18</c:v>
                </c:pt>
                <c:pt idx="5403">
                  <c:v>8.96492556300003E-18</c:v>
                </c:pt>
                <c:pt idx="5404">
                  <c:v>8.34981955400003E-18</c:v>
                </c:pt>
                <c:pt idx="5405">
                  <c:v>1.0211494634E-17</c:v>
                </c:pt>
                <c:pt idx="5406">
                  <c:v>1.0926422629E-17</c:v>
                </c:pt>
                <c:pt idx="5407">
                  <c:v>1.1603589048E-17</c:v>
                </c:pt>
                <c:pt idx="5408">
                  <c:v>1.209897542E-17</c:v>
                </c:pt>
                <c:pt idx="5409">
                  <c:v>1.1737294893E-17</c:v>
                </c:pt>
                <c:pt idx="5410">
                  <c:v>1.055185873E-17</c:v>
                </c:pt>
                <c:pt idx="5411">
                  <c:v>1.1677057297E-17</c:v>
                </c:pt>
                <c:pt idx="5412">
                  <c:v>1.4092693619E-17</c:v>
                </c:pt>
                <c:pt idx="5413">
                  <c:v>1.283026555E-17</c:v>
                </c:pt>
                <c:pt idx="5414">
                  <c:v>1.1530106398E-17</c:v>
                </c:pt>
                <c:pt idx="5415">
                  <c:v>1.1747205178E-17</c:v>
                </c:pt>
                <c:pt idx="5416">
                  <c:v>1.2521853231E-17</c:v>
                </c:pt>
                <c:pt idx="5417">
                  <c:v>1.3582446901E-17</c:v>
                </c:pt>
                <c:pt idx="5418">
                  <c:v>1.0781026035E-17</c:v>
                </c:pt>
                <c:pt idx="5419">
                  <c:v>8.5343787159E-18</c:v>
                </c:pt>
                <c:pt idx="5420">
                  <c:v>1.1278029393E-17</c:v>
                </c:pt>
                <c:pt idx="5421">
                  <c:v>1.2797636994E-17</c:v>
                </c:pt>
                <c:pt idx="5422">
                  <c:v>1.1634904703E-17</c:v>
                </c:pt>
                <c:pt idx="5423">
                  <c:v>1.2449173569E-17</c:v>
                </c:pt>
                <c:pt idx="5424">
                  <c:v>9.64034624700003E-18</c:v>
                </c:pt>
                <c:pt idx="5425">
                  <c:v>1.0347081739E-17</c:v>
                </c:pt>
                <c:pt idx="5426">
                  <c:v>1.2542799508E-17</c:v>
                </c:pt>
                <c:pt idx="5427">
                  <c:v>1.1071599841E-17</c:v>
                </c:pt>
                <c:pt idx="5428">
                  <c:v>8.63391779270003E-18</c:v>
                </c:pt>
                <c:pt idx="5429">
                  <c:v>8.74979020580003E-18</c:v>
                </c:pt>
                <c:pt idx="5430">
                  <c:v>8.01536097150003E-18</c:v>
                </c:pt>
                <c:pt idx="5431">
                  <c:v>8.91395959050003E-18</c:v>
                </c:pt>
                <c:pt idx="5432">
                  <c:v>1.0755607424E-17</c:v>
                </c:pt>
                <c:pt idx="5433">
                  <c:v>1.2095851562E-17</c:v>
                </c:pt>
                <c:pt idx="5434">
                  <c:v>1.2077479418E-17</c:v>
                </c:pt>
                <c:pt idx="5435">
                  <c:v>1.3319264447E-17</c:v>
                </c:pt>
                <c:pt idx="5436">
                  <c:v>1.4217080407E-17</c:v>
                </c:pt>
                <c:pt idx="5437">
                  <c:v>1.2856741259E-17</c:v>
                </c:pt>
                <c:pt idx="5438">
                  <c:v>1.3083288691E-17</c:v>
                </c:pt>
                <c:pt idx="5439">
                  <c:v>1.5241314341E-17</c:v>
                </c:pt>
                <c:pt idx="5440">
                  <c:v>1.4578582211E-17</c:v>
                </c:pt>
                <c:pt idx="5441">
                  <c:v>1.1561339044E-17</c:v>
                </c:pt>
                <c:pt idx="5442">
                  <c:v>1.0631026665E-17</c:v>
                </c:pt>
                <c:pt idx="5443">
                  <c:v>1.1635355324E-17</c:v>
                </c:pt>
                <c:pt idx="5444">
                  <c:v>1.2631640559E-17</c:v>
                </c:pt>
                <c:pt idx="5445">
                  <c:v>1.2377674671E-17</c:v>
                </c:pt>
                <c:pt idx="5446">
                  <c:v>1.4136211631E-17</c:v>
                </c:pt>
                <c:pt idx="5447">
                  <c:v>1.4318817535E-17</c:v>
                </c:pt>
                <c:pt idx="5448">
                  <c:v>1.2710342625E-17</c:v>
                </c:pt>
                <c:pt idx="5449">
                  <c:v>1.2503625929E-17</c:v>
                </c:pt>
                <c:pt idx="5450">
                  <c:v>1.4038784207E-17</c:v>
                </c:pt>
                <c:pt idx="5451">
                  <c:v>1.4730419643E-17</c:v>
                </c:pt>
                <c:pt idx="5452">
                  <c:v>1.7951901088E-17</c:v>
                </c:pt>
                <c:pt idx="5453">
                  <c:v>1.8467293531E-17</c:v>
                </c:pt>
                <c:pt idx="5454">
                  <c:v>1.7220015493E-17</c:v>
                </c:pt>
                <c:pt idx="5455">
                  <c:v>1.6064720151E-17</c:v>
                </c:pt>
                <c:pt idx="5456">
                  <c:v>1.4469538577E-17</c:v>
                </c:pt>
                <c:pt idx="5457">
                  <c:v>1.4565424401E-17</c:v>
                </c:pt>
                <c:pt idx="5458">
                  <c:v>1.5402689364E-17</c:v>
                </c:pt>
                <c:pt idx="5459">
                  <c:v>1.3424385471E-17</c:v>
                </c:pt>
                <c:pt idx="5460">
                  <c:v>1.4351382563E-17</c:v>
                </c:pt>
                <c:pt idx="5461">
                  <c:v>1.3196795341E-17</c:v>
                </c:pt>
                <c:pt idx="5462">
                  <c:v>1.1025191753E-17</c:v>
                </c:pt>
                <c:pt idx="5463">
                  <c:v>1.260332086E-17</c:v>
                </c:pt>
                <c:pt idx="5464">
                  <c:v>1.4895120117E-17</c:v>
                </c:pt>
                <c:pt idx="5465">
                  <c:v>1.430007439E-17</c:v>
                </c:pt>
                <c:pt idx="5466">
                  <c:v>1.1614049905E-17</c:v>
                </c:pt>
                <c:pt idx="5467">
                  <c:v>1.2307718219E-17</c:v>
                </c:pt>
                <c:pt idx="5468">
                  <c:v>1.1084720381E-17</c:v>
                </c:pt>
                <c:pt idx="5469">
                  <c:v>1.2521499171E-17</c:v>
                </c:pt>
                <c:pt idx="5470">
                  <c:v>1.1861934097E-17</c:v>
                </c:pt>
                <c:pt idx="5471">
                  <c:v>1.1596557827E-17</c:v>
                </c:pt>
                <c:pt idx="5472">
                  <c:v>1.0775696504E-17</c:v>
                </c:pt>
                <c:pt idx="5473">
                  <c:v>1.2359328784E-17</c:v>
                </c:pt>
                <c:pt idx="5474">
                  <c:v>1.2531688977E-17</c:v>
                </c:pt>
                <c:pt idx="5475">
                  <c:v>1.0963019534E-17</c:v>
                </c:pt>
                <c:pt idx="5476">
                  <c:v>1.2428227291E-17</c:v>
                </c:pt>
                <c:pt idx="5477">
                  <c:v>1.1692848533E-17</c:v>
                </c:pt>
                <c:pt idx="5478">
                  <c:v>1.0641135156E-17</c:v>
                </c:pt>
                <c:pt idx="5479">
                  <c:v>1.2296363743E-17</c:v>
                </c:pt>
                <c:pt idx="5480">
                  <c:v>1.1745317989E-17</c:v>
                </c:pt>
                <c:pt idx="5481">
                  <c:v>1.3507747912E-17</c:v>
                </c:pt>
                <c:pt idx="5482">
                  <c:v>1.3097884763E-17</c:v>
                </c:pt>
                <c:pt idx="5483">
                  <c:v>1.5442899712E-17</c:v>
                </c:pt>
                <c:pt idx="5484">
                  <c:v>1.6174156808E-17</c:v>
                </c:pt>
                <c:pt idx="5485">
                  <c:v>1.5697975214E-17</c:v>
                </c:pt>
                <c:pt idx="5486">
                  <c:v>1.3908031119E-17</c:v>
                </c:pt>
                <c:pt idx="5487">
                  <c:v>1.2889553621E-17</c:v>
                </c:pt>
                <c:pt idx="5488">
                  <c:v>1.2704088134E-17</c:v>
                </c:pt>
                <c:pt idx="5489">
                  <c:v>1.1952031297E-17</c:v>
                </c:pt>
                <c:pt idx="5490">
                  <c:v>1.2274290911E-17</c:v>
                </c:pt>
                <c:pt idx="5491">
                  <c:v>1.1622875988E-17</c:v>
                </c:pt>
                <c:pt idx="5492">
                  <c:v>9.40648807350003E-18</c:v>
                </c:pt>
                <c:pt idx="5493">
                  <c:v>1.030114206E-17</c:v>
                </c:pt>
                <c:pt idx="5494">
                  <c:v>1.2033580241E-17</c:v>
                </c:pt>
                <c:pt idx="5495">
                  <c:v>1.0656073429E-17</c:v>
                </c:pt>
                <c:pt idx="5496">
                  <c:v>1.2541589098E-17</c:v>
                </c:pt>
                <c:pt idx="5497">
                  <c:v>1.3394877384E-17</c:v>
                </c:pt>
                <c:pt idx="5498">
                  <c:v>1.3557052006E-17</c:v>
                </c:pt>
                <c:pt idx="5499">
                  <c:v>1.3116005339E-17</c:v>
                </c:pt>
                <c:pt idx="5500">
                  <c:v>1.0766283427E-17</c:v>
                </c:pt>
                <c:pt idx="5501">
                  <c:v>8.96595724910003E-18</c:v>
                </c:pt>
                <c:pt idx="5502">
                  <c:v>9.27454405730003E-18</c:v>
                </c:pt>
                <c:pt idx="5503">
                  <c:v>9.86233071260003E-18</c:v>
                </c:pt>
                <c:pt idx="5504">
                  <c:v>9.92733879720003E-18</c:v>
                </c:pt>
                <c:pt idx="5505">
                  <c:v>1.0735725019E-17</c:v>
                </c:pt>
                <c:pt idx="5506">
                  <c:v>1.1755710236E-17</c:v>
                </c:pt>
                <c:pt idx="5507">
                  <c:v>1.051712445E-17</c:v>
                </c:pt>
                <c:pt idx="5508">
                  <c:v>8.89650901780003E-18</c:v>
                </c:pt>
                <c:pt idx="5509">
                  <c:v>9.04081463280003E-18</c:v>
                </c:pt>
                <c:pt idx="5510">
                  <c:v>8.30222138460003E-18</c:v>
                </c:pt>
                <c:pt idx="5511">
                  <c:v>9.83027220960003E-18</c:v>
                </c:pt>
                <c:pt idx="5512">
                  <c:v>1.0159110728E-17</c:v>
                </c:pt>
                <c:pt idx="5513">
                  <c:v>9.24954980910003E-18</c:v>
                </c:pt>
                <c:pt idx="5514">
                  <c:v>9.94469280820003E-18</c:v>
                </c:pt>
                <c:pt idx="5515">
                  <c:v>9.54048360360003E-18</c:v>
                </c:pt>
                <c:pt idx="5516">
                  <c:v>1.1149333748E-17</c:v>
                </c:pt>
                <c:pt idx="5517">
                  <c:v>9.46067192410003E-18</c:v>
                </c:pt>
                <c:pt idx="5518">
                  <c:v>9.51757475050003E-18</c:v>
                </c:pt>
                <c:pt idx="5519">
                  <c:v>1.15776097E-17</c:v>
                </c:pt>
                <c:pt idx="5520">
                  <c:v>1.1219970367E-17</c:v>
                </c:pt>
                <c:pt idx="5521">
                  <c:v>1.0001235646E-17</c:v>
                </c:pt>
                <c:pt idx="5522">
                  <c:v>1.0845405621E-17</c:v>
                </c:pt>
                <c:pt idx="5523">
                  <c:v>1.2456603742E-17</c:v>
                </c:pt>
                <c:pt idx="5524">
                  <c:v>1.0856036732E-17</c:v>
                </c:pt>
                <c:pt idx="5525">
                  <c:v>8.52533494510003E-18</c:v>
                </c:pt>
                <c:pt idx="5526">
                  <c:v>1.070570363E-17</c:v>
                </c:pt>
                <c:pt idx="5527">
                  <c:v>1.3917901594E-17</c:v>
                </c:pt>
                <c:pt idx="5528">
                  <c:v>1.0594796524E-17</c:v>
                </c:pt>
                <c:pt idx="5529">
                  <c:v>1.2615684999E-17</c:v>
                </c:pt>
                <c:pt idx="5530">
                  <c:v>1.3686154227E-17</c:v>
                </c:pt>
                <c:pt idx="5531">
                  <c:v>1.100135794E-17</c:v>
                </c:pt>
                <c:pt idx="5532">
                  <c:v>1.1270772862E-17</c:v>
                </c:pt>
                <c:pt idx="5533">
                  <c:v>1.167280858E-17</c:v>
                </c:pt>
                <c:pt idx="5534">
                  <c:v>1.1628685787E-17</c:v>
                </c:pt>
                <c:pt idx="5535">
                  <c:v>1.1072468897E-17</c:v>
                </c:pt>
                <c:pt idx="5536">
                  <c:v>9.60394331200003E-18</c:v>
                </c:pt>
                <c:pt idx="5537">
                  <c:v>1.0248290592E-17</c:v>
                </c:pt>
                <c:pt idx="5538">
                  <c:v>8.90818028470003E-18</c:v>
                </c:pt>
                <c:pt idx="5539">
                  <c:v>1.0152739347E-17</c:v>
                </c:pt>
                <c:pt idx="5540">
                  <c:v>9.78691852220003E-18</c:v>
                </c:pt>
                <c:pt idx="5541">
                  <c:v>9.55400563760003E-18</c:v>
                </c:pt>
                <c:pt idx="5542">
                  <c:v>9.32821121780003E-18</c:v>
                </c:pt>
                <c:pt idx="5543">
                  <c:v>8.66844200860003E-18</c:v>
                </c:pt>
                <c:pt idx="5544">
                  <c:v>7.67424640410003E-18</c:v>
                </c:pt>
                <c:pt idx="5545">
                  <c:v>7.84079764550003E-18</c:v>
                </c:pt>
                <c:pt idx="5546">
                  <c:v>7.42085310980003E-18</c:v>
                </c:pt>
                <c:pt idx="5547">
                  <c:v>7.99611892410003E-18</c:v>
                </c:pt>
                <c:pt idx="5548">
                  <c:v>8.82723188710003E-18</c:v>
                </c:pt>
                <c:pt idx="5549">
                  <c:v>7.22961339910003E-18</c:v>
                </c:pt>
                <c:pt idx="5550">
                  <c:v>6.09550955110003E-18</c:v>
                </c:pt>
                <c:pt idx="5551">
                  <c:v>9.38281773780003E-18</c:v>
                </c:pt>
                <c:pt idx="5552">
                  <c:v>1.1296601438E-17</c:v>
                </c:pt>
                <c:pt idx="5553">
                  <c:v>9.64434339550003E-18</c:v>
                </c:pt>
                <c:pt idx="5554">
                  <c:v>7.48253659010002E-18</c:v>
                </c:pt>
                <c:pt idx="5555">
                  <c:v>7.20175363840003E-18</c:v>
                </c:pt>
                <c:pt idx="5556">
                  <c:v>1.0770643952E-17</c:v>
                </c:pt>
                <c:pt idx="5557">
                  <c:v>9.23671980100003E-18</c:v>
                </c:pt>
                <c:pt idx="5558">
                  <c:v>7.74482627150002E-18</c:v>
                </c:pt>
                <c:pt idx="5559">
                  <c:v>1.0988621952E-17</c:v>
                </c:pt>
                <c:pt idx="5560">
                  <c:v>9.84223146780003E-18</c:v>
                </c:pt>
                <c:pt idx="5561">
                  <c:v>9.72846562560003E-18</c:v>
                </c:pt>
                <c:pt idx="5562">
                  <c:v>9.52561986940003E-18</c:v>
                </c:pt>
                <c:pt idx="5563">
                  <c:v>6.35806477730002E-18</c:v>
                </c:pt>
                <c:pt idx="5564">
                  <c:v>5.4845061462E-18</c:v>
                </c:pt>
                <c:pt idx="5565">
                  <c:v>7.35923823910003E-18</c:v>
                </c:pt>
                <c:pt idx="5566">
                  <c:v>7.57428550490003E-18</c:v>
                </c:pt>
                <c:pt idx="5567">
                  <c:v>6.85241988680001E-18</c:v>
                </c:pt>
                <c:pt idx="5568">
                  <c:v>7.34887479100003E-18</c:v>
                </c:pt>
                <c:pt idx="5569">
                  <c:v>8.23905474960003E-18</c:v>
                </c:pt>
                <c:pt idx="5570">
                  <c:v>7.71820487300003E-18</c:v>
                </c:pt>
                <c:pt idx="5571">
                  <c:v>9.41752491280003E-18</c:v>
                </c:pt>
                <c:pt idx="5572">
                  <c:v>1.0540389904E-17</c:v>
                </c:pt>
                <c:pt idx="5573">
                  <c:v>1.0457351029E-17</c:v>
                </c:pt>
                <c:pt idx="5574">
                  <c:v>8.48408274650003E-18</c:v>
                </c:pt>
                <c:pt idx="5575">
                  <c:v>9.44014238660003E-18</c:v>
                </c:pt>
                <c:pt idx="5576">
                  <c:v>1.0762370135E-17</c:v>
                </c:pt>
                <c:pt idx="5577">
                  <c:v>1.0698650387E-17</c:v>
                </c:pt>
                <c:pt idx="5578">
                  <c:v>1.2872906883E-17</c:v>
                </c:pt>
                <c:pt idx="5579">
                  <c:v>1.107829733E-17</c:v>
                </c:pt>
                <c:pt idx="5580">
                  <c:v>1.3259098002E-17</c:v>
                </c:pt>
                <c:pt idx="5581">
                  <c:v>1.1255815107E-17</c:v>
                </c:pt>
                <c:pt idx="5582">
                  <c:v>8.41421184570003E-18</c:v>
                </c:pt>
                <c:pt idx="5583">
                  <c:v>8.52522906600003E-18</c:v>
                </c:pt>
                <c:pt idx="5584">
                  <c:v>9.16254427880003E-18</c:v>
                </c:pt>
                <c:pt idx="5585">
                  <c:v>9.30686005830003E-18</c:v>
                </c:pt>
                <c:pt idx="5586">
                  <c:v>1.1053269201E-17</c:v>
                </c:pt>
                <c:pt idx="5587">
                  <c:v>1.0494220679E-17</c:v>
                </c:pt>
                <c:pt idx="5588">
                  <c:v>7.83492686010002E-18</c:v>
                </c:pt>
                <c:pt idx="5589">
                  <c:v>9.27162009950003E-18</c:v>
                </c:pt>
                <c:pt idx="5590">
                  <c:v>1.010178608E-17</c:v>
                </c:pt>
                <c:pt idx="5591">
                  <c:v>8.82897677490003E-18</c:v>
                </c:pt>
                <c:pt idx="5592">
                  <c:v>1.3398450169E-17</c:v>
                </c:pt>
                <c:pt idx="5593">
                  <c:v>1.1741700311E-17</c:v>
                </c:pt>
                <c:pt idx="5594">
                  <c:v>9.72403649030003E-18</c:v>
                </c:pt>
                <c:pt idx="5595">
                  <c:v>1.0159875599E-17</c:v>
                </c:pt>
                <c:pt idx="5596">
                  <c:v>1.2672777561E-17</c:v>
                </c:pt>
                <c:pt idx="5597">
                  <c:v>1.3872893651E-17</c:v>
                </c:pt>
                <c:pt idx="5598">
                  <c:v>1.0821301605E-17</c:v>
                </c:pt>
                <c:pt idx="5599">
                  <c:v>1.1322826425E-17</c:v>
                </c:pt>
                <c:pt idx="5600">
                  <c:v>1.1429592387E-17</c:v>
                </c:pt>
                <c:pt idx="5601">
                  <c:v>9.06550310220003E-18</c:v>
                </c:pt>
                <c:pt idx="5602">
                  <c:v>1.1350823405E-17</c:v>
                </c:pt>
                <c:pt idx="5603">
                  <c:v>1.3642008564E-17</c:v>
                </c:pt>
                <c:pt idx="5604">
                  <c:v>1.0447903224E-17</c:v>
                </c:pt>
                <c:pt idx="5605">
                  <c:v>1.0875143254E-17</c:v>
                </c:pt>
                <c:pt idx="5606">
                  <c:v>1.2279146951E-17</c:v>
                </c:pt>
                <c:pt idx="5607">
                  <c:v>1.1085364973E-17</c:v>
                </c:pt>
                <c:pt idx="5608">
                  <c:v>1.0836198373E-17</c:v>
                </c:pt>
                <c:pt idx="5609">
                  <c:v>1.0353503096E-17</c:v>
                </c:pt>
                <c:pt idx="5610">
                  <c:v>1.0706463419E-17</c:v>
                </c:pt>
                <c:pt idx="5611">
                  <c:v>1.0754504587E-17</c:v>
                </c:pt>
                <c:pt idx="5612">
                  <c:v>1.033034945E-17</c:v>
                </c:pt>
                <c:pt idx="5613">
                  <c:v>9.11520784250003E-18</c:v>
                </c:pt>
                <c:pt idx="5614">
                  <c:v>8.46829489940003E-18</c:v>
                </c:pt>
                <c:pt idx="5615">
                  <c:v>8.33351586390003E-18</c:v>
                </c:pt>
                <c:pt idx="5616">
                  <c:v>9.78044803760003E-18</c:v>
                </c:pt>
                <c:pt idx="5617">
                  <c:v>9.18584784920003E-18</c:v>
                </c:pt>
                <c:pt idx="5618">
                  <c:v>8.88424906290003E-18</c:v>
                </c:pt>
                <c:pt idx="5619">
                  <c:v>7.49716061390003E-18</c:v>
                </c:pt>
                <c:pt idx="5620">
                  <c:v>7.30776912910002E-18</c:v>
                </c:pt>
                <c:pt idx="5621">
                  <c:v>9.02271523280003E-18</c:v>
                </c:pt>
                <c:pt idx="5622">
                  <c:v>1.0843769154E-17</c:v>
                </c:pt>
                <c:pt idx="5623">
                  <c:v>9.63927644440003E-18</c:v>
                </c:pt>
                <c:pt idx="5624">
                  <c:v>1.1147485523E-17</c:v>
                </c:pt>
                <c:pt idx="5625">
                  <c:v>1.1221868568E-17</c:v>
                </c:pt>
                <c:pt idx="5626">
                  <c:v>1.0958812322E-17</c:v>
                </c:pt>
                <c:pt idx="5627">
                  <c:v>9.92093353410003E-18</c:v>
                </c:pt>
                <c:pt idx="5628">
                  <c:v>1.0175817606E-17</c:v>
                </c:pt>
                <c:pt idx="5629">
                  <c:v>1.1214811936E-17</c:v>
                </c:pt>
                <c:pt idx="5630">
                  <c:v>1.1492506606E-17</c:v>
                </c:pt>
                <c:pt idx="5631">
                  <c:v>1.1016149676E-17</c:v>
                </c:pt>
                <c:pt idx="5632">
                  <c:v>8.41858168870003E-18</c:v>
                </c:pt>
                <c:pt idx="5633">
                  <c:v>8.40103709530003E-18</c:v>
                </c:pt>
                <c:pt idx="5634">
                  <c:v>9.04144736650003E-18</c:v>
                </c:pt>
                <c:pt idx="5635">
                  <c:v>7.14900296760003E-18</c:v>
                </c:pt>
                <c:pt idx="5636">
                  <c:v>8.52890518900002E-18</c:v>
                </c:pt>
                <c:pt idx="5637">
                  <c:v>1.126402201E-17</c:v>
                </c:pt>
                <c:pt idx="5638">
                  <c:v>1.0254008065E-17</c:v>
                </c:pt>
                <c:pt idx="5639">
                  <c:v>8.76320043140003E-18</c:v>
                </c:pt>
                <c:pt idx="5640">
                  <c:v>7.95995569940003E-18</c:v>
                </c:pt>
                <c:pt idx="5641">
                  <c:v>1.0490301458E-17</c:v>
                </c:pt>
                <c:pt idx="5642">
                  <c:v>9.12176557160003E-18</c:v>
                </c:pt>
                <c:pt idx="5643">
                  <c:v>9.44998152130003E-18</c:v>
                </c:pt>
                <c:pt idx="5644">
                  <c:v>9.92490781260003E-18</c:v>
                </c:pt>
                <c:pt idx="5645">
                  <c:v>9.01855037180003E-18</c:v>
                </c:pt>
                <c:pt idx="5646">
                  <c:v>9.10156891800003E-18</c:v>
                </c:pt>
                <c:pt idx="5647">
                  <c:v>8.28437185930003E-18</c:v>
                </c:pt>
                <c:pt idx="5648">
                  <c:v>8.65263213860003E-18</c:v>
                </c:pt>
                <c:pt idx="5649">
                  <c:v>9.44267077990003E-18</c:v>
                </c:pt>
                <c:pt idx="5650">
                  <c:v>1.0412433719E-17</c:v>
                </c:pt>
                <c:pt idx="5651">
                  <c:v>9.60683338840003E-18</c:v>
                </c:pt>
                <c:pt idx="5652">
                  <c:v>7.07385801610003E-18</c:v>
                </c:pt>
                <c:pt idx="5653">
                  <c:v>7.26899196080003E-18</c:v>
                </c:pt>
                <c:pt idx="5654">
                  <c:v>8.67859454550003E-18</c:v>
                </c:pt>
                <c:pt idx="5655">
                  <c:v>7.75371672930003E-18</c:v>
                </c:pt>
                <c:pt idx="5656">
                  <c:v>7.79917868160003E-18</c:v>
                </c:pt>
                <c:pt idx="5657">
                  <c:v>7.12881647840002E-18</c:v>
                </c:pt>
                <c:pt idx="5658">
                  <c:v>6.36031237920001E-18</c:v>
                </c:pt>
                <c:pt idx="5659">
                  <c:v>8.81972039890003E-18</c:v>
                </c:pt>
                <c:pt idx="5660">
                  <c:v>8.40548317120003E-18</c:v>
                </c:pt>
                <c:pt idx="5661">
                  <c:v>8.03911008130003E-18</c:v>
                </c:pt>
                <c:pt idx="5662">
                  <c:v>9.85546805160003E-18</c:v>
                </c:pt>
                <c:pt idx="5663">
                  <c:v>1.1644079764E-17</c:v>
                </c:pt>
                <c:pt idx="5664">
                  <c:v>9.98797873290003E-18</c:v>
                </c:pt>
                <c:pt idx="5665">
                  <c:v>7.75851432390003E-18</c:v>
                </c:pt>
                <c:pt idx="5666">
                  <c:v>7.14268664290003E-18</c:v>
                </c:pt>
                <c:pt idx="5667">
                  <c:v>6.77223508930003E-18</c:v>
                </c:pt>
                <c:pt idx="5668">
                  <c:v>8.57272897960003E-18</c:v>
                </c:pt>
                <c:pt idx="5669">
                  <c:v>8.12724470650003E-18</c:v>
                </c:pt>
                <c:pt idx="5670">
                  <c:v>7.00427934170003E-18</c:v>
                </c:pt>
                <c:pt idx="5671">
                  <c:v>8.86241932980003E-18</c:v>
                </c:pt>
                <c:pt idx="5672">
                  <c:v>1.0295919255E-17</c:v>
                </c:pt>
                <c:pt idx="5673">
                  <c:v>9.30351258410003E-18</c:v>
                </c:pt>
                <c:pt idx="5674">
                  <c:v>9.07825857130003E-18</c:v>
                </c:pt>
                <c:pt idx="5675">
                  <c:v>8.43848696300003E-18</c:v>
                </c:pt>
                <c:pt idx="5676">
                  <c:v>1.0606052745E-17</c:v>
                </c:pt>
                <c:pt idx="5677">
                  <c:v>1.1570880023E-17</c:v>
                </c:pt>
                <c:pt idx="5678">
                  <c:v>1.2251996157E-17</c:v>
                </c:pt>
                <c:pt idx="5679">
                  <c:v>1.2543829501E-17</c:v>
                </c:pt>
                <c:pt idx="5680">
                  <c:v>9.80783938900003E-18</c:v>
                </c:pt>
                <c:pt idx="5681">
                  <c:v>7.94384936790003E-18</c:v>
                </c:pt>
                <c:pt idx="5682">
                  <c:v>9.69799361530003E-18</c:v>
                </c:pt>
                <c:pt idx="5683">
                  <c:v>1.0638483943E-17</c:v>
                </c:pt>
                <c:pt idx="5684">
                  <c:v>1.0073644257E-17</c:v>
                </c:pt>
                <c:pt idx="5685">
                  <c:v>1.1619834293E-17</c:v>
                </c:pt>
                <c:pt idx="5686">
                  <c:v>1.0242274117E-17</c:v>
                </c:pt>
                <c:pt idx="5687">
                  <c:v>7.02320163420003E-18</c:v>
                </c:pt>
                <c:pt idx="5688">
                  <c:v>5.99395368880003E-18</c:v>
                </c:pt>
                <c:pt idx="5689">
                  <c:v>8.95454686830003E-18</c:v>
                </c:pt>
                <c:pt idx="5690">
                  <c:v>1.0416376657E-17</c:v>
                </c:pt>
                <c:pt idx="5691">
                  <c:v>8.87651311100003E-18</c:v>
                </c:pt>
                <c:pt idx="5692">
                  <c:v>8.28858500120003E-18</c:v>
                </c:pt>
                <c:pt idx="5693">
                  <c:v>8.19261786230003E-18</c:v>
                </c:pt>
                <c:pt idx="5694">
                  <c:v>8.04557802490003E-18</c:v>
                </c:pt>
                <c:pt idx="5695">
                  <c:v>8.81285943200003E-18</c:v>
                </c:pt>
                <c:pt idx="5696">
                  <c:v>8.60440038850003E-18</c:v>
                </c:pt>
                <c:pt idx="5697">
                  <c:v>8.29262873650003E-18</c:v>
                </c:pt>
                <c:pt idx="5698">
                  <c:v>8.89682834920003E-18</c:v>
                </c:pt>
                <c:pt idx="5699">
                  <c:v>9.86490484570003E-18</c:v>
                </c:pt>
                <c:pt idx="5700">
                  <c:v>8.77716800470003E-18</c:v>
                </c:pt>
                <c:pt idx="5701">
                  <c:v>1.0060578774E-17</c:v>
                </c:pt>
                <c:pt idx="5702">
                  <c:v>1.0336221083E-17</c:v>
                </c:pt>
                <c:pt idx="5703">
                  <c:v>9.30370655460003E-18</c:v>
                </c:pt>
                <c:pt idx="5704">
                  <c:v>9.82757017450003E-18</c:v>
                </c:pt>
                <c:pt idx="5705">
                  <c:v>9.16400286950003E-18</c:v>
                </c:pt>
                <c:pt idx="5706">
                  <c:v>8.37280548710003E-18</c:v>
                </c:pt>
                <c:pt idx="5707">
                  <c:v>7.38008626110002E-18</c:v>
                </c:pt>
                <c:pt idx="5708">
                  <c:v>8.75388645710003E-18</c:v>
                </c:pt>
                <c:pt idx="5709">
                  <c:v>9.97410602730003E-18</c:v>
                </c:pt>
                <c:pt idx="5710">
                  <c:v>7.39926478110003E-18</c:v>
                </c:pt>
                <c:pt idx="5711">
                  <c:v>7.99177957430003E-18</c:v>
                </c:pt>
                <c:pt idx="5712">
                  <c:v>6.6557142725E-18</c:v>
                </c:pt>
                <c:pt idx="5713">
                  <c:v>6.83310626510003E-18</c:v>
                </c:pt>
                <c:pt idx="5714">
                  <c:v>7.96501333310003E-18</c:v>
                </c:pt>
                <c:pt idx="5715">
                  <c:v>9.15410783060003E-18</c:v>
                </c:pt>
                <c:pt idx="5716">
                  <c:v>7.39792308090003E-18</c:v>
                </c:pt>
                <c:pt idx="5717">
                  <c:v>7.33490213550003E-18</c:v>
                </c:pt>
                <c:pt idx="5718">
                  <c:v>1.040045752E-17</c:v>
                </c:pt>
                <c:pt idx="5719">
                  <c:v>1.0308896647E-17</c:v>
                </c:pt>
                <c:pt idx="5720">
                  <c:v>8.20159810560003E-18</c:v>
                </c:pt>
                <c:pt idx="5721">
                  <c:v>7.48948564840003E-18</c:v>
                </c:pt>
                <c:pt idx="5722">
                  <c:v>8.21134067860003E-18</c:v>
                </c:pt>
                <c:pt idx="5723">
                  <c:v>7.48823881590003E-18</c:v>
                </c:pt>
                <c:pt idx="5724">
                  <c:v>5.920033547E-18</c:v>
                </c:pt>
                <c:pt idx="5725">
                  <c:v>5.61182790370002E-18</c:v>
                </c:pt>
                <c:pt idx="5726">
                  <c:v>7.50602820190003E-18</c:v>
                </c:pt>
                <c:pt idx="5727">
                  <c:v>6.26548026450001E-18</c:v>
                </c:pt>
                <c:pt idx="5728">
                  <c:v>6.39373164060002E-18</c:v>
                </c:pt>
                <c:pt idx="5729">
                  <c:v>6.88572818690003E-18</c:v>
                </c:pt>
                <c:pt idx="5730">
                  <c:v>7.15832795330003E-18</c:v>
                </c:pt>
                <c:pt idx="5731">
                  <c:v>7.95909850210003E-18</c:v>
                </c:pt>
                <c:pt idx="5732">
                  <c:v>8.19750693650003E-18</c:v>
                </c:pt>
                <c:pt idx="5733">
                  <c:v>5.92308032460001E-18</c:v>
                </c:pt>
                <c:pt idx="5734">
                  <c:v>6.57829927280003E-18</c:v>
                </c:pt>
                <c:pt idx="5735">
                  <c:v>5.8668445366E-18</c:v>
                </c:pt>
                <c:pt idx="5736">
                  <c:v>7.65823832840003E-18</c:v>
                </c:pt>
                <c:pt idx="5737">
                  <c:v>7.19810123240003E-18</c:v>
                </c:pt>
                <c:pt idx="5738">
                  <c:v>5.30176725820001E-18</c:v>
                </c:pt>
                <c:pt idx="5739">
                  <c:v>6.03913061460003E-18</c:v>
                </c:pt>
                <c:pt idx="5740">
                  <c:v>6.45329330340003E-18</c:v>
                </c:pt>
                <c:pt idx="5741">
                  <c:v>6.07231863600001E-18</c:v>
                </c:pt>
                <c:pt idx="5742">
                  <c:v>5.81722238200003E-18</c:v>
                </c:pt>
                <c:pt idx="5743">
                  <c:v>7.85713436990002E-18</c:v>
                </c:pt>
                <c:pt idx="5744">
                  <c:v>6.47577059320003E-18</c:v>
                </c:pt>
                <c:pt idx="5745">
                  <c:v>6.40193007250003E-18</c:v>
                </c:pt>
                <c:pt idx="5746">
                  <c:v>6.04731379990003E-18</c:v>
                </c:pt>
                <c:pt idx="5747">
                  <c:v>6.35141090990002E-18</c:v>
                </c:pt>
                <c:pt idx="5748">
                  <c:v>7.97148890000003E-18</c:v>
                </c:pt>
                <c:pt idx="5749">
                  <c:v>6.01381237630001E-18</c:v>
                </c:pt>
                <c:pt idx="5750">
                  <c:v>4.8072622238E-18</c:v>
                </c:pt>
                <c:pt idx="5751">
                  <c:v>7.36527080780003E-18</c:v>
                </c:pt>
                <c:pt idx="5752">
                  <c:v>8.51730253170003E-18</c:v>
                </c:pt>
                <c:pt idx="5753">
                  <c:v>5.97787615650001E-18</c:v>
                </c:pt>
                <c:pt idx="5754">
                  <c:v>5.70704965360003E-18</c:v>
                </c:pt>
                <c:pt idx="5755">
                  <c:v>6.74102997200003E-18</c:v>
                </c:pt>
                <c:pt idx="5756">
                  <c:v>7.02805809760003E-18</c:v>
                </c:pt>
                <c:pt idx="5757">
                  <c:v>7.43316896880003E-18</c:v>
                </c:pt>
                <c:pt idx="5758">
                  <c:v>6.14171816300002E-18</c:v>
                </c:pt>
                <c:pt idx="5759">
                  <c:v>6.47451825500003E-18</c:v>
                </c:pt>
                <c:pt idx="5760">
                  <c:v>6.20341011360003E-18</c:v>
                </c:pt>
                <c:pt idx="5761">
                  <c:v>5.81527759430003E-18</c:v>
                </c:pt>
                <c:pt idx="5762">
                  <c:v>7.97562496190003E-18</c:v>
                </c:pt>
                <c:pt idx="5763">
                  <c:v>5.92779956860001E-18</c:v>
                </c:pt>
                <c:pt idx="5764">
                  <c:v>5.6551108638E-18</c:v>
                </c:pt>
                <c:pt idx="5765">
                  <c:v>6.07246347860003E-18</c:v>
                </c:pt>
                <c:pt idx="5766">
                  <c:v>5.27092212990002E-18</c:v>
                </c:pt>
                <c:pt idx="5767">
                  <c:v>5.4105843104E-18</c:v>
                </c:pt>
                <c:pt idx="5768">
                  <c:v>5.6560735167E-18</c:v>
                </c:pt>
                <c:pt idx="5769">
                  <c:v>4.2224096906E-18</c:v>
                </c:pt>
                <c:pt idx="5770">
                  <c:v>4.387187245E-18</c:v>
                </c:pt>
                <c:pt idx="5771">
                  <c:v>6.3223585269E-18</c:v>
                </c:pt>
                <c:pt idx="5772">
                  <c:v>6.76288257510001E-18</c:v>
                </c:pt>
                <c:pt idx="5773">
                  <c:v>6.33980232340003E-18</c:v>
                </c:pt>
                <c:pt idx="5774">
                  <c:v>5.3753045411E-18</c:v>
                </c:pt>
                <c:pt idx="5775">
                  <c:v>6.96945315860002E-18</c:v>
                </c:pt>
                <c:pt idx="5776">
                  <c:v>7.01173323170003E-18</c:v>
                </c:pt>
                <c:pt idx="5777">
                  <c:v>6.15506697870001E-18</c:v>
                </c:pt>
                <c:pt idx="5778">
                  <c:v>7.82635234560003E-18</c:v>
                </c:pt>
                <c:pt idx="5779">
                  <c:v>6.80121123940003E-18</c:v>
                </c:pt>
                <c:pt idx="5780">
                  <c:v>8.55233242620003E-18</c:v>
                </c:pt>
                <c:pt idx="5781">
                  <c:v>7.06300328890003E-18</c:v>
                </c:pt>
                <c:pt idx="5782">
                  <c:v>6.67507956330003E-18</c:v>
                </c:pt>
                <c:pt idx="5783">
                  <c:v>5.73155728130003E-18</c:v>
                </c:pt>
                <c:pt idx="5784">
                  <c:v>6.69471971620002E-18</c:v>
                </c:pt>
                <c:pt idx="5785">
                  <c:v>8.46263926040003E-18</c:v>
                </c:pt>
                <c:pt idx="5786">
                  <c:v>5.68382443370002E-18</c:v>
                </c:pt>
                <c:pt idx="5787">
                  <c:v>5.4023642791E-18</c:v>
                </c:pt>
                <c:pt idx="5788">
                  <c:v>5.64004892390002E-18</c:v>
                </c:pt>
                <c:pt idx="5789">
                  <c:v>5.98084246580003E-18</c:v>
                </c:pt>
                <c:pt idx="5790">
                  <c:v>8.23934951710003E-18</c:v>
                </c:pt>
                <c:pt idx="5791">
                  <c:v>8.32331758720003E-18</c:v>
                </c:pt>
                <c:pt idx="5792">
                  <c:v>8.06845723180003E-18</c:v>
                </c:pt>
                <c:pt idx="5793">
                  <c:v>8.16195696370003E-18</c:v>
                </c:pt>
                <c:pt idx="5794">
                  <c:v>7.14048012210003E-18</c:v>
                </c:pt>
                <c:pt idx="5795">
                  <c:v>6.70317225800003E-18</c:v>
                </c:pt>
                <c:pt idx="5796">
                  <c:v>7.97335660770003E-18</c:v>
                </c:pt>
                <c:pt idx="5797">
                  <c:v>5.67462438530002E-18</c:v>
                </c:pt>
                <c:pt idx="5798">
                  <c:v>4.3769203587E-18</c:v>
                </c:pt>
                <c:pt idx="5799">
                  <c:v>7.57008168040003E-18</c:v>
                </c:pt>
                <c:pt idx="5800">
                  <c:v>7.99301116020003E-18</c:v>
                </c:pt>
                <c:pt idx="5801">
                  <c:v>5.78334106410003E-18</c:v>
                </c:pt>
                <c:pt idx="5802">
                  <c:v>6.80863760080003E-18</c:v>
                </c:pt>
                <c:pt idx="5803">
                  <c:v>6.82013353200001E-18</c:v>
                </c:pt>
                <c:pt idx="5804">
                  <c:v>6.07509351590003E-18</c:v>
                </c:pt>
                <c:pt idx="5805">
                  <c:v>5.8662448373E-18</c:v>
                </c:pt>
                <c:pt idx="5806">
                  <c:v>5.1932305739E-18</c:v>
                </c:pt>
                <c:pt idx="5807">
                  <c:v>5.0945139661E-18</c:v>
                </c:pt>
                <c:pt idx="5808">
                  <c:v>5.67872656590001E-18</c:v>
                </c:pt>
                <c:pt idx="5809">
                  <c:v>7.54827651120003E-18</c:v>
                </c:pt>
                <c:pt idx="5810">
                  <c:v>7.83870970930003E-18</c:v>
                </c:pt>
                <c:pt idx="5811">
                  <c:v>6.51941396580003E-18</c:v>
                </c:pt>
                <c:pt idx="5812">
                  <c:v>4.7368746329E-18</c:v>
                </c:pt>
                <c:pt idx="5813">
                  <c:v>3.2941848237E-18</c:v>
                </c:pt>
                <c:pt idx="5814">
                  <c:v>3.3471569937E-18</c:v>
                </c:pt>
                <c:pt idx="5815">
                  <c:v>5.07803748120003E-18</c:v>
                </c:pt>
                <c:pt idx="5816">
                  <c:v>6.28821505230003E-18</c:v>
                </c:pt>
                <c:pt idx="5817">
                  <c:v>5.97842333970003E-18</c:v>
                </c:pt>
                <c:pt idx="5818">
                  <c:v>5.3142144073E-18</c:v>
                </c:pt>
                <c:pt idx="5819">
                  <c:v>5.4247331487E-18</c:v>
                </c:pt>
                <c:pt idx="5820">
                  <c:v>6.01370099140003E-18</c:v>
                </c:pt>
                <c:pt idx="5821">
                  <c:v>5.6747391583E-18</c:v>
                </c:pt>
                <c:pt idx="5822">
                  <c:v>6.25340538630003E-18</c:v>
                </c:pt>
                <c:pt idx="5823">
                  <c:v>5.74324083030002E-18</c:v>
                </c:pt>
                <c:pt idx="5824">
                  <c:v>5.0748297674E-18</c:v>
                </c:pt>
                <c:pt idx="5825">
                  <c:v>4.0286038936E-18</c:v>
                </c:pt>
                <c:pt idx="5826">
                  <c:v>5.66142718850003E-18</c:v>
                </c:pt>
                <c:pt idx="5827">
                  <c:v>6.45009744810003E-18</c:v>
                </c:pt>
                <c:pt idx="5828">
                  <c:v>6.0256505087E-18</c:v>
                </c:pt>
                <c:pt idx="5829">
                  <c:v>4.9282562216E-18</c:v>
                </c:pt>
                <c:pt idx="5830">
                  <c:v>5.15307358890001E-18</c:v>
                </c:pt>
                <c:pt idx="5831">
                  <c:v>6.6564109571E-18</c:v>
                </c:pt>
                <c:pt idx="5832">
                  <c:v>5.3147535438E-18</c:v>
                </c:pt>
                <c:pt idx="5833">
                  <c:v>5.54510373030003E-18</c:v>
                </c:pt>
                <c:pt idx="5834">
                  <c:v>6.17646176040003E-18</c:v>
                </c:pt>
                <c:pt idx="5835">
                  <c:v>6.54625898100003E-18</c:v>
                </c:pt>
                <c:pt idx="5836">
                  <c:v>6.80953122060003E-18</c:v>
                </c:pt>
                <c:pt idx="5837">
                  <c:v>6.29704367670003E-18</c:v>
                </c:pt>
                <c:pt idx="5838">
                  <c:v>4.5519597172E-18</c:v>
                </c:pt>
                <c:pt idx="5839">
                  <c:v>4.2676293916E-18</c:v>
                </c:pt>
                <c:pt idx="5840">
                  <c:v>5.0668892571E-18</c:v>
                </c:pt>
                <c:pt idx="5841">
                  <c:v>6.81653660650001E-18</c:v>
                </c:pt>
                <c:pt idx="5842">
                  <c:v>6.78417063060002E-18</c:v>
                </c:pt>
                <c:pt idx="5843">
                  <c:v>5.81300669900001E-18</c:v>
                </c:pt>
                <c:pt idx="5844">
                  <c:v>5.9665852073E-18</c:v>
                </c:pt>
                <c:pt idx="5845">
                  <c:v>7.1254512165E-18</c:v>
                </c:pt>
                <c:pt idx="5846">
                  <c:v>5.20276943540003E-18</c:v>
                </c:pt>
                <c:pt idx="5847">
                  <c:v>5.2251594808E-18</c:v>
                </c:pt>
                <c:pt idx="5848">
                  <c:v>5.03905448390003E-18</c:v>
                </c:pt>
                <c:pt idx="5849">
                  <c:v>5.53038272120003E-18</c:v>
                </c:pt>
                <c:pt idx="5850">
                  <c:v>6.27749966200003E-18</c:v>
                </c:pt>
                <c:pt idx="5851">
                  <c:v>5.73179487410002E-18</c:v>
                </c:pt>
                <c:pt idx="5852">
                  <c:v>5.47925242440003E-18</c:v>
                </c:pt>
                <c:pt idx="5853">
                  <c:v>7.08622723830003E-18</c:v>
                </c:pt>
                <c:pt idx="5854">
                  <c:v>5.1025798373E-18</c:v>
                </c:pt>
                <c:pt idx="5855">
                  <c:v>4.71460910130001E-18</c:v>
                </c:pt>
                <c:pt idx="5856">
                  <c:v>6.10301807460001E-18</c:v>
                </c:pt>
                <c:pt idx="5857">
                  <c:v>5.77124035140003E-18</c:v>
                </c:pt>
                <c:pt idx="5858">
                  <c:v>5.28083961520001E-18</c:v>
                </c:pt>
                <c:pt idx="5859">
                  <c:v>5.51387362550003E-18</c:v>
                </c:pt>
                <c:pt idx="5860">
                  <c:v>5.6664225653E-18</c:v>
                </c:pt>
                <c:pt idx="5861">
                  <c:v>4.3060605469E-18</c:v>
                </c:pt>
                <c:pt idx="5862">
                  <c:v>4.970312678E-18</c:v>
                </c:pt>
                <c:pt idx="5863">
                  <c:v>5.28171332960002E-18</c:v>
                </c:pt>
                <c:pt idx="5864">
                  <c:v>5.339116329E-18</c:v>
                </c:pt>
                <c:pt idx="5865">
                  <c:v>5.1428363487E-18</c:v>
                </c:pt>
                <c:pt idx="5866">
                  <c:v>4.9084847786E-18</c:v>
                </c:pt>
                <c:pt idx="5867">
                  <c:v>4.25924969460003E-18</c:v>
                </c:pt>
                <c:pt idx="5868">
                  <c:v>4.3950409345E-18</c:v>
                </c:pt>
                <c:pt idx="5869">
                  <c:v>4.8919083438E-18</c:v>
                </c:pt>
                <c:pt idx="5870">
                  <c:v>4.8816236697E-18</c:v>
                </c:pt>
                <c:pt idx="5871">
                  <c:v>4.8486842525E-18</c:v>
                </c:pt>
                <c:pt idx="5872">
                  <c:v>5.86984938600003E-18</c:v>
                </c:pt>
                <c:pt idx="5873">
                  <c:v>4.6888745463E-18</c:v>
                </c:pt>
                <c:pt idx="5874">
                  <c:v>4.47879512880001E-18</c:v>
                </c:pt>
                <c:pt idx="5875">
                  <c:v>5.0247400506E-18</c:v>
                </c:pt>
                <c:pt idx="5876">
                  <c:v>5.27374910230003E-18</c:v>
                </c:pt>
                <c:pt idx="5877">
                  <c:v>4.7484455265E-18</c:v>
                </c:pt>
                <c:pt idx="5878">
                  <c:v>4.6184928847E-18</c:v>
                </c:pt>
                <c:pt idx="5879">
                  <c:v>4.6337644652E-18</c:v>
                </c:pt>
                <c:pt idx="5880">
                  <c:v>5.82123393000002E-18</c:v>
                </c:pt>
                <c:pt idx="5881">
                  <c:v>5.99406126200003E-18</c:v>
                </c:pt>
                <c:pt idx="5882">
                  <c:v>5.17082019970001E-18</c:v>
                </c:pt>
                <c:pt idx="5883">
                  <c:v>5.40712163970001E-18</c:v>
                </c:pt>
                <c:pt idx="5884">
                  <c:v>6.1114248766E-18</c:v>
                </c:pt>
                <c:pt idx="5885">
                  <c:v>4.5873267309E-18</c:v>
                </c:pt>
                <c:pt idx="5886">
                  <c:v>5.1839085528E-18</c:v>
                </c:pt>
                <c:pt idx="5887">
                  <c:v>5.2152157376E-18</c:v>
                </c:pt>
                <c:pt idx="5888">
                  <c:v>4.44136728400003E-18</c:v>
                </c:pt>
                <c:pt idx="5889">
                  <c:v>4.4472863502E-18</c:v>
                </c:pt>
                <c:pt idx="5890">
                  <c:v>4.2012122676E-18</c:v>
                </c:pt>
                <c:pt idx="5891">
                  <c:v>5.5774557302E-18</c:v>
                </c:pt>
                <c:pt idx="5892">
                  <c:v>5.50000515510003E-18</c:v>
                </c:pt>
                <c:pt idx="5893">
                  <c:v>4.092486695E-18</c:v>
                </c:pt>
                <c:pt idx="5894">
                  <c:v>4.7507778317E-18</c:v>
                </c:pt>
                <c:pt idx="5895">
                  <c:v>4.5414899665E-18</c:v>
                </c:pt>
                <c:pt idx="5896">
                  <c:v>5.83661435430003E-18</c:v>
                </c:pt>
                <c:pt idx="5897">
                  <c:v>6.37894795100003E-18</c:v>
                </c:pt>
                <c:pt idx="5898">
                  <c:v>5.4528804771E-18</c:v>
                </c:pt>
                <c:pt idx="5899">
                  <c:v>5.47083503450002E-18</c:v>
                </c:pt>
                <c:pt idx="5900">
                  <c:v>6.38109941470003E-18</c:v>
                </c:pt>
                <c:pt idx="5901">
                  <c:v>7.32203739910002E-18</c:v>
                </c:pt>
                <c:pt idx="5902">
                  <c:v>6.26844403270003E-18</c:v>
                </c:pt>
                <c:pt idx="5903">
                  <c:v>6.24684808070003E-18</c:v>
                </c:pt>
                <c:pt idx="5904">
                  <c:v>5.78181174610001E-18</c:v>
                </c:pt>
                <c:pt idx="5905">
                  <c:v>5.82192468540002E-18</c:v>
                </c:pt>
                <c:pt idx="5906">
                  <c:v>6.05496462500003E-18</c:v>
                </c:pt>
                <c:pt idx="5907">
                  <c:v>6.21550023840001E-18</c:v>
                </c:pt>
                <c:pt idx="5908">
                  <c:v>6.38089909140003E-18</c:v>
                </c:pt>
                <c:pt idx="5909">
                  <c:v>7.47102456530003E-18</c:v>
                </c:pt>
                <c:pt idx="5910">
                  <c:v>6.53343490220003E-18</c:v>
                </c:pt>
                <c:pt idx="5911">
                  <c:v>5.28803939520003E-18</c:v>
                </c:pt>
                <c:pt idx="5912">
                  <c:v>5.27366694020002E-18</c:v>
                </c:pt>
                <c:pt idx="5913">
                  <c:v>5.57722830190003E-18</c:v>
                </c:pt>
                <c:pt idx="5914">
                  <c:v>5.2366575296E-18</c:v>
                </c:pt>
                <c:pt idx="5915">
                  <c:v>5.5885010398E-18</c:v>
                </c:pt>
                <c:pt idx="5916">
                  <c:v>5.59674478800002E-18</c:v>
                </c:pt>
                <c:pt idx="5917">
                  <c:v>5.64165320430003E-18</c:v>
                </c:pt>
                <c:pt idx="5918">
                  <c:v>5.44135362920003E-18</c:v>
                </c:pt>
                <c:pt idx="5919">
                  <c:v>4.9207764972E-18</c:v>
                </c:pt>
                <c:pt idx="5920">
                  <c:v>5.74870588690001E-18</c:v>
                </c:pt>
                <c:pt idx="5921">
                  <c:v>5.62176105910001E-18</c:v>
                </c:pt>
                <c:pt idx="5922">
                  <c:v>5.8127564008E-18</c:v>
                </c:pt>
                <c:pt idx="5923">
                  <c:v>7.33771428490003E-18</c:v>
                </c:pt>
                <c:pt idx="5924">
                  <c:v>5.94374199920003E-18</c:v>
                </c:pt>
                <c:pt idx="5925">
                  <c:v>6.95420063630003E-18</c:v>
                </c:pt>
                <c:pt idx="5926">
                  <c:v>6.65268104750001E-18</c:v>
                </c:pt>
                <c:pt idx="5927">
                  <c:v>6.89575959810003E-18</c:v>
                </c:pt>
                <c:pt idx="5928">
                  <c:v>7.85034878900003E-18</c:v>
                </c:pt>
                <c:pt idx="5929">
                  <c:v>5.36746948630003E-18</c:v>
                </c:pt>
                <c:pt idx="5930">
                  <c:v>4.7339752391E-18</c:v>
                </c:pt>
                <c:pt idx="5931">
                  <c:v>5.3620789686E-18</c:v>
                </c:pt>
                <c:pt idx="5932">
                  <c:v>6.95605860310003E-18</c:v>
                </c:pt>
                <c:pt idx="5933">
                  <c:v>6.1285243543E-18</c:v>
                </c:pt>
                <c:pt idx="5934">
                  <c:v>4.6164388298E-18</c:v>
                </c:pt>
                <c:pt idx="5935">
                  <c:v>5.13027146200002E-18</c:v>
                </c:pt>
                <c:pt idx="5936">
                  <c:v>6.08221325140003E-18</c:v>
                </c:pt>
                <c:pt idx="5937">
                  <c:v>5.6445542922E-18</c:v>
                </c:pt>
                <c:pt idx="5938">
                  <c:v>4.870409377E-18</c:v>
                </c:pt>
                <c:pt idx="5939">
                  <c:v>5.55120448510003E-18</c:v>
                </c:pt>
                <c:pt idx="5940">
                  <c:v>5.77444425350001E-18</c:v>
                </c:pt>
                <c:pt idx="5941">
                  <c:v>5.8674768467E-18</c:v>
                </c:pt>
                <c:pt idx="5942">
                  <c:v>5.5558394494E-18</c:v>
                </c:pt>
                <c:pt idx="5943">
                  <c:v>6.17144732530003E-18</c:v>
                </c:pt>
                <c:pt idx="5944">
                  <c:v>6.99090511500003E-18</c:v>
                </c:pt>
                <c:pt idx="5945">
                  <c:v>6.43040562610003E-18</c:v>
                </c:pt>
                <c:pt idx="5946">
                  <c:v>5.27999766440001E-18</c:v>
                </c:pt>
                <c:pt idx="5947">
                  <c:v>6.03132774710003E-18</c:v>
                </c:pt>
                <c:pt idx="5948">
                  <c:v>5.48775240000003E-18</c:v>
                </c:pt>
                <c:pt idx="5949">
                  <c:v>5.98483199100002E-18</c:v>
                </c:pt>
                <c:pt idx="5950">
                  <c:v>6.16989598450003E-18</c:v>
                </c:pt>
                <c:pt idx="5951">
                  <c:v>6.92570771850003E-18</c:v>
                </c:pt>
                <c:pt idx="5952">
                  <c:v>7.28707357310002E-18</c:v>
                </c:pt>
                <c:pt idx="5953">
                  <c:v>5.5266248595E-18</c:v>
                </c:pt>
                <c:pt idx="5954">
                  <c:v>5.40779248980003E-18</c:v>
                </c:pt>
                <c:pt idx="5955">
                  <c:v>5.92143877470002E-18</c:v>
                </c:pt>
                <c:pt idx="5956">
                  <c:v>6.46422511060003E-18</c:v>
                </c:pt>
                <c:pt idx="5957">
                  <c:v>6.84405628350002E-18</c:v>
                </c:pt>
                <c:pt idx="5958">
                  <c:v>6.25804119760003E-18</c:v>
                </c:pt>
                <c:pt idx="5959">
                  <c:v>5.67927798430003E-18</c:v>
                </c:pt>
                <c:pt idx="5960">
                  <c:v>7.38921050000003E-18</c:v>
                </c:pt>
                <c:pt idx="5961">
                  <c:v>7.69674614030003E-18</c:v>
                </c:pt>
                <c:pt idx="5962">
                  <c:v>5.6635930517E-18</c:v>
                </c:pt>
                <c:pt idx="5963">
                  <c:v>5.6955414404E-18</c:v>
                </c:pt>
                <c:pt idx="5964">
                  <c:v>5.70630511160003E-18</c:v>
                </c:pt>
                <c:pt idx="5965">
                  <c:v>7.22953377800003E-18</c:v>
                </c:pt>
                <c:pt idx="5966">
                  <c:v>6.30814785510002E-18</c:v>
                </c:pt>
                <c:pt idx="5967">
                  <c:v>6.51557013030003E-18</c:v>
                </c:pt>
                <c:pt idx="5968">
                  <c:v>8.44720462610003E-18</c:v>
                </c:pt>
                <c:pt idx="5969">
                  <c:v>6.45220994820003E-18</c:v>
                </c:pt>
                <c:pt idx="5970">
                  <c:v>5.0644951184E-18</c:v>
                </c:pt>
                <c:pt idx="5971">
                  <c:v>5.43479928830003E-18</c:v>
                </c:pt>
                <c:pt idx="5972">
                  <c:v>5.4570309385E-18</c:v>
                </c:pt>
                <c:pt idx="5973">
                  <c:v>5.44260469690003E-18</c:v>
                </c:pt>
                <c:pt idx="5974">
                  <c:v>6.31599985050001E-18</c:v>
                </c:pt>
                <c:pt idx="5975">
                  <c:v>5.81336626450001E-18</c:v>
                </c:pt>
                <c:pt idx="5976">
                  <c:v>5.79172584320003E-18</c:v>
                </c:pt>
                <c:pt idx="5977">
                  <c:v>6.59507137220003E-18</c:v>
                </c:pt>
                <c:pt idx="5978">
                  <c:v>7.74456115010003E-18</c:v>
                </c:pt>
                <c:pt idx="5979">
                  <c:v>7.17484424870003E-18</c:v>
                </c:pt>
                <c:pt idx="5980">
                  <c:v>8.21564868820003E-18</c:v>
                </c:pt>
                <c:pt idx="5981">
                  <c:v>6.71400242120003E-18</c:v>
                </c:pt>
                <c:pt idx="5982">
                  <c:v>5.99207200510003E-18</c:v>
                </c:pt>
                <c:pt idx="5983">
                  <c:v>6.14122434280003E-18</c:v>
                </c:pt>
                <c:pt idx="5984">
                  <c:v>7.66591922320002E-18</c:v>
                </c:pt>
                <c:pt idx="5985">
                  <c:v>5.92947245870003E-18</c:v>
                </c:pt>
                <c:pt idx="5986">
                  <c:v>5.58610944230003E-18</c:v>
                </c:pt>
                <c:pt idx="5987">
                  <c:v>6.73914235910003E-18</c:v>
                </c:pt>
                <c:pt idx="5988">
                  <c:v>6.10672214970003E-18</c:v>
                </c:pt>
                <c:pt idx="5989">
                  <c:v>5.5684242414E-18</c:v>
                </c:pt>
                <c:pt idx="5990">
                  <c:v>5.61900269630001E-18</c:v>
                </c:pt>
                <c:pt idx="5991">
                  <c:v>6.34933017350003E-18</c:v>
                </c:pt>
                <c:pt idx="5992">
                  <c:v>6.65622715090003E-18</c:v>
                </c:pt>
                <c:pt idx="5993">
                  <c:v>5.5038828719E-18</c:v>
                </c:pt>
                <c:pt idx="5994">
                  <c:v>5.92420899600003E-18</c:v>
                </c:pt>
                <c:pt idx="5995">
                  <c:v>4.9565496632E-18</c:v>
                </c:pt>
                <c:pt idx="5996">
                  <c:v>5.79150392060002E-18</c:v>
                </c:pt>
                <c:pt idx="5997">
                  <c:v>7.43661046370003E-18</c:v>
                </c:pt>
                <c:pt idx="5998">
                  <c:v>7.59134983070003E-18</c:v>
                </c:pt>
                <c:pt idx="5999">
                  <c:v>6.08224035640001E-18</c:v>
                </c:pt>
                <c:pt idx="6000">
                  <c:v>4.8155622996E-18</c:v>
                </c:pt>
                <c:pt idx="6001">
                  <c:v>4.4154756044E-18</c:v>
                </c:pt>
                <c:pt idx="6002">
                  <c:v>3.9200151168E-18</c:v>
                </c:pt>
                <c:pt idx="6003">
                  <c:v>5.38006783090001E-18</c:v>
                </c:pt>
                <c:pt idx="6004">
                  <c:v>5.6828893093E-18</c:v>
                </c:pt>
                <c:pt idx="6005">
                  <c:v>6.01653346960001E-18</c:v>
                </c:pt>
                <c:pt idx="6006">
                  <c:v>5.98678270790003E-18</c:v>
                </c:pt>
                <c:pt idx="6007">
                  <c:v>6.48520569320003E-18</c:v>
                </c:pt>
                <c:pt idx="6008">
                  <c:v>6.18653679380003E-18</c:v>
                </c:pt>
                <c:pt idx="6009">
                  <c:v>6.181914535E-18</c:v>
                </c:pt>
                <c:pt idx="6010">
                  <c:v>7.11327088270003E-18</c:v>
                </c:pt>
                <c:pt idx="6011">
                  <c:v>6.23529836300003E-18</c:v>
                </c:pt>
                <c:pt idx="6012">
                  <c:v>6.42979872700003E-18</c:v>
                </c:pt>
                <c:pt idx="6013">
                  <c:v>4.79329210940002E-18</c:v>
                </c:pt>
                <c:pt idx="6014">
                  <c:v>4.4671196267E-18</c:v>
                </c:pt>
                <c:pt idx="6015">
                  <c:v>5.06754359E-18</c:v>
                </c:pt>
                <c:pt idx="6016">
                  <c:v>5.353116513E-18</c:v>
                </c:pt>
                <c:pt idx="6017">
                  <c:v>6.96858029110003E-18</c:v>
                </c:pt>
                <c:pt idx="6018">
                  <c:v>6.03663991420003E-18</c:v>
                </c:pt>
                <c:pt idx="6019">
                  <c:v>5.3139793557E-18</c:v>
                </c:pt>
                <c:pt idx="6020">
                  <c:v>5.52009381200001E-18</c:v>
                </c:pt>
                <c:pt idx="6021">
                  <c:v>6.49484154000003E-18</c:v>
                </c:pt>
                <c:pt idx="6022">
                  <c:v>6.10110759180003E-18</c:v>
                </c:pt>
                <c:pt idx="6023">
                  <c:v>3.9880259333E-18</c:v>
                </c:pt>
                <c:pt idx="6024">
                  <c:v>6.41588663440003E-18</c:v>
                </c:pt>
                <c:pt idx="6025">
                  <c:v>7.87182954450003E-18</c:v>
                </c:pt>
                <c:pt idx="6026">
                  <c:v>8.50152569600003E-18</c:v>
                </c:pt>
                <c:pt idx="6027">
                  <c:v>6.89187637560003E-18</c:v>
                </c:pt>
                <c:pt idx="6028">
                  <c:v>6.44544850770003E-18</c:v>
                </c:pt>
                <c:pt idx="6029">
                  <c:v>6.83076633650003E-18</c:v>
                </c:pt>
                <c:pt idx="6030">
                  <c:v>5.6360750688E-18</c:v>
                </c:pt>
                <c:pt idx="6031">
                  <c:v>5.9911258693E-18</c:v>
                </c:pt>
                <c:pt idx="6032">
                  <c:v>9.21999428840003E-18</c:v>
                </c:pt>
                <c:pt idx="6033">
                  <c:v>8.91726979530003E-18</c:v>
                </c:pt>
                <c:pt idx="6034">
                  <c:v>5.84019010380002E-18</c:v>
                </c:pt>
                <c:pt idx="6035">
                  <c:v>5.7425191582E-18</c:v>
                </c:pt>
                <c:pt idx="6036">
                  <c:v>7.09259862010002E-18</c:v>
                </c:pt>
                <c:pt idx="6037">
                  <c:v>5.95683797560003E-18</c:v>
                </c:pt>
                <c:pt idx="6038">
                  <c:v>7.96389016740003E-18</c:v>
                </c:pt>
                <c:pt idx="6039">
                  <c:v>8.29463789860003E-18</c:v>
                </c:pt>
                <c:pt idx="6040">
                  <c:v>6.26367481370003E-18</c:v>
                </c:pt>
                <c:pt idx="6041">
                  <c:v>4.3726026082E-18</c:v>
                </c:pt>
                <c:pt idx="6042">
                  <c:v>6.66466148150003E-18</c:v>
                </c:pt>
                <c:pt idx="6043">
                  <c:v>7.82440332280003E-18</c:v>
                </c:pt>
                <c:pt idx="6044">
                  <c:v>6.64150995350003E-18</c:v>
                </c:pt>
                <c:pt idx="6045">
                  <c:v>5.14712699410001E-18</c:v>
                </c:pt>
                <c:pt idx="6046">
                  <c:v>6.42356922320003E-18</c:v>
                </c:pt>
                <c:pt idx="6047">
                  <c:v>7.34615412120003E-18</c:v>
                </c:pt>
                <c:pt idx="6048">
                  <c:v>7.52844577590003E-18</c:v>
                </c:pt>
                <c:pt idx="6049">
                  <c:v>6.24657999480003E-18</c:v>
                </c:pt>
                <c:pt idx="6050">
                  <c:v>6.33023847440003E-18</c:v>
                </c:pt>
                <c:pt idx="6051">
                  <c:v>5.76177518170003E-18</c:v>
                </c:pt>
                <c:pt idx="6052">
                  <c:v>6.23372542280003E-18</c:v>
                </c:pt>
                <c:pt idx="6053">
                  <c:v>5.96285614470001E-18</c:v>
                </c:pt>
                <c:pt idx="6054">
                  <c:v>7.60167770340003E-18</c:v>
                </c:pt>
                <c:pt idx="6055">
                  <c:v>4.9309307282E-18</c:v>
                </c:pt>
                <c:pt idx="6056">
                  <c:v>5.1254823377E-18</c:v>
                </c:pt>
                <c:pt idx="6057">
                  <c:v>4.876939154E-18</c:v>
                </c:pt>
                <c:pt idx="6058">
                  <c:v>5.53165327060002E-18</c:v>
                </c:pt>
                <c:pt idx="6059">
                  <c:v>6.75390826100002E-18</c:v>
                </c:pt>
                <c:pt idx="6060">
                  <c:v>6.17270474580003E-18</c:v>
                </c:pt>
                <c:pt idx="6061">
                  <c:v>5.0018057865E-18</c:v>
                </c:pt>
                <c:pt idx="6062">
                  <c:v>5.6473380659E-18</c:v>
                </c:pt>
                <c:pt idx="6063">
                  <c:v>5.81460123850001E-18</c:v>
                </c:pt>
                <c:pt idx="6064">
                  <c:v>6.12847268520003E-18</c:v>
                </c:pt>
                <c:pt idx="6065">
                  <c:v>7.24774668040003E-18</c:v>
                </c:pt>
                <c:pt idx="6066">
                  <c:v>8.16086513820003E-18</c:v>
                </c:pt>
                <c:pt idx="6067">
                  <c:v>7.24217150960003E-18</c:v>
                </c:pt>
                <c:pt idx="6068">
                  <c:v>4.6270894221E-18</c:v>
                </c:pt>
                <c:pt idx="6069">
                  <c:v>6.05681793310002E-18</c:v>
                </c:pt>
                <c:pt idx="6070">
                  <c:v>6.04275676260003E-18</c:v>
                </c:pt>
                <c:pt idx="6071">
                  <c:v>6.0031850774E-18</c:v>
                </c:pt>
                <c:pt idx="6072">
                  <c:v>6.23560160080003E-18</c:v>
                </c:pt>
                <c:pt idx="6073">
                  <c:v>4.8602551461E-18</c:v>
                </c:pt>
                <c:pt idx="6074">
                  <c:v>6.17335950220003E-18</c:v>
                </c:pt>
                <c:pt idx="6075">
                  <c:v>7.73488041060003E-18</c:v>
                </c:pt>
                <c:pt idx="6076">
                  <c:v>5.91892689850001E-18</c:v>
                </c:pt>
                <c:pt idx="6077">
                  <c:v>6.17409176220003E-18</c:v>
                </c:pt>
                <c:pt idx="6078">
                  <c:v>5.1917364078E-18</c:v>
                </c:pt>
                <c:pt idx="6079">
                  <c:v>5.8126619566E-18</c:v>
                </c:pt>
                <c:pt idx="6080">
                  <c:v>8.17776344550003E-18</c:v>
                </c:pt>
                <c:pt idx="6081">
                  <c:v>7.32416345180002E-18</c:v>
                </c:pt>
                <c:pt idx="6082">
                  <c:v>7.36638550320003E-18</c:v>
                </c:pt>
                <c:pt idx="6083">
                  <c:v>7.19505106670003E-18</c:v>
                </c:pt>
                <c:pt idx="6084">
                  <c:v>8.73730155200003E-18</c:v>
                </c:pt>
                <c:pt idx="6085">
                  <c:v>7.67165617730003E-18</c:v>
                </c:pt>
                <c:pt idx="6086">
                  <c:v>7.17612326850003E-18</c:v>
                </c:pt>
                <c:pt idx="6087">
                  <c:v>7.72461860640003E-18</c:v>
                </c:pt>
                <c:pt idx="6088">
                  <c:v>7.44433625120003E-18</c:v>
                </c:pt>
                <c:pt idx="6089">
                  <c:v>7.40646540820003E-18</c:v>
                </c:pt>
                <c:pt idx="6090">
                  <c:v>7.17733876080003E-18</c:v>
                </c:pt>
                <c:pt idx="6091">
                  <c:v>7.77137482510003E-18</c:v>
                </c:pt>
                <c:pt idx="6092">
                  <c:v>6.50851180470003E-18</c:v>
                </c:pt>
                <c:pt idx="6093">
                  <c:v>5.6886317691E-18</c:v>
                </c:pt>
                <c:pt idx="6094">
                  <c:v>5.61969726330001E-18</c:v>
                </c:pt>
                <c:pt idx="6095">
                  <c:v>5.1780449672E-18</c:v>
                </c:pt>
                <c:pt idx="6096">
                  <c:v>5.72918262450002E-18</c:v>
                </c:pt>
                <c:pt idx="6097">
                  <c:v>6.14191890980001E-18</c:v>
                </c:pt>
                <c:pt idx="6098">
                  <c:v>5.9929529194E-18</c:v>
                </c:pt>
                <c:pt idx="6099">
                  <c:v>5.30169526040001E-18</c:v>
                </c:pt>
                <c:pt idx="6100">
                  <c:v>5.9455542262E-18</c:v>
                </c:pt>
                <c:pt idx="6101">
                  <c:v>5.88335744390003E-18</c:v>
                </c:pt>
                <c:pt idx="6102">
                  <c:v>5.6431105245E-18</c:v>
                </c:pt>
                <c:pt idx="6103">
                  <c:v>4.9377468023E-18</c:v>
                </c:pt>
                <c:pt idx="6104">
                  <c:v>5.5156058079E-18</c:v>
                </c:pt>
                <c:pt idx="6105">
                  <c:v>6.57988280090003E-18</c:v>
                </c:pt>
                <c:pt idx="6106">
                  <c:v>8.04038486590003E-18</c:v>
                </c:pt>
                <c:pt idx="6107">
                  <c:v>6.35348148200003E-18</c:v>
                </c:pt>
                <c:pt idx="6108">
                  <c:v>6.31018878100003E-18</c:v>
                </c:pt>
                <c:pt idx="6109">
                  <c:v>6.28603055430003E-18</c:v>
                </c:pt>
                <c:pt idx="6110">
                  <c:v>6.55546834670003E-18</c:v>
                </c:pt>
                <c:pt idx="6111">
                  <c:v>7.79458691600003E-18</c:v>
                </c:pt>
                <c:pt idx="6112">
                  <c:v>6.95338960230003E-18</c:v>
                </c:pt>
                <c:pt idx="6113">
                  <c:v>7.04218279560003E-18</c:v>
                </c:pt>
                <c:pt idx="6114">
                  <c:v>5.83410205450002E-18</c:v>
                </c:pt>
                <c:pt idx="6115">
                  <c:v>5.85094106950001E-18</c:v>
                </c:pt>
                <c:pt idx="6116">
                  <c:v>6.33460789380003E-18</c:v>
                </c:pt>
                <c:pt idx="6117">
                  <c:v>7.37896478950002E-18</c:v>
                </c:pt>
                <c:pt idx="6118">
                  <c:v>6.23962119560003E-18</c:v>
                </c:pt>
                <c:pt idx="6119">
                  <c:v>7.44931765200003E-18</c:v>
                </c:pt>
                <c:pt idx="6120">
                  <c:v>6.63890490370002E-18</c:v>
                </c:pt>
                <c:pt idx="6121">
                  <c:v>5.70174426270003E-18</c:v>
                </c:pt>
                <c:pt idx="6122">
                  <c:v>5.98091912230003E-18</c:v>
                </c:pt>
                <c:pt idx="6123">
                  <c:v>6.1530772983E-18</c:v>
                </c:pt>
                <c:pt idx="6124">
                  <c:v>7.36827946880003E-18</c:v>
                </c:pt>
                <c:pt idx="6125">
                  <c:v>7.95748490430002E-18</c:v>
                </c:pt>
                <c:pt idx="6126">
                  <c:v>7.54541946910003E-18</c:v>
                </c:pt>
                <c:pt idx="6127">
                  <c:v>7.18793937810003E-18</c:v>
                </c:pt>
                <c:pt idx="6128">
                  <c:v>7.82603640230003E-18</c:v>
                </c:pt>
                <c:pt idx="6129">
                  <c:v>6.05090818420003E-18</c:v>
                </c:pt>
                <c:pt idx="6130">
                  <c:v>4.8407475538E-18</c:v>
                </c:pt>
                <c:pt idx="6131">
                  <c:v>7.37293984410002E-18</c:v>
                </c:pt>
                <c:pt idx="6132">
                  <c:v>8.36423351370003E-18</c:v>
                </c:pt>
                <c:pt idx="6133">
                  <c:v>6.28629059340003E-18</c:v>
                </c:pt>
                <c:pt idx="6134">
                  <c:v>5.49682920510003E-18</c:v>
                </c:pt>
                <c:pt idx="6135">
                  <c:v>5.8455187881E-18</c:v>
                </c:pt>
                <c:pt idx="6136">
                  <c:v>6.46222484230003E-18</c:v>
                </c:pt>
                <c:pt idx="6137">
                  <c:v>6.74552009370003E-18</c:v>
                </c:pt>
                <c:pt idx="6138">
                  <c:v>7.50740378340003E-18</c:v>
                </c:pt>
                <c:pt idx="6139">
                  <c:v>7.40309082890003E-18</c:v>
                </c:pt>
                <c:pt idx="6140">
                  <c:v>5.47226863770003E-18</c:v>
                </c:pt>
                <c:pt idx="6141">
                  <c:v>5.3878304643E-18</c:v>
                </c:pt>
                <c:pt idx="6142">
                  <c:v>7.58614566020002E-18</c:v>
                </c:pt>
                <c:pt idx="6143">
                  <c:v>8.37191440850003E-18</c:v>
                </c:pt>
                <c:pt idx="6144">
                  <c:v>5.6824772278E-18</c:v>
                </c:pt>
                <c:pt idx="6145">
                  <c:v>6.51452362110003E-18</c:v>
                </c:pt>
                <c:pt idx="6146">
                  <c:v>7.00649433290003E-18</c:v>
                </c:pt>
                <c:pt idx="6147">
                  <c:v>7.19277000700003E-18</c:v>
                </c:pt>
                <c:pt idx="6148">
                  <c:v>6.05228673030002E-18</c:v>
                </c:pt>
                <c:pt idx="6149">
                  <c:v>5.8305013175E-18</c:v>
                </c:pt>
                <c:pt idx="6150">
                  <c:v>6.21232090020003E-18</c:v>
                </c:pt>
                <c:pt idx="6151">
                  <c:v>5.75363646560002E-18</c:v>
                </c:pt>
                <c:pt idx="6152">
                  <c:v>5.8512803062E-18</c:v>
                </c:pt>
                <c:pt idx="6153">
                  <c:v>7.06005392020002E-18</c:v>
                </c:pt>
                <c:pt idx="6154">
                  <c:v>8.12011861830003E-18</c:v>
                </c:pt>
                <c:pt idx="6155">
                  <c:v>6.24956112730003E-18</c:v>
                </c:pt>
                <c:pt idx="6156">
                  <c:v>6.58240738260003E-18</c:v>
                </c:pt>
                <c:pt idx="6157">
                  <c:v>7.61980929060003E-18</c:v>
                </c:pt>
                <c:pt idx="6158">
                  <c:v>5.76733214140001E-18</c:v>
                </c:pt>
                <c:pt idx="6159">
                  <c:v>5.40632627570002E-18</c:v>
                </c:pt>
                <c:pt idx="6160">
                  <c:v>4.6369454974E-18</c:v>
                </c:pt>
                <c:pt idx="6161">
                  <c:v>6.15627230660002E-18</c:v>
                </c:pt>
                <c:pt idx="6162">
                  <c:v>7.26593417190002E-18</c:v>
                </c:pt>
                <c:pt idx="6163">
                  <c:v>7.01373307640003E-18</c:v>
                </c:pt>
                <c:pt idx="6164">
                  <c:v>5.94859507450003E-18</c:v>
                </c:pt>
                <c:pt idx="6165">
                  <c:v>6.42069058170003E-18</c:v>
                </c:pt>
                <c:pt idx="6166">
                  <c:v>7.18097337910002E-18</c:v>
                </c:pt>
                <c:pt idx="6167">
                  <c:v>7.90337898070003E-18</c:v>
                </c:pt>
                <c:pt idx="6168">
                  <c:v>8.07385960800003E-18</c:v>
                </c:pt>
                <c:pt idx="6169">
                  <c:v>8.90034099480003E-18</c:v>
                </c:pt>
                <c:pt idx="6170">
                  <c:v>7.89812483540003E-18</c:v>
                </c:pt>
                <c:pt idx="6171">
                  <c:v>6.65538011800003E-18</c:v>
                </c:pt>
                <c:pt idx="6172">
                  <c:v>8.82286458520003E-18</c:v>
                </c:pt>
                <c:pt idx="6173">
                  <c:v>7.69389756850002E-18</c:v>
                </c:pt>
                <c:pt idx="6174">
                  <c:v>8.36425468950003E-18</c:v>
                </c:pt>
                <c:pt idx="6175">
                  <c:v>1.1653786761E-17</c:v>
                </c:pt>
                <c:pt idx="6176">
                  <c:v>9.38527498040003E-18</c:v>
                </c:pt>
                <c:pt idx="6177">
                  <c:v>7.18779030030002E-18</c:v>
                </c:pt>
                <c:pt idx="6178">
                  <c:v>7.89910315840003E-18</c:v>
                </c:pt>
                <c:pt idx="6179">
                  <c:v>8.94760204510003E-18</c:v>
                </c:pt>
                <c:pt idx="6180">
                  <c:v>7.28969683420003E-18</c:v>
                </c:pt>
                <c:pt idx="6181">
                  <c:v>5.97361431020003E-18</c:v>
                </c:pt>
                <c:pt idx="6182">
                  <c:v>5.18073175570003E-18</c:v>
                </c:pt>
                <c:pt idx="6183">
                  <c:v>7.05116642700003E-18</c:v>
                </c:pt>
                <c:pt idx="6184">
                  <c:v>7.86672362990003E-18</c:v>
                </c:pt>
                <c:pt idx="6185">
                  <c:v>7.40472390840003E-18</c:v>
                </c:pt>
                <c:pt idx="6186">
                  <c:v>6.73530191170003E-18</c:v>
                </c:pt>
                <c:pt idx="6187">
                  <c:v>7.23033168300003E-18</c:v>
                </c:pt>
                <c:pt idx="6188">
                  <c:v>9.18670504660003E-18</c:v>
                </c:pt>
                <c:pt idx="6189">
                  <c:v>8.42350125610003E-18</c:v>
                </c:pt>
                <c:pt idx="6190">
                  <c:v>6.75221250100003E-18</c:v>
                </c:pt>
                <c:pt idx="6191">
                  <c:v>9.34306563460003E-18</c:v>
                </c:pt>
                <c:pt idx="6192">
                  <c:v>9.54569878550003E-18</c:v>
                </c:pt>
                <c:pt idx="6193">
                  <c:v>7.96156675610003E-18</c:v>
                </c:pt>
                <c:pt idx="6194">
                  <c:v>8.33589348540003E-18</c:v>
                </c:pt>
                <c:pt idx="6195">
                  <c:v>7.94233063780003E-18</c:v>
                </c:pt>
                <c:pt idx="6196">
                  <c:v>7.71465495790003E-18</c:v>
                </c:pt>
                <c:pt idx="6197">
                  <c:v>8.57545049650003E-18</c:v>
                </c:pt>
                <c:pt idx="6198">
                  <c:v>7.78011959330003E-18</c:v>
                </c:pt>
                <c:pt idx="6199">
                  <c:v>7.68993091320003E-18</c:v>
                </c:pt>
                <c:pt idx="6200">
                  <c:v>7.38937313030003E-18</c:v>
                </c:pt>
                <c:pt idx="6201">
                  <c:v>6.90736225540003E-18</c:v>
                </c:pt>
                <c:pt idx="6202">
                  <c:v>7.18621058380003E-18</c:v>
                </c:pt>
                <c:pt idx="6203">
                  <c:v>7.18301303450003E-18</c:v>
                </c:pt>
                <c:pt idx="6204">
                  <c:v>5.8427176502E-18</c:v>
                </c:pt>
                <c:pt idx="6205">
                  <c:v>5.3801152647E-18</c:v>
                </c:pt>
                <c:pt idx="6206">
                  <c:v>7.66284195250003E-18</c:v>
                </c:pt>
                <c:pt idx="6207">
                  <c:v>7.90943865440003E-18</c:v>
                </c:pt>
                <c:pt idx="6208">
                  <c:v>5.6901001008E-18</c:v>
                </c:pt>
                <c:pt idx="6209">
                  <c:v>6.96143175660003E-18</c:v>
                </c:pt>
                <c:pt idx="6210">
                  <c:v>8.31256365690003E-18</c:v>
                </c:pt>
                <c:pt idx="6211">
                  <c:v>7.86958236610002E-18</c:v>
                </c:pt>
                <c:pt idx="6212">
                  <c:v>8.23557259710003E-18</c:v>
                </c:pt>
                <c:pt idx="6213">
                  <c:v>5.9879952356E-18</c:v>
                </c:pt>
                <c:pt idx="6214">
                  <c:v>5.86326412840003E-18</c:v>
                </c:pt>
                <c:pt idx="6215">
                  <c:v>8.01552783700003E-18</c:v>
                </c:pt>
                <c:pt idx="6216">
                  <c:v>6.70129480950003E-18</c:v>
                </c:pt>
                <c:pt idx="6217">
                  <c:v>6.93632485300003E-18</c:v>
                </c:pt>
                <c:pt idx="6218">
                  <c:v>9.30308144430003E-18</c:v>
                </c:pt>
                <c:pt idx="6219">
                  <c:v>7.22413479000003E-18</c:v>
                </c:pt>
                <c:pt idx="6220">
                  <c:v>6.48089344840003E-18</c:v>
                </c:pt>
                <c:pt idx="6221">
                  <c:v>6.21202952090003E-18</c:v>
                </c:pt>
                <c:pt idx="6222">
                  <c:v>6.80307598250003E-18</c:v>
                </c:pt>
                <c:pt idx="6223">
                  <c:v>7.73736984040003E-18</c:v>
                </c:pt>
                <c:pt idx="6224">
                  <c:v>9.14803121630003E-18</c:v>
                </c:pt>
                <c:pt idx="6225">
                  <c:v>9.89680834170003E-18</c:v>
                </c:pt>
                <c:pt idx="6226">
                  <c:v>7.50768415130003E-18</c:v>
                </c:pt>
                <c:pt idx="6227">
                  <c:v>4.3485650837E-18</c:v>
                </c:pt>
                <c:pt idx="6228">
                  <c:v>5.0408777223E-18</c:v>
                </c:pt>
                <c:pt idx="6229">
                  <c:v>5.41929307960003E-18</c:v>
                </c:pt>
                <c:pt idx="6230">
                  <c:v>7.44374248110003E-18</c:v>
                </c:pt>
                <c:pt idx="6231">
                  <c:v>6.5198548464E-18</c:v>
                </c:pt>
                <c:pt idx="6232">
                  <c:v>5.577025861E-18</c:v>
                </c:pt>
                <c:pt idx="6233">
                  <c:v>8.82962899030003E-18</c:v>
                </c:pt>
                <c:pt idx="6234">
                  <c:v>1.0488398175E-17</c:v>
                </c:pt>
                <c:pt idx="6235">
                  <c:v>7.30513993890003E-18</c:v>
                </c:pt>
                <c:pt idx="6236">
                  <c:v>6.89099461430003E-18</c:v>
                </c:pt>
                <c:pt idx="6237">
                  <c:v>5.97038965580003E-18</c:v>
                </c:pt>
                <c:pt idx="6238">
                  <c:v>5.36120948930003E-18</c:v>
                </c:pt>
                <c:pt idx="6239">
                  <c:v>6.36980168930003E-18</c:v>
                </c:pt>
                <c:pt idx="6240">
                  <c:v>5.89862436580001E-18</c:v>
                </c:pt>
                <c:pt idx="6241">
                  <c:v>6.70769287280003E-18</c:v>
                </c:pt>
                <c:pt idx="6242">
                  <c:v>7.42716435230002E-18</c:v>
                </c:pt>
                <c:pt idx="6243">
                  <c:v>7.59942036060003E-18</c:v>
                </c:pt>
                <c:pt idx="6244">
                  <c:v>6.33017875860003E-18</c:v>
                </c:pt>
                <c:pt idx="6245">
                  <c:v>6.61025697880001E-18</c:v>
                </c:pt>
                <c:pt idx="6246">
                  <c:v>6.63759920240002E-18</c:v>
                </c:pt>
                <c:pt idx="6247">
                  <c:v>6.67969589280003E-18</c:v>
                </c:pt>
                <c:pt idx="6248">
                  <c:v>7.03668724580003E-18</c:v>
                </c:pt>
                <c:pt idx="6249">
                  <c:v>6.50184438490003E-18</c:v>
                </c:pt>
                <c:pt idx="6250">
                  <c:v>5.361073117E-18</c:v>
                </c:pt>
                <c:pt idx="6251">
                  <c:v>4.7645137415E-18</c:v>
                </c:pt>
                <c:pt idx="6252">
                  <c:v>5.2085576351E-18</c:v>
                </c:pt>
                <c:pt idx="6253">
                  <c:v>5.51145068780003E-18</c:v>
                </c:pt>
                <c:pt idx="6254">
                  <c:v>6.74463155610001E-18</c:v>
                </c:pt>
                <c:pt idx="6255">
                  <c:v>6.98304464920003E-18</c:v>
                </c:pt>
                <c:pt idx="6256">
                  <c:v>6.65500403540002E-18</c:v>
                </c:pt>
                <c:pt idx="6257">
                  <c:v>6.44845843930003E-18</c:v>
                </c:pt>
                <c:pt idx="6258">
                  <c:v>6.34783346630003E-18</c:v>
                </c:pt>
                <c:pt idx="6259">
                  <c:v>7.22818699560003E-18</c:v>
                </c:pt>
                <c:pt idx="6260">
                  <c:v>7.25126694940003E-18</c:v>
                </c:pt>
                <c:pt idx="6261">
                  <c:v>8.15110308350003E-18</c:v>
                </c:pt>
                <c:pt idx="6262">
                  <c:v>9.95513757150003E-18</c:v>
                </c:pt>
                <c:pt idx="6263">
                  <c:v>7.05567391280003E-18</c:v>
                </c:pt>
                <c:pt idx="6264">
                  <c:v>9.66343213000003E-18</c:v>
                </c:pt>
                <c:pt idx="6265">
                  <c:v>1.0376335716E-17</c:v>
                </c:pt>
                <c:pt idx="6266">
                  <c:v>6.94619829250003E-18</c:v>
                </c:pt>
                <c:pt idx="6267">
                  <c:v>5.80999719090003E-18</c:v>
                </c:pt>
                <c:pt idx="6268">
                  <c:v>6.79948498630003E-18</c:v>
                </c:pt>
                <c:pt idx="6269">
                  <c:v>7.06543130890003E-18</c:v>
                </c:pt>
                <c:pt idx="6270">
                  <c:v>6.23938317940003E-18</c:v>
                </c:pt>
                <c:pt idx="6271">
                  <c:v>6.28535377500003E-18</c:v>
                </c:pt>
                <c:pt idx="6272">
                  <c:v>5.3077858508E-18</c:v>
                </c:pt>
                <c:pt idx="6273">
                  <c:v>7.26043777510002E-18</c:v>
                </c:pt>
                <c:pt idx="6274">
                  <c:v>7.75998307900003E-18</c:v>
                </c:pt>
                <c:pt idx="6275">
                  <c:v>8.06021306010003E-18</c:v>
                </c:pt>
                <c:pt idx="6276">
                  <c:v>8.18145905030003E-18</c:v>
                </c:pt>
                <c:pt idx="6277">
                  <c:v>7.51750465130003E-18</c:v>
                </c:pt>
                <c:pt idx="6278">
                  <c:v>7.30319599830003E-18</c:v>
                </c:pt>
                <c:pt idx="6279">
                  <c:v>7.96039446250003E-18</c:v>
                </c:pt>
                <c:pt idx="6280">
                  <c:v>7.48907399040003E-18</c:v>
                </c:pt>
                <c:pt idx="6281">
                  <c:v>7.18280381730003E-18</c:v>
                </c:pt>
                <c:pt idx="6282">
                  <c:v>8.84688728660003E-18</c:v>
                </c:pt>
                <c:pt idx="6283">
                  <c:v>6.94897401950003E-18</c:v>
                </c:pt>
                <c:pt idx="6284">
                  <c:v>7.13793309400003E-18</c:v>
                </c:pt>
                <c:pt idx="6285">
                  <c:v>8.41309037410003E-18</c:v>
                </c:pt>
                <c:pt idx="6286">
                  <c:v>6.28569216470003E-18</c:v>
                </c:pt>
                <c:pt idx="6287">
                  <c:v>7.37393087260003E-18</c:v>
                </c:pt>
                <c:pt idx="6288">
                  <c:v>8.61870931610003E-18</c:v>
                </c:pt>
                <c:pt idx="6289">
                  <c:v>7.86899621930002E-18</c:v>
                </c:pt>
                <c:pt idx="6290">
                  <c:v>5.43915430820002E-18</c:v>
                </c:pt>
                <c:pt idx="6291">
                  <c:v>5.94313213550003E-18</c:v>
                </c:pt>
                <c:pt idx="6292">
                  <c:v>5.38215788470001E-18</c:v>
                </c:pt>
                <c:pt idx="6293">
                  <c:v>5.1229234511E-18</c:v>
                </c:pt>
                <c:pt idx="6294">
                  <c:v>7.96434671820003E-18</c:v>
                </c:pt>
                <c:pt idx="6295">
                  <c:v>7.23487940290003E-18</c:v>
                </c:pt>
                <c:pt idx="6296">
                  <c:v>7.79717121350003E-18</c:v>
                </c:pt>
                <c:pt idx="6297">
                  <c:v>6.19387802830003E-18</c:v>
                </c:pt>
                <c:pt idx="6298">
                  <c:v>6.78086593160003E-18</c:v>
                </c:pt>
                <c:pt idx="6299">
                  <c:v>6.01190019940003E-18</c:v>
                </c:pt>
                <c:pt idx="6300">
                  <c:v>6.95197293960003E-18</c:v>
                </c:pt>
                <c:pt idx="6301">
                  <c:v>7.71249925900003E-18</c:v>
                </c:pt>
                <c:pt idx="6302">
                  <c:v>7.41776482770003E-18</c:v>
                </c:pt>
                <c:pt idx="6303">
                  <c:v>7.98452473710003E-18</c:v>
                </c:pt>
                <c:pt idx="6304">
                  <c:v>7.64843900430003E-18</c:v>
                </c:pt>
                <c:pt idx="6305">
                  <c:v>6.97611676680003E-18</c:v>
                </c:pt>
                <c:pt idx="6306">
                  <c:v>5.71384370480003E-18</c:v>
                </c:pt>
                <c:pt idx="6307">
                  <c:v>6.69675344230003E-18</c:v>
                </c:pt>
                <c:pt idx="6308">
                  <c:v>8.73650534110003E-18</c:v>
                </c:pt>
                <c:pt idx="6309">
                  <c:v>8.03393725110003E-18</c:v>
                </c:pt>
                <c:pt idx="6310">
                  <c:v>7.10825136540003E-18</c:v>
                </c:pt>
                <c:pt idx="6311">
                  <c:v>8.25801727620003E-18</c:v>
                </c:pt>
                <c:pt idx="6312">
                  <c:v>6.65444965230003E-18</c:v>
                </c:pt>
                <c:pt idx="6313">
                  <c:v>6.92389760910003E-18</c:v>
                </c:pt>
                <c:pt idx="6314">
                  <c:v>1.1103751517E-17</c:v>
                </c:pt>
                <c:pt idx="6315">
                  <c:v>1.4642851683E-17</c:v>
                </c:pt>
                <c:pt idx="6316">
                  <c:v>1.0776724802E-17</c:v>
                </c:pt>
                <c:pt idx="6317">
                  <c:v>1.0490014314E-17</c:v>
                </c:pt>
                <c:pt idx="6318">
                  <c:v>1.2687967403E-17</c:v>
                </c:pt>
                <c:pt idx="6319">
                  <c:v>9.76397409380003E-18</c:v>
                </c:pt>
                <c:pt idx="6320">
                  <c:v>9.68115460030003E-18</c:v>
                </c:pt>
                <c:pt idx="6321">
                  <c:v>8.57317197780003E-18</c:v>
                </c:pt>
                <c:pt idx="6322">
                  <c:v>1.011284833E-17</c:v>
                </c:pt>
                <c:pt idx="6323">
                  <c:v>9.85903660140003E-18</c:v>
                </c:pt>
                <c:pt idx="6324">
                  <c:v>1.3501869504E-17</c:v>
                </c:pt>
                <c:pt idx="6325">
                  <c:v>9.47363491640003E-18</c:v>
                </c:pt>
                <c:pt idx="6326">
                  <c:v>9.25725526780003E-18</c:v>
                </c:pt>
                <c:pt idx="6327">
                  <c:v>1.2066955033E-17</c:v>
                </c:pt>
                <c:pt idx="6328">
                  <c:v>9.98885541200003E-18</c:v>
                </c:pt>
                <c:pt idx="6329">
                  <c:v>8.55335733610003E-18</c:v>
                </c:pt>
                <c:pt idx="6330">
                  <c:v>8.72367956820003E-18</c:v>
                </c:pt>
                <c:pt idx="6331">
                  <c:v>9.61079834960003E-18</c:v>
                </c:pt>
                <c:pt idx="6332">
                  <c:v>8.96033633850003E-18</c:v>
                </c:pt>
                <c:pt idx="6333">
                  <c:v>8.33777051040003E-18</c:v>
                </c:pt>
                <c:pt idx="6334">
                  <c:v>1.064102843E-17</c:v>
                </c:pt>
                <c:pt idx="6335">
                  <c:v>9.67922082410003E-18</c:v>
                </c:pt>
                <c:pt idx="6336">
                  <c:v>1.0846438155E-17</c:v>
                </c:pt>
                <c:pt idx="6337">
                  <c:v>1.1250671923E-17</c:v>
                </c:pt>
                <c:pt idx="6338">
                  <c:v>7.92089308100003E-18</c:v>
                </c:pt>
                <c:pt idx="6339">
                  <c:v>8.17789388860003E-18</c:v>
                </c:pt>
                <c:pt idx="6340">
                  <c:v>8.01129860150002E-18</c:v>
                </c:pt>
                <c:pt idx="6341">
                  <c:v>9.60056873270003E-18</c:v>
                </c:pt>
                <c:pt idx="6342">
                  <c:v>1.4280313111E-17</c:v>
                </c:pt>
                <c:pt idx="6343">
                  <c:v>1.1972756499E-17</c:v>
                </c:pt>
                <c:pt idx="6344">
                  <c:v>7.01532803950003E-18</c:v>
                </c:pt>
                <c:pt idx="6345">
                  <c:v>8.51853157650003E-18</c:v>
                </c:pt>
                <c:pt idx="6346">
                  <c:v>7.89921327270003E-18</c:v>
                </c:pt>
                <c:pt idx="6347">
                  <c:v>9.11319444520003E-18</c:v>
                </c:pt>
                <c:pt idx="6348">
                  <c:v>1.0800371421E-17</c:v>
                </c:pt>
                <c:pt idx="6349">
                  <c:v>1.0532384596E-17</c:v>
                </c:pt>
                <c:pt idx="6350">
                  <c:v>9.60738141870003E-18</c:v>
                </c:pt>
                <c:pt idx="6351">
                  <c:v>9.20364739960003E-18</c:v>
                </c:pt>
                <c:pt idx="6352">
                  <c:v>9.27669467390003E-18</c:v>
                </c:pt>
                <c:pt idx="6353">
                  <c:v>8.44326084060003E-18</c:v>
                </c:pt>
                <c:pt idx="6354">
                  <c:v>1.0635113599E-17</c:v>
                </c:pt>
                <c:pt idx="6355">
                  <c:v>1.0401118206E-17</c:v>
                </c:pt>
                <c:pt idx="6356">
                  <c:v>9.32668062930003E-18</c:v>
                </c:pt>
                <c:pt idx="6357">
                  <c:v>8.06240856950003E-18</c:v>
                </c:pt>
                <c:pt idx="6358">
                  <c:v>8.52862143290003E-18</c:v>
                </c:pt>
                <c:pt idx="6359">
                  <c:v>8.16638016980003E-18</c:v>
                </c:pt>
                <c:pt idx="6360">
                  <c:v>8.22373954690003E-18</c:v>
                </c:pt>
                <c:pt idx="6361">
                  <c:v>9.43555062100003E-18</c:v>
                </c:pt>
                <c:pt idx="6362">
                  <c:v>1.0864182648E-17</c:v>
                </c:pt>
                <c:pt idx="6363">
                  <c:v>1.0092793131E-17</c:v>
                </c:pt>
                <c:pt idx="6364">
                  <c:v>9.61322933420003E-18</c:v>
                </c:pt>
                <c:pt idx="6365">
                  <c:v>9.64865309910003E-18</c:v>
                </c:pt>
                <c:pt idx="6366">
                  <c:v>9.51027586760003E-18</c:v>
                </c:pt>
                <c:pt idx="6367">
                  <c:v>9.92285545180003E-18</c:v>
                </c:pt>
                <c:pt idx="6368">
                  <c:v>8.78764410820003E-18</c:v>
                </c:pt>
                <c:pt idx="6369">
                  <c:v>7.69857742550003E-18</c:v>
                </c:pt>
                <c:pt idx="6370">
                  <c:v>8.64309878280003E-18</c:v>
                </c:pt>
                <c:pt idx="6371">
                  <c:v>8.64087023910003E-18</c:v>
                </c:pt>
                <c:pt idx="6372">
                  <c:v>7.87923261250003E-18</c:v>
                </c:pt>
                <c:pt idx="6373">
                  <c:v>1.1472502229E-17</c:v>
                </c:pt>
                <c:pt idx="6374">
                  <c:v>1.303247942E-17</c:v>
                </c:pt>
                <c:pt idx="6375">
                  <c:v>7.43106832710003E-18</c:v>
                </c:pt>
                <c:pt idx="6376">
                  <c:v>1.0679352435E-17</c:v>
                </c:pt>
                <c:pt idx="6377">
                  <c:v>1.0919678552E-17</c:v>
                </c:pt>
                <c:pt idx="6378">
                  <c:v>1.0544845298E-17</c:v>
                </c:pt>
                <c:pt idx="6379">
                  <c:v>1.126335963E-17</c:v>
                </c:pt>
                <c:pt idx="6380">
                  <c:v>1.0364167241E-17</c:v>
                </c:pt>
                <c:pt idx="6381">
                  <c:v>1.0004774549E-17</c:v>
                </c:pt>
                <c:pt idx="6382">
                  <c:v>8.01536774780003E-18</c:v>
                </c:pt>
                <c:pt idx="6383">
                  <c:v>1.058272207E-17</c:v>
                </c:pt>
                <c:pt idx="6384">
                  <c:v>1.1651742871E-17</c:v>
                </c:pt>
                <c:pt idx="6385">
                  <c:v>1.0200831336E-17</c:v>
                </c:pt>
                <c:pt idx="6386">
                  <c:v>1.0756226605E-17</c:v>
                </c:pt>
                <c:pt idx="6387">
                  <c:v>9.23810300580003E-18</c:v>
                </c:pt>
                <c:pt idx="6388">
                  <c:v>1.0389424916E-17</c:v>
                </c:pt>
                <c:pt idx="6389">
                  <c:v>1.2121909684E-17</c:v>
                </c:pt>
                <c:pt idx="6390">
                  <c:v>1.4486304747E-17</c:v>
                </c:pt>
                <c:pt idx="6391">
                  <c:v>1.3248713379E-17</c:v>
                </c:pt>
                <c:pt idx="6392">
                  <c:v>1.2112212851E-17</c:v>
                </c:pt>
                <c:pt idx="6393">
                  <c:v>1.271518596E-17</c:v>
                </c:pt>
                <c:pt idx="6394">
                  <c:v>1.3120191375E-17</c:v>
                </c:pt>
                <c:pt idx="6395">
                  <c:v>1.1476206304E-17</c:v>
                </c:pt>
                <c:pt idx="6396">
                  <c:v>1.1011591792E-17</c:v>
                </c:pt>
                <c:pt idx="6397">
                  <c:v>1.4056731141E-17</c:v>
                </c:pt>
                <c:pt idx="6398">
                  <c:v>1.4326035949E-17</c:v>
                </c:pt>
                <c:pt idx="6399">
                  <c:v>1.6337571487E-17</c:v>
                </c:pt>
              </c:numCache>
            </c:numRef>
          </c:yVal>
          <c:smooth val="1"/>
        </c:ser>
        <c:ser>
          <c:idx val="1"/>
          <c:order val="2"/>
          <c:tx>
            <c:v>CERN1 (6T)</c:v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Data!$E$4:$E$6402</c:f>
              <c:numCache>
                <c:formatCode>General</c:formatCode>
                <c:ptCount val="6399"/>
                <c:pt idx="0">
                  <c:v>0.030517578125</c:v>
                </c:pt>
                <c:pt idx="1">
                  <c:v>0.045776367188</c:v>
                </c:pt>
                <c:pt idx="2">
                  <c:v>0.06103515625</c:v>
                </c:pt>
                <c:pt idx="3">
                  <c:v>0.076293945313</c:v>
                </c:pt>
                <c:pt idx="4">
                  <c:v>0.091552734375</c:v>
                </c:pt>
                <c:pt idx="5">
                  <c:v>0.10681152344</c:v>
                </c:pt>
                <c:pt idx="6">
                  <c:v>0.1220703125</c:v>
                </c:pt>
                <c:pt idx="7">
                  <c:v>0.13732910156</c:v>
                </c:pt>
                <c:pt idx="8">
                  <c:v>0.15258789063</c:v>
                </c:pt>
                <c:pt idx="9">
                  <c:v>0.16784667969</c:v>
                </c:pt>
                <c:pt idx="10">
                  <c:v>0.18310546875</c:v>
                </c:pt>
                <c:pt idx="11">
                  <c:v>0.19836425781</c:v>
                </c:pt>
                <c:pt idx="12">
                  <c:v>0.21362304688</c:v>
                </c:pt>
                <c:pt idx="13">
                  <c:v>0.22888183594</c:v>
                </c:pt>
                <c:pt idx="14">
                  <c:v>0.244140625</c:v>
                </c:pt>
                <c:pt idx="15">
                  <c:v>0.25939941406</c:v>
                </c:pt>
                <c:pt idx="16">
                  <c:v>0.27465820313</c:v>
                </c:pt>
                <c:pt idx="17">
                  <c:v>0.28991699219</c:v>
                </c:pt>
                <c:pt idx="18">
                  <c:v>0.30517578125</c:v>
                </c:pt>
                <c:pt idx="19">
                  <c:v>0.32043457031</c:v>
                </c:pt>
                <c:pt idx="20">
                  <c:v>0.33569335938</c:v>
                </c:pt>
                <c:pt idx="21">
                  <c:v>0.35095214844</c:v>
                </c:pt>
                <c:pt idx="22">
                  <c:v>0.3662109375</c:v>
                </c:pt>
                <c:pt idx="23">
                  <c:v>0.38146972656</c:v>
                </c:pt>
                <c:pt idx="24">
                  <c:v>0.39672851563</c:v>
                </c:pt>
                <c:pt idx="25">
                  <c:v>0.41198730469</c:v>
                </c:pt>
                <c:pt idx="26">
                  <c:v>0.42724609375</c:v>
                </c:pt>
                <c:pt idx="27">
                  <c:v>0.44250488281</c:v>
                </c:pt>
                <c:pt idx="28">
                  <c:v>0.45776367188</c:v>
                </c:pt>
                <c:pt idx="29">
                  <c:v>0.47302246094</c:v>
                </c:pt>
                <c:pt idx="30">
                  <c:v>0.48828125</c:v>
                </c:pt>
                <c:pt idx="31">
                  <c:v>0.50354003906</c:v>
                </c:pt>
                <c:pt idx="32">
                  <c:v>0.51879882813</c:v>
                </c:pt>
                <c:pt idx="33">
                  <c:v>0.53405761719</c:v>
                </c:pt>
                <c:pt idx="34">
                  <c:v>0.54931640625</c:v>
                </c:pt>
                <c:pt idx="35">
                  <c:v>0.56457519531</c:v>
                </c:pt>
                <c:pt idx="36">
                  <c:v>0.57983398438</c:v>
                </c:pt>
                <c:pt idx="37">
                  <c:v>0.59509277344</c:v>
                </c:pt>
                <c:pt idx="38">
                  <c:v>0.6103515625</c:v>
                </c:pt>
                <c:pt idx="39">
                  <c:v>0.62561035156</c:v>
                </c:pt>
                <c:pt idx="40">
                  <c:v>0.64086914063</c:v>
                </c:pt>
                <c:pt idx="41">
                  <c:v>0.65612792969</c:v>
                </c:pt>
                <c:pt idx="42">
                  <c:v>0.67138671875</c:v>
                </c:pt>
                <c:pt idx="43">
                  <c:v>0.68664550781</c:v>
                </c:pt>
                <c:pt idx="44">
                  <c:v>0.70190429688</c:v>
                </c:pt>
                <c:pt idx="45">
                  <c:v>0.71716308594</c:v>
                </c:pt>
                <c:pt idx="46">
                  <c:v>0.732421875</c:v>
                </c:pt>
                <c:pt idx="47">
                  <c:v>0.74768066406</c:v>
                </c:pt>
                <c:pt idx="48">
                  <c:v>0.76293945313</c:v>
                </c:pt>
                <c:pt idx="49">
                  <c:v>0.77819824219</c:v>
                </c:pt>
                <c:pt idx="50">
                  <c:v>0.79345703125</c:v>
                </c:pt>
                <c:pt idx="51">
                  <c:v>0.80871582031</c:v>
                </c:pt>
                <c:pt idx="52">
                  <c:v>0.82397460938</c:v>
                </c:pt>
                <c:pt idx="53">
                  <c:v>0.83923339844</c:v>
                </c:pt>
                <c:pt idx="54">
                  <c:v>0.8544921875</c:v>
                </c:pt>
                <c:pt idx="55">
                  <c:v>0.86975097656</c:v>
                </c:pt>
                <c:pt idx="56">
                  <c:v>0.88500976563</c:v>
                </c:pt>
                <c:pt idx="57">
                  <c:v>0.90026855469</c:v>
                </c:pt>
                <c:pt idx="58">
                  <c:v>0.91552734375</c:v>
                </c:pt>
                <c:pt idx="59">
                  <c:v>0.93078613281</c:v>
                </c:pt>
                <c:pt idx="60">
                  <c:v>0.94604492188</c:v>
                </c:pt>
                <c:pt idx="61">
                  <c:v>0.96130371094</c:v>
                </c:pt>
                <c:pt idx="62">
                  <c:v>0.9765625</c:v>
                </c:pt>
                <c:pt idx="63">
                  <c:v>0.99182128906</c:v>
                </c:pt>
                <c:pt idx="64">
                  <c:v>1.0070800781</c:v>
                </c:pt>
                <c:pt idx="65">
                  <c:v>1.0223388672</c:v>
                </c:pt>
                <c:pt idx="66">
                  <c:v>1.0375976563</c:v>
                </c:pt>
                <c:pt idx="67">
                  <c:v>1.0528564453</c:v>
                </c:pt>
                <c:pt idx="68">
                  <c:v>1.0681152344</c:v>
                </c:pt>
                <c:pt idx="69">
                  <c:v>1.0833740234</c:v>
                </c:pt>
                <c:pt idx="70">
                  <c:v>1.0986328125</c:v>
                </c:pt>
                <c:pt idx="71">
                  <c:v>1.1138916016</c:v>
                </c:pt>
                <c:pt idx="72">
                  <c:v>1.1291503906</c:v>
                </c:pt>
                <c:pt idx="73">
                  <c:v>1.1444091797</c:v>
                </c:pt>
                <c:pt idx="74">
                  <c:v>1.1596679688</c:v>
                </c:pt>
                <c:pt idx="75">
                  <c:v>1.1749267578</c:v>
                </c:pt>
                <c:pt idx="76">
                  <c:v>1.1901855469</c:v>
                </c:pt>
                <c:pt idx="77">
                  <c:v>1.2054443359</c:v>
                </c:pt>
                <c:pt idx="78">
                  <c:v>1.220703125</c:v>
                </c:pt>
                <c:pt idx="79">
                  <c:v>1.2359619141</c:v>
                </c:pt>
                <c:pt idx="80">
                  <c:v>1.2512207031</c:v>
                </c:pt>
                <c:pt idx="81">
                  <c:v>1.2664794922</c:v>
                </c:pt>
                <c:pt idx="82">
                  <c:v>1.2817382813</c:v>
                </c:pt>
                <c:pt idx="83">
                  <c:v>1.2969970703</c:v>
                </c:pt>
                <c:pt idx="84">
                  <c:v>1.3122558594</c:v>
                </c:pt>
                <c:pt idx="85">
                  <c:v>1.3275146484</c:v>
                </c:pt>
                <c:pt idx="86">
                  <c:v>1.3427734375</c:v>
                </c:pt>
                <c:pt idx="87">
                  <c:v>1.3580322266</c:v>
                </c:pt>
                <c:pt idx="88">
                  <c:v>1.3732910156</c:v>
                </c:pt>
                <c:pt idx="89">
                  <c:v>1.3885498047</c:v>
                </c:pt>
                <c:pt idx="90">
                  <c:v>1.4038085938</c:v>
                </c:pt>
                <c:pt idx="91">
                  <c:v>1.4190673828</c:v>
                </c:pt>
                <c:pt idx="92">
                  <c:v>1.4343261719</c:v>
                </c:pt>
                <c:pt idx="93">
                  <c:v>1.4495849609</c:v>
                </c:pt>
                <c:pt idx="94">
                  <c:v>1.46484375</c:v>
                </c:pt>
                <c:pt idx="95">
                  <c:v>1.4801025391</c:v>
                </c:pt>
                <c:pt idx="96">
                  <c:v>1.4953613281</c:v>
                </c:pt>
                <c:pt idx="97">
                  <c:v>1.5106201172</c:v>
                </c:pt>
                <c:pt idx="98">
                  <c:v>1.5258789063</c:v>
                </c:pt>
                <c:pt idx="99">
                  <c:v>1.5411376953</c:v>
                </c:pt>
                <c:pt idx="100">
                  <c:v>1.5563964844</c:v>
                </c:pt>
                <c:pt idx="101">
                  <c:v>1.5716552734</c:v>
                </c:pt>
                <c:pt idx="102">
                  <c:v>1.5869140625</c:v>
                </c:pt>
                <c:pt idx="103">
                  <c:v>1.6021728516</c:v>
                </c:pt>
                <c:pt idx="104">
                  <c:v>1.6174316406</c:v>
                </c:pt>
                <c:pt idx="105">
                  <c:v>1.6326904297</c:v>
                </c:pt>
                <c:pt idx="106">
                  <c:v>1.6479492188</c:v>
                </c:pt>
                <c:pt idx="107">
                  <c:v>1.6632080078</c:v>
                </c:pt>
                <c:pt idx="108">
                  <c:v>1.6784667969</c:v>
                </c:pt>
                <c:pt idx="109">
                  <c:v>1.6937255859</c:v>
                </c:pt>
                <c:pt idx="110">
                  <c:v>1.708984375</c:v>
                </c:pt>
                <c:pt idx="111">
                  <c:v>1.7242431641</c:v>
                </c:pt>
                <c:pt idx="112">
                  <c:v>1.7395019531</c:v>
                </c:pt>
                <c:pt idx="113">
                  <c:v>1.7547607422</c:v>
                </c:pt>
                <c:pt idx="114">
                  <c:v>1.7700195313</c:v>
                </c:pt>
                <c:pt idx="115">
                  <c:v>1.7852783203</c:v>
                </c:pt>
                <c:pt idx="116">
                  <c:v>1.8005371094</c:v>
                </c:pt>
                <c:pt idx="117">
                  <c:v>1.8157958984</c:v>
                </c:pt>
                <c:pt idx="118">
                  <c:v>1.8310546875</c:v>
                </c:pt>
                <c:pt idx="119">
                  <c:v>1.8463134766</c:v>
                </c:pt>
                <c:pt idx="120">
                  <c:v>1.8615722656</c:v>
                </c:pt>
                <c:pt idx="121">
                  <c:v>1.8768310547</c:v>
                </c:pt>
                <c:pt idx="122">
                  <c:v>1.8920898438</c:v>
                </c:pt>
                <c:pt idx="123">
                  <c:v>1.9073486328</c:v>
                </c:pt>
                <c:pt idx="124">
                  <c:v>1.9226074219</c:v>
                </c:pt>
                <c:pt idx="125">
                  <c:v>1.9378662109</c:v>
                </c:pt>
                <c:pt idx="126">
                  <c:v>1.953125</c:v>
                </c:pt>
                <c:pt idx="127">
                  <c:v>1.9683837891</c:v>
                </c:pt>
                <c:pt idx="128">
                  <c:v>1.9836425781</c:v>
                </c:pt>
                <c:pt idx="129">
                  <c:v>1.9989013672</c:v>
                </c:pt>
                <c:pt idx="130">
                  <c:v>2.0141601563</c:v>
                </c:pt>
                <c:pt idx="131">
                  <c:v>2.0294189453</c:v>
                </c:pt>
                <c:pt idx="132">
                  <c:v>2.0446777344</c:v>
                </c:pt>
                <c:pt idx="133">
                  <c:v>2.0599365234</c:v>
                </c:pt>
                <c:pt idx="134">
                  <c:v>2.0751953125</c:v>
                </c:pt>
                <c:pt idx="135">
                  <c:v>2.0904541016</c:v>
                </c:pt>
                <c:pt idx="136">
                  <c:v>2.1057128906</c:v>
                </c:pt>
                <c:pt idx="137">
                  <c:v>2.1209716797</c:v>
                </c:pt>
                <c:pt idx="138">
                  <c:v>2.1362304688</c:v>
                </c:pt>
                <c:pt idx="139">
                  <c:v>2.1514892578</c:v>
                </c:pt>
                <c:pt idx="140">
                  <c:v>2.1667480469</c:v>
                </c:pt>
                <c:pt idx="141">
                  <c:v>2.1820068359</c:v>
                </c:pt>
                <c:pt idx="142">
                  <c:v>2.197265625</c:v>
                </c:pt>
                <c:pt idx="143">
                  <c:v>2.2125244141</c:v>
                </c:pt>
                <c:pt idx="144">
                  <c:v>2.2277832031</c:v>
                </c:pt>
                <c:pt idx="145">
                  <c:v>2.2430419922</c:v>
                </c:pt>
                <c:pt idx="146">
                  <c:v>2.2583007813</c:v>
                </c:pt>
                <c:pt idx="147">
                  <c:v>2.2735595703</c:v>
                </c:pt>
                <c:pt idx="148">
                  <c:v>2.2888183594</c:v>
                </c:pt>
                <c:pt idx="149">
                  <c:v>2.3040771484</c:v>
                </c:pt>
                <c:pt idx="150">
                  <c:v>2.3193359375</c:v>
                </c:pt>
                <c:pt idx="151">
                  <c:v>2.3345947266</c:v>
                </c:pt>
                <c:pt idx="152">
                  <c:v>2.349853515599999</c:v>
                </c:pt>
                <c:pt idx="153">
                  <c:v>2.3651123047</c:v>
                </c:pt>
                <c:pt idx="154">
                  <c:v>2.3803710938</c:v>
                </c:pt>
                <c:pt idx="155">
                  <c:v>2.3956298828</c:v>
                </c:pt>
                <c:pt idx="156">
                  <c:v>2.4108886719</c:v>
                </c:pt>
                <c:pt idx="157">
                  <c:v>2.4261474609</c:v>
                </c:pt>
                <c:pt idx="158">
                  <c:v>2.44140625</c:v>
                </c:pt>
                <c:pt idx="159">
                  <c:v>2.456665039099997</c:v>
                </c:pt>
                <c:pt idx="160">
                  <c:v>2.4719238281</c:v>
                </c:pt>
                <c:pt idx="161">
                  <c:v>2.4871826172</c:v>
                </c:pt>
                <c:pt idx="162">
                  <c:v>2.5024414063</c:v>
                </c:pt>
                <c:pt idx="163">
                  <c:v>2.5177001953</c:v>
                </c:pt>
                <c:pt idx="164">
                  <c:v>2.532958984399997</c:v>
                </c:pt>
                <c:pt idx="165">
                  <c:v>2.5482177734</c:v>
                </c:pt>
                <c:pt idx="166">
                  <c:v>2.5634765625</c:v>
                </c:pt>
                <c:pt idx="167">
                  <c:v>2.5787353516</c:v>
                </c:pt>
                <c:pt idx="168">
                  <c:v>2.5939941406</c:v>
                </c:pt>
                <c:pt idx="169">
                  <c:v>2.609252929699997</c:v>
                </c:pt>
                <c:pt idx="170">
                  <c:v>2.6245117188</c:v>
                </c:pt>
                <c:pt idx="171">
                  <c:v>2.6397705078</c:v>
                </c:pt>
                <c:pt idx="172">
                  <c:v>2.6550292969</c:v>
                </c:pt>
                <c:pt idx="173">
                  <c:v>2.6702880859</c:v>
                </c:pt>
                <c:pt idx="174">
                  <c:v>2.685546875</c:v>
                </c:pt>
                <c:pt idx="175">
                  <c:v>2.7008056641</c:v>
                </c:pt>
                <c:pt idx="176">
                  <c:v>2.716064453099999</c:v>
                </c:pt>
                <c:pt idx="177">
                  <c:v>2.7313232422</c:v>
                </c:pt>
                <c:pt idx="178">
                  <c:v>2.7465820313</c:v>
                </c:pt>
                <c:pt idx="179">
                  <c:v>2.7618408203</c:v>
                </c:pt>
                <c:pt idx="180">
                  <c:v>2.7770996094</c:v>
                </c:pt>
                <c:pt idx="181">
                  <c:v>2.7923583984</c:v>
                </c:pt>
                <c:pt idx="182">
                  <c:v>2.8076171875</c:v>
                </c:pt>
                <c:pt idx="183">
                  <c:v>2.822875976599998</c:v>
                </c:pt>
                <c:pt idx="184">
                  <c:v>2.8381347656</c:v>
                </c:pt>
                <c:pt idx="185">
                  <c:v>2.8533935547</c:v>
                </c:pt>
                <c:pt idx="186">
                  <c:v>2.8686523438</c:v>
                </c:pt>
                <c:pt idx="187">
                  <c:v>2.8839111328</c:v>
                </c:pt>
                <c:pt idx="188">
                  <c:v>2.899169921899999</c:v>
                </c:pt>
                <c:pt idx="189">
                  <c:v>2.9144287109</c:v>
                </c:pt>
                <c:pt idx="190">
                  <c:v>2.9296875</c:v>
                </c:pt>
                <c:pt idx="191">
                  <c:v>2.9449462891</c:v>
                </c:pt>
                <c:pt idx="192">
                  <c:v>2.9602050781</c:v>
                </c:pt>
                <c:pt idx="193">
                  <c:v>2.9754638672</c:v>
                </c:pt>
                <c:pt idx="194">
                  <c:v>2.9907226563</c:v>
                </c:pt>
                <c:pt idx="195">
                  <c:v>3.0059814453</c:v>
                </c:pt>
                <c:pt idx="196">
                  <c:v>3.0212402344</c:v>
                </c:pt>
                <c:pt idx="197">
                  <c:v>3.036499023399998</c:v>
                </c:pt>
                <c:pt idx="198">
                  <c:v>3.0517578125</c:v>
                </c:pt>
                <c:pt idx="199">
                  <c:v>3.0670166016</c:v>
                </c:pt>
                <c:pt idx="200">
                  <c:v>3.0822753906</c:v>
                </c:pt>
                <c:pt idx="201">
                  <c:v>3.0975341797</c:v>
                </c:pt>
                <c:pt idx="202">
                  <c:v>3.1127929688</c:v>
                </c:pt>
                <c:pt idx="203">
                  <c:v>3.1280517578</c:v>
                </c:pt>
                <c:pt idx="204">
                  <c:v>3.1433105469</c:v>
                </c:pt>
                <c:pt idx="205">
                  <c:v>3.1585693359</c:v>
                </c:pt>
                <c:pt idx="206">
                  <c:v>3.173828125</c:v>
                </c:pt>
                <c:pt idx="207">
                  <c:v>3.1890869141</c:v>
                </c:pt>
                <c:pt idx="208">
                  <c:v>3.2043457031</c:v>
                </c:pt>
                <c:pt idx="209">
                  <c:v>3.2196044922</c:v>
                </c:pt>
                <c:pt idx="210">
                  <c:v>3.2348632813</c:v>
                </c:pt>
                <c:pt idx="211">
                  <c:v>3.2501220703</c:v>
                </c:pt>
                <c:pt idx="212">
                  <c:v>3.2653808594</c:v>
                </c:pt>
                <c:pt idx="213">
                  <c:v>3.2806396484</c:v>
                </c:pt>
                <c:pt idx="214">
                  <c:v>3.2958984375</c:v>
                </c:pt>
                <c:pt idx="215">
                  <c:v>3.3111572266</c:v>
                </c:pt>
                <c:pt idx="216">
                  <c:v>3.3264160156</c:v>
                </c:pt>
                <c:pt idx="217">
                  <c:v>3.3416748047</c:v>
                </c:pt>
                <c:pt idx="218">
                  <c:v>3.3569335938</c:v>
                </c:pt>
                <c:pt idx="219">
                  <c:v>3.3721923828</c:v>
                </c:pt>
                <c:pt idx="220">
                  <c:v>3.3874511719</c:v>
                </c:pt>
                <c:pt idx="221">
                  <c:v>3.4027099609</c:v>
                </c:pt>
                <c:pt idx="222">
                  <c:v>3.41796875</c:v>
                </c:pt>
                <c:pt idx="223">
                  <c:v>3.4332275391</c:v>
                </c:pt>
                <c:pt idx="224">
                  <c:v>3.4484863281</c:v>
                </c:pt>
                <c:pt idx="225">
                  <c:v>3.4637451172</c:v>
                </c:pt>
                <c:pt idx="226">
                  <c:v>3.4790039063</c:v>
                </c:pt>
                <c:pt idx="227">
                  <c:v>3.494262695299998</c:v>
                </c:pt>
                <c:pt idx="228">
                  <c:v>3.5095214844</c:v>
                </c:pt>
                <c:pt idx="229">
                  <c:v>3.5247802734</c:v>
                </c:pt>
                <c:pt idx="230">
                  <c:v>3.5400390625</c:v>
                </c:pt>
                <c:pt idx="231">
                  <c:v>3.5552978516</c:v>
                </c:pt>
                <c:pt idx="232">
                  <c:v>3.5705566406</c:v>
                </c:pt>
                <c:pt idx="233">
                  <c:v>3.585815429699998</c:v>
                </c:pt>
                <c:pt idx="234">
                  <c:v>3.6010742188</c:v>
                </c:pt>
                <c:pt idx="235">
                  <c:v>3.6163330078</c:v>
                </c:pt>
                <c:pt idx="236">
                  <c:v>3.6315917969</c:v>
                </c:pt>
                <c:pt idx="237">
                  <c:v>3.6468505859</c:v>
                </c:pt>
                <c:pt idx="238">
                  <c:v>3.662109375</c:v>
                </c:pt>
                <c:pt idx="239">
                  <c:v>3.6773681641</c:v>
                </c:pt>
                <c:pt idx="240">
                  <c:v>3.692626953099999</c:v>
                </c:pt>
                <c:pt idx="241">
                  <c:v>3.7078857422</c:v>
                </c:pt>
                <c:pt idx="242">
                  <c:v>3.7231445313</c:v>
                </c:pt>
                <c:pt idx="243">
                  <c:v>3.7384033203</c:v>
                </c:pt>
                <c:pt idx="244">
                  <c:v>3.753662109399999</c:v>
                </c:pt>
                <c:pt idx="245">
                  <c:v>3.7689208984</c:v>
                </c:pt>
                <c:pt idx="246">
                  <c:v>3.7841796875</c:v>
                </c:pt>
                <c:pt idx="247">
                  <c:v>3.7994384766</c:v>
                </c:pt>
                <c:pt idx="248">
                  <c:v>3.8146972656</c:v>
                </c:pt>
                <c:pt idx="249">
                  <c:v>3.8299560547</c:v>
                </c:pt>
                <c:pt idx="250">
                  <c:v>3.8452148438</c:v>
                </c:pt>
                <c:pt idx="251">
                  <c:v>3.8604736328</c:v>
                </c:pt>
                <c:pt idx="252">
                  <c:v>3.8757324219</c:v>
                </c:pt>
                <c:pt idx="253">
                  <c:v>3.8909912109</c:v>
                </c:pt>
                <c:pt idx="254">
                  <c:v>3.90625</c:v>
                </c:pt>
                <c:pt idx="255">
                  <c:v>3.9215087891</c:v>
                </c:pt>
                <c:pt idx="256">
                  <c:v>3.9367675781</c:v>
                </c:pt>
                <c:pt idx="257">
                  <c:v>3.9520263672</c:v>
                </c:pt>
                <c:pt idx="258">
                  <c:v>3.9672851563</c:v>
                </c:pt>
                <c:pt idx="259">
                  <c:v>3.9825439453</c:v>
                </c:pt>
                <c:pt idx="260">
                  <c:v>3.9978027344</c:v>
                </c:pt>
                <c:pt idx="261">
                  <c:v>4.0130615234</c:v>
                </c:pt>
                <c:pt idx="262">
                  <c:v>4.0283203125</c:v>
                </c:pt>
                <c:pt idx="263">
                  <c:v>4.0435791016</c:v>
                </c:pt>
                <c:pt idx="264">
                  <c:v>4.0588378906</c:v>
                </c:pt>
                <c:pt idx="265">
                  <c:v>4.074096679699997</c:v>
                </c:pt>
                <c:pt idx="266">
                  <c:v>4.0893554688</c:v>
                </c:pt>
                <c:pt idx="267">
                  <c:v>4.104614257799991</c:v>
                </c:pt>
                <c:pt idx="268">
                  <c:v>4.119873046899997</c:v>
                </c:pt>
                <c:pt idx="269">
                  <c:v>4.135131835899997</c:v>
                </c:pt>
                <c:pt idx="270">
                  <c:v>4.150390625</c:v>
                </c:pt>
                <c:pt idx="271">
                  <c:v>4.1656494141</c:v>
                </c:pt>
                <c:pt idx="272">
                  <c:v>4.1809082031</c:v>
                </c:pt>
                <c:pt idx="273">
                  <c:v>4.1961669922</c:v>
                </c:pt>
                <c:pt idx="274">
                  <c:v>4.2114257813</c:v>
                </c:pt>
                <c:pt idx="275">
                  <c:v>4.226684570299994</c:v>
                </c:pt>
                <c:pt idx="276">
                  <c:v>4.2419433594</c:v>
                </c:pt>
                <c:pt idx="277">
                  <c:v>4.2572021484</c:v>
                </c:pt>
                <c:pt idx="278">
                  <c:v>4.2724609375</c:v>
                </c:pt>
                <c:pt idx="279">
                  <c:v>4.287719726599997</c:v>
                </c:pt>
                <c:pt idx="280">
                  <c:v>4.3029785156</c:v>
                </c:pt>
                <c:pt idx="281">
                  <c:v>4.3182373047</c:v>
                </c:pt>
                <c:pt idx="282">
                  <c:v>4.3334960938</c:v>
                </c:pt>
                <c:pt idx="283">
                  <c:v>4.348754882799997</c:v>
                </c:pt>
                <c:pt idx="284">
                  <c:v>4.364013671899994</c:v>
                </c:pt>
                <c:pt idx="285">
                  <c:v>4.3792724609</c:v>
                </c:pt>
                <c:pt idx="286">
                  <c:v>4.394531249999993</c:v>
                </c:pt>
                <c:pt idx="287">
                  <c:v>4.4097900391</c:v>
                </c:pt>
                <c:pt idx="288">
                  <c:v>4.4250488281</c:v>
                </c:pt>
                <c:pt idx="289">
                  <c:v>4.4403076172</c:v>
                </c:pt>
                <c:pt idx="290">
                  <c:v>4.4555664063</c:v>
                </c:pt>
                <c:pt idx="291">
                  <c:v>4.4708251953</c:v>
                </c:pt>
                <c:pt idx="292">
                  <c:v>4.4860839844</c:v>
                </c:pt>
                <c:pt idx="293">
                  <c:v>4.5013427734</c:v>
                </c:pt>
                <c:pt idx="294">
                  <c:v>4.5166015625</c:v>
                </c:pt>
                <c:pt idx="295">
                  <c:v>4.5318603516</c:v>
                </c:pt>
                <c:pt idx="296">
                  <c:v>4.5471191406</c:v>
                </c:pt>
                <c:pt idx="297">
                  <c:v>4.562377929699997</c:v>
                </c:pt>
                <c:pt idx="298">
                  <c:v>4.5776367188</c:v>
                </c:pt>
                <c:pt idx="299">
                  <c:v>4.592895507799994</c:v>
                </c:pt>
                <c:pt idx="300">
                  <c:v>4.608154296899994</c:v>
                </c:pt>
                <c:pt idx="301">
                  <c:v>4.6234130859</c:v>
                </c:pt>
                <c:pt idx="302">
                  <c:v>4.638671875</c:v>
                </c:pt>
                <c:pt idx="303">
                  <c:v>4.653930664099994</c:v>
                </c:pt>
                <c:pt idx="304">
                  <c:v>4.669189453099997</c:v>
                </c:pt>
                <c:pt idx="305">
                  <c:v>4.684448242199996</c:v>
                </c:pt>
                <c:pt idx="306">
                  <c:v>4.6997070313</c:v>
                </c:pt>
                <c:pt idx="307">
                  <c:v>4.714965820299994</c:v>
                </c:pt>
                <c:pt idx="308">
                  <c:v>4.730224609399999</c:v>
                </c:pt>
                <c:pt idx="309">
                  <c:v>4.7454833984</c:v>
                </c:pt>
                <c:pt idx="310">
                  <c:v>4.7607421875</c:v>
                </c:pt>
                <c:pt idx="311">
                  <c:v>4.776000976599997</c:v>
                </c:pt>
                <c:pt idx="312">
                  <c:v>4.7912597656</c:v>
                </c:pt>
                <c:pt idx="313">
                  <c:v>4.806518554699997</c:v>
                </c:pt>
                <c:pt idx="314">
                  <c:v>4.8217773438</c:v>
                </c:pt>
                <c:pt idx="315">
                  <c:v>4.837036132799997</c:v>
                </c:pt>
                <c:pt idx="316">
                  <c:v>4.852294921899997</c:v>
                </c:pt>
                <c:pt idx="317">
                  <c:v>4.867553710899996</c:v>
                </c:pt>
                <c:pt idx="318">
                  <c:v>4.882812499999997</c:v>
                </c:pt>
                <c:pt idx="319">
                  <c:v>4.898071289099997</c:v>
                </c:pt>
                <c:pt idx="320">
                  <c:v>4.9133300781</c:v>
                </c:pt>
                <c:pt idx="321">
                  <c:v>4.928588867199994</c:v>
                </c:pt>
                <c:pt idx="322">
                  <c:v>4.9438476563</c:v>
                </c:pt>
                <c:pt idx="323">
                  <c:v>4.9591064453</c:v>
                </c:pt>
                <c:pt idx="324">
                  <c:v>4.9743652344</c:v>
                </c:pt>
                <c:pt idx="325">
                  <c:v>4.9896240234</c:v>
                </c:pt>
                <c:pt idx="326">
                  <c:v>5.004882812499996</c:v>
                </c:pt>
                <c:pt idx="327">
                  <c:v>5.020141601599997</c:v>
                </c:pt>
                <c:pt idx="328">
                  <c:v>5.0354003906</c:v>
                </c:pt>
                <c:pt idx="329">
                  <c:v>5.0506591797</c:v>
                </c:pt>
                <c:pt idx="330">
                  <c:v>5.065917968799994</c:v>
                </c:pt>
                <c:pt idx="331">
                  <c:v>5.081176757799997</c:v>
                </c:pt>
                <c:pt idx="332">
                  <c:v>5.096435546899994</c:v>
                </c:pt>
                <c:pt idx="333">
                  <c:v>5.1116943359</c:v>
                </c:pt>
                <c:pt idx="334">
                  <c:v>5.126953125</c:v>
                </c:pt>
                <c:pt idx="335">
                  <c:v>5.142211914099997</c:v>
                </c:pt>
                <c:pt idx="336">
                  <c:v>5.1574707031</c:v>
                </c:pt>
                <c:pt idx="337">
                  <c:v>5.1727294922</c:v>
                </c:pt>
                <c:pt idx="338">
                  <c:v>5.187988281299996</c:v>
                </c:pt>
                <c:pt idx="339">
                  <c:v>5.2032470703</c:v>
                </c:pt>
                <c:pt idx="340">
                  <c:v>5.218505859399994</c:v>
                </c:pt>
                <c:pt idx="341">
                  <c:v>5.2337646484</c:v>
                </c:pt>
                <c:pt idx="342">
                  <c:v>5.2490234375</c:v>
                </c:pt>
                <c:pt idx="343">
                  <c:v>5.264282226599994</c:v>
                </c:pt>
                <c:pt idx="344">
                  <c:v>5.2795410156</c:v>
                </c:pt>
                <c:pt idx="345">
                  <c:v>5.2947998047</c:v>
                </c:pt>
                <c:pt idx="346">
                  <c:v>5.3100585938</c:v>
                </c:pt>
                <c:pt idx="347">
                  <c:v>5.325317382799997</c:v>
                </c:pt>
                <c:pt idx="348">
                  <c:v>5.340576171899997</c:v>
                </c:pt>
                <c:pt idx="349">
                  <c:v>5.355834960899994</c:v>
                </c:pt>
                <c:pt idx="350">
                  <c:v>5.37109375</c:v>
                </c:pt>
                <c:pt idx="351">
                  <c:v>5.386352539099997</c:v>
                </c:pt>
                <c:pt idx="352">
                  <c:v>5.4016113281</c:v>
                </c:pt>
                <c:pt idx="353">
                  <c:v>5.4168701172</c:v>
                </c:pt>
                <c:pt idx="354">
                  <c:v>5.4321289063</c:v>
                </c:pt>
                <c:pt idx="355">
                  <c:v>5.4473876953</c:v>
                </c:pt>
                <c:pt idx="356">
                  <c:v>5.4626464844</c:v>
                </c:pt>
                <c:pt idx="357">
                  <c:v>5.477905273399997</c:v>
                </c:pt>
                <c:pt idx="358">
                  <c:v>5.4931640625</c:v>
                </c:pt>
                <c:pt idx="359">
                  <c:v>5.508422851599997</c:v>
                </c:pt>
                <c:pt idx="360">
                  <c:v>5.5236816406</c:v>
                </c:pt>
                <c:pt idx="361">
                  <c:v>5.5389404297</c:v>
                </c:pt>
                <c:pt idx="362">
                  <c:v>5.554199218799996</c:v>
                </c:pt>
                <c:pt idx="363">
                  <c:v>5.569458007799997</c:v>
                </c:pt>
                <c:pt idx="364">
                  <c:v>5.584716796899997</c:v>
                </c:pt>
                <c:pt idx="365">
                  <c:v>5.5999755859</c:v>
                </c:pt>
                <c:pt idx="366">
                  <c:v>5.615234374999995</c:v>
                </c:pt>
                <c:pt idx="367">
                  <c:v>5.6304931641</c:v>
                </c:pt>
                <c:pt idx="368">
                  <c:v>5.645751953099997</c:v>
                </c:pt>
                <c:pt idx="369">
                  <c:v>5.661010742199996</c:v>
                </c:pt>
                <c:pt idx="370">
                  <c:v>5.6762695313</c:v>
                </c:pt>
                <c:pt idx="371">
                  <c:v>5.691528320299997</c:v>
                </c:pt>
                <c:pt idx="372">
                  <c:v>5.706787109399999</c:v>
                </c:pt>
                <c:pt idx="373">
                  <c:v>5.722045898399996</c:v>
                </c:pt>
                <c:pt idx="374">
                  <c:v>5.7373046875</c:v>
                </c:pt>
                <c:pt idx="375">
                  <c:v>5.752563476599997</c:v>
                </c:pt>
                <c:pt idx="376">
                  <c:v>5.767822265599997</c:v>
                </c:pt>
                <c:pt idx="377">
                  <c:v>5.7830810547</c:v>
                </c:pt>
                <c:pt idx="378">
                  <c:v>5.7983398438</c:v>
                </c:pt>
                <c:pt idx="379">
                  <c:v>5.813598632799997</c:v>
                </c:pt>
                <c:pt idx="380">
                  <c:v>5.828857421899997</c:v>
                </c:pt>
                <c:pt idx="381">
                  <c:v>5.844116210899994</c:v>
                </c:pt>
                <c:pt idx="382">
                  <c:v>5.859375</c:v>
                </c:pt>
                <c:pt idx="383">
                  <c:v>5.8746337891</c:v>
                </c:pt>
                <c:pt idx="384">
                  <c:v>5.889892578099997</c:v>
                </c:pt>
                <c:pt idx="385">
                  <c:v>5.905151367199997</c:v>
                </c:pt>
                <c:pt idx="386">
                  <c:v>5.920410156299996</c:v>
                </c:pt>
                <c:pt idx="387">
                  <c:v>5.9356689453</c:v>
                </c:pt>
                <c:pt idx="388">
                  <c:v>5.9509277344</c:v>
                </c:pt>
                <c:pt idx="389">
                  <c:v>5.966186523399997</c:v>
                </c:pt>
                <c:pt idx="390">
                  <c:v>5.9814453125</c:v>
                </c:pt>
                <c:pt idx="391">
                  <c:v>5.9967041016</c:v>
                </c:pt>
                <c:pt idx="392">
                  <c:v>6.0119628906</c:v>
                </c:pt>
                <c:pt idx="393">
                  <c:v>6.027221679699997</c:v>
                </c:pt>
                <c:pt idx="394">
                  <c:v>6.042480468799996</c:v>
                </c:pt>
                <c:pt idx="395">
                  <c:v>6.057739257799994</c:v>
                </c:pt>
                <c:pt idx="396">
                  <c:v>6.072998046899997</c:v>
                </c:pt>
                <c:pt idx="397">
                  <c:v>6.0882568359</c:v>
                </c:pt>
                <c:pt idx="398">
                  <c:v>6.103515624999996</c:v>
                </c:pt>
                <c:pt idx="399">
                  <c:v>6.118774414099997</c:v>
                </c:pt>
                <c:pt idx="400">
                  <c:v>6.1340332031</c:v>
                </c:pt>
                <c:pt idx="401">
                  <c:v>6.1492919922</c:v>
                </c:pt>
                <c:pt idx="402">
                  <c:v>6.164550781299996</c:v>
                </c:pt>
                <c:pt idx="403">
                  <c:v>6.179809570299997</c:v>
                </c:pt>
                <c:pt idx="404">
                  <c:v>6.195068359399997</c:v>
                </c:pt>
                <c:pt idx="405">
                  <c:v>6.2103271484</c:v>
                </c:pt>
                <c:pt idx="406">
                  <c:v>6.225585937499994</c:v>
                </c:pt>
                <c:pt idx="407">
                  <c:v>6.240844726599997</c:v>
                </c:pt>
                <c:pt idx="408">
                  <c:v>6.2561035156</c:v>
                </c:pt>
                <c:pt idx="409">
                  <c:v>6.2713623047</c:v>
                </c:pt>
                <c:pt idx="410">
                  <c:v>6.2866210938</c:v>
                </c:pt>
                <c:pt idx="411">
                  <c:v>6.3018798828</c:v>
                </c:pt>
                <c:pt idx="412">
                  <c:v>6.317138671899994</c:v>
                </c:pt>
                <c:pt idx="413">
                  <c:v>6.3323974609</c:v>
                </c:pt>
                <c:pt idx="414">
                  <c:v>6.347656249999996</c:v>
                </c:pt>
                <c:pt idx="415">
                  <c:v>6.362915039099991</c:v>
                </c:pt>
                <c:pt idx="416">
                  <c:v>6.3781738281</c:v>
                </c:pt>
                <c:pt idx="417">
                  <c:v>6.393432617199996</c:v>
                </c:pt>
                <c:pt idx="418">
                  <c:v>6.4086914063</c:v>
                </c:pt>
                <c:pt idx="419">
                  <c:v>6.4239501953</c:v>
                </c:pt>
                <c:pt idx="420">
                  <c:v>6.4392089844</c:v>
                </c:pt>
                <c:pt idx="421">
                  <c:v>6.4544677734</c:v>
                </c:pt>
                <c:pt idx="422">
                  <c:v>6.4697265625</c:v>
                </c:pt>
                <c:pt idx="423">
                  <c:v>6.484985351599994</c:v>
                </c:pt>
                <c:pt idx="424">
                  <c:v>6.5002441406</c:v>
                </c:pt>
                <c:pt idx="425">
                  <c:v>6.515502929699997</c:v>
                </c:pt>
                <c:pt idx="426">
                  <c:v>6.5307617188</c:v>
                </c:pt>
                <c:pt idx="427">
                  <c:v>6.546020507799997</c:v>
                </c:pt>
                <c:pt idx="428">
                  <c:v>6.5612792969</c:v>
                </c:pt>
                <c:pt idx="429">
                  <c:v>6.5765380859</c:v>
                </c:pt>
                <c:pt idx="430">
                  <c:v>6.591796875</c:v>
                </c:pt>
                <c:pt idx="431">
                  <c:v>6.607055664099994</c:v>
                </c:pt>
                <c:pt idx="432">
                  <c:v>6.622314453099995</c:v>
                </c:pt>
                <c:pt idx="433">
                  <c:v>6.637573242199996</c:v>
                </c:pt>
                <c:pt idx="434">
                  <c:v>6.652832031299995</c:v>
                </c:pt>
                <c:pt idx="435">
                  <c:v>6.668090820299994</c:v>
                </c:pt>
                <c:pt idx="436">
                  <c:v>6.683349609399999</c:v>
                </c:pt>
                <c:pt idx="437">
                  <c:v>6.6986083984</c:v>
                </c:pt>
                <c:pt idx="438">
                  <c:v>6.7138671875</c:v>
                </c:pt>
                <c:pt idx="439">
                  <c:v>6.729125976599994</c:v>
                </c:pt>
                <c:pt idx="440">
                  <c:v>6.744384765599997</c:v>
                </c:pt>
                <c:pt idx="441">
                  <c:v>6.7596435547</c:v>
                </c:pt>
                <c:pt idx="442">
                  <c:v>6.7749023438</c:v>
                </c:pt>
                <c:pt idx="443">
                  <c:v>6.7901611328</c:v>
                </c:pt>
                <c:pt idx="444">
                  <c:v>6.805419921899997</c:v>
                </c:pt>
                <c:pt idx="445">
                  <c:v>6.8206787109</c:v>
                </c:pt>
                <c:pt idx="446">
                  <c:v>6.835937499999997</c:v>
                </c:pt>
                <c:pt idx="447">
                  <c:v>6.851196289099997</c:v>
                </c:pt>
                <c:pt idx="448">
                  <c:v>6.866455078099995</c:v>
                </c:pt>
                <c:pt idx="449">
                  <c:v>6.881713867199996</c:v>
                </c:pt>
                <c:pt idx="450">
                  <c:v>6.896972656299995</c:v>
                </c:pt>
                <c:pt idx="451">
                  <c:v>6.9122314453</c:v>
                </c:pt>
                <c:pt idx="452">
                  <c:v>6.927490234399997</c:v>
                </c:pt>
                <c:pt idx="453">
                  <c:v>6.9427490234</c:v>
                </c:pt>
                <c:pt idx="454">
                  <c:v>6.9580078125</c:v>
                </c:pt>
                <c:pt idx="455">
                  <c:v>6.9732666016</c:v>
                </c:pt>
                <c:pt idx="456">
                  <c:v>6.9885253906</c:v>
                </c:pt>
                <c:pt idx="457">
                  <c:v>7.003784179699997</c:v>
                </c:pt>
                <c:pt idx="458">
                  <c:v>7.0190429688</c:v>
                </c:pt>
                <c:pt idx="459">
                  <c:v>7.034301757799997</c:v>
                </c:pt>
                <c:pt idx="460">
                  <c:v>7.049560546899997</c:v>
                </c:pt>
                <c:pt idx="461">
                  <c:v>7.064819335899997</c:v>
                </c:pt>
                <c:pt idx="462">
                  <c:v>7.080078125</c:v>
                </c:pt>
                <c:pt idx="463">
                  <c:v>7.095336914099997</c:v>
                </c:pt>
                <c:pt idx="464">
                  <c:v>7.1105957031</c:v>
                </c:pt>
                <c:pt idx="465">
                  <c:v>7.125854492199997</c:v>
                </c:pt>
                <c:pt idx="466">
                  <c:v>7.1411132813</c:v>
                </c:pt>
                <c:pt idx="467">
                  <c:v>7.156372070299997</c:v>
                </c:pt>
                <c:pt idx="468">
                  <c:v>7.171630859399997</c:v>
                </c:pt>
                <c:pt idx="469">
                  <c:v>7.186889648399997</c:v>
                </c:pt>
                <c:pt idx="470">
                  <c:v>7.2021484375</c:v>
                </c:pt>
                <c:pt idx="471">
                  <c:v>7.217407226599994</c:v>
                </c:pt>
                <c:pt idx="472">
                  <c:v>7.2326660156</c:v>
                </c:pt>
                <c:pt idx="473">
                  <c:v>7.247924804699997</c:v>
                </c:pt>
                <c:pt idx="474">
                  <c:v>7.2631835938</c:v>
                </c:pt>
                <c:pt idx="475">
                  <c:v>7.2784423828</c:v>
                </c:pt>
                <c:pt idx="476">
                  <c:v>7.2937011719</c:v>
                </c:pt>
                <c:pt idx="477">
                  <c:v>7.308959960899997</c:v>
                </c:pt>
                <c:pt idx="478">
                  <c:v>7.324218749999996</c:v>
                </c:pt>
                <c:pt idx="479">
                  <c:v>7.339477539099997</c:v>
                </c:pt>
                <c:pt idx="480">
                  <c:v>7.354736328099995</c:v>
                </c:pt>
                <c:pt idx="481">
                  <c:v>7.369995117199996</c:v>
                </c:pt>
                <c:pt idx="482">
                  <c:v>7.3852539063</c:v>
                </c:pt>
                <c:pt idx="483">
                  <c:v>7.4005126953</c:v>
                </c:pt>
                <c:pt idx="484">
                  <c:v>7.4157714844</c:v>
                </c:pt>
                <c:pt idx="485">
                  <c:v>7.4310302734</c:v>
                </c:pt>
                <c:pt idx="486">
                  <c:v>7.4462890625</c:v>
                </c:pt>
                <c:pt idx="487">
                  <c:v>7.461547851599997</c:v>
                </c:pt>
                <c:pt idx="488">
                  <c:v>7.4768066406</c:v>
                </c:pt>
                <c:pt idx="489">
                  <c:v>7.4920654297</c:v>
                </c:pt>
                <c:pt idx="490">
                  <c:v>7.507324218799996</c:v>
                </c:pt>
                <c:pt idx="491">
                  <c:v>7.522583007799994</c:v>
                </c:pt>
                <c:pt idx="492">
                  <c:v>7.5378417969</c:v>
                </c:pt>
                <c:pt idx="493">
                  <c:v>7.5531005859</c:v>
                </c:pt>
                <c:pt idx="494">
                  <c:v>7.568359375</c:v>
                </c:pt>
                <c:pt idx="495">
                  <c:v>7.5836181641</c:v>
                </c:pt>
                <c:pt idx="496">
                  <c:v>7.5988769531</c:v>
                </c:pt>
                <c:pt idx="497">
                  <c:v>7.614135742199994</c:v>
                </c:pt>
                <c:pt idx="498">
                  <c:v>7.629394531299995</c:v>
                </c:pt>
                <c:pt idx="499">
                  <c:v>7.644653320299997</c:v>
                </c:pt>
                <c:pt idx="500">
                  <c:v>7.659912109399997</c:v>
                </c:pt>
                <c:pt idx="501">
                  <c:v>7.675170898399996</c:v>
                </c:pt>
                <c:pt idx="502">
                  <c:v>7.6904296875</c:v>
                </c:pt>
                <c:pt idx="503">
                  <c:v>7.705688476599997</c:v>
                </c:pt>
                <c:pt idx="504">
                  <c:v>7.720947265599997</c:v>
                </c:pt>
                <c:pt idx="505">
                  <c:v>7.7362060547</c:v>
                </c:pt>
                <c:pt idx="506">
                  <c:v>7.7514648438</c:v>
                </c:pt>
                <c:pt idx="507">
                  <c:v>7.7667236328</c:v>
                </c:pt>
                <c:pt idx="508">
                  <c:v>7.781982421899999</c:v>
                </c:pt>
                <c:pt idx="509">
                  <c:v>7.7972412109</c:v>
                </c:pt>
                <c:pt idx="510">
                  <c:v>7.812499999999997</c:v>
                </c:pt>
                <c:pt idx="511">
                  <c:v>7.827758789099997</c:v>
                </c:pt>
                <c:pt idx="512">
                  <c:v>7.843017578099995</c:v>
                </c:pt>
                <c:pt idx="513">
                  <c:v>7.858276367199997</c:v>
                </c:pt>
                <c:pt idx="514">
                  <c:v>7.873535156299996</c:v>
                </c:pt>
                <c:pt idx="515">
                  <c:v>7.8887939453</c:v>
                </c:pt>
                <c:pt idx="516">
                  <c:v>7.9040527344</c:v>
                </c:pt>
                <c:pt idx="517">
                  <c:v>7.9193115234</c:v>
                </c:pt>
                <c:pt idx="518">
                  <c:v>7.9345703125</c:v>
                </c:pt>
                <c:pt idx="519">
                  <c:v>7.9498291016</c:v>
                </c:pt>
                <c:pt idx="520">
                  <c:v>7.9650878906</c:v>
                </c:pt>
                <c:pt idx="521">
                  <c:v>7.9803466797</c:v>
                </c:pt>
                <c:pt idx="522">
                  <c:v>7.9956054688</c:v>
                </c:pt>
                <c:pt idx="523">
                  <c:v>8.0108642578</c:v>
                </c:pt>
                <c:pt idx="524">
                  <c:v>8.026123046899998</c:v>
                </c:pt>
                <c:pt idx="525">
                  <c:v>8.0413818359</c:v>
                </c:pt>
                <c:pt idx="526">
                  <c:v>8.056640625</c:v>
                </c:pt>
                <c:pt idx="527">
                  <c:v>8.0718994141</c:v>
                </c:pt>
                <c:pt idx="528">
                  <c:v>8.0871582031</c:v>
                </c:pt>
                <c:pt idx="529">
                  <c:v>8.1024169922</c:v>
                </c:pt>
                <c:pt idx="530">
                  <c:v>8.117675781299994</c:v>
                </c:pt>
                <c:pt idx="531">
                  <c:v>8.1329345703</c:v>
                </c:pt>
                <c:pt idx="532">
                  <c:v>8.148193359399998</c:v>
                </c:pt>
                <c:pt idx="533">
                  <c:v>8.1634521484</c:v>
                </c:pt>
                <c:pt idx="534">
                  <c:v>8.1787109375</c:v>
                </c:pt>
                <c:pt idx="535">
                  <c:v>8.193969726599997</c:v>
                </c:pt>
                <c:pt idx="536">
                  <c:v>8.2092285156</c:v>
                </c:pt>
                <c:pt idx="537">
                  <c:v>8.2244873047</c:v>
                </c:pt>
                <c:pt idx="538">
                  <c:v>8.2397460938</c:v>
                </c:pt>
                <c:pt idx="539">
                  <c:v>8.2550048828</c:v>
                </c:pt>
                <c:pt idx="540">
                  <c:v>8.270263671899998</c:v>
                </c:pt>
                <c:pt idx="541">
                  <c:v>8.2855224609</c:v>
                </c:pt>
                <c:pt idx="542">
                  <c:v>8.30078125</c:v>
                </c:pt>
                <c:pt idx="543">
                  <c:v>8.3160400391</c:v>
                </c:pt>
                <c:pt idx="544">
                  <c:v>8.3312988281</c:v>
                </c:pt>
                <c:pt idx="545">
                  <c:v>8.3465576172</c:v>
                </c:pt>
                <c:pt idx="546">
                  <c:v>8.3618164063</c:v>
                </c:pt>
                <c:pt idx="547">
                  <c:v>8.3770751953</c:v>
                </c:pt>
                <c:pt idx="548">
                  <c:v>8.3923339844</c:v>
                </c:pt>
                <c:pt idx="549">
                  <c:v>8.4075927734</c:v>
                </c:pt>
                <c:pt idx="550">
                  <c:v>8.4228515625</c:v>
                </c:pt>
                <c:pt idx="551">
                  <c:v>8.438110351599997</c:v>
                </c:pt>
                <c:pt idx="552">
                  <c:v>8.4533691406</c:v>
                </c:pt>
                <c:pt idx="553">
                  <c:v>8.4686279297</c:v>
                </c:pt>
                <c:pt idx="554">
                  <c:v>8.4838867188</c:v>
                </c:pt>
                <c:pt idx="555">
                  <c:v>8.4991455078</c:v>
                </c:pt>
                <c:pt idx="556">
                  <c:v>8.5144042969</c:v>
                </c:pt>
                <c:pt idx="557">
                  <c:v>8.5296630859</c:v>
                </c:pt>
                <c:pt idx="558">
                  <c:v>8.544921874999998</c:v>
                </c:pt>
                <c:pt idx="559">
                  <c:v>8.5601806641</c:v>
                </c:pt>
                <c:pt idx="560">
                  <c:v>8.5754394531</c:v>
                </c:pt>
                <c:pt idx="561">
                  <c:v>8.5906982422</c:v>
                </c:pt>
                <c:pt idx="562">
                  <c:v>8.6059570313</c:v>
                </c:pt>
                <c:pt idx="563">
                  <c:v>8.621215820299998</c:v>
                </c:pt>
                <c:pt idx="564">
                  <c:v>8.6364746094</c:v>
                </c:pt>
                <c:pt idx="565">
                  <c:v>8.6517333984</c:v>
                </c:pt>
                <c:pt idx="566">
                  <c:v>8.6669921875</c:v>
                </c:pt>
                <c:pt idx="567">
                  <c:v>8.6822509766</c:v>
                </c:pt>
                <c:pt idx="568">
                  <c:v>8.6975097656</c:v>
                </c:pt>
                <c:pt idx="569">
                  <c:v>8.7127685547</c:v>
                </c:pt>
                <c:pt idx="570">
                  <c:v>8.728027343799994</c:v>
                </c:pt>
                <c:pt idx="571">
                  <c:v>8.7432861328</c:v>
                </c:pt>
                <c:pt idx="572">
                  <c:v>8.7585449219</c:v>
                </c:pt>
                <c:pt idx="573">
                  <c:v>8.7738037109</c:v>
                </c:pt>
                <c:pt idx="574">
                  <c:v>8.7890625</c:v>
                </c:pt>
                <c:pt idx="575">
                  <c:v>8.804321289099997</c:v>
                </c:pt>
                <c:pt idx="576">
                  <c:v>8.8195800781</c:v>
                </c:pt>
                <c:pt idx="577">
                  <c:v>8.8348388672</c:v>
                </c:pt>
                <c:pt idx="578">
                  <c:v>8.8500976563</c:v>
                </c:pt>
                <c:pt idx="579">
                  <c:v>8.8653564453</c:v>
                </c:pt>
                <c:pt idx="580">
                  <c:v>8.8806152344</c:v>
                </c:pt>
                <c:pt idx="581">
                  <c:v>8.8958740234</c:v>
                </c:pt>
                <c:pt idx="582">
                  <c:v>8.9111328125</c:v>
                </c:pt>
                <c:pt idx="583">
                  <c:v>8.926391601599997</c:v>
                </c:pt>
                <c:pt idx="584">
                  <c:v>8.9416503906</c:v>
                </c:pt>
                <c:pt idx="585">
                  <c:v>8.9569091797</c:v>
                </c:pt>
                <c:pt idx="586">
                  <c:v>8.9721679688</c:v>
                </c:pt>
                <c:pt idx="587">
                  <c:v>8.9874267578</c:v>
                </c:pt>
                <c:pt idx="588">
                  <c:v>9.0026855469</c:v>
                </c:pt>
                <c:pt idx="589">
                  <c:v>9.0179443359</c:v>
                </c:pt>
                <c:pt idx="590">
                  <c:v>9.033203124999998</c:v>
                </c:pt>
                <c:pt idx="591">
                  <c:v>9.048461914099997</c:v>
                </c:pt>
                <c:pt idx="592">
                  <c:v>9.0637207031</c:v>
                </c:pt>
                <c:pt idx="593">
                  <c:v>9.078979492199998</c:v>
                </c:pt>
                <c:pt idx="594">
                  <c:v>9.0942382813</c:v>
                </c:pt>
                <c:pt idx="595">
                  <c:v>9.1094970703</c:v>
                </c:pt>
                <c:pt idx="596">
                  <c:v>9.1247558594</c:v>
                </c:pt>
                <c:pt idx="597">
                  <c:v>9.1400146484</c:v>
                </c:pt>
                <c:pt idx="598">
                  <c:v>9.1552734375</c:v>
                </c:pt>
                <c:pt idx="599">
                  <c:v>9.1705322266</c:v>
                </c:pt>
                <c:pt idx="600">
                  <c:v>9.1857910156</c:v>
                </c:pt>
                <c:pt idx="601">
                  <c:v>9.2010498047</c:v>
                </c:pt>
                <c:pt idx="602">
                  <c:v>9.2163085938</c:v>
                </c:pt>
                <c:pt idx="603">
                  <c:v>9.231567382799998</c:v>
                </c:pt>
                <c:pt idx="604">
                  <c:v>9.246826171899998</c:v>
                </c:pt>
                <c:pt idx="605">
                  <c:v>9.2620849609</c:v>
                </c:pt>
                <c:pt idx="606">
                  <c:v>9.277343749999998</c:v>
                </c:pt>
                <c:pt idx="607">
                  <c:v>9.2926025391</c:v>
                </c:pt>
                <c:pt idx="608">
                  <c:v>9.3078613281</c:v>
                </c:pt>
                <c:pt idx="609">
                  <c:v>9.3231201172</c:v>
                </c:pt>
                <c:pt idx="610">
                  <c:v>9.338378906299994</c:v>
                </c:pt>
                <c:pt idx="611">
                  <c:v>9.3536376953</c:v>
                </c:pt>
                <c:pt idx="612">
                  <c:v>9.3688964844</c:v>
                </c:pt>
                <c:pt idx="613">
                  <c:v>9.3841552734</c:v>
                </c:pt>
                <c:pt idx="614">
                  <c:v>9.3994140625</c:v>
                </c:pt>
                <c:pt idx="615">
                  <c:v>9.4146728516</c:v>
                </c:pt>
                <c:pt idx="616">
                  <c:v>9.4299316406</c:v>
                </c:pt>
                <c:pt idx="617">
                  <c:v>9.4451904297</c:v>
                </c:pt>
                <c:pt idx="618">
                  <c:v>9.4604492188</c:v>
                </c:pt>
                <c:pt idx="619">
                  <c:v>9.4757080078</c:v>
                </c:pt>
                <c:pt idx="620">
                  <c:v>9.4909667969</c:v>
                </c:pt>
                <c:pt idx="621">
                  <c:v>9.5062255859</c:v>
                </c:pt>
                <c:pt idx="622">
                  <c:v>9.521484375</c:v>
                </c:pt>
                <c:pt idx="623">
                  <c:v>9.536743164099997</c:v>
                </c:pt>
                <c:pt idx="624">
                  <c:v>9.5520019531</c:v>
                </c:pt>
                <c:pt idx="625">
                  <c:v>9.567260742199998</c:v>
                </c:pt>
                <c:pt idx="626">
                  <c:v>9.5825195313</c:v>
                </c:pt>
                <c:pt idx="627">
                  <c:v>9.597778320299998</c:v>
                </c:pt>
                <c:pt idx="628">
                  <c:v>9.6130371094</c:v>
                </c:pt>
                <c:pt idx="629">
                  <c:v>9.6282958984</c:v>
                </c:pt>
                <c:pt idx="630">
                  <c:v>9.6435546875</c:v>
                </c:pt>
                <c:pt idx="631">
                  <c:v>9.658813476599997</c:v>
                </c:pt>
                <c:pt idx="632">
                  <c:v>9.6740722656</c:v>
                </c:pt>
                <c:pt idx="633">
                  <c:v>9.6893310547</c:v>
                </c:pt>
                <c:pt idx="634">
                  <c:v>9.7045898438</c:v>
                </c:pt>
                <c:pt idx="635">
                  <c:v>9.7198486328</c:v>
                </c:pt>
                <c:pt idx="636">
                  <c:v>9.735107421899998</c:v>
                </c:pt>
                <c:pt idx="637">
                  <c:v>9.7503662109</c:v>
                </c:pt>
                <c:pt idx="638">
                  <c:v>9.765625</c:v>
                </c:pt>
                <c:pt idx="639">
                  <c:v>9.780883789099997</c:v>
                </c:pt>
                <c:pt idx="640">
                  <c:v>9.7961425781</c:v>
                </c:pt>
                <c:pt idx="641">
                  <c:v>9.8114013672</c:v>
                </c:pt>
                <c:pt idx="642">
                  <c:v>9.8266601563</c:v>
                </c:pt>
                <c:pt idx="643">
                  <c:v>9.841918945299998</c:v>
                </c:pt>
                <c:pt idx="644">
                  <c:v>9.8571777344</c:v>
                </c:pt>
                <c:pt idx="645">
                  <c:v>9.8724365234</c:v>
                </c:pt>
                <c:pt idx="646">
                  <c:v>9.8876953125</c:v>
                </c:pt>
                <c:pt idx="647">
                  <c:v>9.9029541016</c:v>
                </c:pt>
                <c:pt idx="648">
                  <c:v>9.9182128906</c:v>
                </c:pt>
                <c:pt idx="649">
                  <c:v>9.9334716797</c:v>
                </c:pt>
                <c:pt idx="650">
                  <c:v>9.9487304688</c:v>
                </c:pt>
                <c:pt idx="651">
                  <c:v>9.9639892578</c:v>
                </c:pt>
                <c:pt idx="652">
                  <c:v>9.9792480469</c:v>
                </c:pt>
                <c:pt idx="653">
                  <c:v>9.9945068359</c:v>
                </c:pt>
                <c:pt idx="654">
                  <c:v>10.009765625</c:v>
                </c:pt>
                <c:pt idx="655">
                  <c:v>10.025024414</c:v>
                </c:pt>
                <c:pt idx="656">
                  <c:v>10.040283203</c:v>
                </c:pt>
                <c:pt idx="657">
                  <c:v>10.055541992</c:v>
                </c:pt>
                <c:pt idx="658">
                  <c:v>10.070800781</c:v>
                </c:pt>
                <c:pt idx="659">
                  <c:v>10.08605957</c:v>
                </c:pt>
                <c:pt idx="660">
                  <c:v>10.101318359</c:v>
                </c:pt>
                <c:pt idx="661">
                  <c:v>10.116577148</c:v>
                </c:pt>
                <c:pt idx="662">
                  <c:v>10.131835938</c:v>
                </c:pt>
                <c:pt idx="663">
                  <c:v>10.147094727</c:v>
                </c:pt>
                <c:pt idx="664">
                  <c:v>10.162353516</c:v>
                </c:pt>
                <c:pt idx="665">
                  <c:v>10.177612305</c:v>
                </c:pt>
                <c:pt idx="666">
                  <c:v>10.192871094</c:v>
                </c:pt>
                <c:pt idx="667">
                  <c:v>10.208129883</c:v>
                </c:pt>
                <c:pt idx="668">
                  <c:v>10.223388672</c:v>
                </c:pt>
                <c:pt idx="669">
                  <c:v>10.238647461</c:v>
                </c:pt>
                <c:pt idx="670">
                  <c:v>10.25390625</c:v>
                </c:pt>
                <c:pt idx="671">
                  <c:v>10.269165039</c:v>
                </c:pt>
                <c:pt idx="672">
                  <c:v>10.284423828</c:v>
                </c:pt>
                <c:pt idx="673">
                  <c:v>10.299682617</c:v>
                </c:pt>
                <c:pt idx="674">
                  <c:v>10.314941406</c:v>
                </c:pt>
                <c:pt idx="675">
                  <c:v>10.330200195</c:v>
                </c:pt>
                <c:pt idx="676">
                  <c:v>10.345458984</c:v>
                </c:pt>
                <c:pt idx="677">
                  <c:v>10.360717773</c:v>
                </c:pt>
                <c:pt idx="678">
                  <c:v>10.375976563</c:v>
                </c:pt>
                <c:pt idx="679">
                  <c:v>10.391235352</c:v>
                </c:pt>
                <c:pt idx="680">
                  <c:v>10.406494141</c:v>
                </c:pt>
                <c:pt idx="681">
                  <c:v>10.42175293</c:v>
                </c:pt>
                <c:pt idx="682">
                  <c:v>10.437011719</c:v>
                </c:pt>
                <c:pt idx="683">
                  <c:v>10.452270508</c:v>
                </c:pt>
                <c:pt idx="684">
                  <c:v>10.467529297</c:v>
                </c:pt>
                <c:pt idx="685">
                  <c:v>10.482788086</c:v>
                </c:pt>
                <c:pt idx="686">
                  <c:v>10.498046875</c:v>
                </c:pt>
                <c:pt idx="687">
                  <c:v>10.513305664</c:v>
                </c:pt>
                <c:pt idx="688">
                  <c:v>10.528564453</c:v>
                </c:pt>
                <c:pt idx="689">
                  <c:v>10.543823242</c:v>
                </c:pt>
                <c:pt idx="690">
                  <c:v>10.559082031</c:v>
                </c:pt>
                <c:pt idx="691">
                  <c:v>10.57434082</c:v>
                </c:pt>
                <c:pt idx="692">
                  <c:v>10.589599609</c:v>
                </c:pt>
                <c:pt idx="693">
                  <c:v>10.604858398</c:v>
                </c:pt>
                <c:pt idx="694">
                  <c:v>10.620117188</c:v>
                </c:pt>
                <c:pt idx="695">
                  <c:v>10.635375977</c:v>
                </c:pt>
                <c:pt idx="696">
                  <c:v>10.650634766</c:v>
                </c:pt>
                <c:pt idx="697">
                  <c:v>10.665893555</c:v>
                </c:pt>
                <c:pt idx="698">
                  <c:v>10.681152344</c:v>
                </c:pt>
                <c:pt idx="699">
                  <c:v>10.696411133</c:v>
                </c:pt>
                <c:pt idx="700">
                  <c:v>10.711669922</c:v>
                </c:pt>
                <c:pt idx="701">
                  <c:v>10.726928711</c:v>
                </c:pt>
                <c:pt idx="702">
                  <c:v>10.7421875</c:v>
                </c:pt>
                <c:pt idx="703">
                  <c:v>10.757446289</c:v>
                </c:pt>
                <c:pt idx="704">
                  <c:v>10.772705078</c:v>
                </c:pt>
                <c:pt idx="705">
                  <c:v>10.787963867</c:v>
                </c:pt>
                <c:pt idx="706">
                  <c:v>10.803222656</c:v>
                </c:pt>
                <c:pt idx="707">
                  <c:v>10.818481445</c:v>
                </c:pt>
                <c:pt idx="708">
                  <c:v>10.833740234</c:v>
                </c:pt>
                <c:pt idx="709">
                  <c:v>10.848999023</c:v>
                </c:pt>
                <c:pt idx="710">
                  <c:v>10.864257813</c:v>
                </c:pt>
                <c:pt idx="711">
                  <c:v>10.879516602</c:v>
                </c:pt>
                <c:pt idx="712">
                  <c:v>10.894775391</c:v>
                </c:pt>
                <c:pt idx="713">
                  <c:v>10.91003418</c:v>
                </c:pt>
                <c:pt idx="714">
                  <c:v>10.925292969</c:v>
                </c:pt>
                <c:pt idx="715">
                  <c:v>10.940551758</c:v>
                </c:pt>
                <c:pt idx="716">
                  <c:v>10.955810547</c:v>
                </c:pt>
                <c:pt idx="717">
                  <c:v>10.971069336</c:v>
                </c:pt>
                <c:pt idx="718">
                  <c:v>10.986328125</c:v>
                </c:pt>
                <c:pt idx="719">
                  <c:v>11.001586914</c:v>
                </c:pt>
                <c:pt idx="720">
                  <c:v>11.016845703</c:v>
                </c:pt>
                <c:pt idx="721">
                  <c:v>11.032104492</c:v>
                </c:pt>
                <c:pt idx="722">
                  <c:v>11.047363281</c:v>
                </c:pt>
                <c:pt idx="723">
                  <c:v>11.06262207</c:v>
                </c:pt>
                <c:pt idx="724">
                  <c:v>11.077880859</c:v>
                </c:pt>
                <c:pt idx="725">
                  <c:v>11.093139648</c:v>
                </c:pt>
                <c:pt idx="726">
                  <c:v>11.108398438</c:v>
                </c:pt>
                <c:pt idx="727">
                  <c:v>11.123657227</c:v>
                </c:pt>
                <c:pt idx="728">
                  <c:v>11.138916016</c:v>
                </c:pt>
                <c:pt idx="729">
                  <c:v>11.154174805</c:v>
                </c:pt>
                <c:pt idx="730">
                  <c:v>11.169433594</c:v>
                </c:pt>
                <c:pt idx="731">
                  <c:v>11.184692383</c:v>
                </c:pt>
                <c:pt idx="732">
                  <c:v>11.199951172</c:v>
                </c:pt>
                <c:pt idx="733">
                  <c:v>11.215209961</c:v>
                </c:pt>
                <c:pt idx="734">
                  <c:v>11.23046875</c:v>
                </c:pt>
                <c:pt idx="735">
                  <c:v>11.245727539</c:v>
                </c:pt>
                <c:pt idx="736">
                  <c:v>11.260986328</c:v>
                </c:pt>
                <c:pt idx="737">
                  <c:v>11.276245117</c:v>
                </c:pt>
                <c:pt idx="738">
                  <c:v>11.291503906</c:v>
                </c:pt>
                <c:pt idx="739">
                  <c:v>11.306762695</c:v>
                </c:pt>
                <c:pt idx="740">
                  <c:v>11.322021484</c:v>
                </c:pt>
                <c:pt idx="741">
                  <c:v>11.337280273</c:v>
                </c:pt>
                <c:pt idx="742">
                  <c:v>11.352539063</c:v>
                </c:pt>
                <c:pt idx="743">
                  <c:v>11.367797852</c:v>
                </c:pt>
                <c:pt idx="744">
                  <c:v>11.383056641</c:v>
                </c:pt>
                <c:pt idx="745">
                  <c:v>11.39831543</c:v>
                </c:pt>
                <c:pt idx="746">
                  <c:v>11.413574219</c:v>
                </c:pt>
                <c:pt idx="747">
                  <c:v>11.428833008</c:v>
                </c:pt>
                <c:pt idx="748">
                  <c:v>11.444091797</c:v>
                </c:pt>
                <c:pt idx="749">
                  <c:v>11.459350586</c:v>
                </c:pt>
                <c:pt idx="750">
                  <c:v>11.474609375</c:v>
                </c:pt>
                <c:pt idx="751">
                  <c:v>11.489868164</c:v>
                </c:pt>
                <c:pt idx="752">
                  <c:v>11.505126953</c:v>
                </c:pt>
                <c:pt idx="753">
                  <c:v>11.520385742</c:v>
                </c:pt>
                <c:pt idx="754">
                  <c:v>11.535644531</c:v>
                </c:pt>
                <c:pt idx="755">
                  <c:v>11.55090332</c:v>
                </c:pt>
                <c:pt idx="756">
                  <c:v>11.566162109</c:v>
                </c:pt>
                <c:pt idx="757">
                  <c:v>11.581420898</c:v>
                </c:pt>
                <c:pt idx="758">
                  <c:v>11.596679688</c:v>
                </c:pt>
                <c:pt idx="759">
                  <c:v>11.611938477</c:v>
                </c:pt>
                <c:pt idx="760">
                  <c:v>11.627197266</c:v>
                </c:pt>
                <c:pt idx="761">
                  <c:v>11.642456055</c:v>
                </c:pt>
                <c:pt idx="762">
                  <c:v>11.657714844</c:v>
                </c:pt>
                <c:pt idx="763">
                  <c:v>11.672973633</c:v>
                </c:pt>
                <c:pt idx="764">
                  <c:v>11.688232422</c:v>
                </c:pt>
                <c:pt idx="765">
                  <c:v>11.703491211</c:v>
                </c:pt>
                <c:pt idx="766">
                  <c:v>11.71875</c:v>
                </c:pt>
                <c:pt idx="767">
                  <c:v>11.734008789</c:v>
                </c:pt>
                <c:pt idx="768">
                  <c:v>11.749267578</c:v>
                </c:pt>
                <c:pt idx="769">
                  <c:v>11.764526367</c:v>
                </c:pt>
                <c:pt idx="770">
                  <c:v>11.779785156</c:v>
                </c:pt>
                <c:pt idx="771">
                  <c:v>11.795043945</c:v>
                </c:pt>
                <c:pt idx="772">
                  <c:v>11.810302734</c:v>
                </c:pt>
                <c:pt idx="773">
                  <c:v>11.825561523</c:v>
                </c:pt>
                <c:pt idx="774">
                  <c:v>11.840820313</c:v>
                </c:pt>
                <c:pt idx="775">
                  <c:v>11.856079102</c:v>
                </c:pt>
                <c:pt idx="776">
                  <c:v>11.871337891</c:v>
                </c:pt>
                <c:pt idx="777">
                  <c:v>11.88659668</c:v>
                </c:pt>
                <c:pt idx="778">
                  <c:v>11.901855469</c:v>
                </c:pt>
                <c:pt idx="779">
                  <c:v>11.917114258</c:v>
                </c:pt>
                <c:pt idx="780">
                  <c:v>11.932373047</c:v>
                </c:pt>
                <c:pt idx="781">
                  <c:v>11.947631836</c:v>
                </c:pt>
                <c:pt idx="782">
                  <c:v>11.962890625</c:v>
                </c:pt>
                <c:pt idx="783">
                  <c:v>11.978149414</c:v>
                </c:pt>
                <c:pt idx="784">
                  <c:v>11.993408203</c:v>
                </c:pt>
                <c:pt idx="785">
                  <c:v>12.008666992</c:v>
                </c:pt>
                <c:pt idx="786">
                  <c:v>12.023925781</c:v>
                </c:pt>
                <c:pt idx="787">
                  <c:v>12.03918457</c:v>
                </c:pt>
                <c:pt idx="788">
                  <c:v>12.054443359</c:v>
                </c:pt>
                <c:pt idx="789">
                  <c:v>12.069702148</c:v>
                </c:pt>
                <c:pt idx="790">
                  <c:v>12.084960938</c:v>
                </c:pt>
                <c:pt idx="791">
                  <c:v>12.100219727</c:v>
                </c:pt>
                <c:pt idx="792">
                  <c:v>12.115478516</c:v>
                </c:pt>
                <c:pt idx="793">
                  <c:v>12.130737305</c:v>
                </c:pt>
                <c:pt idx="794">
                  <c:v>12.145996094</c:v>
                </c:pt>
                <c:pt idx="795">
                  <c:v>12.161254883</c:v>
                </c:pt>
                <c:pt idx="796">
                  <c:v>12.176513672</c:v>
                </c:pt>
                <c:pt idx="797">
                  <c:v>12.191772461</c:v>
                </c:pt>
                <c:pt idx="798">
                  <c:v>12.20703125</c:v>
                </c:pt>
                <c:pt idx="799">
                  <c:v>12.222290039</c:v>
                </c:pt>
                <c:pt idx="800">
                  <c:v>12.237548828</c:v>
                </c:pt>
                <c:pt idx="801">
                  <c:v>12.252807617</c:v>
                </c:pt>
                <c:pt idx="802">
                  <c:v>12.268066406</c:v>
                </c:pt>
                <c:pt idx="803">
                  <c:v>12.283325195</c:v>
                </c:pt>
                <c:pt idx="804">
                  <c:v>12.298583984</c:v>
                </c:pt>
                <c:pt idx="805">
                  <c:v>12.313842773</c:v>
                </c:pt>
                <c:pt idx="806">
                  <c:v>12.329101563</c:v>
                </c:pt>
                <c:pt idx="807">
                  <c:v>12.344360352</c:v>
                </c:pt>
                <c:pt idx="808">
                  <c:v>12.359619141</c:v>
                </c:pt>
                <c:pt idx="809">
                  <c:v>12.37487793</c:v>
                </c:pt>
                <c:pt idx="810">
                  <c:v>12.390136719</c:v>
                </c:pt>
                <c:pt idx="811">
                  <c:v>12.405395508</c:v>
                </c:pt>
                <c:pt idx="812">
                  <c:v>12.420654297</c:v>
                </c:pt>
                <c:pt idx="813">
                  <c:v>12.435913086</c:v>
                </c:pt>
                <c:pt idx="814">
                  <c:v>12.451171875</c:v>
                </c:pt>
                <c:pt idx="815">
                  <c:v>12.466430664</c:v>
                </c:pt>
                <c:pt idx="816">
                  <c:v>12.481689453</c:v>
                </c:pt>
                <c:pt idx="817">
                  <c:v>12.496948242</c:v>
                </c:pt>
                <c:pt idx="818">
                  <c:v>12.512207031</c:v>
                </c:pt>
                <c:pt idx="819">
                  <c:v>12.52746582</c:v>
                </c:pt>
                <c:pt idx="820">
                  <c:v>12.542724609</c:v>
                </c:pt>
                <c:pt idx="821">
                  <c:v>12.557983398</c:v>
                </c:pt>
                <c:pt idx="822">
                  <c:v>12.573242188</c:v>
                </c:pt>
                <c:pt idx="823">
                  <c:v>12.588500977</c:v>
                </c:pt>
                <c:pt idx="824">
                  <c:v>12.603759766</c:v>
                </c:pt>
                <c:pt idx="825">
                  <c:v>12.619018555</c:v>
                </c:pt>
                <c:pt idx="826">
                  <c:v>12.634277344</c:v>
                </c:pt>
                <c:pt idx="827">
                  <c:v>12.649536133</c:v>
                </c:pt>
                <c:pt idx="828">
                  <c:v>12.664794922</c:v>
                </c:pt>
                <c:pt idx="829">
                  <c:v>12.680053711</c:v>
                </c:pt>
                <c:pt idx="830">
                  <c:v>12.6953125</c:v>
                </c:pt>
                <c:pt idx="831">
                  <c:v>12.710571289</c:v>
                </c:pt>
                <c:pt idx="832">
                  <c:v>12.725830078</c:v>
                </c:pt>
                <c:pt idx="833">
                  <c:v>12.741088867</c:v>
                </c:pt>
                <c:pt idx="834">
                  <c:v>12.756347656</c:v>
                </c:pt>
                <c:pt idx="835">
                  <c:v>12.771606445</c:v>
                </c:pt>
                <c:pt idx="836">
                  <c:v>12.786865234</c:v>
                </c:pt>
                <c:pt idx="837">
                  <c:v>12.802124023</c:v>
                </c:pt>
                <c:pt idx="838">
                  <c:v>12.817382813</c:v>
                </c:pt>
                <c:pt idx="839">
                  <c:v>12.832641602</c:v>
                </c:pt>
                <c:pt idx="840">
                  <c:v>12.847900391</c:v>
                </c:pt>
                <c:pt idx="841">
                  <c:v>12.86315918</c:v>
                </c:pt>
                <c:pt idx="842">
                  <c:v>12.878417969</c:v>
                </c:pt>
                <c:pt idx="843">
                  <c:v>12.893676758</c:v>
                </c:pt>
                <c:pt idx="844">
                  <c:v>12.908935547</c:v>
                </c:pt>
                <c:pt idx="845">
                  <c:v>12.924194336</c:v>
                </c:pt>
                <c:pt idx="846">
                  <c:v>12.939453125</c:v>
                </c:pt>
                <c:pt idx="847">
                  <c:v>12.954711914</c:v>
                </c:pt>
                <c:pt idx="848">
                  <c:v>12.969970703</c:v>
                </c:pt>
                <c:pt idx="849">
                  <c:v>12.985229492</c:v>
                </c:pt>
                <c:pt idx="850">
                  <c:v>13.000488281</c:v>
                </c:pt>
                <c:pt idx="851">
                  <c:v>13.01574707</c:v>
                </c:pt>
                <c:pt idx="852">
                  <c:v>13.031005859</c:v>
                </c:pt>
                <c:pt idx="853">
                  <c:v>13.046264648</c:v>
                </c:pt>
                <c:pt idx="854">
                  <c:v>13.061523438</c:v>
                </c:pt>
                <c:pt idx="855">
                  <c:v>13.076782227</c:v>
                </c:pt>
                <c:pt idx="856">
                  <c:v>13.092041016</c:v>
                </c:pt>
                <c:pt idx="857">
                  <c:v>13.107299805</c:v>
                </c:pt>
                <c:pt idx="858">
                  <c:v>13.122558594</c:v>
                </c:pt>
                <c:pt idx="859">
                  <c:v>13.137817383</c:v>
                </c:pt>
                <c:pt idx="860">
                  <c:v>13.153076172</c:v>
                </c:pt>
                <c:pt idx="861">
                  <c:v>13.168334961</c:v>
                </c:pt>
                <c:pt idx="862">
                  <c:v>13.18359375</c:v>
                </c:pt>
                <c:pt idx="863">
                  <c:v>13.198852539</c:v>
                </c:pt>
                <c:pt idx="864">
                  <c:v>13.214111328</c:v>
                </c:pt>
                <c:pt idx="865">
                  <c:v>13.229370117</c:v>
                </c:pt>
                <c:pt idx="866">
                  <c:v>13.244628906</c:v>
                </c:pt>
                <c:pt idx="867">
                  <c:v>13.259887695</c:v>
                </c:pt>
                <c:pt idx="868">
                  <c:v>13.275146484</c:v>
                </c:pt>
                <c:pt idx="869">
                  <c:v>13.290405273</c:v>
                </c:pt>
                <c:pt idx="870">
                  <c:v>13.305664063</c:v>
                </c:pt>
                <c:pt idx="871">
                  <c:v>13.320922852</c:v>
                </c:pt>
                <c:pt idx="872">
                  <c:v>13.336181641</c:v>
                </c:pt>
                <c:pt idx="873">
                  <c:v>13.35144043</c:v>
                </c:pt>
                <c:pt idx="874">
                  <c:v>13.366699219</c:v>
                </c:pt>
                <c:pt idx="875">
                  <c:v>13.381958008</c:v>
                </c:pt>
                <c:pt idx="876">
                  <c:v>13.397216797</c:v>
                </c:pt>
                <c:pt idx="877">
                  <c:v>13.412475586</c:v>
                </c:pt>
                <c:pt idx="878">
                  <c:v>13.427734375</c:v>
                </c:pt>
                <c:pt idx="879">
                  <c:v>13.442993164</c:v>
                </c:pt>
                <c:pt idx="880">
                  <c:v>13.458251953</c:v>
                </c:pt>
                <c:pt idx="881">
                  <c:v>13.473510742</c:v>
                </c:pt>
                <c:pt idx="882">
                  <c:v>13.488769531</c:v>
                </c:pt>
                <c:pt idx="883">
                  <c:v>13.50402832</c:v>
                </c:pt>
                <c:pt idx="884">
                  <c:v>13.519287109</c:v>
                </c:pt>
                <c:pt idx="885">
                  <c:v>13.534545898</c:v>
                </c:pt>
                <c:pt idx="886">
                  <c:v>13.549804688</c:v>
                </c:pt>
                <c:pt idx="887">
                  <c:v>13.565063477</c:v>
                </c:pt>
                <c:pt idx="888">
                  <c:v>13.580322266</c:v>
                </c:pt>
                <c:pt idx="889">
                  <c:v>13.595581055</c:v>
                </c:pt>
                <c:pt idx="890">
                  <c:v>13.610839844</c:v>
                </c:pt>
                <c:pt idx="891">
                  <c:v>13.626098633</c:v>
                </c:pt>
                <c:pt idx="892">
                  <c:v>13.641357422</c:v>
                </c:pt>
                <c:pt idx="893">
                  <c:v>13.656616211</c:v>
                </c:pt>
                <c:pt idx="894">
                  <c:v>13.671875</c:v>
                </c:pt>
                <c:pt idx="895">
                  <c:v>13.687133789</c:v>
                </c:pt>
                <c:pt idx="896">
                  <c:v>13.702392578</c:v>
                </c:pt>
                <c:pt idx="897">
                  <c:v>13.717651367</c:v>
                </c:pt>
                <c:pt idx="898">
                  <c:v>13.732910156</c:v>
                </c:pt>
                <c:pt idx="899">
                  <c:v>13.748168945</c:v>
                </c:pt>
                <c:pt idx="900">
                  <c:v>13.763427734</c:v>
                </c:pt>
                <c:pt idx="901">
                  <c:v>13.778686523</c:v>
                </c:pt>
                <c:pt idx="902">
                  <c:v>13.793945313</c:v>
                </c:pt>
                <c:pt idx="903">
                  <c:v>13.809204102</c:v>
                </c:pt>
                <c:pt idx="904">
                  <c:v>13.824462891</c:v>
                </c:pt>
                <c:pt idx="905">
                  <c:v>13.83972168</c:v>
                </c:pt>
                <c:pt idx="906">
                  <c:v>13.854980469</c:v>
                </c:pt>
                <c:pt idx="907">
                  <c:v>13.870239258</c:v>
                </c:pt>
                <c:pt idx="908">
                  <c:v>13.885498047</c:v>
                </c:pt>
                <c:pt idx="909">
                  <c:v>13.900756836</c:v>
                </c:pt>
                <c:pt idx="910">
                  <c:v>13.916015625</c:v>
                </c:pt>
                <c:pt idx="911">
                  <c:v>13.931274414</c:v>
                </c:pt>
                <c:pt idx="912">
                  <c:v>13.946533203</c:v>
                </c:pt>
                <c:pt idx="913">
                  <c:v>13.961791992</c:v>
                </c:pt>
                <c:pt idx="914">
                  <c:v>13.977050781</c:v>
                </c:pt>
                <c:pt idx="915">
                  <c:v>13.99230957</c:v>
                </c:pt>
                <c:pt idx="916">
                  <c:v>14.007568359</c:v>
                </c:pt>
                <c:pt idx="917">
                  <c:v>14.022827148</c:v>
                </c:pt>
                <c:pt idx="918">
                  <c:v>14.038085938</c:v>
                </c:pt>
                <c:pt idx="919">
                  <c:v>14.053344727</c:v>
                </c:pt>
                <c:pt idx="920">
                  <c:v>14.068603516</c:v>
                </c:pt>
                <c:pt idx="921">
                  <c:v>14.083862305</c:v>
                </c:pt>
                <c:pt idx="922">
                  <c:v>14.099121094</c:v>
                </c:pt>
                <c:pt idx="923">
                  <c:v>14.114379883</c:v>
                </c:pt>
                <c:pt idx="924">
                  <c:v>14.129638672</c:v>
                </c:pt>
                <c:pt idx="925">
                  <c:v>14.144897461</c:v>
                </c:pt>
                <c:pt idx="926">
                  <c:v>14.16015625</c:v>
                </c:pt>
                <c:pt idx="927">
                  <c:v>14.175415039</c:v>
                </c:pt>
                <c:pt idx="928">
                  <c:v>14.190673828</c:v>
                </c:pt>
                <c:pt idx="929">
                  <c:v>14.205932617</c:v>
                </c:pt>
                <c:pt idx="930">
                  <c:v>14.221191406</c:v>
                </c:pt>
                <c:pt idx="931">
                  <c:v>14.236450195</c:v>
                </c:pt>
                <c:pt idx="932">
                  <c:v>14.251708984</c:v>
                </c:pt>
                <c:pt idx="933">
                  <c:v>14.266967773</c:v>
                </c:pt>
                <c:pt idx="934">
                  <c:v>14.282226563</c:v>
                </c:pt>
                <c:pt idx="935">
                  <c:v>14.297485352</c:v>
                </c:pt>
                <c:pt idx="936">
                  <c:v>14.312744141</c:v>
                </c:pt>
                <c:pt idx="937">
                  <c:v>14.32800293</c:v>
                </c:pt>
                <c:pt idx="938">
                  <c:v>14.343261719</c:v>
                </c:pt>
                <c:pt idx="939">
                  <c:v>14.358520508</c:v>
                </c:pt>
                <c:pt idx="940">
                  <c:v>14.373779297</c:v>
                </c:pt>
                <c:pt idx="941">
                  <c:v>14.389038086</c:v>
                </c:pt>
                <c:pt idx="942">
                  <c:v>14.404296875</c:v>
                </c:pt>
                <c:pt idx="943">
                  <c:v>14.419555664</c:v>
                </c:pt>
                <c:pt idx="944">
                  <c:v>14.434814453</c:v>
                </c:pt>
                <c:pt idx="945">
                  <c:v>14.450073242</c:v>
                </c:pt>
                <c:pt idx="946">
                  <c:v>14.465332031</c:v>
                </c:pt>
                <c:pt idx="947">
                  <c:v>14.48059082</c:v>
                </c:pt>
                <c:pt idx="948">
                  <c:v>14.495849609</c:v>
                </c:pt>
                <c:pt idx="949">
                  <c:v>14.511108398</c:v>
                </c:pt>
                <c:pt idx="950">
                  <c:v>14.526367188</c:v>
                </c:pt>
                <c:pt idx="951">
                  <c:v>14.541625977</c:v>
                </c:pt>
                <c:pt idx="952">
                  <c:v>14.556884766</c:v>
                </c:pt>
                <c:pt idx="953">
                  <c:v>14.572143555</c:v>
                </c:pt>
                <c:pt idx="954">
                  <c:v>14.587402344</c:v>
                </c:pt>
                <c:pt idx="955">
                  <c:v>14.602661133</c:v>
                </c:pt>
                <c:pt idx="956">
                  <c:v>14.617919922</c:v>
                </c:pt>
                <c:pt idx="957">
                  <c:v>14.633178711</c:v>
                </c:pt>
                <c:pt idx="958">
                  <c:v>14.6484375</c:v>
                </c:pt>
                <c:pt idx="959">
                  <c:v>14.663696289</c:v>
                </c:pt>
                <c:pt idx="960">
                  <c:v>14.678955078</c:v>
                </c:pt>
                <c:pt idx="961">
                  <c:v>14.694213867</c:v>
                </c:pt>
                <c:pt idx="962">
                  <c:v>14.709472656</c:v>
                </c:pt>
                <c:pt idx="963">
                  <c:v>14.724731445</c:v>
                </c:pt>
                <c:pt idx="964">
                  <c:v>14.739990234</c:v>
                </c:pt>
                <c:pt idx="965">
                  <c:v>14.755249023</c:v>
                </c:pt>
                <c:pt idx="966">
                  <c:v>14.770507813</c:v>
                </c:pt>
                <c:pt idx="967">
                  <c:v>14.785766602</c:v>
                </c:pt>
                <c:pt idx="968">
                  <c:v>14.801025391</c:v>
                </c:pt>
                <c:pt idx="969">
                  <c:v>14.81628418</c:v>
                </c:pt>
                <c:pt idx="970">
                  <c:v>14.831542969</c:v>
                </c:pt>
                <c:pt idx="971">
                  <c:v>14.846801758</c:v>
                </c:pt>
                <c:pt idx="972">
                  <c:v>14.862060547</c:v>
                </c:pt>
                <c:pt idx="973">
                  <c:v>14.877319336</c:v>
                </c:pt>
                <c:pt idx="974">
                  <c:v>14.892578125</c:v>
                </c:pt>
                <c:pt idx="975">
                  <c:v>14.907836914</c:v>
                </c:pt>
                <c:pt idx="976">
                  <c:v>14.923095703</c:v>
                </c:pt>
                <c:pt idx="977">
                  <c:v>14.938354492</c:v>
                </c:pt>
                <c:pt idx="978">
                  <c:v>14.953613281</c:v>
                </c:pt>
                <c:pt idx="979">
                  <c:v>14.96887207</c:v>
                </c:pt>
                <c:pt idx="980">
                  <c:v>14.984130859</c:v>
                </c:pt>
                <c:pt idx="981">
                  <c:v>14.999389648</c:v>
                </c:pt>
                <c:pt idx="982">
                  <c:v>15.014648438</c:v>
                </c:pt>
                <c:pt idx="983">
                  <c:v>15.029907227</c:v>
                </c:pt>
                <c:pt idx="984">
                  <c:v>15.045166016</c:v>
                </c:pt>
                <c:pt idx="985">
                  <c:v>15.060424805</c:v>
                </c:pt>
                <c:pt idx="986">
                  <c:v>15.075683594</c:v>
                </c:pt>
                <c:pt idx="987">
                  <c:v>15.090942383</c:v>
                </c:pt>
                <c:pt idx="988">
                  <c:v>15.106201172</c:v>
                </c:pt>
                <c:pt idx="989">
                  <c:v>15.121459961</c:v>
                </c:pt>
                <c:pt idx="990">
                  <c:v>15.13671875</c:v>
                </c:pt>
                <c:pt idx="991">
                  <c:v>15.151977539</c:v>
                </c:pt>
                <c:pt idx="992">
                  <c:v>15.167236328</c:v>
                </c:pt>
                <c:pt idx="993">
                  <c:v>15.182495117</c:v>
                </c:pt>
                <c:pt idx="994">
                  <c:v>15.197753906</c:v>
                </c:pt>
                <c:pt idx="995">
                  <c:v>15.213012695</c:v>
                </c:pt>
                <c:pt idx="996">
                  <c:v>15.228271484</c:v>
                </c:pt>
                <c:pt idx="997">
                  <c:v>15.243530273</c:v>
                </c:pt>
                <c:pt idx="998">
                  <c:v>15.258789063</c:v>
                </c:pt>
                <c:pt idx="999">
                  <c:v>15.274047852</c:v>
                </c:pt>
                <c:pt idx="1000">
                  <c:v>15.289306641</c:v>
                </c:pt>
                <c:pt idx="1001">
                  <c:v>15.30456543</c:v>
                </c:pt>
                <c:pt idx="1002">
                  <c:v>15.319824219</c:v>
                </c:pt>
                <c:pt idx="1003">
                  <c:v>15.335083008</c:v>
                </c:pt>
                <c:pt idx="1004">
                  <c:v>15.350341797</c:v>
                </c:pt>
                <c:pt idx="1005">
                  <c:v>15.365600586</c:v>
                </c:pt>
                <c:pt idx="1006">
                  <c:v>15.380859375</c:v>
                </c:pt>
                <c:pt idx="1007">
                  <c:v>15.396118164</c:v>
                </c:pt>
                <c:pt idx="1008">
                  <c:v>15.411376953</c:v>
                </c:pt>
                <c:pt idx="1009">
                  <c:v>15.426635742</c:v>
                </c:pt>
                <c:pt idx="1010">
                  <c:v>15.441894531</c:v>
                </c:pt>
                <c:pt idx="1011">
                  <c:v>15.45715332</c:v>
                </c:pt>
                <c:pt idx="1012">
                  <c:v>15.472412109</c:v>
                </c:pt>
                <c:pt idx="1013">
                  <c:v>15.487670898</c:v>
                </c:pt>
                <c:pt idx="1014">
                  <c:v>15.502929688</c:v>
                </c:pt>
                <c:pt idx="1015">
                  <c:v>15.518188477</c:v>
                </c:pt>
                <c:pt idx="1016">
                  <c:v>15.533447266</c:v>
                </c:pt>
                <c:pt idx="1017">
                  <c:v>15.548706055</c:v>
                </c:pt>
                <c:pt idx="1018">
                  <c:v>15.563964844</c:v>
                </c:pt>
                <c:pt idx="1019">
                  <c:v>15.579223633</c:v>
                </c:pt>
                <c:pt idx="1020">
                  <c:v>15.594482422</c:v>
                </c:pt>
                <c:pt idx="1021">
                  <c:v>15.609741211</c:v>
                </c:pt>
                <c:pt idx="1022">
                  <c:v>15.625</c:v>
                </c:pt>
                <c:pt idx="1023">
                  <c:v>15.640258789</c:v>
                </c:pt>
                <c:pt idx="1024">
                  <c:v>15.655517578</c:v>
                </c:pt>
                <c:pt idx="1025">
                  <c:v>15.670776367</c:v>
                </c:pt>
                <c:pt idx="1026">
                  <c:v>15.686035156</c:v>
                </c:pt>
                <c:pt idx="1027">
                  <c:v>15.701293945</c:v>
                </c:pt>
                <c:pt idx="1028">
                  <c:v>15.716552734</c:v>
                </c:pt>
                <c:pt idx="1029">
                  <c:v>15.731811523</c:v>
                </c:pt>
                <c:pt idx="1030">
                  <c:v>15.747070313</c:v>
                </c:pt>
                <c:pt idx="1031">
                  <c:v>15.762329102</c:v>
                </c:pt>
                <c:pt idx="1032">
                  <c:v>15.777587891</c:v>
                </c:pt>
                <c:pt idx="1033">
                  <c:v>15.79284668</c:v>
                </c:pt>
                <c:pt idx="1034">
                  <c:v>15.808105469</c:v>
                </c:pt>
                <c:pt idx="1035">
                  <c:v>15.823364258</c:v>
                </c:pt>
                <c:pt idx="1036">
                  <c:v>15.838623047</c:v>
                </c:pt>
                <c:pt idx="1037">
                  <c:v>15.853881836</c:v>
                </c:pt>
                <c:pt idx="1038">
                  <c:v>15.869140625</c:v>
                </c:pt>
                <c:pt idx="1039">
                  <c:v>15.884399414</c:v>
                </c:pt>
                <c:pt idx="1040">
                  <c:v>15.899658203</c:v>
                </c:pt>
                <c:pt idx="1041">
                  <c:v>15.914916992</c:v>
                </c:pt>
                <c:pt idx="1042">
                  <c:v>15.930175781</c:v>
                </c:pt>
                <c:pt idx="1043">
                  <c:v>15.94543457</c:v>
                </c:pt>
                <c:pt idx="1044">
                  <c:v>15.960693359</c:v>
                </c:pt>
                <c:pt idx="1045">
                  <c:v>15.975952148</c:v>
                </c:pt>
                <c:pt idx="1046">
                  <c:v>15.991210938</c:v>
                </c:pt>
                <c:pt idx="1047">
                  <c:v>16.006469727</c:v>
                </c:pt>
                <c:pt idx="1048">
                  <c:v>16.021728516</c:v>
                </c:pt>
                <c:pt idx="1049">
                  <c:v>16.036987305</c:v>
                </c:pt>
                <c:pt idx="1050">
                  <c:v>16.052246094</c:v>
                </c:pt>
                <c:pt idx="1051">
                  <c:v>16.067504883</c:v>
                </c:pt>
                <c:pt idx="1052">
                  <c:v>16.08276367199997</c:v>
                </c:pt>
                <c:pt idx="1053">
                  <c:v>16.098022461</c:v>
                </c:pt>
                <c:pt idx="1054">
                  <c:v>16.11328125</c:v>
                </c:pt>
                <c:pt idx="1055">
                  <c:v>16.128540039</c:v>
                </c:pt>
                <c:pt idx="1056">
                  <c:v>16.143798828</c:v>
                </c:pt>
                <c:pt idx="1057">
                  <c:v>16.159057617</c:v>
                </c:pt>
                <c:pt idx="1058">
                  <c:v>16.174316406</c:v>
                </c:pt>
                <c:pt idx="1059">
                  <c:v>16.189575195</c:v>
                </c:pt>
                <c:pt idx="1060">
                  <c:v>16.204833984</c:v>
                </c:pt>
                <c:pt idx="1061">
                  <c:v>16.220092773</c:v>
                </c:pt>
                <c:pt idx="1062">
                  <c:v>16.23535156299999</c:v>
                </c:pt>
                <c:pt idx="1063">
                  <c:v>16.250610352</c:v>
                </c:pt>
                <c:pt idx="1064">
                  <c:v>16.265869141</c:v>
                </c:pt>
                <c:pt idx="1065">
                  <c:v>16.28112793</c:v>
                </c:pt>
                <c:pt idx="1066">
                  <c:v>16.296386719</c:v>
                </c:pt>
                <c:pt idx="1067">
                  <c:v>16.31164550800001</c:v>
                </c:pt>
                <c:pt idx="1068">
                  <c:v>16.326904297</c:v>
                </c:pt>
                <c:pt idx="1069">
                  <c:v>16.342163086</c:v>
                </c:pt>
                <c:pt idx="1070">
                  <c:v>16.357421875</c:v>
                </c:pt>
                <c:pt idx="1071">
                  <c:v>16.372680664</c:v>
                </c:pt>
                <c:pt idx="1072">
                  <c:v>16.387939453</c:v>
                </c:pt>
                <c:pt idx="1073">
                  <c:v>16.40319824199998</c:v>
                </c:pt>
                <c:pt idx="1074">
                  <c:v>16.418457031</c:v>
                </c:pt>
                <c:pt idx="1075">
                  <c:v>16.43371582</c:v>
                </c:pt>
                <c:pt idx="1076">
                  <c:v>16.448974609</c:v>
                </c:pt>
                <c:pt idx="1077">
                  <c:v>16.464233398</c:v>
                </c:pt>
                <c:pt idx="1078">
                  <c:v>16.47949218799998</c:v>
                </c:pt>
                <c:pt idx="1079">
                  <c:v>16.494750977</c:v>
                </c:pt>
                <c:pt idx="1080">
                  <c:v>16.510009766</c:v>
                </c:pt>
                <c:pt idx="1081">
                  <c:v>16.525268555</c:v>
                </c:pt>
                <c:pt idx="1082">
                  <c:v>16.540527344</c:v>
                </c:pt>
                <c:pt idx="1083">
                  <c:v>16.555786133</c:v>
                </c:pt>
                <c:pt idx="1084">
                  <c:v>16.571044922</c:v>
                </c:pt>
                <c:pt idx="1085">
                  <c:v>16.586303711</c:v>
                </c:pt>
                <c:pt idx="1086">
                  <c:v>16.6015625</c:v>
                </c:pt>
                <c:pt idx="1087">
                  <c:v>16.616821289</c:v>
                </c:pt>
                <c:pt idx="1088">
                  <c:v>16.632080078</c:v>
                </c:pt>
                <c:pt idx="1089">
                  <c:v>16.64733886699999</c:v>
                </c:pt>
                <c:pt idx="1090">
                  <c:v>16.662597656</c:v>
                </c:pt>
                <c:pt idx="1091">
                  <c:v>16.677856445</c:v>
                </c:pt>
                <c:pt idx="1092">
                  <c:v>16.693115234</c:v>
                </c:pt>
                <c:pt idx="1093">
                  <c:v>16.708374023</c:v>
                </c:pt>
                <c:pt idx="1094">
                  <c:v>16.72363281299997</c:v>
                </c:pt>
                <c:pt idx="1095">
                  <c:v>16.738891602</c:v>
                </c:pt>
                <c:pt idx="1096">
                  <c:v>16.754150391</c:v>
                </c:pt>
                <c:pt idx="1097">
                  <c:v>16.76940918</c:v>
                </c:pt>
                <c:pt idx="1098">
                  <c:v>16.784667969</c:v>
                </c:pt>
                <c:pt idx="1099">
                  <c:v>16.79992675800001</c:v>
                </c:pt>
                <c:pt idx="1100">
                  <c:v>16.815185547</c:v>
                </c:pt>
                <c:pt idx="1101">
                  <c:v>16.830444336</c:v>
                </c:pt>
                <c:pt idx="1102">
                  <c:v>16.845703125</c:v>
                </c:pt>
                <c:pt idx="1103">
                  <c:v>16.860961914</c:v>
                </c:pt>
                <c:pt idx="1104">
                  <c:v>16.876220703</c:v>
                </c:pt>
                <c:pt idx="1105">
                  <c:v>16.89147949199999</c:v>
                </c:pt>
                <c:pt idx="1106">
                  <c:v>16.90673828099997</c:v>
                </c:pt>
                <c:pt idx="1107">
                  <c:v>16.92199707</c:v>
                </c:pt>
                <c:pt idx="1108">
                  <c:v>16.937255859</c:v>
                </c:pt>
                <c:pt idx="1109">
                  <c:v>16.952514648</c:v>
                </c:pt>
                <c:pt idx="1110">
                  <c:v>16.96777343799998</c:v>
                </c:pt>
                <c:pt idx="1111">
                  <c:v>16.98303222699997</c:v>
                </c:pt>
                <c:pt idx="1112">
                  <c:v>16.998291016</c:v>
                </c:pt>
                <c:pt idx="1113">
                  <c:v>17.013549805</c:v>
                </c:pt>
                <c:pt idx="1114">
                  <c:v>17.028808594</c:v>
                </c:pt>
                <c:pt idx="1115">
                  <c:v>17.04406738300001</c:v>
                </c:pt>
                <c:pt idx="1116">
                  <c:v>17.059326172</c:v>
                </c:pt>
                <c:pt idx="1117">
                  <c:v>17.074584961</c:v>
                </c:pt>
                <c:pt idx="1118">
                  <c:v>17.08984375</c:v>
                </c:pt>
                <c:pt idx="1119">
                  <c:v>17.105102539</c:v>
                </c:pt>
                <c:pt idx="1120">
                  <c:v>17.120361328</c:v>
                </c:pt>
                <c:pt idx="1121">
                  <c:v>17.13562011699999</c:v>
                </c:pt>
                <c:pt idx="1122">
                  <c:v>17.150878906</c:v>
                </c:pt>
                <c:pt idx="1123">
                  <c:v>17.166137695</c:v>
                </c:pt>
                <c:pt idx="1124">
                  <c:v>17.181396484</c:v>
                </c:pt>
                <c:pt idx="1125">
                  <c:v>17.196655273</c:v>
                </c:pt>
                <c:pt idx="1126">
                  <c:v>17.211914063</c:v>
                </c:pt>
                <c:pt idx="1127">
                  <c:v>17.227172852</c:v>
                </c:pt>
                <c:pt idx="1128">
                  <c:v>17.242431641</c:v>
                </c:pt>
                <c:pt idx="1129">
                  <c:v>17.25769043</c:v>
                </c:pt>
                <c:pt idx="1130">
                  <c:v>17.272949219</c:v>
                </c:pt>
                <c:pt idx="1131">
                  <c:v>17.288208008</c:v>
                </c:pt>
                <c:pt idx="1132">
                  <c:v>17.303466797</c:v>
                </c:pt>
                <c:pt idx="1133">
                  <c:v>17.318725586</c:v>
                </c:pt>
                <c:pt idx="1134">
                  <c:v>17.333984375</c:v>
                </c:pt>
                <c:pt idx="1135">
                  <c:v>17.349243164</c:v>
                </c:pt>
                <c:pt idx="1136">
                  <c:v>17.364501953</c:v>
                </c:pt>
                <c:pt idx="1137">
                  <c:v>17.37976074199999</c:v>
                </c:pt>
                <c:pt idx="1138">
                  <c:v>17.39501953099997</c:v>
                </c:pt>
                <c:pt idx="1139">
                  <c:v>17.41027832</c:v>
                </c:pt>
                <c:pt idx="1140">
                  <c:v>17.425537109</c:v>
                </c:pt>
                <c:pt idx="1141">
                  <c:v>17.440795898</c:v>
                </c:pt>
                <c:pt idx="1142">
                  <c:v>17.45605468799999</c:v>
                </c:pt>
                <c:pt idx="1143">
                  <c:v>17.471313477</c:v>
                </c:pt>
                <c:pt idx="1144">
                  <c:v>17.486572266</c:v>
                </c:pt>
                <c:pt idx="1145">
                  <c:v>17.501831055</c:v>
                </c:pt>
                <c:pt idx="1146">
                  <c:v>17.517089844</c:v>
                </c:pt>
                <c:pt idx="1147">
                  <c:v>17.532348633</c:v>
                </c:pt>
                <c:pt idx="1148">
                  <c:v>17.547607422</c:v>
                </c:pt>
                <c:pt idx="1149">
                  <c:v>17.562866211</c:v>
                </c:pt>
                <c:pt idx="1150">
                  <c:v>17.578125</c:v>
                </c:pt>
                <c:pt idx="1151">
                  <c:v>17.593383789</c:v>
                </c:pt>
                <c:pt idx="1152">
                  <c:v>17.60864257799997</c:v>
                </c:pt>
                <c:pt idx="1153">
                  <c:v>17.623901367</c:v>
                </c:pt>
                <c:pt idx="1154">
                  <c:v>17.639160156</c:v>
                </c:pt>
                <c:pt idx="1155">
                  <c:v>17.654418945</c:v>
                </c:pt>
                <c:pt idx="1156">
                  <c:v>17.669677734</c:v>
                </c:pt>
                <c:pt idx="1157">
                  <c:v>17.684936523</c:v>
                </c:pt>
                <c:pt idx="1158">
                  <c:v>17.70019531299999</c:v>
                </c:pt>
                <c:pt idx="1159">
                  <c:v>17.715454102</c:v>
                </c:pt>
                <c:pt idx="1160">
                  <c:v>17.730712891</c:v>
                </c:pt>
                <c:pt idx="1161">
                  <c:v>17.74597168</c:v>
                </c:pt>
                <c:pt idx="1162">
                  <c:v>17.761230469</c:v>
                </c:pt>
                <c:pt idx="1163">
                  <c:v>17.776489258</c:v>
                </c:pt>
                <c:pt idx="1164">
                  <c:v>17.791748047</c:v>
                </c:pt>
                <c:pt idx="1165">
                  <c:v>17.807006836</c:v>
                </c:pt>
                <c:pt idx="1166">
                  <c:v>17.822265625</c:v>
                </c:pt>
                <c:pt idx="1167">
                  <c:v>17.837524414</c:v>
                </c:pt>
                <c:pt idx="1168">
                  <c:v>17.852783203</c:v>
                </c:pt>
                <c:pt idx="1169">
                  <c:v>17.86804199199998</c:v>
                </c:pt>
                <c:pt idx="1170">
                  <c:v>17.883300781</c:v>
                </c:pt>
                <c:pt idx="1171">
                  <c:v>17.89855957</c:v>
                </c:pt>
                <c:pt idx="1172">
                  <c:v>17.913818359</c:v>
                </c:pt>
                <c:pt idx="1173">
                  <c:v>17.929077148</c:v>
                </c:pt>
                <c:pt idx="1174">
                  <c:v>17.94433593799998</c:v>
                </c:pt>
                <c:pt idx="1175">
                  <c:v>17.959594727</c:v>
                </c:pt>
                <c:pt idx="1176">
                  <c:v>17.974853516</c:v>
                </c:pt>
                <c:pt idx="1177">
                  <c:v>17.990112305</c:v>
                </c:pt>
                <c:pt idx="1178">
                  <c:v>18.005371094</c:v>
                </c:pt>
                <c:pt idx="1179">
                  <c:v>18.02062988299998</c:v>
                </c:pt>
                <c:pt idx="1180">
                  <c:v>18.035888672</c:v>
                </c:pt>
                <c:pt idx="1181">
                  <c:v>18.051147461</c:v>
                </c:pt>
                <c:pt idx="1182">
                  <c:v>18.06640625</c:v>
                </c:pt>
                <c:pt idx="1183">
                  <c:v>18.081665039</c:v>
                </c:pt>
                <c:pt idx="1184">
                  <c:v>18.096923828</c:v>
                </c:pt>
                <c:pt idx="1185">
                  <c:v>18.11218261699999</c:v>
                </c:pt>
                <c:pt idx="1186">
                  <c:v>18.127441406</c:v>
                </c:pt>
                <c:pt idx="1187">
                  <c:v>18.142700195</c:v>
                </c:pt>
                <c:pt idx="1188">
                  <c:v>18.157958984</c:v>
                </c:pt>
                <c:pt idx="1189">
                  <c:v>18.173217773</c:v>
                </c:pt>
                <c:pt idx="1190">
                  <c:v>18.18847656299998</c:v>
                </c:pt>
                <c:pt idx="1191">
                  <c:v>18.203735352</c:v>
                </c:pt>
                <c:pt idx="1192">
                  <c:v>18.218994141</c:v>
                </c:pt>
                <c:pt idx="1193">
                  <c:v>18.23425293</c:v>
                </c:pt>
                <c:pt idx="1194">
                  <c:v>18.249511719</c:v>
                </c:pt>
                <c:pt idx="1195">
                  <c:v>18.264770508</c:v>
                </c:pt>
                <c:pt idx="1196">
                  <c:v>18.28002929699997</c:v>
                </c:pt>
                <c:pt idx="1197">
                  <c:v>18.295288086</c:v>
                </c:pt>
                <c:pt idx="1198">
                  <c:v>18.310546875</c:v>
                </c:pt>
                <c:pt idx="1199">
                  <c:v>18.325805664</c:v>
                </c:pt>
                <c:pt idx="1200">
                  <c:v>18.341064453</c:v>
                </c:pt>
                <c:pt idx="1201">
                  <c:v>18.35632324199998</c:v>
                </c:pt>
                <c:pt idx="1202">
                  <c:v>18.371582031</c:v>
                </c:pt>
                <c:pt idx="1203">
                  <c:v>18.38684082</c:v>
                </c:pt>
                <c:pt idx="1204">
                  <c:v>18.402099609</c:v>
                </c:pt>
                <c:pt idx="1205">
                  <c:v>18.417358398</c:v>
                </c:pt>
                <c:pt idx="1206">
                  <c:v>18.43261718799998</c:v>
                </c:pt>
                <c:pt idx="1207">
                  <c:v>18.447875977</c:v>
                </c:pt>
                <c:pt idx="1208">
                  <c:v>18.463134766</c:v>
                </c:pt>
                <c:pt idx="1209">
                  <c:v>18.478393555</c:v>
                </c:pt>
                <c:pt idx="1210">
                  <c:v>18.493652344</c:v>
                </c:pt>
                <c:pt idx="1211">
                  <c:v>18.50891113300001</c:v>
                </c:pt>
                <c:pt idx="1212">
                  <c:v>18.524169922</c:v>
                </c:pt>
                <c:pt idx="1213">
                  <c:v>18.539428711</c:v>
                </c:pt>
                <c:pt idx="1214">
                  <c:v>18.5546875</c:v>
                </c:pt>
                <c:pt idx="1215">
                  <c:v>18.569946289</c:v>
                </c:pt>
                <c:pt idx="1216">
                  <c:v>18.585205078</c:v>
                </c:pt>
                <c:pt idx="1217">
                  <c:v>18.60046386699999</c:v>
                </c:pt>
                <c:pt idx="1218">
                  <c:v>18.615722656</c:v>
                </c:pt>
                <c:pt idx="1219">
                  <c:v>18.630981445</c:v>
                </c:pt>
                <c:pt idx="1220">
                  <c:v>18.646240234</c:v>
                </c:pt>
                <c:pt idx="1221">
                  <c:v>18.661499023</c:v>
                </c:pt>
                <c:pt idx="1222">
                  <c:v>18.67675781299999</c:v>
                </c:pt>
                <c:pt idx="1223">
                  <c:v>18.692016602</c:v>
                </c:pt>
                <c:pt idx="1224">
                  <c:v>18.707275391</c:v>
                </c:pt>
                <c:pt idx="1225">
                  <c:v>18.72253418</c:v>
                </c:pt>
                <c:pt idx="1226">
                  <c:v>18.737792969</c:v>
                </c:pt>
                <c:pt idx="1227">
                  <c:v>18.75305175800001</c:v>
                </c:pt>
                <c:pt idx="1228">
                  <c:v>18.76831054699997</c:v>
                </c:pt>
                <c:pt idx="1229">
                  <c:v>18.78356933599998</c:v>
                </c:pt>
                <c:pt idx="1230">
                  <c:v>18.798828125</c:v>
                </c:pt>
                <c:pt idx="1231">
                  <c:v>18.814086914</c:v>
                </c:pt>
                <c:pt idx="1232">
                  <c:v>18.829345703</c:v>
                </c:pt>
                <c:pt idx="1233">
                  <c:v>18.84460449199999</c:v>
                </c:pt>
                <c:pt idx="1234">
                  <c:v>18.859863281</c:v>
                </c:pt>
                <c:pt idx="1235">
                  <c:v>18.87512207</c:v>
                </c:pt>
                <c:pt idx="1236">
                  <c:v>18.890380859</c:v>
                </c:pt>
                <c:pt idx="1237">
                  <c:v>18.90563964799997</c:v>
                </c:pt>
                <c:pt idx="1238">
                  <c:v>18.92089843799999</c:v>
                </c:pt>
                <c:pt idx="1239">
                  <c:v>18.936157227</c:v>
                </c:pt>
                <c:pt idx="1240">
                  <c:v>18.951416016</c:v>
                </c:pt>
                <c:pt idx="1241">
                  <c:v>18.966674805</c:v>
                </c:pt>
                <c:pt idx="1242">
                  <c:v>18.981933594</c:v>
                </c:pt>
                <c:pt idx="1243">
                  <c:v>18.997192383</c:v>
                </c:pt>
                <c:pt idx="1244">
                  <c:v>19.012451172</c:v>
                </c:pt>
                <c:pt idx="1245">
                  <c:v>19.027709961</c:v>
                </c:pt>
                <c:pt idx="1246">
                  <c:v>19.04296875</c:v>
                </c:pt>
                <c:pt idx="1247">
                  <c:v>19.058227539</c:v>
                </c:pt>
                <c:pt idx="1248">
                  <c:v>19.073486328</c:v>
                </c:pt>
                <c:pt idx="1249">
                  <c:v>19.08874511699998</c:v>
                </c:pt>
                <c:pt idx="1250">
                  <c:v>19.104003906</c:v>
                </c:pt>
                <c:pt idx="1251">
                  <c:v>19.119262695</c:v>
                </c:pt>
                <c:pt idx="1252">
                  <c:v>19.134521484</c:v>
                </c:pt>
                <c:pt idx="1253">
                  <c:v>19.149780273</c:v>
                </c:pt>
                <c:pt idx="1254">
                  <c:v>19.16503906299998</c:v>
                </c:pt>
                <c:pt idx="1255">
                  <c:v>19.180297852</c:v>
                </c:pt>
                <c:pt idx="1256">
                  <c:v>19.195556641</c:v>
                </c:pt>
                <c:pt idx="1257">
                  <c:v>19.21081543</c:v>
                </c:pt>
                <c:pt idx="1258">
                  <c:v>19.226074219</c:v>
                </c:pt>
                <c:pt idx="1259">
                  <c:v>19.241333008</c:v>
                </c:pt>
                <c:pt idx="1260">
                  <c:v>19.256591797</c:v>
                </c:pt>
                <c:pt idx="1261">
                  <c:v>19.271850586</c:v>
                </c:pt>
                <c:pt idx="1262">
                  <c:v>19.287109375</c:v>
                </c:pt>
                <c:pt idx="1263">
                  <c:v>19.302368164</c:v>
                </c:pt>
                <c:pt idx="1264">
                  <c:v>19.317626953</c:v>
                </c:pt>
                <c:pt idx="1265">
                  <c:v>19.332885742</c:v>
                </c:pt>
                <c:pt idx="1266">
                  <c:v>19.34814453099997</c:v>
                </c:pt>
                <c:pt idx="1267">
                  <c:v>19.36340332</c:v>
                </c:pt>
                <c:pt idx="1268">
                  <c:v>19.378662109</c:v>
                </c:pt>
                <c:pt idx="1269">
                  <c:v>19.393920898</c:v>
                </c:pt>
                <c:pt idx="1270">
                  <c:v>19.40917968799998</c:v>
                </c:pt>
                <c:pt idx="1271">
                  <c:v>19.424438477</c:v>
                </c:pt>
                <c:pt idx="1272">
                  <c:v>19.439697266</c:v>
                </c:pt>
                <c:pt idx="1273">
                  <c:v>19.454956055</c:v>
                </c:pt>
                <c:pt idx="1274">
                  <c:v>19.470214844</c:v>
                </c:pt>
                <c:pt idx="1275">
                  <c:v>19.48547363299998</c:v>
                </c:pt>
                <c:pt idx="1276">
                  <c:v>19.500732422</c:v>
                </c:pt>
                <c:pt idx="1277">
                  <c:v>19.515991211</c:v>
                </c:pt>
                <c:pt idx="1278">
                  <c:v>19.53125</c:v>
                </c:pt>
                <c:pt idx="1279">
                  <c:v>19.546508789</c:v>
                </c:pt>
                <c:pt idx="1280">
                  <c:v>19.561767578</c:v>
                </c:pt>
                <c:pt idx="1281">
                  <c:v>19.57702636699999</c:v>
                </c:pt>
                <c:pt idx="1282">
                  <c:v>19.592285156</c:v>
                </c:pt>
                <c:pt idx="1283">
                  <c:v>19.607543945</c:v>
                </c:pt>
                <c:pt idx="1284">
                  <c:v>19.622802734</c:v>
                </c:pt>
                <c:pt idx="1285">
                  <c:v>19.638061523</c:v>
                </c:pt>
                <c:pt idx="1286">
                  <c:v>19.65332031299999</c:v>
                </c:pt>
                <c:pt idx="1287">
                  <c:v>19.668579102</c:v>
                </c:pt>
                <c:pt idx="1288">
                  <c:v>19.683837891</c:v>
                </c:pt>
                <c:pt idx="1289">
                  <c:v>19.69909668</c:v>
                </c:pt>
                <c:pt idx="1290">
                  <c:v>19.714355469</c:v>
                </c:pt>
                <c:pt idx="1291">
                  <c:v>19.729614258</c:v>
                </c:pt>
                <c:pt idx="1292">
                  <c:v>19.744873047</c:v>
                </c:pt>
                <c:pt idx="1293">
                  <c:v>19.76013183599998</c:v>
                </c:pt>
                <c:pt idx="1294">
                  <c:v>19.775390625</c:v>
                </c:pt>
                <c:pt idx="1295">
                  <c:v>19.790649414</c:v>
                </c:pt>
                <c:pt idx="1296">
                  <c:v>19.805908203</c:v>
                </c:pt>
                <c:pt idx="1297">
                  <c:v>19.82116699199999</c:v>
                </c:pt>
                <c:pt idx="1298">
                  <c:v>19.836425781</c:v>
                </c:pt>
                <c:pt idx="1299">
                  <c:v>19.85168457</c:v>
                </c:pt>
                <c:pt idx="1300">
                  <c:v>19.866943359</c:v>
                </c:pt>
                <c:pt idx="1301">
                  <c:v>19.882202148</c:v>
                </c:pt>
                <c:pt idx="1302">
                  <c:v>19.89746093799999</c:v>
                </c:pt>
                <c:pt idx="1303">
                  <c:v>19.912719727</c:v>
                </c:pt>
                <c:pt idx="1304">
                  <c:v>19.927978516</c:v>
                </c:pt>
                <c:pt idx="1305">
                  <c:v>19.943237305</c:v>
                </c:pt>
                <c:pt idx="1306">
                  <c:v>19.958496094</c:v>
                </c:pt>
                <c:pt idx="1307">
                  <c:v>19.973754883</c:v>
                </c:pt>
                <c:pt idx="1308">
                  <c:v>19.98901367199997</c:v>
                </c:pt>
                <c:pt idx="1309">
                  <c:v>20.004272461</c:v>
                </c:pt>
                <c:pt idx="1310">
                  <c:v>20.01953125</c:v>
                </c:pt>
                <c:pt idx="1311">
                  <c:v>20.034790039</c:v>
                </c:pt>
                <c:pt idx="1312">
                  <c:v>20.050048828</c:v>
                </c:pt>
                <c:pt idx="1313">
                  <c:v>20.06530761699998</c:v>
                </c:pt>
                <c:pt idx="1314">
                  <c:v>20.080566406</c:v>
                </c:pt>
                <c:pt idx="1315">
                  <c:v>20.095825195</c:v>
                </c:pt>
                <c:pt idx="1316">
                  <c:v>20.111083984</c:v>
                </c:pt>
                <c:pt idx="1317">
                  <c:v>20.126342773</c:v>
                </c:pt>
                <c:pt idx="1318">
                  <c:v>20.14160156299999</c:v>
                </c:pt>
                <c:pt idx="1319">
                  <c:v>20.156860352</c:v>
                </c:pt>
                <c:pt idx="1320">
                  <c:v>20.172119141</c:v>
                </c:pt>
                <c:pt idx="1321">
                  <c:v>20.18737793</c:v>
                </c:pt>
                <c:pt idx="1322">
                  <c:v>20.202636719</c:v>
                </c:pt>
                <c:pt idx="1323">
                  <c:v>20.21789550800001</c:v>
                </c:pt>
                <c:pt idx="1324">
                  <c:v>20.233154297</c:v>
                </c:pt>
                <c:pt idx="1325">
                  <c:v>20.24841308599998</c:v>
                </c:pt>
                <c:pt idx="1326">
                  <c:v>20.263671875</c:v>
                </c:pt>
                <c:pt idx="1327">
                  <c:v>20.278930664</c:v>
                </c:pt>
                <c:pt idx="1328">
                  <c:v>20.294189453</c:v>
                </c:pt>
                <c:pt idx="1329">
                  <c:v>20.30944824199998</c:v>
                </c:pt>
                <c:pt idx="1330">
                  <c:v>20.324707031</c:v>
                </c:pt>
                <c:pt idx="1331">
                  <c:v>20.33996582</c:v>
                </c:pt>
                <c:pt idx="1332">
                  <c:v>20.355224609</c:v>
                </c:pt>
                <c:pt idx="1333">
                  <c:v>20.370483398</c:v>
                </c:pt>
                <c:pt idx="1334">
                  <c:v>20.38574218799997</c:v>
                </c:pt>
                <c:pt idx="1335">
                  <c:v>20.401000977</c:v>
                </c:pt>
                <c:pt idx="1336">
                  <c:v>20.416259766</c:v>
                </c:pt>
                <c:pt idx="1337">
                  <c:v>20.431518555</c:v>
                </c:pt>
                <c:pt idx="1338">
                  <c:v>20.446777344</c:v>
                </c:pt>
                <c:pt idx="1339">
                  <c:v>20.46203613299998</c:v>
                </c:pt>
                <c:pt idx="1340">
                  <c:v>20.477294922</c:v>
                </c:pt>
                <c:pt idx="1341">
                  <c:v>20.492553711</c:v>
                </c:pt>
                <c:pt idx="1342">
                  <c:v>20.5078125</c:v>
                </c:pt>
                <c:pt idx="1343">
                  <c:v>20.523071289</c:v>
                </c:pt>
                <c:pt idx="1344">
                  <c:v>20.538330078</c:v>
                </c:pt>
                <c:pt idx="1345">
                  <c:v>20.55358886699999</c:v>
                </c:pt>
                <c:pt idx="1346">
                  <c:v>20.568847656</c:v>
                </c:pt>
                <c:pt idx="1347">
                  <c:v>20.584106445</c:v>
                </c:pt>
                <c:pt idx="1348">
                  <c:v>20.599365234</c:v>
                </c:pt>
                <c:pt idx="1349">
                  <c:v>20.614624023</c:v>
                </c:pt>
                <c:pt idx="1350">
                  <c:v>20.62988281299999</c:v>
                </c:pt>
                <c:pt idx="1351">
                  <c:v>20.645141602</c:v>
                </c:pt>
                <c:pt idx="1352">
                  <c:v>20.660400391</c:v>
                </c:pt>
                <c:pt idx="1353">
                  <c:v>20.67565918</c:v>
                </c:pt>
                <c:pt idx="1354">
                  <c:v>20.690917969</c:v>
                </c:pt>
                <c:pt idx="1355">
                  <c:v>20.70617675800001</c:v>
                </c:pt>
                <c:pt idx="1356">
                  <c:v>20.721435547</c:v>
                </c:pt>
                <c:pt idx="1357">
                  <c:v>20.736694336</c:v>
                </c:pt>
                <c:pt idx="1358">
                  <c:v>20.751953125</c:v>
                </c:pt>
                <c:pt idx="1359">
                  <c:v>20.767211914</c:v>
                </c:pt>
                <c:pt idx="1360">
                  <c:v>20.782470703</c:v>
                </c:pt>
                <c:pt idx="1361">
                  <c:v>20.79772949199998</c:v>
                </c:pt>
                <c:pt idx="1362">
                  <c:v>20.812988281</c:v>
                </c:pt>
                <c:pt idx="1363">
                  <c:v>20.82824707</c:v>
                </c:pt>
                <c:pt idx="1364">
                  <c:v>20.843505859</c:v>
                </c:pt>
                <c:pt idx="1365">
                  <c:v>20.858764648</c:v>
                </c:pt>
                <c:pt idx="1366">
                  <c:v>20.87402343799999</c:v>
                </c:pt>
                <c:pt idx="1367">
                  <c:v>20.889282227</c:v>
                </c:pt>
                <c:pt idx="1368">
                  <c:v>20.904541016</c:v>
                </c:pt>
                <c:pt idx="1369">
                  <c:v>20.919799805</c:v>
                </c:pt>
                <c:pt idx="1370">
                  <c:v>20.935058594</c:v>
                </c:pt>
                <c:pt idx="1371">
                  <c:v>20.950317383</c:v>
                </c:pt>
                <c:pt idx="1372">
                  <c:v>20.96557617199997</c:v>
                </c:pt>
                <c:pt idx="1373">
                  <c:v>20.980834961</c:v>
                </c:pt>
                <c:pt idx="1374">
                  <c:v>20.99609375</c:v>
                </c:pt>
                <c:pt idx="1375">
                  <c:v>21.011352539</c:v>
                </c:pt>
                <c:pt idx="1376">
                  <c:v>21.026611328</c:v>
                </c:pt>
                <c:pt idx="1377">
                  <c:v>21.041870117</c:v>
                </c:pt>
                <c:pt idx="1378">
                  <c:v>21.057128906</c:v>
                </c:pt>
                <c:pt idx="1379">
                  <c:v>21.072387695</c:v>
                </c:pt>
                <c:pt idx="1380">
                  <c:v>21.087646484</c:v>
                </c:pt>
                <c:pt idx="1381">
                  <c:v>21.102905273</c:v>
                </c:pt>
                <c:pt idx="1382">
                  <c:v>21.118164063</c:v>
                </c:pt>
                <c:pt idx="1383">
                  <c:v>21.133422852</c:v>
                </c:pt>
                <c:pt idx="1384">
                  <c:v>21.148681641</c:v>
                </c:pt>
                <c:pt idx="1385">
                  <c:v>21.16394043</c:v>
                </c:pt>
                <c:pt idx="1386">
                  <c:v>21.179199219</c:v>
                </c:pt>
                <c:pt idx="1387">
                  <c:v>21.19445800800001</c:v>
                </c:pt>
                <c:pt idx="1388">
                  <c:v>21.209716797</c:v>
                </c:pt>
                <c:pt idx="1389">
                  <c:v>21.224975586</c:v>
                </c:pt>
                <c:pt idx="1390">
                  <c:v>21.240234375</c:v>
                </c:pt>
                <c:pt idx="1391">
                  <c:v>21.255493164</c:v>
                </c:pt>
                <c:pt idx="1392">
                  <c:v>21.270751953</c:v>
                </c:pt>
                <c:pt idx="1393">
                  <c:v>21.28601074199998</c:v>
                </c:pt>
                <c:pt idx="1394">
                  <c:v>21.301269531</c:v>
                </c:pt>
                <c:pt idx="1395">
                  <c:v>21.31652832</c:v>
                </c:pt>
                <c:pt idx="1396">
                  <c:v>21.331787109</c:v>
                </c:pt>
                <c:pt idx="1397">
                  <c:v>21.347045898</c:v>
                </c:pt>
                <c:pt idx="1398">
                  <c:v>21.36230468799998</c:v>
                </c:pt>
                <c:pt idx="1399">
                  <c:v>21.377563477</c:v>
                </c:pt>
                <c:pt idx="1400">
                  <c:v>21.392822266</c:v>
                </c:pt>
                <c:pt idx="1401">
                  <c:v>21.408081055</c:v>
                </c:pt>
                <c:pt idx="1402">
                  <c:v>21.42333984399997</c:v>
                </c:pt>
                <c:pt idx="1403">
                  <c:v>21.438598633</c:v>
                </c:pt>
                <c:pt idx="1404">
                  <c:v>21.453857422</c:v>
                </c:pt>
                <c:pt idx="1405">
                  <c:v>21.46911621099998</c:v>
                </c:pt>
                <c:pt idx="1406">
                  <c:v>21.484375</c:v>
                </c:pt>
                <c:pt idx="1407">
                  <c:v>21.499633789</c:v>
                </c:pt>
                <c:pt idx="1408">
                  <c:v>21.514892578</c:v>
                </c:pt>
                <c:pt idx="1409">
                  <c:v>21.530151367</c:v>
                </c:pt>
                <c:pt idx="1410">
                  <c:v>21.545410156</c:v>
                </c:pt>
                <c:pt idx="1411">
                  <c:v>21.560668945</c:v>
                </c:pt>
                <c:pt idx="1412">
                  <c:v>21.575927734</c:v>
                </c:pt>
                <c:pt idx="1413">
                  <c:v>21.591186523</c:v>
                </c:pt>
                <c:pt idx="1414">
                  <c:v>21.60644531299999</c:v>
                </c:pt>
                <c:pt idx="1415">
                  <c:v>21.621704102</c:v>
                </c:pt>
                <c:pt idx="1416">
                  <c:v>21.636962891</c:v>
                </c:pt>
                <c:pt idx="1417">
                  <c:v>21.65222168</c:v>
                </c:pt>
                <c:pt idx="1418">
                  <c:v>21.667480469</c:v>
                </c:pt>
                <c:pt idx="1419">
                  <c:v>21.68273925799998</c:v>
                </c:pt>
                <c:pt idx="1420">
                  <c:v>21.697998047</c:v>
                </c:pt>
                <c:pt idx="1421">
                  <c:v>21.713256836</c:v>
                </c:pt>
                <c:pt idx="1422">
                  <c:v>21.728515625</c:v>
                </c:pt>
                <c:pt idx="1423">
                  <c:v>21.743774414</c:v>
                </c:pt>
                <c:pt idx="1424">
                  <c:v>21.759033203</c:v>
                </c:pt>
                <c:pt idx="1425">
                  <c:v>21.77429199199999</c:v>
                </c:pt>
                <c:pt idx="1426">
                  <c:v>21.789550781</c:v>
                </c:pt>
                <c:pt idx="1427">
                  <c:v>21.80480957</c:v>
                </c:pt>
                <c:pt idx="1428">
                  <c:v>21.820068359</c:v>
                </c:pt>
                <c:pt idx="1429">
                  <c:v>21.835327148</c:v>
                </c:pt>
                <c:pt idx="1430">
                  <c:v>21.85058593799999</c:v>
                </c:pt>
                <c:pt idx="1431">
                  <c:v>21.865844727</c:v>
                </c:pt>
                <c:pt idx="1432">
                  <c:v>21.881103516</c:v>
                </c:pt>
                <c:pt idx="1433">
                  <c:v>21.896362305</c:v>
                </c:pt>
                <c:pt idx="1434">
                  <c:v>21.911621094</c:v>
                </c:pt>
                <c:pt idx="1435">
                  <c:v>21.926879883</c:v>
                </c:pt>
                <c:pt idx="1436">
                  <c:v>21.94213867199997</c:v>
                </c:pt>
                <c:pt idx="1437">
                  <c:v>21.957397461</c:v>
                </c:pt>
                <c:pt idx="1438">
                  <c:v>21.97265625</c:v>
                </c:pt>
                <c:pt idx="1439">
                  <c:v>21.987915039</c:v>
                </c:pt>
                <c:pt idx="1440">
                  <c:v>22.003173828</c:v>
                </c:pt>
                <c:pt idx="1441">
                  <c:v>22.01843261699998</c:v>
                </c:pt>
                <c:pt idx="1442">
                  <c:v>22.033691406</c:v>
                </c:pt>
                <c:pt idx="1443">
                  <c:v>22.048950195</c:v>
                </c:pt>
                <c:pt idx="1444">
                  <c:v>22.064208984</c:v>
                </c:pt>
                <c:pt idx="1445">
                  <c:v>22.079467773</c:v>
                </c:pt>
                <c:pt idx="1446">
                  <c:v>22.09472656299998</c:v>
                </c:pt>
                <c:pt idx="1447">
                  <c:v>22.109985352</c:v>
                </c:pt>
                <c:pt idx="1448">
                  <c:v>22.125244141</c:v>
                </c:pt>
                <c:pt idx="1449">
                  <c:v>22.14050293</c:v>
                </c:pt>
                <c:pt idx="1450">
                  <c:v>22.155761719</c:v>
                </c:pt>
                <c:pt idx="1451">
                  <c:v>22.17102050800001</c:v>
                </c:pt>
                <c:pt idx="1452">
                  <c:v>22.186279297</c:v>
                </c:pt>
                <c:pt idx="1453">
                  <c:v>22.201538086</c:v>
                </c:pt>
                <c:pt idx="1454">
                  <c:v>22.216796875</c:v>
                </c:pt>
                <c:pt idx="1455">
                  <c:v>22.232055664</c:v>
                </c:pt>
                <c:pt idx="1456">
                  <c:v>22.247314453</c:v>
                </c:pt>
                <c:pt idx="1457">
                  <c:v>22.26257324199997</c:v>
                </c:pt>
                <c:pt idx="1458">
                  <c:v>22.277832031</c:v>
                </c:pt>
                <c:pt idx="1459">
                  <c:v>22.29309082</c:v>
                </c:pt>
                <c:pt idx="1460">
                  <c:v>22.308349609</c:v>
                </c:pt>
                <c:pt idx="1461">
                  <c:v>22.323608398</c:v>
                </c:pt>
                <c:pt idx="1462">
                  <c:v>22.338867188</c:v>
                </c:pt>
                <c:pt idx="1463">
                  <c:v>22.354125977</c:v>
                </c:pt>
                <c:pt idx="1464">
                  <c:v>22.369384766</c:v>
                </c:pt>
                <c:pt idx="1465">
                  <c:v>22.384643555</c:v>
                </c:pt>
                <c:pt idx="1466">
                  <c:v>22.399902344</c:v>
                </c:pt>
                <c:pt idx="1467">
                  <c:v>22.41516113300001</c:v>
                </c:pt>
                <c:pt idx="1468">
                  <c:v>22.430419922</c:v>
                </c:pt>
                <c:pt idx="1469">
                  <c:v>22.445678711</c:v>
                </c:pt>
                <c:pt idx="1470">
                  <c:v>22.4609375</c:v>
                </c:pt>
                <c:pt idx="1471">
                  <c:v>22.476196289</c:v>
                </c:pt>
                <c:pt idx="1472">
                  <c:v>22.491455078</c:v>
                </c:pt>
                <c:pt idx="1473">
                  <c:v>22.50671386699998</c:v>
                </c:pt>
                <c:pt idx="1474">
                  <c:v>22.521972656</c:v>
                </c:pt>
                <c:pt idx="1475">
                  <c:v>22.537231445</c:v>
                </c:pt>
                <c:pt idx="1476">
                  <c:v>22.552490234</c:v>
                </c:pt>
                <c:pt idx="1477">
                  <c:v>22.567749023</c:v>
                </c:pt>
                <c:pt idx="1478">
                  <c:v>22.58300781299998</c:v>
                </c:pt>
                <c:pt idx="1479">
                  <c:v>22.598266602</c:v>
                </c:pt>
                <c:pt idx="1480">
                  <c:v>22.613525391</c:v>
                </c:pt>
                <c:pt idx="1481">
                  <c:v>22.62878418</c:v>
                </c:pt>
                <c:pt idx="1482">
                  <c:v>22.644042969</c:v>
                </c:pt>
                <c:pt idx="1483">
                  <c:v>22.65930175800001</c:v>
                </c:pt>
                <c:pt idx="1484">
                  <c:v>22.674560547</c:v>
                </c:pt>
                <c:pt idx="1485">
                  <c:v>22.689819336</c:v>
                </c:pt>
                <c:pt idx="1486">
                  <c:v>22.705078125</c:v>
                </c:pt>
                <c:pt idx="1487">
                  <c:v>22.720336914</c:v>
                </c:pt>
                <c:pt idx="1488">
                  <c:v>22.735595703</c:v>
                </c:pt>
                <c:pt idx="1489">
                  <c:v>22.750854492</c:v>
                </c:pt>
                <c:pt idx="1490">
                  <c:v>22.76611328099997</c:v>
                </c:pt>
                <c:pt idx="1491">
                  <c:v>22.78137207</c:v>
                </c:pt>
                <c:pt idx="1492">
                  <c:v>22.796630859</c:v>
                </c:pt>
                <c:pt idx="1493">
                  <c:v>22.811889648</c:v>
                </c:pt>
                <c:pt idx="1494">
                  <c:v>22.82714843799999</c:v>
                </c:pt>
                <c:pt idx="1495">
                  <c:v>22.842407227</c:v>
                </c:pt>
                <c:pt idx="1496">
                  <c:v>22.857666016</c:v>
                </c:pt>
                <c:pt idx="1497">
                  <c:v>22.872924805</c:v>
                </c:pt>
                <c:pt idx="1498">
                  <c:v>22.888183594</c:v>
                </c:pt>
                <c:pt idx="1499">
                  <c:v>22.90344238299998</c:v>
                </c:pt>
                <c:pt idx="1500">
                  <c:v>22.918701172</c:v>
                </c:pt>
                <c:pt idx="1501">
                  <c:v>22.933959961</c:v>
                </c:pt>
                <c:pt idx="1502">
                  <c:v>22.94921875</c:v>
                </c:pt>
                <c:pt idx="1503">
                  <c:v>22.964477539</c:v>
                </c:pt>
                <c:pt idx="1504">
                  <c:v>22.979736328</c:v>
                </c:pt>
                <c:pt idx="1505">
                  <c:v>22.994995117</c:v>
                </c:pt>
                <c:pt idx="1506">
                  <c:v>23.010253906</c:v>
                </c:pt>
                <c:pt idx="1507">
                  <c:v>23.025512695</c:v>
                </c:pt>
                <c:pt idx="1508">
                  <c:v>23.040771484</c:v>
                </c:pt>
                <c:pt idx="1509">
                  <c:v>23.056030273</c:v>
                </c:pt>
                <c:pt idx="1510">
                  <c:v>23.07128906299999</c:v>
                </c:pt>
                <c:pt idx="1511">
                  <c:v>23.08654785199997</c:v>
                </c:pt>
                <c:pt idx="1512">
                  <c:v>23.101806641</c:v>
                </c:pt>
                <c:pt idx="1513">
                  <c:v>23.11706543</c:v>
                </c:pt>
                <c:pt idx="1514">
                  <c:v>23.132324219</c:v>
                </c:pt>
                <c:pt idx="1515">
                  <c:v>23.14758300800001</c:v>
                </c:pt>
                <c:pt idx="1516">
                  <c:v>23.162841797</c:v>
                </c:pt>
                <c:pt idx="1517">
                  <c:v>23.178100586</c:v>
                </c:pt>
                <c:pt idx="1518">
                  <c:v>23.193359375</c:v>
                </c:pt>
                <c:pt idx="1519">
                  <c:v>23.208618164</c:v>
                </c:pt>
                <c:pt idx="1520">
                  <c:v>23.223876953</c:v>
                </c:pt>
                <c:pt idx="1521">
                  <c:v>23.23913574199999</c:v>
                </c:pt>
                <c:pt idx="1522">
                  <c:v>23.254394531</c:v>
                </c:pt>
                <c:pt idx="1523">
                  <c:v>23.26965332</c:v>
                </c:pt>
                <c:pt idx="1524">
                  <c:v>23.284912109</c:v>
                </c:pt>
                <c:pt idx="1525">
                  <c:v>23.300170898</c:v>
                </c:pt>
                <c:pt idx="1526">
                  <c:v>23.31542968799998</c:v>
                </c:pt>
                <c:pt idx="1527">
                  <c:v>23.330688477</c:v>
                </c:pt>
                <c:pt idx="1528">
                  <c:v>23.345947266</c:v>
                </c:pt>
                <c:pt idx="1529">
                  <c:v>23.361206055</c:v>
                </c:pt>
                <c:pt idx="1530">
                  <c:v>23.376464844</c:v>
                </c:pt>
                <c:pt idx="1531">
                  <c:v>23.391723633</c:v>
                </c:pt>
                <c:pt idx="1532">
                  <c:v>23.406982422</c:v>
                </c:pt>
                <c:pt idx="1533">
                  <c:v>23.42224121099998</c:v>
                </c:pt>
                <c:pt idx="1534">
                  <c:v>23.4375</c:v>
                </c:pt>
                <c:pt idx="1535">
                  <c:v>23.452758789</c:v>
                </c:pt>
                <c:pt idx="1536">
                  <c:v>23.46801757799997</c:v>
                </c:pt>
                <c:pt idx="1537">
                  <c:v>23.48327636699998</c:v>
                </c:pt>
                <c:pt idx="1538">
                  <c:v>23.498535156</c:v>
                </c:pt>
                <c:pt idx="1539">
                  <c:v>23.513793945</c:v>
                </c:pt>
                <c:pt idx="1540">
                  <c:v>23.529052734</c:v>
                </c:pt>
                <c:pt idx="1541">
                  <c:v>23.544311523</c:v>
                </c:pt>
                <c:pt idx="1542">
                  <c:v>23.55957031299999</c:v>
                </c:pt>
                <c:pt idx="1543">
                  <c:v>23.574829102</c:v>
                </c:pt>
                <c:pt idx="1544">
                  <c:v>23.590087891</c:v>
                </c:pt>
                <c:pt idx="1545">
                  <c:v>23.60534668</c:v>
                </c:pt>
                <c:pt idx="1546">
                  <c:v>23.620605469</c:v>
                </c:pt>
                <c:pt idx="1547">
                  <c:v>23.63586425800001</c:v>
                </c:pt>
                <c:pt idx="1548">
                  <c:v>23.651123047</c:v>
                </c:pt>
                <c:pt idx="1549">
                  <c:v>23.666381836</c:v>
                </c:pt>
                <c:pt idx="1550">
                  <c:v>23.681640625</c:v>
                </c:pt>
                <c:pt idx="1551">
                  <c:v>23.696899414</c:v>
                </c:pt>
                <c:pt idx="1552">
                  <c:v>23.712158203</c:v>
                </c:pt>
                <c:pt idx="1553">
                  <c:v>23.72741699199998</c:v>
                </c:pt>
                <c:pt idx="1554">
                  <c:v>23.742675781</c:v>
                </c:pt>
                <c:pt idx="1555">
                  <c:v>23.75793457</c:v>
                </c:pt>
                <c:pt idx="1556">
                  <c:v>23.773193359</c:v>
                </c:pt>
                <c:pt idx="1557">
                  <c:v>23.788452148</c:v>
                </c:pt>
                <c:pt idx="1558">
                  <c:v>23.80371093799998</c:v>
                </c:pt>
                <c:pt idx="1559">
                  <c:v>23.818969727</c:v>
                </c:pt>
                <c:pt idx="1560">
                  <c:v>23.834228516</c:v>
                </c:pt>
                <c:pt idx="1561">
                  <c:v>23.849487305</c:v>
                </c:pt>
                <c:pt idx="1562">
                  <c:v>23.864746094</c:v>
                </c:pt>
                <c:pt idx="1563">
                  <c:v>23.880004883</c:v>
                </c:pt>
                <c:pt idx="1564">
                  <c:v>23.895263672</c:v>
                </c:pt>
                <c:pt idx="1565">
                  <c:v>23.910522461</c:v>
                </c:pt>
                <c:pt idx="1566">
                  <c:v>23.92578125</c:v>
                </c:pt>
                <c:pt idx="1567">
                  <c:v>23.941040039</c:v>
                </c:pt>
                <c:pt idx="1568">
                  <c:v>23.956298828</c:v>
                </c:pt>
                <c:pt idx="1569">
                  <c:v>23.97155761699999</c:v>
                </c:pt>
                <c:pt idx="1570">
                  <c:v>23.986816406</c:v>
                </c:pt>
                <c:pt idx="1571">
                  <c:v>24.002075195</c:v>
                </c:pt>
                <c:pt idx="1572">
                  <c:v>24.017333984</c:v>
                </c:pt>
                <c:pt idx="1573">
                  <c:v>24.032592773</c:v>
                </c:pt>
                <c:pt idx="1574">
                  <c:v>24.047851563</c:v>
                </c:pt>
                <c:pt idx="1575">
                  <c:v>24.063110352</c:v>
                </c:pt>
                <c:pt idx="1576">
                  <c:v>24.078369141</c:v>
                </c:pt>
                <c:pt idx="1577">
                  <c:v>24.09362793</c:v>
                </c:pt>
                <c:pt idx="1578">
                  <c:v>24.108886719</c:v>
                </c:pt>
                <c:pt idx="1579">
                  <c:v>24.12414550800001</c:v>
                </c:pt>
                <c:pt idx="1580">
                  <c:v>24.139404297</c:v>
                </c:pt>
                <c:pt idx="1581">
                  <c:v>24.154663086</c:v>
                </c:pt>
                <c:pt idx="1582">
                  <c:v>24.169921875</c:v>
                </c:pt>
                <c:pt idx="1583">
                  <c:v>24.185180664</c:v>
                </c:pt>
                <c:pt idx="1584">
                  <c:v>24.200439453</c:v>
                </c:pt>
                <c:pt idx="1585">
                  <c:v>24.21569824199998</c:v>
                </c:pt>
                <c:pt idx="1586">
                  <c:v>24.230957031</c:v>
                </c:pt>
                <c:pt idx="1587">
                  <c:v>24.24621582</c:v>
                </c:pt>
                <c:pt idx="1588">
                  <c:v>24.261474609</c:v>
                </c:pt>
                <c:pt idx="1589">
                  <c:v>24.276733398</c:v>
                </c:pt>
                <c:pt idx="1590">
                  <c:v>24.29199218799999</c:v>
                </c:pt>
                <c:pt idx="1591">
                  <c:v>24.307250977</c:v>
                </c:pt>
                <c:pt idx="1592">
                  <c:v>24.322509766</c:v>
                </c:pt>
                <c:pt idx="1593">
                  <c:v>24.337768555</c:v>
                </c:pt>
                <c:pt idx="1594">
                  <c:v>24.353027344</c:v>
                </c:pt>
                <c:pt idx="1595">
                  <c:v>24.368286133</c:v>
                </c:pt>
                <c:pt idx="1596">
                  <c:v>24.383544922</c:v>
                </c:pt>
                <c:pt idx="1597">
                  <c:v>24.398803711</c:v>
                </c:pt>
                <c:pt idx="1598">
                  <c:v>24.4140625</c:v>
                </c:pt>
                <c:pt idx="1599">
                  <c:v>24.429321289</c:v>
                </c:pt>
                <c:pt idx="1600">
                  <c:v>24.444580078</c:v>
                </c:pt>
                <c:pt idx="1601">
                  <c:v>24.45983886699999</c:v>
                </c:pt>
                <c:pt idx="1602">
                  <c:v>24.475097656</c:v>
                </c:pt>
                <c:pt idx="1603">
                  <c:v>24.490356445</c:v>
                </c:pt>
                <c:pt idx="1604">
                  <c:v>24.505615234</c:v>
                </c:pt>
                <c:pt idx="1605">
                  <c:v>24.520874023</c:v>
                </c:pt>
                <c:pt idx="1606">
                  <c:v>24.53613281299998</c:v>
                </c:pt>
                <c:pt idx="1607">
                  <c:v>24.551391602</c:v>
                </c:pt>
                <c:pt idx="1608">
                  <c:v>24.566650391</c:v>
                </c:pt>
                <c:pt idx="1609">
                  <c:v>24.58190918</c:v>
                </c:pt>
                <c:pt idx="1610">
                  <c:v>24.597167969</c:v>
                </c:pt>
                <c:pt idx="1611">
                  <c:v>24.61242675800001</c:v>
                </c:pt>
                <c:pt idx="1612">
                  <c:v>24.627685547</c:v>
                </c:pt>
                <c:pt idx="1613">
                  <c:v>24.642944336</c:v>
                </c:pt>
                <c:pt idx="1614">
                  <c:v>24.658203125</c:v>
                </c:pt>
                <c:pt idx="1615">
                  <c:v>24.673461914</c:v>
                </c:pt>
                <c:pt idx="1616">
                  <c:v>24.688720703</c:v>
                </c:pt>
                <c:pt idx="1617">
                  <c:v>24.70397949199999</c:v>
                </c:pt>
                <c:pt idx="1618">
                  <c:v>24.719238281</c:v>
                </c:pt>
                <c:pt idx="1619">
                  <c:v>24.73449707</c:v>
                </c:pt>
                <c:pt idx="1620">
                  <c:v>24.749755859</c:v>
                </c:pt>
                <c:pt idx="1621">
                  <c:v>24.765014648</c:v>
                </c:pt>
                <c:pt idx="1622">
                  <c:v>24.78027343799998</c:v>
                </c:pt>
                <c:pt idx="1623">
                  <c:v>24.79553222699997</c:v>
                </c:pt>
                <c:pt idx="1624">
                  <c:v>24.810791016</c:v>
                </c:pt>
                <c:pt idx="1625">
                  <c:v>24.826049805</c:v>
                </c:pt>
                <c:pt idx="1626">
                  <c:v>24.841308594</c:v>
                </c:pt>
                <c:pt idx="1627">
                  <c:v>24.85656738300001</c:v>
                </c:pt>
                <c:pt idx="1628">
                  <c:v>24.871826172</c:v>
                </c:pt>
                <c:pt idx="1629">
                  <c:v>24.887084961</c:v>
                </c:pt>
                <c:pt idx="1630">
                  <c:v>24.90234375</c:v>
                </c:pt>
                <c:pt idx="1631">
                  <c:v>24.917602539</c:v>
                </c:pt>
                <c:pt idx="1632">
                  <c:v>24.932861328</c:v>
                </c:pt>
                <c:pt idx="1633">
                  <c:v>24.94812011699998</c:v>
                </c:pt>
                <c:pt idx="1634">
                  <c:v>24.963378906</c:v>
                </c:pt>
                <c:pt idx="1635">
                  <c:v>24.978637695</c:v>
                </c:pt>
                <c:pt idx="1636">
                  <c:v>24.993896484</c:v>
                </c:pt>
                <c:pt idx="1637">
                  <c:v>25.009155273</c:v>
                </c:pt>
                <c:pt idx="1638">
                  <c:v>25.02441406299999</c:v>
                </c:pt>
                <c:pt idx="1639">
                  <c:v>25.039672852</c:v>
                </c:pt>
                <c:pt idx="1640">
                  <c:v>25.054931641</c:v>
                </c:pt>
                <c:pt idx="1641">
                  <c:v>25.07019043</c:v>
                </c:pt>
                <c:pt idx="1642">
                  <c:v>25.08544921899997</c:v>
                </c:pt>
                <c:pt idx="1643">
                  <c:v>25.10070800800001</c:v>
                </c:pt>
                <c:pt idx="1644">
                  <c:v>25.115966797</c:v>
                </c:pt>
                <c:pt idx="1645">
                  <c:v>25.131225586</c:v>
                </c:pt>
                <c:pt idx="1646">
                  <c:v>25.146484375</c:v>
                </c:pt>
                <c:pt idx="1647">
                  <c:v>25.161743164</c:v>
                </c:pt>
                <c:pt idx="1648">
                  <c:v>25.177001953</c:v>
                </c:pt>
                <c:pt idx="1649">
                  <c:v>25.19226074199999</c:v>
                </c:pt>
                <c:pt idx="1650">
                  <c:v>25.20751953099997</c:v>
                </c:pt>
                <c:pt idx="1651">
                  <c:v>25.22277832</c:v>
                </c:pt>
                <c:pt idx="1652">
                  <c:v>25.238037109</c:v>
                </c:pt>
                <c:pt idx="1653">
                  <c:v>25.253295898</c:v>
                </c:pt>
                <c:pt idx="1654">
                  <c:v>25.26855468799998</c:v>
                </c:pt>
                <c:pt idx="1655">
                  <c:v>25.283813477</c:v>
                </c:pt>
                <c:pt idx="1656">
                  <c:v>25.299072266</c:v>
                </c:pt>
                <c:pt idx="1657">
                  <c:v>25.314331055</c:v>
                </c:pt>
                <c:pt idx="1658">
                  <c:v>25.329589844</c:v>
                </c:pt>
                <c:pt idx="1659">
                  <c:v>25.34484863300001</c:v>
                </c:pt>
                <c:pt idx="1660">
                  <c:v>25.360107422</c:v>
                </c:pt>
                <c:pt idx="1661">
                  <c:v>25.375366211</c:v>
                </c:pt>
                <c:pt idx="1662">
                  <c:v>25.390625</c:v>
                </c:pt>
                <c:pt idx="1663">
                  <c:v>25.405883789</c:v>
                </c:pt>
                <c:pt idx="1664">
                  <c:v>25.42114257799997</c:v>
                </c:pt>
                <c:pt idx="1665">
                  <c:v>25.43640136699999</c:v>
                </c:pt>
                <c:pt idx="1666">
                  <c:v>25.451660156</c:v>
                </c:pt>
                <c:pt idx="1667">
                  <c:v>25.466918945</c:v>
                </c:pt>
                <c:pt idx="1668">
                  <c:v>25.482177734</c:v>
                </c:pt>
                <c:pt idx="1669">
                  <c:v>25.497436523</c:v>
                </c:pt>
                <c:pt idx="1670">
                  <c:v>25.51269531299999</c:v>
                </c:pt>
                <c:pt idx="1671">
                  <c:v>25.527954102</c:v>
                </c:pt>
                <c:pt idx="1672">
                  <c:v>25.543212891</c:v>
                </c:pt>
                <c:pt idx="1673">
                  <c:v>25.55847168</c:v>
                </c:pt>
                <c:pt idx="1674">
                  <c:v>25.573730469</c:v>
                </c:pt>
                <c:pt idx="1675">
                  <c:v>25.588989258</c:v>
                </c:pt>
                <c:pt idx="1676">
                  <c:v>25.604248047</c:v>
                </c:pt>
                <c:pt idx="1677">
                  <c:v>25.619506836</c:v>
                </c:pt>
                <c:pt idx="1678">
                  <c:v>25.634765625</c:v>
                </c:pt>
                <c:pt idx="1679">
                  <c:v>25.650024414</c:v>
                </c:pt>
                <c:pt idx="1680">
                  <c:v>25.665283203</c:v>
                </c:pt>
                <c:pt idx="1681">
                  <c:v>25.68054199199998</c:v>
                </c:pt>
                <c:pt idx="1682">
                  <c:v>25.695800781</c:v>
                </c:pt>
                <c:pt idx="1683">
                  <c:v>25.71105957</c:v>
                </c:pt>
                <c:pt idx="1684">
                  <c:v>25.726318359</c:v>
                </c:pt>
                <c:pt idx="1685">
                  <c:v>25.741577148</c:v>
                </c:pt>
                <c:pt idx="1686">
                  <c:v>25.75683593799999</c:v>
                </c:pt>
                <c:pt idx="1687">
                  <c:v>25.772094727</c:v>
                </c:pt>
                <c:pt idx="1688">
                  <c:v>25.787353516</c:v>
                </c:pt>
                <c:pt idx="1689">
                  <c:v>25.802612305</c:v>
                </c:pt>
                <c:pt idx="1690">
                  <c:v>25.817871094</c:v>
                </c:pt>
                <c:pt idx="1691">
                  <c:v>25.833129883</c:v>
                </c:pt>
                <c:pt idx="1692">
                  <c:v>25.848388672</c:v>
                </c:pt>
                <c:pt idx="1693">
                  <c:v>25.863647461</c:v>
                </c:pt>
                <c:pt idx="1694">
                  <c:v>25.87890625</c:v>
                </c:pt>
                <c:pt idx="1695">
                  <c:v>25.894165039</c:v>
                </c:pt>
                <c:pt idx="1696">
                  <c:v>25.909423828</c:v>
                </c:pt>
                <c:pt idx="1697">
                  <c:v>25.92468261699998</c:v>
                </c:pt>
                <c:pt idx="1698">
                  <c:v>25.939941406</c:v>
                </c:pt>
                <c:pt idx="1699">
                  <c:v>25.955200195</c:v>
                </c:pt>
                <c:pt idx="1700">
                  <c:v>25.970458984</c:v>
                </c:pt>
                <c:pt idx="1701">
                  <c:v>25.98571777299997</c:v>
                </c:pt>
                <c:pt idx="1702">
                  <c:v>26.00097656299999</c:v>
                </c:pt>
                <c:pt idx="1703">
                  <c:v>26.016235352</c:v>
                </c:pt>
                <c:pt idx="1704">
                  <c:v>26.031494141</c:v>
                </c:pt>
                <c:pt idx="1705">
                  <c:v>26.04675293</c:v>
                </c:pt>
                <c:pt idx="1706">
                  <c:v>26.062011719</c:v>
                </c:pt>
                <c:pt idx="1707">
                  <c:v>26.07727050800001</c:v>
                </c:pt>
                <c:pt idx="1708">
                  <c:v>26.09252929699997</c:v>
                </c:pt>
                <c:pt idx="1709">
                  <c:v>26.107788086</c:v>
                </c:pt>
                <c:pt idx="1710">
                  <c:v>26.123046875</c:v>
                </c:pt>
                <c:pt idx="1711">
                  <c:v>26.138305664</c:v>
                </c:pt>
                <c:pt idx="1712">
                  <c:v>26.153564453</c:v>
                </c:pt>
                <c:pt idx="1713">
                  <c:v>26.16882324199998</c:v>
                </c:pt>
                <c:pt idx="1714">
                  <c:v>26.184082031</c:v>
                </c:pt>
                <c:pt idx="1715">
                  <c:v>26.19934082</c:v>
                </c:pt>
                <c:pt idx="1716">
                  <c:v>26.214599609</c:v>
                </c:pt>
                <c:pt idx="1717">
                  <c:v>26.229858398</c:v>
                </c:pt>
                <c:pt idx="1718">
                  <c:v>26.24511718799998</c:v>
                </c:pt>
                <c:pt idx="1719">
                  <c:v>26.260375977</c:v>
                </c:pt>
                <c:pt idx="1720">
                  <c:v>26.275634766</c:v>
                </c:pt>
                <c:pt idx="1721">
                  <c:v>26.290893555</c:v>
                </c:pt>
                <c:pt idx="1722">
                  <c:v>26.306152344</c:v>
                </c:pt>
                <c:pt idx="1723">
                  <c:v>26.32141113300001</c:v>
                </c:pt>
                <c:pt idx="1724">
                  <c:v>26.336669922</c:v>
                </c:pt>
                <c:pt idx="1725">
                  <c:v>26.351928711</c:v>
                </c:pt>
                <c:pt idx="1726">
                  <c:v>26.3671875</c:v>
                </c:pt>
                <c:pt idx="1727">
                  <c:v>26.38244628899997</c:v>
                </c:pt>
                <c:pt idx="1728">
                  <c:v>26.397705078</c:v>
                </c:pt>
                <c:pt idx="1729">
                  <c:v>26.41296386699999</c:v>
                </c:pt>
                <c:pt idx="1730">
                  <c:v>26.42822265599997</c:v>
                </c:pt>
                <c:pt idx="1731">
                  <c:v>26.443481445</c:v>
                </c:pt>
                <c:pt idx="1732">
                  <c:v>26.45874023399997</c:v>
                </c:pt>
                <c:pt idx="1733">
                  <c:v>26.473999023</c:v>
                </c:pt>
                <c:pt idx="1734">
                  <c:v>26.48925781299998</c:v>
                </c:pt>
                <c:pt idx="1735">
                  <c:v>26.504516602</c:v>
                </c:pt>
                <c:pt idx="1736">
                  <c:v>26.519775391</c:v>
                </c:pt>
                <c:pt idx="1737">
                  <c:v>26.53503418</c:v>
                </c:pt>
                <c:pt idx="1738">
                  <c:v>26.550292969</c:v>
                </c:pt>
                <c:pt idx="1739">
                  <c:v>26.56555175800001</c:v>
                </c:pt>
                <c:pt idx="1740">
                  <c:v>26.580810547</c:v>
                </c:pt>
                <c:pt idx="1741">
                  <c:v>26.596069336</c:v>
                </c:pt>
                <c:pt idx="1742">
                  <c:v>26.611328125</c:v>
                </c:pt>
                <c:pt idx="1743">
                  <c:v>26.626586914</c:v>
                </c:pt>
                <c:pt idx="1744">
                  <c:v>26.641845703</c:v>
                </c:pt>
                <c:pt idx="1745">
                  <c:v>26.657104492</c:v>
                </c:pt>
                <c:pt idx="1746">
                  <c:v>26.672363281</c:v>
                </c:pt>
                <c:pt idx="1747">
                  <c:v>26.68762207</c:v>
                </c:pt>
                <c:pt idx="1748">
                  <c:v>26.702880859</c:v>
                </c:pt>
                <c:pt idx="1749">
                  <c:v>26.718139648</c:v>
                </c:pt>
                <c:pt idx="1750">
                  <c:v>26.73339843799999</c:v>
                </c:pt>
                <c:pt idx="1751">
                  <c:v>26.748657227</c:v>
                </c:pt>
                <c:pt idx="1752">
                  <c:v>26.763916016</c:v>
                </c:pt>
                <c:pt idx="1753">
                  <c:v>26.779174805</c:v>
                </c:pt>
                <c:pt idx="1754">
                  <c:v>26.794433594</c:v>
                </c:pt>
                <c:pt idx="1755">
                  <c:v>26.809692383</c:v>
                </c:pt>
                <c:pt idx="1756">
                  <c:v>26.824951172</c:v>
                </c:pt>
                <c:pt idx="1757">
                  <c:v>26.840209961</c:v>
                </c:pt>
                <c:pt idx="1758">
                  <c:v>26.85546875</c:v>
                </c:pt>
                <c:pt idx="1759">
                  <c:v>26.870727539</c:v>
                </c:pt>
                <c:pt idx="1760">
                  <c:v>26.885986328</c:v>
                </c:pt>
                <c:pt idx="1761">
                  <c:v>26.90124511699999</c:v>
                </c:pt>
                <c:pt idx="1762">
                  <c:v>26.916503906</c:v>
                </c:pt>
                <c:pt idx="1763">
                  <c:v>26.931762695</c:v>
                </c:pt>
                <c:pt idx="1764">
                  <c:v>26.947021484</c:v>
                </c:pt>
                <c:pt idx="1765">
                  <c:v>26.96228027299997</c:v>
                </c:pt>
                <c:pt idx="1766">
                  <c:v>26.97753906299998</c:v>
                </c:pt>
                <c:pt idx="1767">
                  <c:v>26.99279785199997</c:v>
                </c:pt>
                <c:pt idx="1768">
                  <c:v>27.008056641</c:v>
                </c:pt>
                <c:pt idx="1769">
                  <c:v>27.02331543</c:v>
                </c:pt>
                <c:pt idx="1770">
                  <c:v>27.038574219</c:v>
                </c:pt>
                <c:pt idx="1771">
                  <c:v>27.05383300800001</c:v>
                </c:pt>
                <c:pt idx="1772">
                  <c:v>27.069091797</c:v>
                </c:pt>
                <c:pt idx="1773">
                  <c:v>27.084350586</c:v>
                </c:pt>
                <c:pt idx="1774">
                  <c:v>27.099609375</c:v>
                </c:pt>
                <c:pt idx="1775">
                  <c:v>27.114868164</c:v>
                </c:pt>
                <c:pt idx="1776">
                  <c:v>27.130126953</c:v>
                </c:pt>
                <c:pt idx="1777">
                  <c:v>27.14538574199999</c:v>
                </c:pt>
                <c:pt idx="1778">
                  <c:v>27.16064453099997</c:v>
                </c:pt>
                <c:pt idx="1779">
                  <c:v>27.17590332</c:v>
                </c:pt>
                <c:pt idx="1780">
                  <c:v>27.191162109</c:v>
                </c:pt>
                <c:pt idx="1781">
                  <c:v>27.206420898</c:v>
                </c:pt>
                <c:pt idx="1782">
                  <c:v>27.22167968799998</c:v>
                </c:pt>
                <c:pt idx="1783">
                  <c:v>27.236938477</c:v>
                </c:pt>
                <c:pt idx="1784">
                  <c:v>27.252197266</c:v>
                </c:pt>
                <c:pt idx="1785">
                  <c:v>27.267456055</c:v>
                </c:pt>
                <c:pt idx="1786">
                  <c:v>27.28271484399997</c:v>
                </c:pt>
                <c:pt idx="1787">
                  <c:v>27.29797363300001</c:v>
                </c:pt>
                <c:pt idx="1788">
                  <c:v>27.313232422</c:v>
                </c:pt>
                <c:pt idx="1789">
                  <c:v>27.328491211</c:v>
                </c:pt>
                <c:pt idx="1790">
                  <c:v>27.34375</c:v>
                </c:pt>
                <c:pt idx="1791">
                  <c:v>27.359008789</c:v>
                </c:pt>
                <c:pt idx="1792">
                  <c:v>27.374267578</c:v>
                </c:pt>
                <c:pt idx="1793">
                  <c:v>27.38952636699998</c:v>
                </c:pt>
                <c:pt idx="1794">
                  <c:v>27.404785156</c:v>
                </c:pt>
                <c:pt idx="1795">
                  <c:v>27.420043945</c:v>
                </c:pt>
                <c:pt idx="1796">
                  <c:v>27.435302734</c:v>
                </c:pt>
                <c:pt idx="1797">
                  <c:v>27.450561523</c:v>
                </c:pt>
                <c:pt idx="1798">
                  <c:v>27.46582031299998</c:v>
                </c:pt>
                <c:pt idx="1799">
                  <c:v>27.481079102</c:v>
                </c:pt>
                <c:pt idx="1800">
                  <c:v>27.496337891</c:v>
                </c:pt>
                <c:pt idx="1801">
                  <c:v>27.51159668</c:v>
                </c:pt>
                <c:pt idx="1802">
                  <c:v>27.526855469</c:v>
                </c:pt>
                <c:pt idx="1803">
                  <c:v>27.542114258</c:v>
                </c:pt>
                <c:pt idx="1804">
                  <c:v>27.557373047</c:v>
                </c:pt>
                <c:pt idx="1805">
                  <c:v>27.57263183599998</c:v>
                </c:pt>
                <c:pt idx="1806">
                  <c:v>27.587890625</c:v>
                </c:pt>
                <c:pt idx="1807">
                  <c:v>27.603149414</c:v>
                </c:pt>
                <c:pt idx="1808">
                  <c:v>27.618408203</c:v>
                </c:pt>
                <c:pt idx="1809">
                  <c:v>27.63366699199999</c:v>
                </c:pt>
                <c:pt idx="1810">
                  <c:v>27.648925781</c:v>
                </c:pt>
                <c:pt idx="1811">
                  <c:v>27.66418457</c:v>
                </c:pt>
                <c:pt idx="1812">
                  <c:v>27.679443359</c:v>
                </c:pt>
                <c:pt idx="1813">
                  <c:v>27.694702148</c:v>
                </c:pt>
                <c:pt idx="1814">
                  <c:v>27.70996093799999</c:v>
                </c:pt>
                <c:pt idx="1815">
                  <c:v>27.725219727</c:v>
                </c:pt>
                <c:pt idx="1816">
                  <c:v>27.740478516</c:v>
                </c:pt>
                <c:pt idx="1817">
                  <c:v>27.755737305</c:v>
                </c:pt>
                <c:pt idx="1818">
                  <c:v>27.770996094</c:v>
                </c:pt>
                <c:pt idx="1819">
                  <c:v>27.786254883</c:v>
                </c:pt>
                <c:pt idx="1820">
                  <c:v>27.801513672</c:v>
                </c:pt>
                <c:pt idx="1821">
                  <c:v>27.816772461</c:v>
                </c:pt>
                <c:pt idx="1822">
                  <c:v>27.83203125</c:v>
                </c:pt>
                <c:pt idx="1823">
                  <c:v>27.847290039</c:v>
                </c:pt>
                <c:pt idx="1824">
                  <c:v>27.862548828</c:v>
                </c:pt>
                <c:pt idx="1825">
                  <c:v>27.877807617</c:v>
                </c:pt>
                <c:pt idx="1826">
                  <c:v>27.893066406</c:v>
                </c:pt>
                <c:pt idx="1827">
                  <c:v>27.908325195</c:v>
                </c:pt>
                <c:pt idx="1828">
                  <c:v>27.923583984</c:v>
                </c:pt>
                <c:pt idx="1829">
                  <c:v>27.938842773</c:v>
                </c:pt>
                <c:pt idx="1830">
                  <c:v>27.95410156299999</c:v>
                </c:pt>
                <c:pt idx="1831">
                  <c:v>27.969360352</c:v>
                </c:pt>
                <c:pt idx="1832">
                  <c:v>27.984619141</c:v>
                </c:pt>
                <c:pt idx="1833">
                  <c:v>27.99987793</c:v>
                </c:pt>
                <c:pt idx="1834">
                  <c:v>28.015136719</c:v>
                </c:pt>
                <c:pt idx="1835">
                  <c:v>28.03039550800001</c:v>
                </c:pt>
                <c:pt idx="1836">
                  <c:v>28.045654297</c:v>
                </c:pt>
                <c:pt idx="1837">
                  <c:v>28.060913086</c:v>
                </c:pt>
                <c:pt idx="1838">
                  <c:v>28.076171875</c:v>
                </c:pt>
                <c:pt idx="1839">
                  <c:v>28.091430664</c:v>
                </c:pt>
                <c:pt idx="1840">
                  <c:v>28.106689453</c:v>
                </c:pt>
                <c:pt idx="1841">
                  <c:v>28.12194824199999</c:v>
                </c:pt>
                <c:pt idx="1842">
                  <c:v>28.137207031</c:v>
                </c:pt>
                <c:pt idx="1843">
                  <c:v>28.15246582</c:v>
                </c:pt>
                <c:pt idx="1844">
                  <c:v>28.167724609</c:v>
                </c:pt>
                <c:pt idx="1845">
                  <c:v>28.182983398</c:v>
                </c:pt>
                <c:pt idx="1846">
                  <c:v>28.19824218799998</c:v>
                </c:pt>
                <c:pt idx="1847">
                  <c:v>28.213500977</c:v>
                </c:pt>
                <c:pt idx="1848">
                  <c:v>28.228759766</c:v>
                </c:pt>
                <c:pt idx="1849">
                  <c:v>28.244018555</c:v>
                </c:pt>
                <c:pt idx="1850">
                  <c:v>28.259277344</c:v>
                </c:pt>
                <c:pt idx="1851">
                  <c:v>28.274536133</c:v>
                </c:pt>
                <c:pt idx="1852">
                  <c:v>28.289794922</c:v>
                </c:pt>
                <c:pt idx="1853">
                  <c:v>28.305053711</c:v>
                </c:pt>
                <c:pt idx="1854">
                  <c:v>28.3203125</c:v>
                </c:pt>
                <c:pt idx="1855">
                  <c:v>28.335571289</c:v>
                </c:pt>
                <c:pt idx="1856">
                  <c:v>28.350830078</c:v>
                </c:pt>
                <c:pt idx="1857">
                  <c:v>28.36608886699999</c:v>
                </c:pt>
                <c:pt idx="1858">
                  <c:v>28.381347656</c:v>
                </c:pt>
                <c:pt idx="1859">
                  <c:v>28.396606445</c:v>
                </c:pt>
                <c:pt idx="1860">
                  <c:v>28.411865234</c:v>
                </c:pt>
                <c:pt idx="1861">
                  <c:v>28.427124023</c:v>
                </c:pt>
                <c:pt idx="1862">
                  <c:v>28.44238281299997</c:v>
                </c:pt>
                <c:pt idx="1863">
                  <c:v>28.457641602</c:v>
                </c:pt>
                <c:pt idx="1864">
                  <c:v>28.472900391</c:v>
                </c:pt>
                <c:pt idx="1865">
                  <c:v>28.48815918</c:v>
                </c:pt>
                <c:pt idx="1866">
                  <c:v>28.503417969</c:v>
                </c:pt>
                <c:pt idx="1867">
                  <c:v>28.51867675800001</c:v>
                </c:pt>
                <c:pt idx="1868">
                  <c:v>28.533935547</c:v>
                </c:pt>
                <c:pt idx="1869">
                  <c:v>28.549194336</c:v>
                </c:pt>
                <c:pt idx="1870">
                  <c:v>28.564453125</c:v>
                </c:pt>
                <c:pt idx="1871">
                  <c:v>28.579711914</c:v>
                </c:pt>
                <c:pt idx="1872">
                  <c:v>28.594970703</c:v>
                </c:pt>
                <c:pt idx="1873">
                  <c:v>28.61022949199999</c:v>
                </c:pt>
                <c:pt idx="1874">
                  <c:v>28.625488281</c:v>
                </c:pt>
                <c:pt idx="1875">
                  <c:v>28.64074707</c:v>
                </c:pt>
                <c:pt idx="1876">
                  <c:v>28.656005859</c:v>
                </c:pt>
                <c:pt idx="1877">
                  <c:v>28.671264648</c:v>
                </c:pt>
                <c:pt idx="1878">
                  <c:v>28.68652343799998</c:v>
                </c:pt>
                <c:pt idx="1879">
                  <c:v>28.701782227</c:v>
                </c:pt>
                <c:pt idx="1880">
                  <c:v>28.717041016</c:v>
                </c:pt>
                <c:pt idx="1881">
                  <c:v>28.732299805</c:v>
                </c:pt>
                <c:pt idx="1882">
                  <c:v>28.747558594</c:v>
                </c:pt>
                <c:pt idx="1883">
                  <c:v>28.762817383</c:v>
                </c:pt>
                <c:pt idx="1884">
                  <c:v>28.778076172</c:v>
                </c:pt>
                <c:pt idx="1885">
                  <c:v>28.793334961</c:v>
                </c:pt>
                <c:pt idx="1886">
                  <c:v>28.80859375</c:v>
                </c:pt>
                <c:pt idx="1887">
                  <c:v>28.823852539</c:v>
                </c:pt>
                <c:pt idx="1888">
                  <c:v>28.839111328</c:v>
                </c:pt>
                <c:pt idx="1889">
                  <c:v>28.854370117</c:v>
                </c:pt>
                <c:pt idx="1890">
                  <c:v>28.869628906</c:v>
                </c:pt>
                <c:pt idx="1891">
                  <c:v>28.884887695</c:v>
                </c:pt>
                <c:pt idx="1892">
                  <c:v>28.900146484</c:v>
                </c:pt>
                <c:pt idx="1893">
                  <c:v>28.915405273</c:v>
                </c:pt>
                <c:pt idx="1894">
                  <c:v>28.93066406299999</c:v>
                </c:pt>
                <c:pt idx="1895">
                  <c:v>28.94592285199997</c:v>
                </c:pt>
                <c:pt idx="1896">
                  <c:v>28.961181641</c:v>
                </c:pt>
                <c:pt idx="1897">
                  <c:v>28.97644043</c:v>
                </c:pt>
                <c:pt idx="1898">
                  <c:v>28.991699219</c:v>
                </c:pt>
                <c:pt idx="1899">
                  <c:v>29.00695800800001</c:v>
                </c:pt>
                <c:pt idx="1900">
                  <c:v>29.022216797</c:v>
                </c:pt>
                <c:pt idx="1901">
                  <c:v>29.037475586</c:v>
                </c:pt>
                <c:pt idx="1902">
                  <c:v>29.052734375</c:v>
                </c:pt>
                <c:pt idx="1903">
                  <c:v>29.067993164</c:v>
                </c:pt>
                <c:pt idx="1904">
                  <c:v>29.083251953</c:v>
                </c:pt>
                <c:pt idx="1905">
                  <c:v>29.09851074199998</c:v>
                </c:pt>
                <c:pt idx="1906">
                  <c:v>29.113769531</c:v>
                </c:pt>
                <c:pt idx="1907">
                  <c:v>29.12902832</c:v>
                </c:pt>
                <c:pt idx="1908">
                  <c:v>29.144287109</c:v>
                </c:pt>
                <c:pt idx="1909">
                  <c:v>29.159545898</c:v>
                </c:pt>
                <c:pt idx="1910">
                  <c:v>29.174804688</c:v>
                </c:pt>
                <c:pt idx="1911">
                  <c:v>29.190063477</c:v>
                </c:pt>
                <c:pt idx="1912">
                  <c:v>29.205322266</c:v>
                </c:pt>
                <c:pt idx="1913">
                  <c:v>29.220581055</c:v>
                </c:pt>
                <c:pt idx="1914">
                  <c:v>29.235839844</c:v>
                </c:pt>
                <c:pt idx="1915">
                  <c:v>29.25109863300001</c:v>
                </c:pt>
                <c:pt idx="1916">
                  <c:v>29.266357422</c:v>
                </c:pt>
                <c:pt idx="1917">
                  <c:v>29.28161621099998</c:v>
                </c:pt>
                <c:pt idx="1918">
                  <c:v>29.296875</c:v>
                </c:pt>
                <c:pt idx="1919">
                  <c:v>29.312133789</c:v>
                </c:pt>
                <c:pt idx="1920">
                  <c:v>29.327392578</c:v>
                </c:pt>
                <c:pt idx="1921">
                  <c:v>29.34265136699999</c:v>
                </c:pt>
                <c:pt idx="1922">
                  <c:v>29.357910156</c:v>
                </c:pt>
                <c:pt idx="1923">
                  <c:v>29.373168945</c:v>
                </c:pt>
                <c:pt idx="1924">
                  <c:v>29.388427734</c:v>
                </c:pt>
                <c:pt idx="1925">
                  <c:v>29.403686523</c:v>
                </c:pt>
                <c:pt idx="1926">
                  <c:v>29.41894531299999</c:v>
                </c:pt>
                <c:pt idx="1927">
                  <c:v>29.434204102</c:v>
                </c:pt>
                <c:pt idx="1928">
                  <c:v>29.449462891</c:v>
                </c:pt>
                <c:pt idx="1929">
                  <c:v>29.46472168</c:v>
                </c:pt>
                <c:pt idx="1930">
                  <c:v>29.479980469</c:v>
                </c:pt>
                <c:pt idx="1931">
                  <c:v>29.49523925799998</c:v>
                </c:pt>
                <c:pt idx="1932">
                  <c:v>29.510498047</c:v>
                </c:pt>
                <c:pt idx="1933">
                  <c:v>29.52575683599998</c:v>
                </c:pt>
                <c:pt idx="1934">
                  <c:v>29.541015625</c:v>
                </c:pt>
                <c:pt idx="1935">
                  <c:v>29.556274414</c:v>
                </c:pt>
                <c:pt idx="1936">
                  <c:v>29.571533203</c:v>
                </c:pt>
                <c:pt idx="1937">
                  <c:v>29.58679199199998</c:v>
                </c:pt>
                <c:pt idx="1938">
                  <c:v>29.602050781</c:v>
                </c:pt>
                <c:pt idx="1939">
                  <c:v>29.61730957</c:v>
                </c:pt>
                <c:pt idx="1940">
                  <c:v>29.632568359</c:v>
                </c:pt>
                <c:pt idx="1941">
                  <c:v>29.647827148</c:v>
                </c:pt>
                <c:pt idx="1942">
                  <c:v>29.66308593799999</c:v>
                </c:pt>
                <c:pt idx="1943">
                  <c:v>29.678344727</c:v>
                </c:pt>
                <c:pt idx="1944">
                  <c:v>29.693603516</c:v>
                </c:pt>
                <c:pt idx="1945">
                  <c:v>29.708862305</c:v>
                </c:pt>
                <c:pt idx="1946">
                  <c:v>29.724121094</c:v>
                </c:pt>
                <c:pt idx="1947">
                  <c:v>29.739379883</c:v>
                </c:pt>
                <c:pt idx="1948">
                  <c:v>29.754638672</c:v>
                </c:pt>
                <c:pt idx="1949">
                  <c:v>29.769897461</c:v>
                </c:pt>
                <c:pt idx="1950">
                  <c:v>29.78515625</c:v>
                </c:pt>
                <c:pt idx="1951">
                  <c:v>29.800415039</c:v>
                </c:pt>
                <c:pt idx="1952">
                  <c:v>29.815673828</c:v>
                </c:pt>
                <c:pt idx="1953">
                  <c:v>29.83093261699999</c:v>
                </c:pt>
                <c:pt idx="1954">
                  <c:v>29.846191406</c:v>
                </c:pt>
                <c:pt idx="1955">
                  <c:v>29.861450195</c:v>
                </c:pt>
                <c:pt idx="1956">
                  <c:v>29.876708984</c:v>
                </c:pt>
                <c:pt idx="1957">
                  <c:v>29.891967773</c:v>
                </c:pt>
                <c:pt idx="1958">
                  <c:v>29.90722656299998</c:v>
                </c:pt>
                <c:pt idx="1959">
                  <c:v>29.922485352</c:v>
                </c:pt>
                <c:pt idx="1960">
                  <c:v>29.937744141</c:v>
                </c:pt>
                <c:pt idx="1961">
                  <c:v>29.95300293</c:v>
                </c:pt>
                <c:pt idx="1962">
                  <c:v>29.968261719</c:v>
                </c:pt>
                <c:pt idx="1963">
                  <c:v>29.98352050799998</c:v>
                </c:pt>
                <c:pt idx="1964">
                  <c:v>29.99877929699997</c:v>
                </c:pt>
                <c:pt idx="1965">
                  <c:v>30.014038086</c:v>
                </c:pt>
                <c:pt idx="1966">
                  <c:v>30.029296875</c:v>
                </c:pt>
                <c:pt idx="1967">
                  <c:v>30.044555664</c:v>
                </c:pt>
                <c:pt idx="1968">
                  <c:v>30.059814453</c:v>
                </c:pt>
                <c:pt idx="1969">
                  <c:v>30.07507324199998</c:v>
                </c:pt>
                <c:pt idx="1970">
                  <c:v>30.09033203099997</c:v>
                </c:pt>
                <c:pt idx="1971">
                  <c:v>30.10559082</c:v>
                </c:pt>
                <c:pt idx="1972">
                  <c:v>30.120849609</c:v>
                </c:pt>
                <c:pt idx="1973">
                  <c:v>30.136108398</c:v>
                </c:pt>
                <c:pt idx="1974">
                  <c:v>30.151367188</c:v>
                </c:pt>
                <c:pt idx="1975">
                  <c:v>30.166625977</c:v>
                </c:pt>
                <c:pt idx="1976">
                  <c:v>30.181884766</c:v>
                </c:pt>
                <c:pt idx="1977">
                  <c:v>30.197143555</c:v>
                </c:pt>
                <c:pt idx="1978">
                  <c:v>30.212402344</c:v>
                </c:pt>
                <c:pt idx="1979">
                  <c:v>30.22766113300001</c:v>
                </c:pt>
                <c:pt idx="1980">
                  <c:v>30.242919922</c:v>
                </c:pt>
                <c:pt idx="1981">
                  <c:v>30.258178711</c:v>
                </c:pt>
                <c:pt idx="1982">
                  <c:v>30.2734375</c:v>
                </c:pt>
                <c:pt idx="1983">
                  <c:v>30.28869628899997</c:v>
                </c:pt>
                <c:pt idx="1984">
                  <c:v>30.303955078</c:v>
                </c:pt>
                <c:pt idx="1985">
                  <c:v>30.31921386699999</c:v>
                </c:pt>
                <c:pt idx="1986">
                  <c:v>30.334472656</c:v>
                </c:pt>
                <c:pt idx="1987">
                  <c:v>30.349731445</c:v>
                </c:pt>
                <c:pt idx="1988">
                  <c:v>30.364990234</c:v>
                </c:pt>
                <c:pt idx="1989">
                  <c:v>30.380249023</c:v>
                </c:pt>
                <c:pt idx="1990">
                  <c:v>30.39550781299998</c:v>
                </c:pt>
                <c:pt idx="1991">
                  <c:v>30.410766602</c:v>
                </c:pt>
                <c:pt idx="1992">
                  <c:v>30.426025391</c:v>
                </c:pt>
                <c:pt idx="1993">
                  <c:v>30.44128418</c:v>
                </c:pt>
                <c:pt idx="1994">
                  <c:v>30.456542969</c:v>
                </c:pt>
                <c:pt idx="1995">
                  <c:v>30.47180175800001</c:v>
                </c:pt>
                <c:pt idx="1996">
                  <c:v>30.487060547</c:v>
                </c:pt>
                <c:pt idx="1997">
                  <c:v>30.50231933599998</c:v>
                </c:pt>
                <c:pt idx="1998">
                  <c:v>30.517578125</c:v>
                </c:pt>
                <c:pt idx="1999">
                  <c:v>30.532836914</c:v>
                </c:pt>
                <c:pt idx="2000">
                  <c:v>30.548095703</c:v>
                </c:pt>
                <c:pt idx="2001">
                  <c:v>30.56335449199999</c:v>
                </c:pt>
                <c:pt idx="2002">
                  <c:v>30.57861328099997</c:v>
                </c:pt>
                <c:pt idx="2003">
                  <c:v>30.59387207</c:v>
                </c:pt>
                <c:pt idx="2004">
                  <c:v>30.609130859</c:v>
                </c:pt>
                <c:pt idx="2005">
                  <c:v>30.624389648</c:v>
                </c:pt>
                <c:pt idx="2006">
                  <c:v>30.63964843799999</c:v>
                </c:pt>
                <c:pt idx="2007">
                  <c:v>30.654907227</c:v>
                </c:pt>
                <c:pt idx="2008">
                  <c:v>30.670166016</c:v>
                </c:pt>
                <c:pt idx="2009">
                  <c:v>30.685424805</c:v>
                </c:pt>
                <c:pt idx="2010">
                  <c:v>30.700683594</c:v>
                </c:pt>
                <c:pt idx="2011">
                  <c:v>30.715942383</c:v>
                </c:pt>
                <c:pt idx="2012">
                  <c:v>30.731201172</c:v>
                </c:pt>
                <c:pt idx="2013">
                  <c:v>30.746459961</c:v>
                </c:pt>
                <c:pt idx="2014">
                  <c:v>30.76171875</c:v>
                </c:pt>
                <c:pt idx="2015">
                  <c:v>30.776977539</c:v>
                </c:pt>
                <c:pt idx="2016">
                  <c:v>30.792236328</c:v>
                </c:pt>
                <c:pt idx="2017">
                  <c:v>30.807495117</c:v>
                </c:pt>
                <c:pt idx="2018">
                  <c:v>30.822753906</c:v>
                </c:pt>
                <c:pt idx="2019">
                  <c:v>30.838012695</c:v>
                </c:pt>
                <c:pt idx="2020">
                  <c:v>30.853271484</c:v>
                </c:pt>
                <c:pt idx="2021">
                  <c:v>30.86853027299997</c:v>
                </c:pt>
                <c:pt idx="2022">
                  <c:v>30.88378906299998</c:v>
                </c:pt>
                <c:pt idx="2023">
                  <c:v>30.899047852</c:v>
                </c:pt>
                <c:pt idx="2024">
                  <c:v>30.914306641</c:v>
                </c:pt>
                <c:pt idx="2025">
                  <c:v>30.92956543</c:v>
                </c:pt>
                <c:pt idx="2026">
                  <c:v>30.944824219</c:v>
                </c:pt>
                <c:pt idx="2027">
                  <c:v>30.960083008</c:v>
                </c:pt>
                <c:pt idx="2028">
                  <c:v>30.975341797</c:v>
                </c:pt>
                <c:pt idx="2029">
                  <c:v>30.99060058599998</c:v>
                </c:pt>
                <c:pt idx="2030">
                  <c:v>31.005859375</c:v>
                </c:pt>
                <c:pt idx="2031">
                  <c:v>31.021118164</c:v>
                </c:pt>
                <c:pt idx="2032">
                  <c:v>31.036376953</c:v>
                </c:pt>
                <c:pt idx="2033">
                  <c:v>31.05163574199999</c:v>
                </c:pt>
                <c:pt idx="2034">
                  <c:v>31.066894531</c:v>
                </c:pt>
                <c:pt idx="2035">
                  <c:v>31.08215332</c:v>
                </c:pt>
                <c:pt idx="2036">
                  <c:v>31.097412109</c:v>
                </c:pt>
                <c:pt idx="2037">
                  <c:v>31.112670898</c:v>
                </c:pt>
                <c:pt idx="2038">
                  <c:v>31.12792968799999</c:v>
                </c:pt>
                <c:pt idx="2039">
                  <c:v>31.143188477</c:v>
                </c:pt>
                <c:pt idx="2040">
                  <c:v>31.158447266</c:v>
                </c:pt>
                <c:pt idx="2041">
                  <c:v>31.173706055</c:v>
                </c:pt>
                <c:pt idx="2042">
                  <c:v>31.188964844</c:v>
                </c:pt>
                <c:pt idx="2043">
                  <c:v>31.204223633</c:v>
                </c:pt>
                <c:pt idx="2044">
                  <c:v>31.219482422</c:v>
                </c:pt>
                <c:pt idx="2045">
                  <c:v>31.234741211</c:v>
                </c:pt>
                <c:pt idx="2046">
                  <c:v>31.25</c:v>
                </c:pt>
                <c:pt idx="2047">
                  <c:v>31.265258789</c:v>
                </c:pt>
                <c:pt idx="2048">
                  <c:v>31.28051757799997</c:v>
                </c:pt>
                <c:pt idx="2049">
                  <c:v>31.29577636699998</c:v>
                </c:pt>
                <c:pt idx="2050">
                  <c:v>31.311035156</c:v>
                </c:pt>
                <c:pt idx="2051">
                  <c:v>31.326293945</c:v>
                </c:pt>
                <c:pt idx="2052">
                  <c:v>31.341552734</c:v>
                </c:pt>
                <c:pt idx="2053">
                  <c:v>31.356811523</c:v>
                </c:pt>
                <c:pt idx="2054">
                  <c:v>31.37207031299999</c:v>
                </c:pt>
                <c:pt idx="2055">
                  <c:v>31.387329102</c:v>
                </c:pt>
                <c:pt idx="2056">
                  <c:v>31.402587891</c:v>
                </c:pt>
                <c:pt idx="2057">
                  <c:v>31.41784668</c:v>
                </c:pt>
                <c:pt idx="2058">
                  <c:v>31.433105469</c:v>
                </c:pt>
                <c:pt idx="2059">
                  <c:v>31.448364258</c:v>
                </c:pt>
                <c:pt idx="2060">
                  <c:v>31.46362304699997</c:v>
                </c:pt>
                <c:pt idx="2061">
                  <c:v>31.478881836</c:v>
                </c:pt>
                <c:pt idx="2062">
                  <c:v>31.494140625</c:v>
                </c:pt>
                <c:pt idx="2063">
                  <c:v>31.509399414</c:v>
                </c:pt>
                <c:pt idx="2064">
                  <c:v>31.524658203</c:v>
                </c:pt>
                <c:pt idx="2065">
                  <c:v>31.53991699199999</c:v>
                </c:pt>
                <c:pt idx="2066">
                  <c:v>31.555175781</c:v>
                </c:pt>
                <c:pt idx="2067">
                  <c:v>31.57043457</c:v>
                </c:pt>
                <c:pt idx="2068">
                  <c:v>31.585693359</c:v>
                </c:pt>
                <c:pt idx="2069">
                  <c:v>31.600952148</c:v>
                </c:pt>
                <c:pt idx="2070">
                  <c:v>31.61621093799999</c:v>
                </c:pt>
                <c:pt idx="2071">
                  <c:v>31.631469727</c:v>
                </c:pt>
                <c:pt idx="2072">
                  <c:v>31.646728516</c:v>
                </c:pt>
                <c:pt idx="2073">
                  <c:v>31.661987305</c:v>
                </c:pt>
                <c:pt idx="2074">
                  <c:v>31.677246094</c:v>
                </c:pt>
                <c:pt idx="2075">
                  <c:v>31.692504883</c:v>
                </c:pt>
                <c:pt idx="2076">
                  <c:v>31.707763672</c:v>
                </c:pt>
                <c:pt idx="2077">
                  <c:v>31.723022461</c:v>
                </c:pt>
                <c:pt idx="2078">
                  <c:v>31.73828125</c:v>
                </c:pt>
                <c:pt idx="2079">
                  <c:v>31.753540039</c:v>
                </c:pt>
                <c:pt idx="2080">
                  <c:v>31.768798828</c:v>
                </c:pt>
                <c:pt idx="2081">
                  <c:v>31.78405761699999</c:v>
                </c:pt>
                <c:pt idx="2082">
                  <c:v>31.799316406</c:v>
                </c:pt>
                <c:pt idx="2083">
                  <c:v>31.814575195</c:v>
                </c:pt>
                <c:pt idx="2084">
                  <c:v>31.829833984</c:v>
                </c:pt>
                <c:pt idx="2085">
                  <c:v>31.845092773</c:v>
                </c:pt>
                <c:pt idx="2086">
                  <c:v>31.86035156299999</c:v>
                </c:pt>
                <c:pt idx="2087">
                  <c:v>31.875610352</c:v>
                </c:pt>
                <c:pt idx="2088">
                  <c:v>31.890869141</c:v>
                </c:pt>
                <c:pt idx="2089">
                  <c:v>31.90612793</c:v>
                </c:pt>
                <c:pt idx="2090">
                  <c:v>31.921386719</c:v>
                </c:pt>
                <c:pt idx="2091">
                  <c:v>31.936645508</c:v>
                </c:pt>
                <c:pt idx="2092">
                  <c:v>31.951904297</c:v>
                </c:pt>
                <c:pt idx="2093">
                  <c:v>31.967163086</c:v>
                </c:pt>
                <c:pt idx="2094">
                  <c:v>31.98242187499997</c:v>
                </c:pt>
                <c:pt idx="2095">
                  <c:v>31.997680664</c:v>
                </c:pt>
                <c:pt idx="2096">
                  <c:v>32.012939453</c:v>
                </c:pt>
                <c:pt idx="2097">
                  <c:v>32.028198242</c:v>
                </c:pt>
                <c:pt idx="2098">
                  <c:v>32.043457031</c:v>
                </c:pt>
                <c:pt idx="2099">
                  <c:v>32.05871582</c:v>
                </c:pt>
                <c:pt idx="2100">
                  <c:v>32.073974609</c:v>
                </c:pt>
                <c:pt idx="2101">
                  <c:v>32.089233398</c:v>
                </c:pt>
                <c:pt idx="2102">
                  <c:v>32.104492188</c:v>
                </c:pt>
                <c:pt idx="2103">
                  <c:v>32.119750977</c:v>
                </c:pt>
                <c:pt idx="2104">
                  <c:v>32.135009766</c:v>
                </c:pt>
                <c:pt idx="2105">
                  <c:v>32.15026855499999</c:v>
                </c:pt>
                <c:pt idx="2106">
                  <c:v>32.165527344</c:v>
                </c:pt>
                <c:pt idx="2107">
                  <c:v>32.18078613300001</c:v>
                </c:pt>
                <c:pt idx="2108">
                  <c:v>32.196044922</c:v>
                </c:pt>
                <c:pt idx="2109">
                  <c:v>32.21130371100001</c:v>
                </c:pt>
                <c:pt idx="2110">
                  <c:v>32.2265625</c:v>
                </c:pt>
                <c:pt idx="2111">
                  <c:v>32.241821289</c:v>
                </c:pt>
                <c:pt idx="2112">
                  <c:v>32.25708007799998</c:v>
                </c:pt>
                <c:pt idx="2113">
                  <c:v>32.272338867</c:v>
                </c:pt>
                <c:pt idx="2114">
                  <c:v>32.287597656</c:v>
                </c:pt>
                <c:pt idx="2115">
                  <c:v>32.302856445</c:v>
                </c:pt>
                <c:pt idx="2116">
                  <c:v>32.318115234</c:v>
                </c:pt>
                <c:pt idx="2117">
                  <c:v>32.333374023</c:v>
                </c:pt>
                <c:pt idx="2118">
                  <c:v>32.348632813</c:v>
                </c:pt>
                <c:pt idx="2119">
                  <c:v>32.363891602</c:v>
                </c:pt>
                <c:pt idx="2120">
                  <c:v>32.379150391</c:v>
                </c:pt>
                <c:pt idx="2121">
                  <c:v>32.39440918</c:v>
                </c:pt>
                <c:pt idx="2122">
                  <c:v>32.409667969</c:v>
                </c:pt>
                <c:pt idx="2123">
                  <c:v>32.424926758</c:v>
                </c:pt>
                <c:pt idx="2124">
                  <c:v>32.44018554700001</c:v>
                </c:pt>
                <c:pt idx="2125">
                  <c:v>32.455444336</c:v>
                </c:pt>
                <c:pt idx="2126">
                  <c:v>32.470703125</c:v>
                </c:pt>
                <c:pt idx="2127">
                  <c:v>32.485961914</c:v>
                </c:pt>
                <c:pt idx="2128">
                  <c:v>32.501220703</c:v>
                </c:pt>
                <c:pt idx="2129">
                  <c:v>32.51647949199998</c:v>
                </c:pt>
                <c:pt idx="2130">
                  <c:v>32.531738281</c:v>
                </c:pt>
                <c:pt idx="2131">
                  <c:v>32.54699707</c:v>
                </c:pt>
                <c:pt idx="2132">
                  <c:v>32.56225585900001</c:v>
                </c:pt>
                <c:pt idx="2133">
                  <c:v>32.577514648</c:v>
                </c:pt>
                <c:pt idx="2134">
                  <c:v>32.592773438</c:v>
                </c:pt>
                <c:pt idx="2135">
                  <c:v>32.608032227</c:v>
                </c:pt>
                <c:pt idx="2136">
                  <c:v>32.623291016</c:v>
                </c:pt>
                <c:pt idx="2137">
                  <c:v>32.63854980500001</c:v>
                </c:pt>
                <c:pt idx="2138">
                  <c:v>32.653808594</c:v>
                </c:pt>
                <c:pt idx="2139">
                  <c:v>32.66906738300001</c:v>
                </c:pt>
                <c:pt idx="2140">
                  <c:v>32.684326172</c:v>
                </c:pt>
                <c:pt idx="2141">
                  <c:v>32.69958496100001</c:v>
                </c:pt>
                <c:pt idx="2142">
                  <c:v>32.71484375</c:v>
                </c:pt>
                <c:pt idx="2143">
                  <c:v>32.730102539</c:v>
                </c:pt>
                <c:pt idx="2144">
                  <c:v>32.745361328</c:v>
                </c:pt>
                <c:pt idx="2145">
                  <c:v>32.760620117</c:v>
                </c:pt>
                <c:pt idx="2146">
                  <c:v>32.775878906</c:v>
                </c:pt>
                <c:pt idx="2147">
                  <c:v>32.791137695</c:v>
                </c:pt>
                <c:pt idx="2148">
                  <c:v>32.806396484</c:v>
                </c:pt>
                <c:pt idx="2149">
                  <c:v>32.821655273</c:v>
                </c:pt>
                <c:pt idx="2150">
                  <c:v>32.836914063</c:v>
                </c:pt>
                <c:pt idx="2151">
                  <c:v>32.852172852</c:v>
                </c:pt>
                <c:pt idx="2152">
                  <c:v>32.867431641</c:v>
                </c:pt>
                <c:pt idx="2153">
                  <c:v>32.88269043</c:v>
                </c:pt>
                <c:pt idx="2154">
                  <c:v>32.897949219</c:v>
                </c:pt>
                <c:pt idx="2155">
                  <c:v>32.913208008</c:v>
                </c:pt>
                <c:pt idx="2156">
                  <c:v>32.92846679700001</c:v>
                </c:pt>
                <c:pt idx="2157">
                  <c:v>32.943725586</c:v>
                </c:pt>
                <c:pt idx="2158">
                  <c:v>32.958984375</c:v>
                </c:pt>
                <c:pt idx="2159">
                  <c:v>32.97424316399998</c:v>
                </c:pt>
                <c:pt idx="2160">
                  <c:v>32.989501953</c:v>
                </c:pt>
                <c:pt idx="2161">
                  <c:v>33.004760742</c:v>
                </c:pt>
                <c:pt idx="2162">
                  <c:v>33.020019531</c:v>
                </c:pt>
                <c:pt idx="2163">
                  <c:v>33.03527832</c:v>
                </c:pt>
                <c:pt idx="2164">
                  <c:v>33.050537109</c:v>
                </c:pt>
                <c:pt idx="2165">
                  <c:v>33.065795898</c:v>
                </c:pt>
                <c:pt idx="2166">
                  <c:v>33.08105468799998</c:v>
                </c:pt>
                <c:pt idx="2167">
                  <c:v>33.096313477</c:v>
                </c:pt>
                <c:pt idx="2168">
                  <c:v>33.111572266</c:v>
                </c:pt>
                <c:pt idx="2169">
                  <c:v>33.126831055</c:v>
                </c:pt>
                <c:pt idx="2170">
                  <c:v>33.142089844</c:v>
                </c:pt>
                <c:pt idx="2171">
                  <c:v>33.15734863300001</c:v>
                </c:pt>
                <c:pt idx="2172">
                  <c:v>33.172607422</c:v>
                </c:pt>
                <c:pt idx="2173">
                  <c:v>33.187866211</c:v>
                </c:pt>
                <c:pt idx="2174">
                  <c:v>33.203125</c:v>
                </c:pt>
                <c:pt idx="2175">
                  <c:v>33.218383789</c:v>
                </c:pt>
                <c:pt idx="2176">
                  <c:v>33.233642578</c:v>
                </c:pt>
                <c:pt idx="2177">
                  <c:v>33.248901367</c:v>
                </c:pt>
                <c:pt idx="2178">
                  <c:v>33.264160156</c:v>
                </c:pt>
                <c:pt idx="2179">
                  <c:v>33.279418945</c:v>
                </c:pt>
                <c:pt idx="2180">
                  <c:v>33.294677734</c:v>
                </c:pt>
                <c:pt idx="2181">
                  <c:v>33.309936523</c:v>
                </c:pt>
                <c:pt idx="2182">
                  <c:v>33.325195313</c:v>
                </c:pt>
                <c:pt idx="2183">
                  <c:v>33.340454102</c:v>
                </c:pt>
                <c:pt idx="2184">
                  <c:v>33.355712891</c:v>
                </c:pt>
                <c:pt idx="2185">
                  <c:v>33.37097168</c:v>
                </c:pt>
                <c:pt idx="2186">
                  <c:v>33.386230469</c:v>
                </c:pt>
                <c:pt idx="2187">
                  <c:v>33.40148925799997</c:v>
                </c:pt>
                <c:pt idx="2188">
                  <c:v>33.41674804700001</c:v>
                </c:pt>
                <c:pt idx="2189">
                  <c:v>33.432006836</c:v>
                </c:pt>
                <c:pt idx="2190">
                  <c:v>33.447265625</c:v>
                </c:pt>
                <c:pt idx="2191">
                  <c:v>33.462524414</c:v>
                </c:pt>
                <c:pt idx="2192">
                  <c:v>33.477783203</c:v>
                </c:pt>
                <c:pt idx="2193">
                  <c:v>33.493041992</c:v>
                </c:pt>
                <c:pt idx="2194">
                  <c:v>33.508300781</c:v>
                </c:pt>
                <c:pt idx="2195">
                  <c:v>33.52355957</c:v>
                </c:pt>
                <c:pt idx="2196">
                  <c:v>33.53881835900001</c:v>
                </c:pt>
                <c:pt idx="2197">
                  <c:v>33.554077148</c:v>
                </c:pt>
                <c:pt idx="2198">
                  <c:v>33.569335938</c:v>
                </c:pt>
                <c:pt idx="2199">
                  <c:v>33.584594727</c:v>
                </c:pt>
                <c:pt idx="2200">
                  <c:v>33.599853516</c:v>
                </c:pt>
                <c:pt idx="2201">
                  <c:v>33.61511230500001</c:v>
                </c:pt>
                <c:pt idx="2202">
                  <c:v>33.630371094</c:v>
                </c:pt>
                <c:pt idx="2203">
                  <c:v>33.64562988300001</c:v>
                </c:pt>
                <c:pt idx="2204">
                  <c:v>33.660888672</c:v>
                </c:pt>
                <c:pt idx="2205">
                  <c:v>33.676147461</c:v>
                </c:pt>
                <c:pt idx="2206">
                  <c:v>33.69140625</c:v>
                </c:pt>
                <c:pt idx="2207">
                  <c:v>33.706665039</c:v>
                </c:pt>
                <c:pt idx="2208">
                  <c:v>33.721923828</c:v>
                </c:pt>
                <c:pt idx="2209">
                  <c:v>33.737182617</c:v>
                </c:pt>
                <c:pt idx="2210">
                  <c:v>33.752441406</c:v>
                </c:pt>
                <c:pt idx="2211">
                  <c:v>33.767700195</c:v>
                </c:pt>
                <c:pt idx="2212">
                  <c:v>33.782958984</c:v>
                </c:pt>
                <c:pt idx="2213">
                  <c:v>33.79821777300001</c:v>
                </c:pt>
                <c:pt idx="2214">
                  <c:v>33.81347656299998</c:v>
                </c:pt>
                <c:pt idx="2215">
                  <c:v>33.828735352</c:v>
                </c:pt>
                <c:pt idx="2216">
                  <c:v>33.843994141</c:v>
                </c:pt>
                <c:pt idx="2217">
                  <c:v>33.85925293</c:v>
                </c:pt>
                <c:pt idx="2218">
                  <c:v>33.874511719</c:v>
                </c:pt>
                <c:pt idx="2219">
                  <c:v>33.889770508</c:v>
                </c:pt>
                <c:pt idx="2220">
                  <c:v>33.90502929700001</c:v>
                </c:pt>
                <c:pt idx="2221">
                  <c:v>33.920288086</c:v>
                </c:pt>
                <c:pt idx="2222">
                  <c:v>33.935546875</c:v>
                </c:pt>
                <c:pt idx="2223">
                  <c:v>33.95080566399998</c:v>
                </c:pt>
                <c:pt idx="2224">
                  <c:v>33.96606445299998</c:v>
                </c:pt>
                <c:pt idx="2225">
                  <c:v>33.981323242</c:v>
                </c:pt>
                <c:pt idx="2226">
                  <c:v>33.996582031</c:v>
                </c:pt>
                <c:pt idx="2227">
                  <c:v>34.01184082</c:v>
                </c:pt>
                <c:pt idx="2228">
                  <c:v>34.027099609</c:v>
                </c:pt>
                <c:pt idx="2229">
                  <c:v>34.042358398</c:v>
                </c:pt>
                <c:pt idx="2230">
                  <c:v>34.05761718799998</c:v>
                </c:pt>
                <c:pt idx="2231">
                  <c:v>34.072875977</c:v>
                </c:pt>
                <c:pt idx="2232">
                  <c:v>34.088134766</c:v>
                </c:pt>
                <c:pt idx="2233">
                  <c:v>34.103393555</c:v>
                </c:pt>
                <c:pt idx="2234">
                  <c:v>34.118652344</c:v>
                </c:pt>
                <c:pt idx="2235">
                  <c:v>34.13391113300001</c:v>
                </c:pt>
                <c:pt idx="2236">
                  <c:v>34.149169922</c:v>
                </c:pt>
                <c:pt idx="2237">
                  <c:v>34.16442871100001</c:v>
                </c:pt>
                <c:pt idx="2238">
                  <c:v>34.17968749999999</c:v>
                </c:pt>
                <c:pt idx="2239">
                  <c:v>34.194946289</c:v>
                </c:pt>
                <c:pt idx="2240">
                  <c:v>34.210205078</c:v>
                </c:pt>
                <c:pt idx="2241">
                  <c:v>34.225463867</c:v>
                </c:pt>
                <c:pt idx="2242">
                  <c:v>34.240722656</c:v>
                </c:pt>
                <c:pt idx="2243">
                  <c:v>34.255981445</c:v>
                </c:pt>
                <c:pt idx="2244">
                  <c:v>34.271240234</c:v>
                </c:pt>
                <c:pt idx="2245">
                  <c:v>34.286499023</c:v>
                </c:pt>
                <c:pt idx="2246">
                  <c:v>34.301757813</c:v>
                </c:pt>
                <c:pt idx="2247">
                  <c:v>34.317016602</c:v>
                </c:pt>
                <c:pt idx="2248">
                  <c:v>34.332275391</c:v>
                </c:pt>
                <c:pt idx="2249">
                  <c:v>34.34753418</c:v>
                </c:pt>
                <c:pt idx="2250">
                  <c:v>34.36279296900001</c:v>
                </c:pt>
                <c:pt idx="2251">
                  <c:v>34.378051758</c:v>
                </c:pt>
                <c:pt idx="2252">
                  <c:v>34.39331054700001</c:v>
                </c:pt>
                <c:pt idx="2253">
                  <c:v>34.408569336</c:v>
                </c:pt>
                <c:pt idx="2254">
                  <c:v>34.423828125</c:v>
                </c:pt>
                <c:pt idx="2255">
                  <c:v>34.439086914</c:v>
                </c:pt>
                <c:pt idx="2256">
                  <c:v>34.454345703</c:v>
                </c:pt>
                <c:pt idx="2257">
                  <c:v>34.46960449199998</c:v>
                </c:pt>
                <c:pt idx="2258">
                  <c:v>34.48486328099998</c:v>
                </c:pt>
                <c:pt idx="2259">
                  <c:v>34.50012207</c:v>
                </c:pt>
                <c:pt idx="2260">
                  <c:v>34.515380859</c:v>
                </c:pt>
                <c:pt idx="2261">
                  <c:v>34.530639648</c:v>
                </c:pt>
                <c:pt idx="2262">
                  <c:v>34.545898438</c:v>
                </c:pt>
                <c:pt idx="2263">
                  <c:v>34.561157227</c:v>
                </c:pt>
                <c:pt idx="2264">
                  <c:v>34.576416016</c:v>
                </c:pt>
                <c:pt idx="2265">
                  <c:v>34.591674805</c:v>
                </c:pt>
                <c:pt idx="2266">
                  <c:v>34.606933594</c:v>
                </c:pt>
                <c:pt idx="2267">
                  <c:v>34.62219238300001</c:v>
                </c:pt>
                <c:pt idx="2268">
                  <c:v>34.637451172</c:v>
                </c:pt>
                <c:pt idx="2269">
                  <c:v>34.65270996100001</c:v>
                </c:pt>
                <c:pt idx="2270">
                  <c:v>34.66796875</c:v>
                </c:pt>
                <c:pt idx="2271">
                  <c:v>34.683227539</c:v>
                </c:pt>
                <c:pt idx="2272">
                  <c:v>34.698486328</c:v>
                </c:pt>
                <c:pt idx="2273">
                  <c:v>34.713745117</c:v>
                </c:pt>
                <c:pt idx="2274">
                  <c:v>34.729003906</c:v>
                </c:pt>
                <c:pt idx="2275">
                  <c:v>34.744262695</c:v>
                </c:pt>
                <c:pt idx="2276">
                  <c:v>34.759521484</c:v>
                </c:pt>
                <c:pt idx="2277">
                  <c:v>34.774780273</c:v>
                </c:pt>
                <c:pt idx="2278">
                  <c:v>34.790039063</c:v>
                </c:pt>
                <c:pt idx="2279">
                  <c:v>34.805297852</c:v>
                </c:pt>
                <c:pt idx="2280">
                  <c:v>34.820556641</c:v>
                </c:pt>
                <c:pt idx="2281">
                  <c:v>34.83581543</c:v>
                </c:pt>
                <c:pt idx="2282">
                  <c:v>34.851074219</c:v>
                </c:pt>
                <c:pt idx="2283">
                  <c:v>34.866333008</c:v>
                </c:pt>
                <c:pt idx="2284">
                  <c:v>34.881591797</c:v>
                </c:pt>
                <c:pt idx="2285">
                  <c:v>34.896850586</c:v>
                </c:pt>
                <c:pt idx="2286">
                  <c:v>34.912109375</c:v>
                </c:pt>
                <c:pt idx="2287">
                  <c:v>34.927368164</c:v>
                </c:pt>
                <c:pt idx="2288">
                  <c:v>34.942626953</c:v>
                </c:pt>
                <c:pt idx="2289">
                  <c:v>34.95788574199998</c:v>
                </c:pt>
                <c:pt idx="2290">
                  <c:v>34.973144531</c:v>
                </c:pt>
                <c:pt idx="2291">
                  <c:v>34.98840332</c:v>
                </c:pt>
                <c:pt idx="2292">
                  <c:v>35.003662109</c:v>
                </c:pt>
                <c:pt idx="2293">
                  <c:v>35.018920898</c:v>
                </c:pt>
                <c:pt idx="2294">
                  <c:v>35.034179688</c:v>
                </c:pt>
                <c:pt idx="2295">
                  <c:v>35.049438477</c:v>
                </c:pt>
                <c:pt idx="2296">
                  <c:v>35.064697266</c:v>
                </c:pt>
                <c:pt idx="2297">
                  <c:v>35.079956055</c:v>
                </c:pt>
                <c:pt idx="2298">
                  <c:v>35.095214844</c:v>
                </c:pt>
                <c:pt idx="2299">
                  <c:v>35.11047363300001</c:v>
                </c:pt>
                <c:pt idx="2300">
                  <c:v>35.125732422</c:v>
                </c:pt>
                <c:pt idx="2301">
                  <c:v>35.14099121100001</c:v>
                </c:pt>
                <c:pt idx="2302">
                  <c:v>35.15625</c:v>
                </c:pt>
                <c:pt idx="2303">
                  <c:v>35.171508789</c:v>
                </c:pt>
                <c:pt idx="2304">
                  <c:v>35.18676757799998</c:v>
                </c:pt>
                <c:pt idx="2305">
                  <c:v>35.202026367</c:v>
                </c:pt>
                <c:pt idx="2306">
                  <c:v>35.217285156</c:v>
                </c:pt>
                <c:pt idx="2307">
                  <c:v>35.232543945</c:v>
                </c:pt>
                <c:pt idx="2308">
                  <c:v>35.247802734</c:v>
                </c:pt>
                <c:pt idx="2309">
                  <c:v>35.263061523</c:v>
                </c:pt>
                <c:pt idx="2310">
                  <c:v>35.278320313</c:v>
                </c:pt>
                <c:pt idx="2311">
                  <c:v>35.293579102</c:v>
                </c:pt>
                <c:pt idx="2312">
                  <c:v>35.308837891</c:v>
                </c:pt>
                <c:pt idx="2313">
                  <c:v>35.32409668</c:v>
                </c:pt>
                <c:pt idx="2314">
                  <c:v>35.339355469</c:v>
                </c:pt>
                <c:pt idx="2315">
                  <c:v>35.35461425799997</c:v>
                </c:pt>
                <c:pt idx="2316">
                  <c:v>35.36987304700001</c:v>
                </c:pt>
                <c:pt idx="2317">
                  <c:v>35.385131836</c:v>
                </c:pt>
                <c:pt idx="2318">
                  <c:v>35.400390625</c:v>
                </c:pt>
                <c:pt idx="2319">
                  <c:v>35.41564941399998</c:v>
                </c:pt>
                <c:pt idx="2320">
                  <c:v>35.430908203</c:v>
                </c:pt>
                <c:pt idx="2321">
                  <c:v>35.446166992</c:v>
                </c:pt>
                <c:pt idx="2322">
                  <c:v>35.461425781</c:v>
                </c:pt>
                <c:pt idx="2323">
                  <c:v>35.47668456999997</c:v>
                </c:pt>
                <c:pt idx="2324">
                  <c:v>35.491943359</c:v>
                </c:pt>
                <c:pt idx="2325">
                  <c:v>35.507202148</c:v>
                </c:pt>
                <c:pt idx="2326">
                  <c:v>35.522460938</c:v>
                </c:pt>
                <c:pt idx="2327">
                  <c:v>35.537719727</c:v>
                </c:pt>
                <c:pt idx="2328">
                  <c:v>35.552978516</c:v>
                </c:pt>
                <c:pt idx="2329">
                  <c:v>35.56823730500001</c:v>
                </c:pt>
                <c:pt idx="2330">
                  <c:v>35.583496094</c:v>
                </c:pt>
                <c:pt idx="2331">
                  <c:v>35.59875488300001</c:v>
                </c:pt>
                <c:pt idx="2332">
                  <c:v>35.614013672</c:v>
                </c:pt>
                <c:pt idx="2333">
                  <c:v>35.62927246100001</c:v>
                </c:pt>
                <c:pt idx="2334">
                  <c:v>35.64453125</c:v>
                </c:pt>
                <c:pt idx="2335">
                  <c:v>35.659790039</c:v>
                </c:pt>
                <c:pt idx="2336">
                  <c:v>35.675048828</c:v>
                </c:pt>
                <c:pt idx="2337">
                  <c:v>35.690307617</c:v>
                </c:pt>
                <c:pt idx="2338">
                  <c:v>35.705566406</c:v>
                </c:pt>
                <c:pt idx="2339">
                  <c:v>35.720825195</c:v>
                </c:pt>
                <c:pt idx="2340">
                  <c:v>35.736083984</c:v>
                </c:pt>
                <c:pt idx="2341">
                  <c:v>35.751342773</c:v>
                </c:pt>
                <c:pt idx="2342">
                  <c:v>35.766601563</c:v>
                </c:pt>
                <c:pt idx="2343">
                  <c:v>35.781860352</c:v>
                </c:pt>
                <c:pt idx="2344">
                  <c:v>35.797119141</c:v>
                </c:pt>
                <c:pt idx="2345">
                  <c:v>35.81237793</c:v>
                </c:pt>
                <c:pt idx="2346">
                  <c:v>35.827636719</c:v>
                </c:pt>
                <c:pt idx="2347">
                  <c:v>35.842895508</c:v>
                </c:pt>
                <c:pt idx="2348">
                  <c:v>35.85815429700001</c:v>
                </c:pt>
                <c:pt idx="2349">
                  <c:v>35.873413086</c:v>
                </c:pt>
                <c:pt idx="2350">
                  <c:v>35.888671875</c:v>
                </c:pt>
                <c:pt idx="2351">
                  <c:v>35.903930664</c:v>
                </c:pt>
                <c:pt idx="2352">
                  <c:v>35.91918945299998</c:v>
                </c:pt>
                <c:pt idx="2353">
                  <c:v>35.934448242</c:v>
                </c:pt>
                <c:pt idx="2354">
                  <c:v>35.949707031</c:v>
                </c:pt>
                <c:pt idx="2355">
                  <c:v>35.96496582</c:v>
                </c:pt>
                <c:pt idx="2356">
                  <c:v>35.98022460899999</c:v>
                </c:pt>
                <c:pt idx="2357">
                  <c:v>35.995483398</c:v>
                </c:pt>
                <c:pt idx="2358">
                  <c:v>36.010742188</c:v>
                </c:pt>
                <c:pt idx="2359">
                  <c:v>36.026000977</c:v>
                </c:pt>
                <c:pt idx="2360">
                  <c:v>36.041259766</c:v>
                </c:pt>
                <c:pt idx="2361">
                  <c:v>36.056518555</c:v>
                </c:pt>
                <c:pt idx="2362">
                  <c:v>36.071777344</c:v>
                </c:pt>
                <c:pt idx="2363">
                  <c:v>36.08703613300001</c:v>
                </c:pt>
                <c:pt idx="2364">
                  <c:v>36.102294922</c:v>
                </c:pt>
                <c:pt idx="2365">
                  <c:v>36.11755371100001</c:v>
                </c:pt>
                <c:pt idx="2366">
                  <c:v>36.1328125</c:v>
                </c:pt>
                <c:pt idx="2367">
                  <c:v>36.148071289</c:v>
                </c:pt>
                <c:pt idx="2368">
                  <c:v>36.163330078</c:v>
                </c:pt>
                <c:pt idx="2369">
                  <c:v>36.178588867</c:v>
                </c:pt>
                <c:pt idx="2370">
                  <c:v>36.193847656</c:v>
                </c:pt>
                <c:pt idx="2371">
                  <c:v>36.209106445</c:v>
                </c:pt>
                <c:pt idx="2372">
                  <c:v>36.224365234</c:v>
                </c:pt>
                <c:pt idx="2373">
                  <c:v>36.239624023</c:v>
                </c:pt>
                <c:pt idx="2374">
                  <c:v>36.254882813</c:v>
                </c:pt>
                <c:pt idx="2375">
                  <c:v>36.270141602</c:v>
                </c:pt>
                <c:pt idx="2376">
                  <c:v>36.285400391</c:v>
                </c:pt>
                <c:pt idx="2377">
                  <c:v>36.30065918</c:v>
                </c:pt>
                <c:pt idx="2378">
                  <c:v>36.315917969</c:v>
                </c:pt>
                <c:pt idx="2379">
                  <c:v>36.331176758</c:v>
                </c:pt>
                <c:pt idx="2380">
                  <c:v>36.34643554700001</c:v>
                </c:pt>
                <c:pt idx="2381">
                  <c:v>36.361694336</c:v>
                </c:pt>
                <c:pt idx="2382">
                  <c:v>36.376953125</c:v>
                </c:pt>
                <c:pt idx="2383">
                  <c:v>36.392211914</c:v>
                </c:pt>
                <c:pt idx="2384">
                  <c:v>36.407470703</c:v>
                </c:pt>
                <c:pt idx="2385">
                  <c:v>36.422729492</c:v>
                </c:pt>
                <c:pt idx="2386">
                  <c:v>36.437988281</c:v>
                </c:pt>
                <c:pt idx="2387">
                  <c:v>36.45324706999997</c:v>
                </c:pt>
                <c:pt idx="2388">
                  <c:v>36.46850585900001</c:v>
                </c:pt>
                <c:pt idx="2389">
                  <c:v>36.483764648</c:v>
                </c:pt>
                <c:pt idx="2390">
                  <c:v>36.499023438</c:v>
                </c:pt>
                <c:pt idx="2391">
                  <c:v>36.514282227</c:v>
                </c:pt>
                <c:pt idx="2392">
                  <c:v>36.529541016</c:v>
                </c:pt>
                <c:pt idx="2393">
                  <c:v>36.544799805</c:v>
                </c:pt>
                <c:pt idx="2394">
                  <c:v>36.560058594</c:v>
                </c:pt>
                <c:pt idx="2395">
                  <c:v>36.57531738300001</c:v>
                </c:pt>
                <c:pt idx="2396">
                  <c:v>36.590576172</c:v>
                </c:pt>
                <c:pt idx="2397">
                  <c:v>36.60583496100001</c:v>
                </c:pt>
                <c:pt idx="2398">
                  <c:v>36.62109375</c:v>
                </c:pt>
                <c:pt idx="2399">
                  <c:v>36.636352539</c:v>
                </c:pt>
                <c:pt idx="2400">
                  <c:v>36.651611328</c:v>
                </c:pt>
                <c:pt idx="2401">
                  <c:v>36.666870117</c:v>
                </c:pt>
                <c:pt idx="2402">
                  <c:v>36.682128906</c:v>
                </c:pt>
                <c:pt idx="2403">
                  <c:v>36.697387695</c:v>
                </c:pt>
                <c:pt idx="2404">
                  <c:v>36.712646484</c:v>
                </c:pt>
                <c:pt idx="2405">
                  <c:v>36.72790527300001</c:v>
                </c:pt>
                <c:pt idx="2406">
                  <c:v>36.743164063</c:v>
                </c:pt>
                <c:pt idx="2407">
                  <c:v>36.758422852</c:v>
                </c:pt>
                <c:pt idx="2408">
                  <c:v>36.773681641</c:v>
                </c:pt>
                <c:pt idx="2409">
                  <c:v>36.78894043</c:v>
                </c:pt>
                <c:pt idx="2410">
                  <c:v>36.804199219</c:v>
                </c:pt>
                <c:pt idx="2411">
                  <c:v>36.819458008</c:v>
                </c:pt>
                <c:pt idx="2412">
                  <c:v>36.83471679700001</c:v>
                </c:pt>
                <c:pt idx="2413">
                  <c:v>36.849975586</c:v>
                </c:pt>
                <c:pt idx="2414">
                  <c:v>36.865234375</c:v>
                </c:pt>
                <c:pt idx="2415">
                  <c:v>36.88049316399998</c:v>
                </c:pt>
                <c:pt idx="2416">
                  <c:v>36.895751953</c:v>
                </c:pt>
                <c:pt idx="2417">
                  <c:v>36.911010742</c:v>
                </c:pt>
                <c:pt idx="2418">
                  <c:v>36.926269531</c:v>
                </c:pt>
                <c:pt idx="2419">
                  <c:v>36.94152832</c:v>
                </c:pt>
                <c:pt idx="2420">
                  <c:v>36.95678710899999</c:v>
                </c:pt>
                <c:pt idx="2421">
                  <c:v>36.972045898</c:v>
                </c:pt>
                <c:pt idx="2422">
                  <c:v>36.98730468799998</c:v>
                </c:pt>
                <c:pt idx="2423">
                  <c:v>37.002563477</c:v>
                </c:pt>
                <c:pt idx="2424">
                  <c:v>37.017822266</c:v>
                </c:pt>
                <c:pt idx="2425">
                  <c:v>37.03308105499999</c:v>
                </c:pt>
                <c:pt idx="2426">
                  <c:v>37.048339844</c:v>
                </c:pt>
                <c:pt idx="2427">
                  <c:v>37.06359863300001</c:v>
                </c:pt>
                <c:pt idx="2428">
                  <c:v>37.078857422</c:v>
                </c:pt>
                <c:pt idx="2429">
                  <c:v>37.09411621100002</c:v>
                </c:pt>
                <c:pt idx="2430">
                  <c:v>37.109375</c:v>
                </c:pt>
                <c:pt idx="2431">
                  <c:v>37.124633789</c:v>
                </c:pt>
                <c:pt idx="2432">
                  <c:v>37.139892578</c:v>
                </c:pt>
                <c:pt idx="2433">
                  <c:v>37.155151367</c:v>
                </c:pt>
                <c:pt idx="2434">
                  <c:v>37.170410156</c:v>
                </c:pt>
                <c:pt idx="2435">
                  <c:v>37.185668945</c:v>
                </c:pt>
                <c:pt idx="2436">
                  <c:v>37.200927734</c:v>
                </c:pt>
                <c:pt idx="2437">
                  <c:v>37.216186523</c:v>
                </c:pt>
                <c:pt idx="2438">
                  <c:v>37.231445313</c:v>
                </c:pt>
                <c:pt idx="2439">
                  <c:v>37.246704102</c:v>
                </c:pt>
                <c:pt idx="2440">
                  <c:v>37.261962891</c:v>
                </c:pt>
                <c:pt idx="2441">
                  <c:v>37.27722168</c:v>
                </c:pt>
                <c:pt idx="2442">
                  <c:v>37.292480469</c:v>
                </c:pt>
                <c:pt idx="2443">
                  <c:v>37.307739258</c:v>
                </c:pt>
                <c:pt idx="2444">
                  <c:v>37.32299804700001</c:v>
                </c:pt>
                <c:pt idx="2445">
                  <c:v>37.338256836</c:v>
                </c:pt>
                <c:pt idx="2446">
                  <c:v>37.353515625</c:v>
                </c:pt>
                <c:pt idx="2447">
                  <c:v>37.368774414</c:v>
                </c:pt>
                <c:pt idx="2448">
                  <c:v>37.384033203</c:v>
                </c:pt>
                <c:pt idx="2449">
                  <c:v>37.399291992</c:v>
                </c:pt>
                <c:pt idx="2450">
                  <c:v>37.414550781</c:v>
                </c:pt>
                <c:pt idx="2451">
                  <c:v>37.42980957</c:v>
                </c:pt>
                <c:pt idx="2452">
                  <c:v>37.445068359</c:v>
                </c:pt>
                <c:pt idx="2453">
                  <c:v>37.460327148</c:v>
                </c:pt>
                <c:pt idx="2454">
                  <c:v>37.475585938</c:v>
                </c:pt>
                <c:pt idx="2455">
                  <c:v>37.490844727</c:v>
                </c:pt>
                <c:pt idx="2456">
                  <c:v>37.506103516</c:v>
                </c:pt>
                <c:pt idx="2457">
                  <c:v>37.52136230500001</c:v>
                </c:pt>
                <c:pt idx="2458">
                  <c:v>37.536621094</c:v>
                </c:pt>
                <c:pt idx="2459">
                  <c:v>37.551879883</c:v>
                </c:pt>
                <c:pt idx="2460">
                  <c:v>37.567138672</c:v>
                </c:pt>
                <c:pt idx="2461">
                  <c:v>37.582397461</c:v>
                </c:pt>
                <c:pt idx="2462">
                  <c:v>37.59765625</c:v>
                </c:pt>
                <c:pt idx="2463">
                  <c:v>37.612915039</c:v>
                </c:pt>
                <c:pt idx="2464">
                  <c:v>37.628173828</c:v>
                </c:pt>
                <c:pt idx="2465">
                  <c:v>37.643432617</c:v>
                </c:pt>
                <c:pt idx="2466">
                  <c:v>37.658691406</c:v>
                </c:pt>
                <c:pt idx="2467">
                  <c:v>37.673950195</c:v>
                </c:pt>
                <c:pt idx="2468">
                  <c:v>37.689208984</c:v>
                </c:pt>
                <c:pt idx="2469">
                  <c:v>37.704467773</c:v>
                </c:pt>
                <c:pt idx="2470">
                  <c:v>37.719726563</c:v>
                </c:pt>
                <c:pt idx="2471">
                  <c:v>37.734985352</c:v>
                </c:pt>
                <c:pt idx="2472">
                  <c:v>37.750244141</c:v>
                </c:pt>
                <c:pt idx="2473">
                  <c:v>37.76550293</c:v>
                </c:pt>
                <c:pt idx="2474">
                  <c:v>37.780761719</c:v>
                </c:pt>
                <c:pt idx="2475">
                  <c:v>37.796020508</c:v>
                </c:pt>
                <c:pt idx="2476">
                  <c:v>37.811279297</c:v>
                </c:pt>
                <c:pt idx="2477">
                  <c:v>37.826538086</c:v>
                </c:pt>
                <c:pt idx="2478">
                  <c:v>37.841796875</c:v>
                </c:pt>
                <c:pt idx="2479">
                  <c:v>37.85705566399998</c:v>
                </c:pt>
                <c:pt idx="2480">
                  <c:v>37.872314453</c:v>
                </c:pt>
                <c:pt idx="2481">
                  <c:v>37.887573242</c:v>
                </c:pt>
                <c:pt idx="2482">
                  <c:v>37.902832031</c:v>
                </c:pt>
                <c:pt idx="2483">
                  <c:v>37.91809082</c:v>
                </c:pt>
                <c:pt idx="2484">
                  <c:v>37.933349609</c:v>
                </c:pt>
                <c:pt idx="2485">
                  <c:v>37.948608398</c:v>
                </c:pt>
                <c:pt idx="2486">
                  <c:v>37.96386718799998</c:v>
                </c:pt>
                <c:pt idx="2487">
                  <c:v>37.979125977</c:v>
                </c:pt>
                <c:pt idx="2488">
                  <c:v>37.994384766</c:v>
                </c:pt>
                <c:pt idx="2489">
                  <c:v>38.00964355499999</c:v>
                </c:pt>
                <c:pt idx="2490">
                  <c:v>38.024902344</c:v>
                </c:pt>
                <c:pt idx="2491">
                  <c:v>38.04016113300001</c:v>
                </c:pt>
                <c:pt idx="2492">
                  <c:v>38.055419922</c:v>
                </c:pt>
                <c:pt idx="2493">
                  <c:v>38.07067871100001</c:v>
                </c:pt>
                <c:pt idx="2494">
                  <c:v>38.0859375</c:v>
                </c:pt>
                <c:pt idx="2495">
                  <c:v>38.101196289</c:v>
                </c:pt>
                <c:pt idx="2496">
                  <c:v>38.116455078</c:v>
                </c:pt>
                <c:pt idx="2497">
                  <c:v>38.131713867</c:v>
                </c:pt>
                <c:pt idx="2498">
                  <c:v>38.146972656</c:v>
                </c:pt>
                <c:pt idx="2499">
                  <c:v>38.162231445</c:v>
                </c:pt>
                <c:pt idx="2500">
                  <c:v>38.177490234</c:v>
                </c:pt>
                <c:pt idx="2501">
                  <c:v>38.19274902300001</c:v>
                </c:pt>
                <c:pt idx="2502">
                  <c:v>38.208007813</c:v>
                </c:pt>
                <c:pt idx="2503">
                  <c:v>38.223266602</c:v>
                </c:pt>
                <c:pt idx="2504">
                  <c:v>38.238525391</c:v>
                </c:pt>
                <c:pt idx="2505">
                  <c:v>38.25378418</c:v>
                </c:pt>
                <c:pt idx="2506">
                  <c:v>38.26904296900001</c:v>
                </c:pt>
                <c:pt idx="2507">
                  <c:v>38.284301758</c:v>
                </c:pt>
                <c:pt idx="2508">
                  <c:v>38.29956054700001</c:v>
                </c:pt>
                <c:pt idx="2509">
                  <c:v>38.314819336</c:v>
                </c:pt>
                <c:pt idx="2510">
                  <c:v>38.330078125</c:v>
                </c:pt>
                <c:pt idx="2511">
                  <c:v>38.345336914</c:v>
                </c:pt>
                <c:pt idx="2512">
                  <c:v>38.360595703</c:v>
                </c:pt>
                <c:pt idx="2513">
                  <c:v>38.37585449199998</c:v>
                </c:pt>
                <c:pt idx="2514">
                  <c:v>38.391113281</c:v>
                </c:pt>
                <c:pt idx="2515">
                  <c:v>38.40637207</c:v>
                </c:pt>
                <c:pt idx="2516">
                  <c:v>38.421630859</c:v>
                </c:pt>
                <c:pt idx="2517">
                  <c:v>38.436889648</c:v>
                </c:pt>
                <c:pt idx="2518">
                  <c:v>38.452148438</c:v>
                </c:pt>
                <c:pt idx="2519">
                  <c:v>38.467407227</c:v>
                </c:pt>
                <c:pt idx="2520">
                  <c:v>38.482666016</c:v>
                </c:pt>
                <c:pt idx="2521">
                  <c:v>38.497924805</c:v>
                </c:pt>
                <c:pt idx="2522">
                  <c:v>38.513183594</c:v>
                </c:pt>
                <c:pt idx="2523">
                  <c:v>38.52844238300001</c:v>
                </c:pt>
                <c:pt idx="2524">
                  <c:v>38.543701172</c:v>
                </c:pt>
                <c:pt idx="2525">
                  <c:v>38.55895996100001</c:v>
                </c:pt>
                <c:pt idx="2526">
                  <c:v>38.57421875</c:v>
                </c:pt>
                <c:pt idx="2527">
                  <c:v>38.589477539</c:v>
                </c:pt>
                <c:pt idx="2528">
                  <c:v>38.604736328</c:v>
                </c:pt>
                <c:pt idx="2529">
                  <c:v>38.619995117</c:v>
                </c:pt>
                <c:pt idx="2530">
                  <c:v>38.635253906</c:v>
                </c:pt>
                <c:pt idx="2531">
                  <c:v>38.650512695</c:v>
                </c:pt>
                <c:pt idx="2532">
                  <c:v>38.665771484</c:v>
                </c:pt>
                <c:pt idx="2533">
                  <c:v>38.681030273</c:v>
                </c:pt>
                <c:pt idx="2534">
                  <c:v>38.696289063</c:v>
                </c:pt>
                <c:pt idx="2535">
                  <c:v>38.711547852</c:v>
                </c:pt>
                <c:pt idx="2536">
                  <c:v>38.726806641</c:v>
                </c:pt>
                <c:pt idx="2537">
                  <c:v>38.74206543</c:v>
                </c:pt>
                <c:pt idx="2538">
                  <c:v>38.757324219</c:v>
                </c:pt>
                <c:pt idx="2539">
                  <c:v>38.772583008</c:v>
                </c:pt>
                <c:pt idx="2540">
                  <c:v>38.787841797</c:v>
                </c:pt>
                <c:pt idx="2541">
                  <c:v>38.803100586</c:v>
                </c:pt>
                <c:pt idx="2542">
                  <c:v>38.818359375</c:v>
                </c:pt>
                <c:pt idx="2543">
                  <c:v>38.833618164</c:v>
                </c:pt>
                <c:pt idx="2544">
                  <c:v>38.848876953</c:v>
                </c:pt>
                <c:pt idx="2545">
                  <c:v>38.864135742</c:v>
                </c:pt>
                <c:pt idx="2546">
                  <c:v>38.879394531</c:v>
                </c:pt>
                <c:pt idx="2547">
                  <c:v>38.89465332</c:v>
                </c:pt>
                <c:pt idx="2548">
                  <c:v>38.90991210900001</c:v>
                </c:pt>
                <c:pt idx="2549">
                  <c:v>38.925170898</c:v>
                </c:pt>
                <c:pt idx="2550">
                  <c:v>38.94042968799998</c:v>
                </c:pt>
                <c:pt idx="2551">
                  <c:v>38.95568847699998</c:v>
                </c:pt>
                <c:pt idx="2552">
                  <c:v>38.970947266</c:v>
                </c:pt>
                <c:pt idx="2553">
                  <c:v>38.98620605499999</c:v>
                </c:pt>
                <c:pt idx="2554">
                  <c:v>39.001464844</c:v>
                </c:pt>
                <c:pt idx="2555">
                  <c:v>39.01672363300001</c:v>
                </c:pt>
                <c:pt idx="2556">
                  <c:v>39.031982422</c:v>
                </c:pt>
                <c:pt idx="2557">
                  <c:v>39.047241211</c:v>
                </c:pt>
                <c:pt idx="2558">
                  <c:v>39.0625</c:v>
                </c:pt>
                <c:pt idx="2559">
                  <c:v>39.077758789</c:v>
                </c:pt>
                <c:pt idx="2560">
                  <c:v>39.093017578</c:v>
                </c:pt>
                <c:pt idx="2561">
                  <c:v>39.108276367</c:v>
                </c:pt>
                <c:pt idx="2562">
                  <c:v>39.123535156</c:v>
                </c:pt>
                <c:pt idx="2563">
                  <c:v>39.138793945</c:v>
                </c:pt>
                <c:pt idx="2564">
                  <c:v>39.154052734</c:v>
                </c:pt>
                <c:pt idx="2565">
                  <c:v>39.16931152300001</c:v>
                </c:pt>
                <c:pt idx="2566">
                  <c:v>39.184570313</c:v>
                </c:pt>
                <c:pt idx="2567">
                  <c:v>39.199829102</c:v>
                </c:pt>
                <c:pt idx="2568">
                  <c:v>39.215087891</c:v>
                </c:pt>
                <c:pt idx="2569">
                  <c:v>39.23034668</c:v>
                </c:pt>
                <c:pt idx="2570">
                  <c:v>39.245605469</c:v>
                </c:pt>
                <c:pt idx="2571">
                  <c:v>39.260864258</c:v>
                </c:pt>
                <c:pt idx="2572">
                  <c:v>39.27612304700001</c:v>
                </c:pt>
                <c:pt idx="2573">
                  <c:v>39.291381836</c:v>
                </c:pt>
                <c:pt idx="2574">
                  <c:v>39.306640625</c:v>
                </c:pt>
                <c:pt idx="2575">
                  <c:v>39.32189941399998</c:v>
                </c:pt>
                <c:pt idx="2576">
                  <c:v>39.337158203</c:v>
                </c:pt>
                <c:pt idx="2577">
                  <c:v>39.352416992</c:v>
                </c:pt>
                <c:pt idx="2578">
                  <c:v>39.367675781</c:v>
                </c:pt>
                <c:pt idx="2579">
                  <c:v>39.38293457</c:v>
                </c:pt>
                <c:pt idx="2580">
                  <c:v>39.39819335900001</c:v>
                </c:pt>
                <c:pt idx="2581">
                  <c:v>39.413452148</c:v>
                </c:pt>
                <c:pt idx="2582">
                  <c:v>39.428710938</c:v>
                </c:pt>
                <c:pt idx="2583">
                  <c:v>39.443969727</c:v>
                </c:pt>
                <c:pt idx="2584">
                  <c:v>39.459228516</c:v>
                </c:pt>
                <c:pt idx="2585">
                  <c:v>39.47448730499999</c:v>
                </c:pt>
                <c:pt idx="2586">
                  <c:v>39.489746094</c:v>
                </c:pt>
                <c:pt idx="2587">
                  <c:v>39.50500488300001</c:v>
                </c:pt>
                <c:pt idx="2588">
                  <c:v>39.520263672</c:v>
                </c:pt>
                <c:pt idx="2589">
                  <c:v>39.53552246100001</c:v>
                </c:pt>
                <c:pt idx="2590">
                  <c:v>39.55078125</c:v>
                </c:pt>
                <c:pt idx="2591">
                  <c:v>39.566040039</c:v>
                </c:pt>
                <c:pt idx="2592">
                  <c:v>39.581298828</c:v>
                </c:pt>
                <c:pt idx="2593">
                  <c:v>39.596557617</c:v>
                </c:pt>
                <c:pt idx="2594">
                  <c:v>39.611816406</c:v>
                </c:pt>
                <c:pt idx="2595">
                  <c:v>39.627075195</c:v>
                </c:pt>
                <c:pt idx="2596">
                  <c:v>39.642333984</c:v>
                </c:pt>
                <c:pt idx="2597">
                  <c:v>39.657592773</c:v>
                </c:pt>
                <c:pt idx="2598">
                  <c:v>39.672851563</c:v>
                </c:pt>
                <c:pt idx="2599">
                  <c:v>39.688110352</c:v>
                </c:pt>
                <c:pt idx="2600">
                  <c:v>39.703369141</c:v>
                </c:pt>
                <c:pt idx="2601">
                  <c:v>39.71862793</c:v>
                </c:pt>
                <c:pt idx="2602">
                  <c:v>39.733886719</c:v>
                </c:pt>
                <c:pt idx="2603">
                  <c:v>39.749145508</c:v>
                </c:pt>
                <c:pt idx="2604">
                  <c:v>39.76440429700001</c:v>
                </c:pt>
                <c:pt idx="2605">
                  <c:v>39.779663086</c:v>
                </c:pt>
                <c:pt idx="2606">
                  <c:v>39.794921875</c:v>
                </c:pt>
                <c:pt idx="2607">
                  <c:v>39.81018066399998</c:v>
                </c:pt>
                <c:pt idx="2608">
                  <c:v>39.825439453</c:v>
                </c:pt>
                <c:pt idx="2609">
                  <c:v>39.840698242</c:v>
                </c:pt>
                <c:pt idx="2610">
                  <c:v>39.855957031</c:v>
                </c:pt>
                <c:pt idx="2611">
                  <c:v>39.87121582</c:v>
                </c:pt>
                <c:pt idx="2612">
                  <c:v>39.88647460899999</c:v>
                </c:pt>
                <c:pt idx="2613">
                  <c:v>39.901733398</c:v>
                </c:pt>
                <c:pt idx="2614">
                  <c:v>39.916992188</c:v>
                </c:pt>
                <c:pt idx="2615">
                  <c:v>39.932250977</c:v>
                </c:pt>
                <c:pt idx="2616">
                  <c:v>39.947509766</c:v>
                </c:pt>
                <c:pt idx="2617">
                  <c:v>39.962768555</c:v>
                </c:pt>
                <c:pt idx="2618">
                  <c:v>39.978027344</c:v>
                </c:pt>
                <c:pt idx="2619">
                  <c:v>39.99328613300001</c:v>
                </c:pt>
                <c:pt idx="2620">
                  <c:v>40.008544922</c:v>
                </c:pt>
                <c:pt idx="2621">
                  <c:v>40.02380371100001</c:v>
                </c:pt>
                <c:pt idx="2622">
                  <c:v>40.0390625</c:v>
                </c:pt>
                <c:pt idx="2623">
                  <c:v>40.054321289</c:v>
                </c:pt>
                <c:pt idx="2624">
                  <c:v>40.069580078</c:v>
                </c:pt>
                <c:pt idx="2625">
                  <c:v>40.084838867</c:v>
                </c:pt>
                <c:pt idx="2626">
                  <c:v>40.100097656</c:v>
                </c:pt>
                <c:pt idx="2627">
                  <c:v>40.115356445</c:v>
                </c:pt>
                <c:pt idx="2628">
                  <c:v>40.130615234</c:v>
                </c:pt>
                <c:pt idx="2629">
                  <c:v>40.145874023</c:v>
                </c:pt>
                <c:pt idx="2630">
                  <c:v>40.161132813</c:v>
                </c:pt>
                <c:pt idx="2631">
                  <c:v>40.176391602</c:v>
                </c:pt>
                <c:pt idx="2632">
                  <c:v>40.191650391</c:v>
                </c:pt>
                <c:pt idx="2633">
                  <c:v>40.20690918</c:v>
                </c:pt>
                <c:pt idx="2634">
                  <c:v>40.22216796900001</c:v>
                </c:pt>
                <c:pt idx="2635">
                  <c:v>40.237426758</c:v>
                </c:pt>
                <c:pt idx="2636">
                  <c:v>40.25268554700001</c:v>
                </c:pt>
                <c:pt idx="2637">
                  <c:v>40.267944336</c:v>
                </c:pt>
                <c:pt idx="2638">
                  <c:v>40.283203125</c:v>
                </c:pt>
                <c:pt idx="2639">
                  <c:v>40.298461914</c:v>
                </c:pt>
                <c:pt idx="2640">
                  <c:v>40.313720703</c:v>
                </c:pt>
                <c:pt idx="2641">
                  <c:v>40.328979492</c:v>
                </c:pt>
                <c:pt idx="2642">
                  <c:v>40.344238281</c:v>
                </c:pt>
                <c:pt idx="2643">
                  <c:v>40.35949706999997</c:v>
                </c:pt>
                <c:pt idx="2644">
                  <c:v>40.374755859</c:v>
                </c:pt>
                <c:pt idx="2645">
                  <c:v>40.390014648</c:v>
                </c:pt>
                <c:pt idx="2646">
                  <c:v>40.405273438</c:v>
                </c:pt>
                <c:pt idx="2647">
                  <c:v>40.420532227</c:v>
                </c:pt>
                <c:pt idx="2648">
                  <c:v>40.435791016</c:v>
                </c:pt>
                <c:pt idx="2649">
                  <c:v>40.45104980499999</c:v>
                </c:pt>
                <c:pt idx="2650">
                  <c:v>40.466308594</c:v>
                </c:pt>
                <c:pt idx="2651">
                  <c:v>40.481567383</c:v>
                </c:pt>
                <c:pt idx="2652">
                  <c:v>40.496826172</c:v>
                </c:pt>
                <c:pt idx="2653">
                  <c:v>40.512084961</c:v>
                </c:pt>
                <c:pt idx="2654">
                  <c:v>40.52734375</c:v>
                </c:pt>
                <c:pt idx="2655">
                  <c:v>40.542602539</c:v>
                </c:pt>
                <c:pt idx="2656">
                  <c:v>40.55786132799998</c:v>
                </c:pt>
                <c:pt idx="2657">
                  <c:v>40.573120117</c:v>
                </c:pt>
                <c:pt idx="2658">
                  <c:v>40.588378906</c:v>
                </c:pt>
                <c:pt idx="2659">
                  <c:v>40.603637695</c:v>
                </c:pt>
                <c:pt idx="2660">
                  <c:v>40.618896484</c:v>
                </c:pt>
                <c:pt idx="2661">
                  <c:v>40.63415527300001</c:v>
                </c:pt>
                <c:pt idx="2662">
                  <c:v>40.649414063</c:v>
                </c:pt>
                <c:pt idx="2663">
                  <c:v>40.664672852</c:v>
                </c:pt>
                <c:pt idx="2664">
                  <c:v>40.679931641</c:v>
                </c:pt>
                <c:pt idx="2665">
                  <c:v>40.69519043</c:v>
                </c:pt>
                <c:pt idx="2666">
                  <c:v>40.710449219</c:v>
                </c:pt>
                <c:pt idx="2667">
                  <c:v>40.725708008</c:v>
                </c:pt>
                <c:pt idx="2668">
                  <c:v>40.74096679700001</c:v>
                </c:pt>
                <c:pt idx="2669">
                  <c:v>40.756225586</c:v>
                </c:pt>
                <c:pt idx="2670">
                  <c:v>40.771484375</c:v>
                </c:pt>
                <c:pt idx="2671">
                  <c:v>40.786743164</c:v>
                </c:pt>
                <c:pt idx="2672">
                  <c:v>40.802001953</c:v>
                </c:pt>
                <c:pt idx="2673">
                  <c:v>40.81726074199998</c:v>
                </c:pt>
                <c:pt idx="2674">
                  <c:v>40.832519531</c:v>
                </c:pt>
                <c:pt idx="2675">
                  <c:v>40.84777832</c:v>
                </c:pt>
                <c:pt idx="2676">
                  <c:v>40.863037109</c:v>
                </c:pt>
                <c:pt idx="2677">
                  <c:v>40.878295898</c:v>
                </c:pt>
                <c:pt idx="2678">
                  <c:v>40.893554688</c:v>
                </c:pt>
                <c:pt idx="2679">
                  <c:v>40.908813477</c:v>
                </c:pt>
                <c:pt idx="2680">
                  <c:v>40.924072266</c:v>
                </c:pt>
                <c:pt idx="2681">
                  <c:v>40.939331055</c:v>
                </c:pt>
                <c:pt idx="2682">
                  <c:v>40.954589844</c:v>
                </c:pt>
                <c:pt idx="2683">
                  <c:v>40.96984863300001</c:v>
                </c:pt>
                <c:pt idx="2684">
                  <c:v>40.985107422</c:v>
                </c:pt>
                <c:pt idx="2685">
                  <c:v>41.00036621100001</c:v>
                </c:pt>
                <c:pt idx="2686">
                  <c:v>41.015625</c:v>
                </c:pt>
                <c:pt idx="2687">
                  <c:v>41.030883789</c:v>
                </c:pt>
                <c:pt idx="2688">
                  <c:v>41.046142578</c:v>
                </c:pt>
                <c:pt idx="2689">
                  <c:v>41.061401367</c:v>
                </c:pt>
                <c:pt idx="2690">
                  <c:v>41.076660156</c:v>
                </c:pt>
                <c:pt idx="2691">
                  <c:v>41.091918945</c:v>
                </c:pt>
                <c:pt idx="2692">
                  <c:v>41.107177734</c:v>
                </c:pt>
                <c:pt idx="2693">
                  <c:v>41.12243652300001</c:v>
                </c:pt>
                <c:pt idx="2694">
                  <c:v>41.137695313</c:v>
                </c:pt>
                <c:pt idx="2695">
                  <c:v>41.152954102</c:v>
                </c:pt>
                <c:pt idx="2696">
                  <c:v>41.168212891</c:v>
                </c:pt>
                <c:pt idx="2697">
                  <c:v>41.18347168</c:v>
                </c:pt>
                <c:pt idx="2698">
                  <c:v>41.19873046900001</c:v>
                </c:pt>
                <c:pt idx="2699">
                  <c:v>41.213989258</c:v>
                </c:pt>
                <c:pt idx="2700">
                  <c:v>41.22924804700001</c:v>
                </c:pt>
                <c:pt idx="2701">
                  <c:v>41.244506836</c:v>
                </c:pt>
                <c:pt idx="2702">
                  <c:v>41.259765625</c:v>
                </c:pt>
                <c:pt idx="2703">
                  <c:v>41.275024414</c:v>
                </c:pt>
                <c:pt idx="2704">
                  <c:v>41.290283203</c:v>
                </c:pt>
                <c:pt idx="2705">
                  <c:v>41.305541992</c:v>
                </c:pt>
                <c:pt idx="2706">
                  <c:v>41.320800781</c:v>
                </c:pt>
                <c:pt idx="2707">
                  <c:v>41.33605957</c:v>
                </c:pt>
                <c:pt idx="2708">
                  <c:v>41.351318359</c:v>
                </c:pt>
                <c:pt idx="2709">
                  <c:v>41.366577148</c:v>
                </c:pt>
                <c:pt idx="2710">
                  <c:v>41.381835938</c:v>
                </c:pt>
                <c:pt idx="2711">
                  <c:v>41.397094727</c:v>
                </c:pt>
                <c:pt idx="2712">
                  <c:v>41.412353516</c:v>
                </c:pt>
                <c:pt idx="2713">
                  <c:v>41.42761230500001</c:v>
                </c:pt>
                <c:pt idx="2714">
                  <c:v>41.442871094</c:v>
                </c:pt>
                <c:pt idx="2715">
                  <c:v>41.45812988300001</c:v>
                </c:pt>
                <c:pt idx="2716">
                  <c:v>41.473388672</c:v>
                </c:pt>
                <c:pt idx="2717">
                  <c:v>41.48864746099999</c:v>
                </c:pt>
                <c:pt idx="2718">
                  <c:v>41.50390625</c:v>
                </c:pt>
                <c:pt idx="2719">
                  <c:v>41.519165039</c:v>
                </c:pt>
                <c:pt idx="2720">
                  <c:v>41.534423828</c:v>
                </c:pt>
                <c:pt idx="2721">
                  <c:v>41.549682617</c:v>
                </c:pt>
                <c:pt idx="2722">
                  <c:v>41.564941406</c:v>
                </c:pt>
                <c:pt idx="2723">
                  <c:v>41.580200195</c:v>
                </c:pt>
                <c:pt idx="2724">
                  <c:v>41.595458984</c:v>
                </c:pt>
                <c:pt idx="2725">
                  <c:v>41.610717773</c:v>
                </c:pt>
                <c:pt idx="2726">
                  <c:v>41.625976563</c:v>
                </c:pt>
                <c:pt idx="2727">
                  <c:v>41.641235352</c:v>
                </c:pt>
                <c:pt idx="2728">
                  <c:v>41.656494141</c:v>
                </c:pt>
                <c:pt idx="2729">
                  <c:v>41.67175293</c:v>
                </c:pt>
                <c:pt idx="2730">
                  <c:v>41.687011719</c:v>
                </c:pt>
                <c:pt idx="2731">
                  <c:v>41.702270508</c:v>
                </c:pt>
                <c:pt idx="2732">
                  <c:v>41.71752929700001</c:v>
                </c:pt>
                <c:pt idx="2733">
                  <c:v>41.732788086</c:v>
                </c:pt>
                <c:pt idx="2734">
                  <c:v>41.748046875</c:v>
                </c:pt>
                <c:pt idx="2735">
                  <c:v>41.763305664</c:v>
                </c:pt>
                <c:pt idx="2736">
                  <c:v>41.778564453</c:v>
                </c:pt>
                <c:pt idx="2737">
                  <c:v>41.793823242</c:v>
                </c:pt>
                <c:pt idx="2738">
                  <c:v>41.809082031</c:v>
                </c:pt>
                <c:pt idx="2739">
                  <c:v>41.82434082</c:v>
                </c:pt>
                <c:pt idx="2740">
                  <c:v>41.839599609</c:v>
                </c:pt>
                <c:pt idx="2741">
                  <c:v>41.854858398</c:v>
                </c:pt>
                <c:pt idx="2742">
                  <c:v>41.870117188</c:v>
                </c:pt>
                <c:pt idx="2743">
                  <c:v>41.885375977</c:v>
                </c:pt>
                <c:pt idx="2744">
                  <c:v>41.900634766</c:v>
                </c:pt>
                <c:pt idx="2745">
                  <c:v>41.91589355499999</c:v>
                </c:pt>
                <c:pt idx="2746">
                  <c:v>41.931152344</c:v>
                </c:pt>
                <c:pt idx="2747">
                  <c:v>41.94641113300001</c:v>
                </c:pt>
                <c:pt idx="2748">
                  <c:v>41.961669922</c:v>
                </c:pt>
                <c:pt idx="2749">
                  <c:v>41.97692871100001</c:v>
                </c:pt>
                <c:pt idx="2750">
                  <c:v>41.9921875</c:v>
                </c:pt>
                <c:pt idx="2751">
                  <c:v>42.007446289</c:v>
                </c:pt>
                <c:pt idx="2752">
                  <c:v>42.022705078</c:v>
                </c:pt>
                <c:pt idx="2753">
                  <c:v>42.037963867</c:v>
                </c:pt>
                <c:pt idx="2754">
                  <c:v>42.053222656</c:v>
                </c:pt>
                <c:pt idx="2755">
                  <c:v>42.068481445</c:v>
                </c:pt>
                <c:pt idx="2756">
                  <c:v>42.083740234</c:v>
                </c:pt>
                <c:pt idx="2757">
                  <c:v>42.09899902300001</c:v>
                </c:pt>
                <c:pt idx="2758">
                  <c:v>42.114257813</c:v>
                </c:pt>
                <c:pt idx="2759">
                  <c:v>42.129516602</c:v>
                </c:pt>
                <c:pt idx="2760">
                  <c:v>42.144775391</c:v>
                </c:pt>
                <c:pt idx="2761">
                  <c:v>42.16003418</c:v>
                </c:pt>
                <c:pt idx="2762">
                  <c:v>42.17529296900001</c:v>
                </c:pt>
                <c:pt idx="2763">
                  <c:v>42.190551758</c:v>
                </c:pt>
                <c:pt idx="2764">
                  <c:v>42.20581054700001</c:v>
                </c:pt>
                <c:pt idx="2765">
                  <c:v>42.221069336</c:v>
                </c:pt>
                <c:pt idx="2766">
                  <c:v>42.236328125</c:v>
                </c:pt>
                <c:pt idx="2767">
                  <c:v>42.251586914</c:v>
                </c:pt>
                <c:pt idx="2768">
                  <c:v>42.266845703</c:v>
                </c:pt>
                <c:pt idx="2769">
                  <c:v>42.282104492</c:v>
                </c:pt>
                <c:pt idx="2770">
                  <c:v>42.297363281</c:v>
                </c:pt>
                <c:pt idx="2771">
                  <c:v>42.31262207</c:v>
                </c:pt>
                <c:pt idx="2772">
                  <c:v>42.32788085899999</c:v>
                </c:pt>
                <c:pt idx="2773">
                  <c:v>42.343139648</c:v>
                </c:pt>
                <c:pt idx="2774">
                  <c:v>42.358398438</c:v>
                </c:pt>
                <c:pt idx="2775">
                  <c:v>42.373657227</c:v>
                </c:pt>
                <c:pt idx="2776">
                  <c:v>42.388916016</c:v>
                </c:pt>
                <c:pt idx="2777">
                  <c:v>42.404174805</c:v>
                </c:pt>
                <c:pt idx="2778">
                  <c:v>42.419433594</c:v>
                </c:pt>
                <c:pt idx="2779">
                  <c:v>42.43469238300001</c:v>
                </c:pt>
                <c:pt idx="2780">
                  <c:v>42.449951172</c:v>
                </c:pt>
                <c:pt idx="2781">
                  <c:v>42.46520996100001</c:v>
                </c:pt>
                <c:pt idx="2782">
                  <c:v>42.48046875</c:v>
                </c:pt>
                <c:pt idx="2783">
                  <c:v>42.495727539</c:v>
                </c:pt>
                <c:pt idx="2784">
                  <c:v>42.510986328</c:v>
                </c:pt>
                <c:pt idx="2785">
                  <c:v>42.526245117</c:v>
                </c:pt>
                <c:pt idx="2786">
                  <c:v>42.541503906</c:v>
                </c:pt>
                <c:pt idx="2787">
                  <c:v>42.556762695</c:v>
                </c:pt>
                <c:pt idx="2788">
                  <c:v>42.572021484</c:v>
                </c:pt>
                <c:pt idx="2789">
                  <c:v>42.587280273</c:v>
                </c:pt>
                <c:pt idx="2790">
                  <c:v>42.602539063</c:v>
                </c:pt>
                <c:pt idx="2791">
                  <c:v>42.617797852</c:v>
                </c:pt>
                <c:pt idx="2792">
                  <c:v>42.633056641</c:v>
                </c:pt>
                <c:pt idx="2793">
                  <c:v>42.64831543</c:v>
                </c:pt>
                <c:pt idx="2794">
                  <c:v>42.66357421900001</c:v>
                </c:pt>
                <c:pt idx="2795">
                  <c:v>42.678833008</c:v>
                </c:pt>
                <c:pt idx="2796">
                  <c:v>42.69409179700001</c:v>
                </c:pt>
                <c:pt idx="2797">
                  <c:v>42.709350586</c:v>
                </c:pt>
                <c:pt idx="2798">
                  <c:v>42.724609375</c:v>
                </c:pt>
                <c:pt idx="2799">
                  <c:v>42.739868164</c:v>
                </c:pt>
                <c:pt idx="2800">
                  <c:v>42.755126953</c:v>
                </c:pt>
                <c:pt idx="2801">
                  <c:v>42.770385742</c:v>
                </c:pt>
                <c:pt idx="2802">
                  <c:v>42.785644531</c:v>
                </c:pt>
                <c:pt idx="2803">
                  <c:v>42.80090332</c:v>
                </c:pt>
                <c:pt idx="2804">
                  <c:v>42.816162109</c:v>
                </c:pt>
                <c:pt idx="2805">
                  <c:v>42.831420898</c:v>
                </c:pt>
                <c:pt idx="2806">
                  <c:v>42.84667968799998</c:v>
                </c:pt>
                <c:pt idx="2807">
                  <c:v>42.861938477</c:v>
                </c:pt>
                <c:pt idx="2808">
                  <c:v>42.877197266</c:v>
                </c:pt>
                <c:pt idx="2809">
                  <c:v>42.892456055</c:v>
                </c:pt>
                <c:pt idx="2810">
                  <c:v>42.907714844</c:v>
                </c:pt>
                <c:pt idx="2811">
                  <c:v>42.92297363300001</c:v>
                </c:pt>
                <c:pt idx="2812">
                  <c:v>42.938232422</c:v>
                </c:pt>
                <c:pt idx="2813">
                  <c:v>42.953491211</c:v>
                </c:pt>
                <c:pt idx="2814">
                  <c:v>42.96875</c:v>
                </c:pt>
                <c:pt idx="2815">
                  <c:v>42.984008789</c:v>
                </c:pt>
                <c:pt idx="2816">
                  <c:v>42.99926757799998</c:v>
                </c:pt>
                <c:pt idx="2817">
                  <c:v>43.014526367</c:v>
                </c:pt>
                <c:pt idx="2818">
                  <c:v>43.029785156</c:v>
                </c:pt>
                <c:pt idx="2819">
                  <c:v>43.045043945</c:v>
                </c:pt>
                <c:pt idx="2820">
                  <c:v>43.060302734</c:v>
                </c:pt>
                <c:pt idx="2821">
                  <c:v>43.075561523</c:v>
                </c:pt>
                <c:pt idx="2822">
                  <c:v>43.090820313</c:v>
                </c:pt>
                <c:pt idx="2823">
                  <c:v>43.106079102</c:v>
                </c:pt>
                <c:pt idx="2824">
                  <c:v>43.121337891</c:v>
                </c:pt>
                <c:pt idx="2825">
                  <c:v>43.13659668</c:v>
                </c:pt>
                <c:pt idx="2826">
                  <c:v>43.151855469</c:v>
                </c:pt>
                <c:pt idx="2827">
                  <c:v>43.167114258</c:v>
                </c:pt>
                <c:pt idx="2828">
                  <c:v>43.18237304700001</c:v>
                </c:pt>
                <c:pt idx="2829">
                  <c:v>43.197631836</c:v>
                </c:pt>
                <c:pt idx="2830">
                  <c:v>43.212890625</c:v>
                </c:pt>
                <c:pt idx="2831">
                  <c:v>43.228149414</c:v>
                </c:pt>
                <c:pt idx="2832">
                  <c:v>43.243408203</c:v>
                </c:pt>
                <c:pt idx="2833">
                  <c:v>43.258666992</c:v>
                </c:pt>
                <c:pt idx="2834">
                  <c:v>43.273925781</c:v>
                </c:pt>
                <c:pt idx="2835">
                  <c:v>43.28918457</c:v>
                </c:pt>
                <c:pt idx="2836">
                  <c:v>43.30444335899999</c:v>
                </c:pt>
                <c:pt idx="2837">
                  <c:v>43.319702148</c:v>
                </c:pt>
                <c:pt idx="2838">
                  <c:v>43.334960938</c:v>
                </c:pt>
                <c:pt idx="2839">
                  <c:v>43.350219727</c:v>
                </c:pt>
                <c:pt idx="2840">
                  <c:v>43.365478516</c:v>
                </c:pt>
                <c:pt idx="2841">
                  <c:v>43.380737305</c:v>
                </c:pt>
                <c:pt idx="2842">
                  <c:v>43.395996094</c:v>
                </c:pt>
                <c:pt idx="2843">
                  <c:v>43.411254883</c:v>
                </c:pt>
                <c:pt idx="2844">
                  <c:v>43.426513672</c:v>
                </c:pt>
                <c:pt idx="2845">
                  <c:v>43.441772461</c:v>
                </c:pt>
                <c:pt idx="2846">
                  <c:v>43.45703125</c:v>
                </c:pt>
                <c:pt idx="2847">
                  <c:v>43.472290039</c:v>
                </c:pt>
                <c:pt idx="2848">
                  <c:v>43.487548828</c:v>
                </c:pt>
                <c:pt idx="2849">
                  <c:v>43.502807617</c:v>
                </c:pt>
                <c:pt idx="2850">
                  <c:v>43.518066406</c:v>
                </c:pt>
                <c:pt idx="2851">
                  <c:v>43.533325195</c:v>
                </c:pt>
                <c:pt idx="2852">
                  <c:v>43.548583984</c:v>
                </c:pt>
                <c:pt idx="2853">
                  <c:v>43.563842773</c:v>
                </c:pt>
                <c:pt idx="2854">
                  <c:v>43.579101563</c:v>
                </c:pt>
                <c:pt idx="2855">
                  <c:v>43.594360352</c:v>
                </c:pt>
                <c:pt idx="2856">
                  <c:v>43.609619141</c:v>
                </c:pt>
                <c:pt idx="2857">
                  <c:v>43.62487793</c:v>
                </c:pt>
                <c:pt idx="2858">
                  <c:v>43.64013671900001</c:v>
                </c:pt>
                <c:pt idx="2859">
                  <c:v>43.655395508</c:v>
                </c:pt>
                <c:pt idx="2860">
                  <c:v>43.67065429700001</c:v>
                </c:pt>
                <c:pt idx="2861">
                  <c:v>43.685913086</c:v>
                </c:pt>
                <c:pt idx="2862">
                  <c:v>43.701171875</c:v>
                </c:pt>
                <c:pt idx="2863">
                  <c:v>43.716430664</c:v>
                </c:pt>
                <c:pt idx="2864">
                  <c:v>43.73168945299998</c:v>
                </c:pt>
                <c:pt idx="2865">
                  <c:v>43.746948242</c:v>
                </c:pt>
                <c:pt idx="2866">
                  <c:v>43.762207031</c:v>
                </c:pt>
                <c:pt idx="2867">
                  <c:v>43.77746582</c:v>
                </c:pt>
                <c:pt idx="2868">
                  <c:v>43.79272460900001</c:v>
                </c:pt>
                <c:pt idx="2869">
                  <c:v>43.807983398</c:v>
                </c:pt>
                <c:pt idx="2870">
                  <c:v>43.823242188</c:v>
                </c:pt>
                <c:pt idx="2871">
                  <c:v>43.838500977</c:v>
                </c:pt>
                <c:pt idx="2872">
                  <c:v>43.853759766</c:v>
                </c:pt>
                <c:pt idx="2873">
                  <c:v>43.869018555</c:v>
                </c:pt>
                <c:pt idx="2874">
                  <c:v>43.884277344</c:v>
                </c:pt>
                <c:pt idx="2875">
                  <c:v>43.89953613300001</c:v>
                </c:pt>
                <c:pt idx="2876">
                  <c:v>43.914794922</c:v>
                </c:pt>
                <c:pt idx="2877">
                  <c:v>43.93005371100001</c:v>
                </c:pt>
                <c:pt idx="2878">
                  <c:v>43.9453125</c:v>
                </c:pt>
                <c:pt idx="2879">
                  <c:v>43.960571289</c:v>
                </c:pt>
                <c:pt idx="2880">
                  <c:v>43.975830078</c:v>
                </c:pt>
                <c:pt idx="2881">
                  <c:v>43.991088867</c:v>
                </c:pt>
                <c:pt idx="2882">
                  <c:v>44.006347656</c:v>
                </c:pt>
                <c:pt idx="2883">
                  <c:v>44.021606445</c:v>
                </c:pt>
                <c:pt idx="2884">
                  <c:v>44.036865234</c:v>
                </c:pt>
                <c:pt idx="2885">
                  <c:v>44.052124023</c:v>
                </c:pt>
                <c:pt idx="2886">
                  <c:v>44.067382813</c:v>
                </c:pt>
                <c:pt idx="2887">
                  <c:v>44.082641602</c:v>
                </c:pt>
                <c:pt idx="2888">
                  <c:v>44.097900391</c:v>
                </c:pt>
                <c:pt idx="2889">
                  <c:v>44.11315918</c:v>
                </c:pt>
                <c:pt idx="2890">
                  <c:v>44.12841796900001</c:v>
                </c:pt>
                <c:pt idx="2891">
                  <c:v>44.143676758</c:v>
                </c:pt>
                <c:pt idx="2892">
                  <c:v>44.15893554700001</c:v>
                </c:pt>
                <c:pt idx="2893">
                  <c:v>44.174194336</c:v>
                </c:pt>
                <c:pt idx="2894">
                  <c:v>44.189453125</c:v>
                </c:pt>
                <c:pt idx="2895">
                  <c:v>44.204711914</c:v>
                </c:pt>
                <c:pt idx="2896">
                  <c:v>44.219970703</c:v>
                </c:pt>
                <c:pt idx="2897">
                  <c:v>44.235229492</c:v>
                </c:pt>
                <c:pt idx="2898">
                  <c:v>44.250488281</c:v>
                </c:pt>
                <c:pt idx="2899">
                  <c:v>44.26574707</c:v>
                </c:pt>
                <c:pt idx="2900">
                  <c:v>44.281005859</c:v>
                </c:pt>
                <c:pt idx="2901">
                  <c:v>44.296264648</c:v>
                </c:pt>
                <c:pt idx="2902">
                  <c:v>44.31152343799998</c:v>
                </c:pt>
                <c:pt idx="2903">
                  <c:v>44.326782227</c:v>
                </c:pt>
                <c:pt idx="2904">
                  <c:v>44.342041016</c:v>
                </c:pt>
                <c:pt idx="2905">
                  <c:v>44.35729980499999</c:v>
                </c:pt>
                <c:pt idx="2906">
                  <c:v>44.372558594</c:v>
                </c:pt>
                <c:pt idx="2907">
                  <c:v>44.387817383</c:v>
                </c:pt>
                <c:pt idx="2908">
                  <c:v>44.403076172</c:v>
                </c:pt>
                <c:pt idx="2909">
                  <c:v>44.41833496100001</c:v>
                </c:pt>
                <c:pt idx="2910">
                  <c:v>44.43359375</c:v>
                </c:pt>
                <c:pt idx="2911">
                  <c:v>44.448852539</c:v>
                </c:pt>
                <c:pt idx="2912">
                  <c:v>44.464111328</c:v>
                </c:pt>
                <c:pt idx="2913">
                  <c:v>44.479370117</c:v>
                </c:pt>
                <c:pt idx="2914">
                  <c:v>44.494628906</c:v>
                </c:pt>
                <c:pt idx="2915">
                  <c:v>44.50988769499998</c:v>
                </c:pt>
                <c:pt idx="2916">
                  <c:v>44.525146484</c:v>
                </c:pt>
                <c:pt idx="2917">
                  <c:v>44.540405273</c:v>
                </c:pt>
                <c:pt idx="2918">
                  <c:v>44.55566406299998</c:v>
                </c:pt>
                <c:pt idx="2919">
                  <c:v>44.570922852</c:v>
                </c:pt>
                <c:pt idx="2920">
                  <c:v>44.586181641</c:v>
                </c:pt>
                <c:pt idx="2921">
                  <c:v>44.60144043</c:v>
                </c:pt>
                <c:pt idx="2922">
                  <c:v>44.616699219</c:v>
                </c:pt>
                <c:pt idx="2923">
                  <c:v>44.631958008</c:v>
                </c:pt>
                <c:pt idx="2924">
                  <c:v>44.64721679700001</c:v>
                </c:pt>
                <c:pt idx="2925">
                  <c:v>44.662475586</c:v>
                </c:pt>
                <c:pt idx="2926">
                  <c:v>44.677734375</c:v>
                </c:pt>
                <c:pt idx="2927">
                  <c:v>44.692993164</c:v>
                </c:pt>
                <c:pt idx="2928">
                  <c:v>44.708251953</c:v>
                </c:pt>
                <c:pt idx="2929">
                  <c:v>44.723510742</c:v>
                </c:pt>
                <c:pt idx="2930">
                  <c:v>44.738769531</c:v>
                </c:pt>
                <c:pt idx="2931">
                  <c:v>44.75402832</c:v>
                </c:pt>
                <c:pt idx="2932">
                  <c:v>44.769287109</c:v>
                </c:pt>
                <c:pt idx="2933">
                  <c:v>44.784545898</c:v>
                </c:pt>
                <c:pt idx="2934">
                  <c:v>44.799804688</c:v>
                </c:pt>
                <c:pt idx="2935">
                  <c:v>44.81506347699998</c:v>
                </c:pt>
                <c:pt idx="2936">
                  <c:v>44.830322266</c:v>
                </c:pt>
                <c:pt idx="2937">
                  <c:v>44.84558105499999</c:v>
                </c:pt>
                <c:pt idx="2938">
                  <c:v>44.860839844</c:v>
                </c:pt>
                <c:pt idx="2939">
                  <c:v>44.87609863300001</c:v>
                </c:pt>
                <c:pt idx="2940">
                  <c:v>44.891357422</c:v>
                </c:pt>
                <c:pt idx="2941">
                  <c:v>44.90661621100001</c:v>
                </c:pt>
                <c:pt idx="2942">
                  <c:v>44.921875</c:v>
                </c:pt>
                <c:pt idx="2943">
                  <c:v>44.937133789</c:v>
                </c:pt>
                <c:pt idx="2944">
                  <c:v>44.952392578</c:v>
                </c:pt>
                <c:pt idx="2945">
                  <c:v>44.967651367</c:v>
                </c:pt>
                <c:pt idx="2946">
                  <c:v>44.982910156</c:v>
                </c:pt>
                <c:pt idx="2947">
                  <c:v>44.998168945</c:v>
                </c:pt>
                <c:pt idx="2948">
                  <c:v>45.013427734</c:v>
                </c:pt>
                <c:pt idx="2949">
                  <c:v>45.028686523</c:v>
                </c:pt>
                <c:pt idx="2950">
                  <c:v>45.043945313</c:v>
                </c:pt>
                <c:pt idx="2951">
                  <c:v>45.059204102</c:v>
                </c:pt>
                <c:pt idx="2952">
                  <c:v>45.074462891</c:v>
                </c:pt>
                <c:pt idx="2953">
                  <c:v>45.08972168</c:v>
                </c:pt>
                <c:pt idx="2954">
                  <c:v>45.104980469</c:v>
                </c:pt>
                <c:pt idx="2955">
                  <c:v>45.120239258</c:v>
                </c:pt>
                <c:pt idx="2956">
                  <c:v>45.13549804700001</c:v>
                </c:pt>
                <c:pt idx="2957">
                  <c:v>45.150756836</c:v>
                </c:pt>
                <c:pt idx="2958">
                  <c:v>45.166015625</c:v>
                </c:pt>
                <c:pt idx="2959">
                  <c:v>45.18127441399998</c:v>
                </c:pt>
                <c:pt idx="2960">
                  <c:v>45.196533203</c:v>
                </c:pt>
                <c:pt idx="2961">
                  <c:v>45.211791992</c:v>
                </c:pt>
                <c:pt idx="2962">
                  <c:v>45.227050781</c:v>
                </c:pt>
                <c:pt idx="2963">
                  <c:v>45.24230957</c:v>
                </c:pt>
                <c:pt idx="2964">
                  <c:v>45.257568359</c:v>
                </c:pt>
                <c:pt idx="2965">
                  <c:v>45.272827148</c:v>
                </c:pt>
                <c:pt idx="2966">
                  <c:v>45.288085938</c:v>
                </c:pt>
                <c:pt idx="2967">
                  <c:v>45.303344727</c:v>
                </c:pt>
                <c:pt idx="2968">
                  <c:v>45.318603516</c:v>
                </c:pt>
                <c:pt idx="2969">
                  <c:v>45.333862305</c:v>
                </c:pt>
                <c:pt idx="2970">
                  <c:v>45.349121094</c:v>
                </c:pt>
                <c:pt idx="2971">
                  <c:v>45.36437988300001</c:v>
                </c:pt>
                <c:pt idx="2972">
                  <c:v>45.379638672</c:v>
                </c:pt>
                <c:pt idx="2973">
                  <c:v>45.39489746099999</c:v>
                </c:pt>
                <c:pt idx="2974">
                  <c:v>45.41015625</c:v>
                </c:pt>
                <c:pt idx="2975">
                  <c:v>45.425415039</c:v>
                </c:pt>
                <c:pt idx="2976">
                  <c:v>45.440673828</c:v>
                </c:pt>
                <c:pt idx="2977">
                  <c:v>45.455932617</c:v>
                </c:pt>
                <c:pt idx="2978">
                  <c:v>45.471191406</c:v>
                </c:pt>
                <c:pt idx="2979">
                  <c:v>45.486450195</c:v>
                </c:pt>
                <c:pt idx="2980">
                  <c:v>45.501708984</c:v>
                </c:pt>
                <c:pt idx="2981">
                  <c:v>45.516967773</c:v>
                </c:pt>
                <c:pt idx="2982">
                  <c:v>45.532226563</c:v>
                </c:pt>
                <c:pt idx="2983">
                  <c:v>45.547485352</c:v>
                </c:pt>
                <c:pt idx="2984">
                  <c:v>45.562744141</c:v>
                </c:pt>
                <c:pt idx="2985">
                  <c:v>45.57800293</c:v>
                </c:pt>
                <c:pt idx="2986">
                  <c:v>45.593261719</c:v>
                </c:pt>
                <c:pt idx="2987">
                  <c:v>45.608520508</c:v>
                </c:pt>
                <c:pt idx="2988">
                  <c:v>45.62377929700001</c:v>
                </c:pt>
                <c:pt idx="2989">
                  <c:v>45.639038086</c:v>
                </c:pt>
                <c:pt idx="2990">
                  <c:v>45.654296875</c:v>
                </c:pt>
                <c:pt idx="2991">
                  <c:v>45.669555664</c:v>
                </c:pt>
                <c:pt idx="2992">
                  <c:v>45.68481445299998</c:v>
                </c:pt>
                <c:pt idx="2993">
                  <c:v>45.700073242</c:v>
                </c:pt>
                <c:pt idx="2994">
                  <c:v>45.715332031</c:v>
                </c:pt>
                <c:pt idx="2995">
                  <c:v>45.73059082</c:v>
                </c:pt>
                <c:pt idx="2996">
                  <c:v>45.745849609</c:v>
                </c:pt>
                <c:pt idx="2997">
                  <c:v>45.761108398</c:v>
                </c:pt>
                <c:pt idx="2998">
                  <c:v>45.776367188</c:v>
                </c:pt>
                <c:pt idx="2999">
                  <c:v>45.791625977</c:v>
                </c:pt>
                <c:pt idx="3000">
                  <c:v>45.80688476599997</c:v>
                </c:pt>
                <c:pt idx="3001">
                  <c:v>45.822143555</c:v>
                </c:pt>
                <c:pt idx="3002">
                  <c:v>45.837402344</c:v>
                </c:pt>
                <c:pt idx="3003">
                  <c:v>45.852661133</c:v>
                </c:pt>
                <c:pt idx="3004">
                  <c:v>45.867919922</c:v>
                </c:pt>
                <c:pt idx="3005">
                  <c:v>45.88317871100001</c:v>
                </c:pt>
                <c:pt idx="3006">
                  <c:v>45.8984375</c:v>
                </c:pt>
                <c:pt idx="3007">
                  <c:v>45.913696289</c:v>
                </c:pt>
                <c:pt idx="3008">
                  <c:v>45.928955078</c:v>
                </c:pt>
                <c:pt idx="3009">
                  <c:v>45.944213867</c:v>
                </c:pt>
                <c:pt idx="3010">
                  <c:v>45.959472656</c:v>
                </c:pt>
                <c:pt idx="3011">
                  <c:v>45.974731445</c:v>
                </c:pt>
                <c:pt idx="3012">
                  <c:v>45.989990234</c:v>
                </c:pt>
                <c:pt idx="3013">
                  <c:v>46.005249023</c:v>
                </c:pt>
                <c:pt idx="3014">
                  <c:v>46.020507813</c:v>
                </c:pt>
                <c:pt idx="3015">
                  <c:v>46.035766602</c:v>
                </c:pt>
                <c:pt idx="3016">
                  <c:v>46.051025391</c:v>
                </c:pt>
                <c:pt idx="3017">
                  <c:v>46.06628418</c:v>
                </c:pt>
                <c:pt idx="3018">
                  <c:v>46.081542969</c:v>
                </c:pt>
                <c:pt idx="3019">
                  <c:v>46.096801758</c:v>
                </c:pt>
                <c:pt idx="3020">
                  <c:v>46.11206054700001</c:v>
                </c:pt>
                <c:pt idx="3021">
                  <c:v>46.127319336</c:v>
                </c:pt>
                <c:pt idx="3022">
                  <c:v>46.142578125</c:v>
                </c:pt>
                <c:pt idx="3023">
                  <c:v>46.157836914</c:v>
                </c:pt>
                <c:pt idx="3024">
                  <c:v>46.173095703</c:v>
                </c:pt>
                <c:pt idx="3025">
                  <c:v>46.188354492</c:v>
                </c:pt>
                <c:pt idx="3026">
                  <c:v>46.203613281</c:v>
                </c:pt>
                <c:pt idx="3027">
                  <c:v>46.21887207</c:v>
                </c:pt>
                <c:pt idx="3028">
                  <c:v>46.23413085900001</c:v>
                </c:pt>
                <c:pt idx="3029">
                  <c:v>46.249389648</c:v>
                </c:pt>
                <c:pt idx="3030">
                  <c:v>46.264648438</c:v>
                </c:pt>
                <c:pt idx="3031">
                  <c:v>46.279907227</c:v>
                </c:pt>
                <c:pt idx="3032">
                  <c:v>46.295166016</c:v>
                </c:pt>
                <c:pt idx="3033">
                  <c:v>46.31042480499999</c:v>
                </c:pt>
                <c:pt idx="3034">
                  <c:v>46.325683594</c:v>
                </c:pt>
                <c:pt idx="3035">
                  <c:v>46.34094238300001</c:v>
                </c:pt>
                <c:pt idx="3036">
                  <c:v>46.35620117199997</c:v>
                </c:pt>
                <c:pt idx="3037">
                  <c:v>46.371459961</c:v>
                </c:pt>
                <c:pt idx="3038">
                  <c:v>46.38671875</c:v>
                </c:pt>
                <c:pt idx="3039">
                  <c:v>46.401977539</c:v>
                </c:pt>
                <c:pt idx="3040">
                  <c:v>46.417236328</c:v>
                </c:pt>
                <c:pt idx="3041">
                  <c:v>46.432495117</c:v>
                </c:pt>
                <c:pt idx="3042">
                  <c:v>46.447753906</c:v>
                </c:pt>
                <c:pt idx="3043">
                  <c:v>46.463012695</c:v>
                </c:pt>
                <c:pt idx="3044">
                  <c:v>46.478271484</c:v>
                </c:pt>
                <c:pt idx="3045">
                  <c:v>46.49353027300001</c:v>
                </c:pt>
                <c:pt idx="3046">
                  <c:v>46.508789063</c:v>
                </c:pt>
                <c:pt idx="3047">
                  <c:v>46.524047852</c:v>
                </c:pt>
                <c:pt idx="3048">
                  <c:v>46.539306641</c:v>
                </c:pt>
                <c:pt idx="3049">
                  <c:v>46.55456543</c:v>
                </c:pt>
                <c:pt idx="3050">
                  <c:v>46.569824219</c:v>
                </c:pt>
                <c:pt idx="3051">
                  <c:v>46.585083008</c:v>
                </c:pt>
                <c:pt idx="3052">
                  <c:v>46.60034179700001</c:v>
                </c:pt>
                <c:pt idx="3053">
                  <c:v>46.615600586</c:v>
                </c:pt>
                <c:pt idx="3054">
                  <c:v>46.630859375</c:v>
                </c:pt>
                <c:pt idx="3055">
                  <c:v>46.646118164</c:v>
                </c:pt>
                <c:pt idx="3056">
                  <c:v>46.661376953</c:v>
                </c:pt>
                <c:pt idx="3057">
                  <c:v>46.676635742</c:v>
                </c:pt>
                <c:pt idx="3058">
                  <c:v>46.691894531</c:v>
                </c:pt>
                <c:pt idx="3059">
                  <c:v>46.70715332</c:v>
                </c:pt>
                <c:pt idx="3060">
                  <c:v>46.72241210900001</c:v>
                </c:pt>
                <c:pt idx="3061">
                  <c:v>46.737670898</c:v>
                </c:pt>
                <c:pt idx="3062">
                  <c:v>46.752929688</c:v>
                </c:pt>
                <c:pt idx="3063">
                  <c:v>46.768188477</c:v>
                </c:pt>
                <c:pt idx="3064">
                  <c:v>46.783447266</c:v>
                </c:pt>
                <c:pt idx="3065">
                  <c:v>46.79870605500001</c:v>
                </c:pt>
                <c:pt idx="3066">
                  <c:v>46.813964844</c:v>
                </c:pt>
                <c:pt idx="3067">
                  <c:v>46.82922363300001</c:v>
                </c:pt>
                <c:pt idx="3068">
                  <c:v>46.84448242199997</c:v>
                </c:pt>
                <c:pt idx="3069">
                  <c:v>46.859741211</c:v>
                </c:pt>
                <c:pt idx="3070">
                  <c:v>46.875</c:v>
                </c:pt>
                <c:pt idx="3071">
                  <c:v>46.890258789</c:v>
                </c:pt>
                <c:pt idx="3072">
                  <c:v>46.905517578</c:v>
                </c:pt>
                <c:pt idx="3073">
                  <c:v>46.920776367</c:v>
                </c:pt>
                <c:pt idx="3074">
                  <c:v>46.936035156</c:v>
                </c:pt>
                <c:pt idx="3075">
                  <c:v>46.951293945</c:v>
                </c:pt>
                <c:pt idx="3076">
                  <c:v>46.966552734</c:v>
                </c:pt>
                <c:pt idx="3077">
                  <c:v>46.981811523</c:v>
                </c:pt>
                <c:pt idx="3078">
                  <c:v>46.997070313</c:v>
                </c:pt>
                <c:pt idx="3079">
                  <c:v>47.012329102</c:v>
                </c:pt>
                <c:pt idx="3080">
                  <c:v>47.027587891</c:v>
                </c:pt>
                <c:pt idx="3081">
                  <c:v>47.04284668</c:v>
                </c:pt>
                <c:pt idx="3082">
                  <c:v>47.058105469</c:v>
                </c:pt>
                <c:pt idx="3083">
                  <c:v>47.073364258</c:v>
                </c:pt>
                <c:pt idx="3084">
                  <c:v>47.08862304700001</c:v>
                </c:pt>
                <c:pt idx="3085">
                  <c:v>47.103881836</c:v>
                </c:pt>
                <c:pt idx="3086">
                  <c:v>47.119140625</c:v>
                </c:pt>
                <c:pt idx="3087">
                  <c:v>47.134399414</c:v>
                </c:pt>
                <c:pt idx="3088">
                  <c:v>47.149658203</c:v>
                </c:pt>
                <c:pt idx="3089">
                  <c:v>47.164916992</c:v>
                </c:pt>
                <c:pt idx="3090">
                  <c:v>47.180175781</c:v>
                </c:pt>
                <c:pt idx="3091">
                  <c:v>47.19543457</c:v>
                </c:pt>
                <c:pt idx="3092">
                  <c:v>47.210693359</c:v>
                </c:pt>
                <c:pt idx="3093">
                  <c:v>47.225952148</c:v>
                </c:pt>
                <c:pt idx="3094">
                  <c:v>47.241210938</c:v>
                </c:pt>
                <c:pt idx="3095">
                  <c:v>47.256469727</c:v>
                </c:pt>
                <c:pt idx="3096">
                  <c:v>47.271728516</c:v>
                </c:pt>
                <c:pt idx="3097">
                  <c:v>47.286987305</c:v>
                </c:pt>
                <c:pt idx="3098">
                  <c:v>47.302246094</c:v>
                </c:pt>
                <c:pt idx="3099">
                  <c:v>47.317504883</c:v>
                </c:pt>
                <c:pt idx="3100">
                  <c:v>47.332763672</c:v>
                </c:pt>
                <c:pt idx="3101">
                  <c:v>47.348022461</c:v>
                </c:pt>
                <c:pt idx="3102">
                  <c:v>47.36328125</c:v>
                </c:pt>
                <c:pt idx="3103">
                  <c:v>47.378540039</c:v>
                </c:pt>
                <c:pt idx="3104">
                  <c:v>47.393798828</c:v>
                </c:pt>
                <c:pt idx="3105">
                  <c:v>47.409057617</c:v>
                </c:pt>
                <c:pt idx="3106">
                  <c:v>47.424316406</c:v>
                </c:pt>
                <c:pt idx="3107">
                  <c:v>47.439575195</c:v>
                </c:pt>
                <c:pt idx="3108">
                  <c:v>47.454833984</c:v>
                </c:pt>
                <c:pt idx="3109">
                  <c:v>47.470092773</c:v>
                </c:pt>
                <c:pt idx="3110">
                  <c:v>47.485351563</c:v>
                </c:pt>
                <c:pt idx="3111">
                  <c:v>47.500610352</c:v>
                </c:pt>
                <c:pt idx="3112">
                  <c:v>47.515869141</c:v>
                </c:pt>
                <c:pt idx="3113">
                  <c:v>47.53112793</c:v>
                </c:pt>
                <c:pt idx="3114">
                  <c:v>47.546386719</c:v>
                </c:pt>
                <c:pt idx="3115">
                  <c:v>47.561645508</c:v>
                </c:pt>
                <c:pt idx="3116">
                  <c:v>47.57690429700001</c:v>
                </c:pt>
                <c:pt idx="3117">
                  <c:v>47.592163086</c:v>
                </c:pt>
                <c:pt idx="3118">
                  <c:v>47.607421875</c:v>
                </c:pt>
                <c:pt idx="3119">
                  <c:v>47.622680664</c:v>
                </c:pt>
                <c:pt idx="3120">
                  <c:v>47.637939453</c:v>
                </c:pt>
                <c:pt idx="3121">
                  <c:v>47.653198242</c:v>
                </c:pt>
                <c:pt idx="3122">
                  <c:v>47.668457031</c:v>
                </c:pt>
                <c:pt idx="3123">
                  <c:v>47.68371582</c:v>
                </c:pt>
                <c:pt idx="3124">
                  <c:v>47.69897460900001</c:v>
                </c:pt>
                <c:pt idx="3125">
                  <c:v>47.714233398</c:v>
                </c:pt>
                <c:pt idx="3126">
                  <c:v>47.729492188</c:v>
                </c:pt>
                <c:pt idx="3127">
                  <c:v>47.744750977</c:v>
                </c:pt>
                <c:pt idx="3128">
                  <c:v>47.760009766</c:v>
                </c:pt>
                <c:pt idx="3129">
                  <c:v>47.775268555</c:v>
                </c:pt>
                <c:pt idx="3130">
                  <c:v>47.790527344</c:v>
                </c:pt>
                <c:pt idx="3131">
                  <c:v>47.80578613300001</c:v>
                </c:pt>
                <c:pt idx="3132">
                  <c:v>47.821044922</c:v>
                </c:pt>
                <c:pt idx="3133">
                  <c:v>47.83630371100001</c:v>
                </c:pt>
                <c:pt idx="3134">
                  <c:v>47.85156249999999</c:v>
                </c:pt>
                <c:pt idx="3135">
                  <c:v>47.866821289</c:v>
                </c:pt>
                <c:pt idx="3136">
                  <c:v>47.88208007799998</c:v>
                </c:pt>
                <c:pt idx="3137">
                  <c:v>47.897338867</c:v>
                </c:pt>
                <c:pt idx="3138">
                  <c:v>47.912597656</c:v>
                </c:pt>
                <c:pt idx="3139">
                  <c:v>47.927856445</c:v>
                </c:pt>
                <c:pt idx="3140">
                  <c:v>47.943115234</c:v>
                </c:pt>
                <c:pt idx="3141">
                  <c:v>47.958374023</c:v>
                </c:pt>
                <c:pt idx="3142">
                  <c:v>47.973632813</c:v>
                </c:pt>
                <c:pt idx="3143">
                  <c:v>47.988891602</c:v>
                </c:pt>
                <c:pt idx="3144">
                  <c:v>48.004150391</c:v>
                </c:pt>
                <c:pt idx="3145">
                  <c:v>48.01940918</c:v>
                </c:pt>
                <c:pt idx="3146">
                  <c:v>48.034667969</c:v>
                </c:pt>
                <c:pt idx="3147">
                  <c:v>48.049926758</c:v>
                </c:pt>
                <c:pt idx="3148">
                  <c:v>48.06518554700001</c:v>
                </c:pt>
                <c:pt idx="3149">
                  <c:v>48.080444336</c:v>
                </c:pt>
                <c:pt idx="3150">
                  <c:v>48.095703125</c:v>
                </c:pt>
                <c:pt idx="3151">
                  <c:v>48.110961914</c:v>
                </c:pt>
                <c:pt idx="3152">
                  <c:v>48.126220703</c:v>
                </c:pt>
                <c:pt idx="3153">
                  <c:v>48.14147949199998</c:v>
                </c:pt>
                <c:pt idx="3154">
                  <c:v>48.156738281</c:v>
                </c:pt>
                <c:pt idx="3155">
                  <c:v>48.17199707</c:v>
                </c:pt>
                <c:pt idx="3156">
                  <c:v>48.187255859</c:v>
                </c:pt>
                <c:pt idx="3157">
                  <c:v>48.202514648</c:v>
                </c:pt>
                <c:pt idx="3158">
                  <c:v>48.217773438</c:v>
                </c:pt>
                <c:pt idx="3159">
                  <c:v>48.233032227</c:v>
                </c:pt>
                <c:pt idx="3160">
                  <c:v>48.248291016</c:v>
                </c:pt>
                <c:pt idx="3161">
                  <c:v>48.26354980500001</c:v>
                </c:pt>
                <c:pt idx="3162">
                  <c:v>48.278808594</c:v>
                </c:pt>
                <c:pt idx="3163">
                  <c:v>48.29406738300001</c:v>
                </c:pt>
                <c:pt idx="3164">
                  <c:v>48.309326172</c:v>
                </c:pt>
                <c:pt idx="3165">
                  <c:v>48.324584961</c:v>
                </c:pt>
                <c:pt idx="3166">
                  <c:v>48.33984375</c:v>
                </c:pt>
                <c:pt idx="3167">
                  <c:v>48.355102539</c:v>
                </c:pt>
                <c:pt idx="3168">
                  <c:v>48.370361328</c:v>
                </c:pt>
                <c:pt idx="3169">
                  <c:v>48.385620117</c:v>
                </c:pt>
                <c:pt idx="3170">
                  <c:v>48.400878906</c:v>
                </c:pt>
                <c:pt idx="3171">
                  <c:v>48.416137695</c:v>
                </c:pt>
                <c:pt idx="3172">
                  <c:v>48.431396484</c:v>
                </c:pt>
                <c:pt idx="3173">
                  <c:v>48.446655273</c:v>
                </c:pt>
                <c:pt idx="3174">
                  <c:v>48.461914063</c:v>
                </c:pt>
                <c:pt idx="3175">
                  <c:v>48.477172852</c:v>
                </c:pt>
                <c:pt idx="3176">
                  <c:v>48.492431641</c:v>
                </c:pt>
                <c:pt idx="3177">
                  <c:v>48.50769043</c:v>
                </c:pt>
                <c:pt idx="3178">
                  <c:v>48.52294921900001</c:v>
                </c:pt>
                <c:pt idx="3179">
                  <c:v>48.538208008</c:v>
                </c:pt>
                <c:pt idx="3180">
                  <c:v>48.553466797</c:v>
                </c:pt>
                <c:pt idx="3181">
                  <c:v>48.568725586</c:v>
                </c:pt>
                <c:pt idx="3182">
                  <c:v>48.583984375</c:v>
                </c:pt>
                <c:pt idx="3183">
                  <c:v>48.599243164</c:v>
                </c:pt>
                <c:pt idx="3184">
                  <c:v>48.614501953</c:v>
                </c:pt>
                <c:pt idx="3185">
                  <c:v>48.629760742</c:v>
                </c:pt>
                <c:pt idx="3186">
                  <c:v>48.645019531</c:v>
                </c:pt>
                <c:pt idx="3187">
                  <c:v>48.66027832</c:v>
                </c:pt>
                <c:pt idx="3188">
                  <c:v>48.67553710900001</c:v>
                </c:pt>
                <c:pt idx="3189">
                  <c:v>48.690795898</c:v>
                </c:pt>
                <c:pt idx="3190">
                  <c:v>48.706054688</c:v>
                </c:pt>
                <c:pt idx="3191">
                  <c:v>48.721313477</c:v>
                </c:pt>
                <c:pt idx="3192">
                  <c:v>48.736572266</c:v>
                </c:pt>
                <c:pt idx="3193">
                  <c:v>48.75183105499999</c:v>
                </c:pt>
                <c:pt idx="3194">
                  <c:v>48.767089844</c:v>
                </c:pt>
                <c:pt idx="3195">
                  <c:v>48.78234863300001</c:v>
                </c:pt>
                <c:pt idx="3196">
                  <c:v>48.797607422</c:v>
                </c:pt>
                <c:pt idx="3197">
                  <c:v>48.812866211</c:v>
                </c:pt>
                <c:pt idx="3198">
                  <c:v>48.828125</c:v>
                </c:pt>
                <c:pt idx="3199">
                  <c:v>48.843383789</c:v>
                </c:pt>
                <c:pt idx="3200">
                  <c:v>48.85864257799998</c:v>
                </c:pt>
                <c:pt idx="3201">
                  <c:v>48.873901367</c:v>
                </c:pt>
                <c:pt idx="3202">
                  <c:v>48.889160156</c:v>
                </c:pt>
                <c:pt idx="3203">
                  <c:v>48.904418945</c:v>
                </c:pt>
                <c:pt idx="3204">
                  <c:v>48.919677734</c:v>
                </c:pt>
                <c:pt idx="3205">
                  <c:v>48.934936523</c:v>
                </c:pt>
                <c:pt idx="3206">
                  <c:v>48.950195313</c:v>
                </c:pt>
                <c:pt idx="3207">
                  <c:v>48.965454102</c:v>
                </c:pt>
                <c:pt idx="3208">
                  <c:v>48.980712891</c:v>
                </c:pt>
                <c:pt idx="3209">
                  <c:v>48.99597168</c:v>
                </c:pt>
                <c:pt idx="3210">
                  <c:v>49.011230469</c:v>
                </c:pt>
                <c:pt idx="3211">
                  <c:v>49.026489258</c:v>
                </c:pt>
                <c:pt idx="3212">
                  <c:v>49.04174804700001</c:v>
                </c:pt>
                <c:pt idx="3213">
                  <c:v>49.057006836</c:v>
                </c:pt>
                <c:pt idx="3214">
                  <c:v>49.072265625</c:v>
                </c:pt>
                <c:pt idx="3215">
                  <c:v>49.08752441399998</c:v>
                </c:pt>
                <c:pt idx="3216">
                  <c:v>49.102783203</c:v>
                </c:pt>
                <c:pt idx="3217">
                  <c:v>49.118041992</c:v>
                </c:pt>
                <c:pt idx="3218">
                  <c:v>49.133300781</c:v>
                </c:pt>
                <c:pt idx="3219">
                  <c:v>49.14855957</c:v>
                </c:pt>
                <c:pt idx="3220">
                  <c:v>49.16381835900001</c:v>
                </c:pt>
                <c:pt idx="3221">
                  <c:v>49.179077148</c:v>
                </c:pt>
                <c:pt idx="3222">
                  <c:v>49.194335938</c:v>
                </c:pt>
                <c:pt idx="3223">
                  <c:v>49.209594727</c:v>
                </c:pt>
                <c:pt idx="3224">
                  <c:v>49.224853516</c:v>
                </c:pt>
                <c:pt idx="3225">
                  <c:v>49.24011230500001</c:v>
                </c:pt>
                <c:pt idx="3226">
                  <c:v>49.255371094</c:v>
                </c:pt>
                <c:pt idx="3227">
                  <c:v>49.27062988300001</c:v>
                </c:pt>
                <c:pt idx="3228">
                  <c:v>49.285888672</c:v>
                </c:pt>
                <c:pt idx="3229">
                  <c:v>49.30114746099999</c:v>
                </c:pt>
                <c:pt idx="3230">
                  <c:v>49.31640625</c:v>
                </c:pt>
                <c:pt idx="3231">
                  <c:v>49.331665039</c:v>
                </c:pt>
                <c:pt idx="3232">
                  <c:v>49.346923828</c:v>
                </c:pt>
                <c:pt idx="3233">
                  <c:v>49.362182617</c:v>
                </c:pt>
                <c:pt idx="3234">
                  <c:v>49.37744140599997</c:v>
                </c:pt>
                <c:pt idx="3235">
                  <c:v>49.392700195</c:v>
                </c:pt>
                <c:pt idx="3236">
                  <c:v>49.407958984</c:v>
                </c:pt>
                <c:pt idx="3237">
                  <c:v>49.423217773</c:v>
                </c:pt>
                <c:pt idx="3238">
                  <c:v>49.438476563</c:v>
                </c:pt>
                <c:pt idx="3239">
                  <c:v>49.453735352</c:v>
                </c:pt>
                <c:pt idx="3240">
                  <c:v>49.468994141</c:v>
                </c:pt>
                <c:pt idx="3241">
                  <c:v>49.48425293</c:v>
                </c:pt>
                <c:pt idx="3242">
                  <c:v>49.49951171900001</c:v>
                </c:pt>
                <c:pt idx="3243">
                  <c:v>49.514770508</c:v>
                </c:pt>
                <c:pt idx="3244">
                  <c:v>49.53002929700001</c:v>
                </c:pt>
                <c:pt idx="3245">
                  <c:v>49.545288086</c:v>
                </c:pt>
                <c:pt idx="3246">
                  <c:v>49.560546875</c:v>
                </c:pt>
                <c:pt idx="3247">
                  <c:v>49.575805664</c:v>
                </c:pt>
                <c:pt idx="3248">
                  <c:v>49.59106445299998</c:v>
                </c:pt>
                <c:pt idx="3249">
                  <c:v>49.606323242</c:v>
                </c:pt>
                <c:pt idx="3250">
                  <c:v>49.621582031</c:v>
                </c:pt>
                <c:pt idx="3251">
                  <c:v>49.63684082</c:v>
                </c:pt>
                <c:pt idx="3252">
                  <c:v>49.652099609</c:v>
                </c:pt>
                <c:pt idx="3253">
                  <c:v>49.667358398</c:v>
                </c:pt>
                <c:pt idx="3254">
                  <c:v>49.682617188</c:v>
                </c:pt>
                <c:pt idx="3255">
                  <c:v>49.697875977</c:v>
                </c:pt>
                <c:pt idx="3256">
                  <c:v>49.713134766</c:v>
                </c:pt>
                <c:pt idx="3257">
                  <c:v>49.72839355500001</c:v>
                </c:pt>
                <c:pt idx="3258">
                  <c:v>49.743652344</c:v>
                </c:pt>
                <c:pt idx="3259">
                  <c:v>49.75891113300001</c:v>
                </c:pt>
                <c:pt idx="3260">
                  <c:v>49.774169922</c:v>
                </c:pt>
                <c:pt idx="3261">
                  <c:v>49.78942871100001</c:v>
                </c:pt>
                <c:pt idx="3262">
                  <c:v>49.80468749999996</c:v>
                </c:pt>
                <c:pt idx="3263">
                  <c:v>49.819946289</c:v>
                </c:pt>
                <c:pt idx="3264">
                  <c:v>49.835205078</c:v>
                </c:pt>
                <c:pt idx="3265">
                  <c:v>49.85046386699998</c:v>
                </c:pt>
                <c:pt idx="3266">
                  <c:v>49.865722656</c:v>
                </c:pt>
                <c:pt idx="3267">
                  <c:v>49.88098144499998</c:v>
                </c:pt>
                <c:pt idx="3268">
                  <c:v>49.896240234</c:v>
                </c:pt>
                <c:pt idx="3269">
                  <c:v>49.911499023</c:v>
                </c:pt>
                <c:pt idx="3270">
                  <c:v>49.926757813</c:v>
                </c:pt>
                <c:pt idx="3271">
                  <c:v>49.942016602</c:v>
                </c:pt>
                <c:pt idx="3272">
                  <c:v>49.957275391</c:v>
                </c:pt>
                <c:pt idx="3273">
                  <c:v>49.97253418</c:v>
                </c:pt>
                <c:pt idx="3274">
                  <c:v>49.987792969</c:v>
                </c:pt>
                <c:pt idx="3275">
                  <c:v>50.003051758</c:v>
                </c:pt>
                <c:pt idx="3276">
                  <c:v>50.01831054700001</c:v>
                </c:pt>
                <c:pt idx="3277">
                  <c:v>50.033569336</c:v>
                </c:pt>
                <c:pt idx="3278">
                  <c:v>50.048828125</c:v>
                </c:pt>
                <c:pt idx="3279">
                  <c:v>50.064086914</c:v>
                </c:pt>
                <c:pt idx="3280">
                  <c:v>50.079345703</c:v>
                </c:pt>
                <c:pt idx="3281">
                  <c:v>50.09460449199998</c:v>
                </c:pt>
                <c:pt idx="3282">
                  <c:v>50.109863281</c:v>
                </c:pt>
                <c:pt idx="3283">
                  <c:v>50.12512207</c:v>
                </c:pt>
                <c:pt idx="3284">
                  <c:v>50.140380859</c:v>
                </c:pt>
                <c:pt idx="3285">
                  <c:v>50.155639648</c:v>
                </c:pt>
                <c:pt idx="3286">
                  <c:v>50.170898438</c:v>
                </c:pt>
                <c:pt idx="3287">
                  <c:v>50.186157227</c:v>
                </c:pt>
                <c:pt idx="3288">
                  <c:v>50.201416016</c:v>
                </c:pt>
                <c:pt idx="3289">
                  <c:v>50.216674805</c:v>
                </c:pt>
                <c:pt idx="3290">
                  <c:v>50.231933594</c:v>
                </c:pt>
                <c:pt idx="3291">
                  <c:v>50.24719238300001</c:v>
                </c:pt>
                <c:pt idx="3292">
                  <c:v>50.262451172</c:v>
                </c:pt>
                <c:pt idx="3293">
                  <c:v>50.27770996100001</c:v>
                </c:pt>
                <c:pt idx="3294">
                  <c:v>50.29296875</c:v>
                </c:pt>
                <c:pt idx="3295">
                  <c:v>50.308227539</c:v>
                </c:pt>
                <c:pt idx="3296">
                  <c:v>50.323486328</c:v>
                </c:pt>
                <c:pt idx="3297">
                  <c:v>50.338745117</c:v>
                </c:pt>
                <c:pt idx="3298">
                  <c:v>50.354003906</c:v>
                </c:pt>
                <c:pt idx="3299">
                  <c:v>50.369262695</c:v>
                </c:pt>
                <c:pt idx="3300">
                  <c:v>50.38452148399997</c:v>
                </c:pt>
                <c:pt idx="3301">
                  <c:v>50.399780273</c:v>
                </c:pt>
                <c:pt idx="3302">
                  <c:v>50.415039063</c:v>
                </c:pt>
                <c:pt idx="3303">
                  <c:v>50.430297852</c:v>
                </c:pt>
                <c:pt idx="3304">
                  <c:v>50.445556641</c:v>
                </c:pt>
                <c:pt idx="3305">
                  <c:v>50.46081543</c:v>
                </c:pt>
                <c:pt idx="3306">
                  <c:v>50.476074219</c:v>
                </c:pt>
                <c:pt idx="3307">
                  <c:v>50.491333008</c:v>
                </c:pt>
                <c:pt idx="3308">
                  <c:v>50.50659179700001</c:v>
                </c:pt>
                <c:pt idx="3309">
                  <c:v>50.521850586</c:v>
                </c:pt>
                <c:pt idx="3310">
                  <c:v>50.537109375</c:v>
                </c:pt>
                <c:pt idx="3311">
                  <c:v>50.552368164</c:v>
                </c:pt>
                <c:pt idx="3312">
                  <c:v>50.567626953</c:v>
                </c:pt>
                <c:pt idx="3313">
                  <c:v>50.582885742</c:v>
                </c:pt>
                <c:pt idx="3314">
                  <c:v>50.598144531</c:v>
                </c:pt>
                <c:pt idx="3315">
                  <c:v>50.61340332</c:v>
                </c:pt>
                <c:pt idx="3316">
                  <c:v>50.62866210900001</c:v>
                </c:pt>
                <c:pt idx="3317">
                  <c:v>50.643920898</c:v>
                </c:pt>
                <c:pt idx="3318">
                  <c:v>50.659179688</c:v>
                </c:pt>
                <c:pt idx="3319">
                  <c:v>50.674438477</c:v>
                </c:pt>
                <c:pt idx="3320">
                  <c:v>50.689697266</c:v>
                </c:pt>
                <c:pt idx="3321">
                  <c:v>50.704956055</c:v>
                </c:pt>
                <c:pt idx="3322">
                  <c:v>50.720214844</c:v>
                </c:pt>
                <c:pt idx="3323">
                  <c:v>50.73547363300001</c:v>
                </c:pt>
                <c:pt idx="3324">
                  <c:v>50.750732422</c:v>
                </c:pt>
                <c:pt idx="3325">
                  <c:v>50.76599121100002</c:v>
                </c:pt>
                <c:pt idx="3326">
                  <c:v>50.78125</c:v>
                </c:pt>
                <c:pt idx="3327">
                  <c:v>50.796508789</c:v>
                </c:pt>
                <c:pt idx="3328">
                  <c:v>50.81176757799997</c:v>
                </c:pt>
                <c:pt idx="3329">
                  <c:v>50.827026367</c:v>
                </c:pt>
                <c:pt idx="3330">
                  <c:v>50.842285156</c:v>
                </c:pt>
                <c:pt idx="3331">
                  <c:v>50.857543945</c:v>
                </c:pt>
                <c:pt idx="3332">
                  <c:v>50.872802734</c:v>
                </c:pt>
                <c:pt idx="3333">
                  <c:v>50.888061523</c:v>
                </c:pt>
                <c:pt idx="3334">
                  <c:v>50.903320313</c:v>
                </c:pt>
                <c:pt idx="3335">
                  <c:v>50.918579102</c:v>
                </c:pt>
                <c:pt idx="3336">
                  <c:v>50.933837891</c:v>
                </c:pt>
                <c:pt idx="3337">
                  <c:v>50.94909668</c:v>
                </c:pt>
                <c:pt idx="3338">
                  <c:v>50.964355469</c:v>
                </c:pt>
                <c:pt idx="3339">
                  <c:v>50.979614258</c:v>
                </c:pt>
                <c:pt idx="3340">
                  <c:v>50.99487304700001</c:v>
                </c:pt>
                <c:pt idx="3341">
                  <c:v>51.010131836</c:v>
                </c:pt>
                <c:pt idx="3342">
                  <c:v>51.025390625</c:v>
                </c:pt>
                <c:pt idx="3343">
                  <c:v>51.04064941399998</c:v>
                </c:pt>
                <c:pt idx="3344">
                  <c:v>51.055908203</c:v>
                </c:pt>
                <c:pt idx="3345">
                  <c:v>51.071166992</c:v>
                </c:pt>
                <c:pt idx="3346">
                  <c:v>51.086425781</c:v>
                </c:pt>
                <c:pt idx="3347">
                  <c:v>51.10168456999997</c:v>
                </c:pt>
                <c:pt idx="3348">
                  <c:v>51.116943359</c:v>
                </c:pt>
                <c:pt idx="3349">
                  <c:v>51.132202148</c:v>
                </c:pt>
                <c:pt idx="3350">
                  <c:v>51.147460938</c:v>
                </c:pt>
                <c:pt idx="3351">
                  <c:v>51.162719727</c:v>
                </c:pt>
                <c:pt idx="3352">
                  <c:v>51.177978516</c:v>
                </c:pt>
                <c:pt idx="3353">
                  <c:v>51.19323730500001</c:v>
                </c:pt>
                <c:pt idx="3354">
                  <c:v>51.208496094</c:v>
                </c:pt>
                <c:pt idx="3355">
                  <c:v>51.22375488300001</c:v>
                </c:pt>
                <c:pt idx="3356">
                  <c:v>51.239013672</c:v>
                </c:pt>
                <c:pt idx="3357">
                  <c:v>51.254272461</c:v>
                </c:pt>
                <c:pt idx="3358">
                  <c:v>51.26953125</c:v>
                </c:pt>
                <c:pt idx="3359">
                  <c:v>51.284790039</c:v>
                </c:pt>
                <c:pt idx="3360">
                  <c:v>51.300048828</c:v>
                </c:pt>
                <c:pt idx="3361">
                  <c:v>51.315307617</c:v>
                </c:pt>
                <c:pt idx="3362">
                  <c:v>51.330566406</c:v>
                </c:pt>
                <c:pt idx="3363">
                  <c:v>51.345825195</c:v>
                </c:pt>
                <c:pt idx="3364">
                  <c:v>51.361083984</c:v>
                </c:pt>
                <c:pt idx="3365">
                  <c:v>51.376342773</c:v>
                </c:pt>
                <c:pt idx="3366">
                  <c:v>51.39160156299998</c:v>
                </c:pt>
                <c:pt idx="3367">
                  <c:v>51.406860352</c:v>
                </c:pt>
                <c:pt idx="3368">
                  <c:v>51.422119141</c:v>
                </c:pt>
                <c:pt idx="3369">
                  <c:v>51.43737793</c:v>
                </c:pt>
                <c:pt idx="3370">
                  <c:v>51.452636719</c:v>
                </c:pt>
                <c:pt idx="3371">
                  <c:v>51.467895508</c:v>
                </c:pt>
                <c:pt idx="3372">
                  <c:v>51.48315429700001</c:v>
                </c:pt>
                <c:pt idx="3373">
                  <c:v>51.498413086</c:v>
                </c:pt>
                <c:pt idx="3374">
                  <c:v>51.513671875</c:v>
                </c:pt>
                <c:pt idx="3375">
                  <c:v>51.528930664</c:v>
                </c:pt>
                <c:pt idx="3376">
                  <c:v>51.54418945299998</c:v>
                </c:pt>
                <c:pt idx="3377">
                  <c:v>51.559448242</c:v>
                </c:pt>
                <c:pt idx="3378">
                  <c:v>51.574707031</c:v>
                </c:pt>
                <c:pt idx="3379">
                  <c:v>51.58996582</c:v>
                </c:pt>
                <c:pt idx="3380">
                  <c:v>51.605224609</c:v>
                </c:pt>
                <c:pt idx="3381">
                  <c:v>51.620483398</c:v>
                </c:pt>
                <c:pt idx="3382">
                  <c:v>51.635742188</c:v>
                </c:pt>
                <c:pt idx="3383">
                  <c:v>51.651000977</c:v>
                </c:pt>
                <c:pt idx="3384">
                  <c:v>51.666259766</c:v>
                </c:pt>
                <c:pt idx="3385">
                  <c:v>51.681518555</c:v>
                </c:pt>
                <c:pt idx="3386">
                  <c:v>51.696777344</c:v>
                </c:pt>
                <c:pt idx="3387">
                  <c:v>51.71203613300001</c:v>
                </c:pt>
                <c:pt idx="3388">
                  <c:v>51.727294922</c:v>
                </c:pt>
                <c:pt idx="3389">
                  <c:v>51.74255371100002</c:v>
                </c:pt>
                <c:pt idx="3390">
                  <c:v>51.7578125</c:v>
                </c:pt>
                <c:pt idx="3391">
                  <c:v>51.773071289</c:v>
                </c:pt>
                <c:pt idx="3392">
                  <c:v>51.788330078</c:v>
                </c:pt>
                <c:pt idx="3393">
                  <c:v>51.803588867</c:v>
                </c:pt>
                <c:pt idx="3394">
                  <c:v>51.81884765599997</c:v>
                </c:pt>
                <c:pt idx="3395">
                  <c:v>51.834106445</c:v>
                </c:pt>
                <c:pt idx="3396">
                  <c:v>51.849365234</c:v>
                </c:pt>
                <c:pt idx="3397">
                  <c:v>51.864624023</c:v>
                </c:pt>
                <c:pt idx="3398">
                  <c:v>51.879882813</c:v>
                </c:pt>
                <c:pt idx="3399">
                  <c:v>51.895141602</c:v>
                </c:pt>
                <c:pt idx="3400">
                  <c:v>51.910400391</c:v>
                </c:pt>
                <c:pt idx="3401">
                  <c:v>51.92565918</c:v>
                </c:pt>
                <c:pt idx="3402">
                  <c:v>51.940917969</c:v>
                </c:pt>
                <c:pt idx="3403">
                  <c:v>51.956176758</c:v>
                </c:pt>
                <c:pt idx="3404">
                  <c:v>51.97143554700001</c:v>
                </c:pt>
                <c:pt idx="3405">
                  <c:v>51.986694336</c:v>
                </c:pt>
                <c:pt idx="3406">
                  <c:v>52.001953125</c:v>
                </c:pt>
                <c:pt idx="3407">
                  <c:v>52.017211914</c:v>
                </c:pt>
                <c:pt idx="3408">
                  <c:v>52.032470703</c:v>
                </c:pt>
                <c:pt idx="3409">
                  <c:v>52.04772949199998</c:v>
                </c:pt>
                <c:pt idx="3410">
                  <c:v>52.062988281</c:v>
                </c:pt>
                <c:pt idx="3411">
                  <c:v>52.07824707</c:v>
                </c:pt>
                <c:pt idx="3412">
                  <c:v>52.09350585900001</c:v>
                </c:pt>
                <c:pt idx="3413">
                  <c:v>52.108764648</c:v>
                </c:pt>
                <c:pt idx="3414">
                  <c:v>52.124023438</c:v>
                </c:pt>
                <c:pt idx="3415">
                  <c:v>52.139282227</c:v>
                </c:pt>
                <c:pt idx="3416">
                  <c:v>52.154541016</c:v>
                </c:pt>
                <c:pt idx="3417">
                  <c:v>52.16979980500001</c:v>
                </c:pt>
                <c:pt idx="3418">
                  <c:v>52.185058594</c:v>
                </c:pt>
                <c:pt idx="3419">
                  <c:v>52.20031738300001</c:v>
                </c:pt>
                <c:pt idx="3420">
                  <c:v>52.215576172</c:v>
                </c:pt>
                <c:pt idx="3421">
                  <c:v>52.23083496100001</c:v>
                </c:pt>
                <c:pt idx="3422">
                  <c:v>52.24609375</c:v>
                </c:pt>
                <c:pt idx="3423">
                  <c:v>52.261352539</c:v>
                </c:pt>
                <c:pt idx="3424">
                  <c:v>52.276611328</c:v>
                </c:pt>
                <c:pt idx="3425">
                  <c:v>52.291870117</c:v>
                </c:pt>
                <c:pt idx="3426">
                  <c:v>52.307128906</c:v>
                </c:pt>
                <c:pt idx="3427">
                  <c:v>52.322387695</c:v>
                </c:pt>
                <c:pt idx="3428">
                  <c:v>52.33764648399997</c:v>
                </c:pt>
                <c:pt idx="3429">
                  <c:v>52.352905273</c:v>
                </c:pt>
                <c:pt idx="3430">
                  <c:v>52.368164063</c:v>
                </c:pt>
                <c:pt idx="3431">
                  <c:v>52.383422852</c:v>
                </c:pt>
                <c:pt idx="3432">
                  <c:v>52.398681641</c:v>
                </c:pt>
                <c:pt idx="3433">
                  <c:v>52.41394043</c:v>
                </c:pt>
                <c:pt idx="3434">
                  <c:v>52.42919921900001</c:v>
                </c:pt>
                <c:pt idx="3435">
                  <c:v>52.444458008</c:v>
                </c:pt>
                <c:pt idx="3436">
                  <c:v>52.45971679700001</c:v>
                </c:pt>
                <c:pt idx="3437">
                  <c:v>52.474975586</c:v>
                </c:pt>
                <c:pt idx="3438">
                  <c:v>52.490234375</c:v>
                </c:pt>
                <c:pt idx="3439">
                  <c:v>52.505493164</c:v>
                </c:pt>
                <c:pt idx="3440">
                  <c:v>52.520751953</c:v>
                </c:pt>
                <c:pt idx="3441">
                  <c:v>52.536010742</c:v>
                </c:pt>
                <c:pt idx="3442">
                  <c:v>52.55126953099998</c:v>
                </c:pt>
                <c:pt idx="3443">
                  <c:v>52.56652832</c:v>
                </c:pt>
                <c:pt idx="3444">
                  <c:v>52.58178710899999</c:v>
                </c:pt>
                <c:pt idx="3445">
                  <c:v>52.597045898</c:v>
                </c:pt>
                <c:pt idx="3446">
                  <c:v>52.612304688</c:v>
                </c:pt>
                <c:pt idx="3447">
                  <c:v>52.627563477</c:v>
                </c:pt>
                <c:pt idx="3448">
                  <c:v>52.642822266</c:v>
                </c:pt>
                <c:pt idx="3449">
                  <c:v>52.65808105499999</c:v>
                </c:pt>
                <c:pt idx="3450">
                  <c:v>52.673339844</c:v>
                </c:pt>
                <c:pt idx="3451">
                  <c:v>52.68859863300001</c:v>
                </c:pt>
                <c:pt idx="3452">
                  <c:v>52.703857422</c:v>
                </c:pt>
                <c:pt idx="3453">
                  <c:v>52.71911621100002</c:v>
                </c:pt>
                <c:pt idx="3454">
                  <c:v>52.734375</c:v>
                </c:pt>
                <c:pt idx="3455">
                  <c:v>52.749633789</c:v>
                </c:pt>
                <c:pt idx="3456">
                  <c:v>52.764892578</c:v>
                </c:pt>
                <c:pt idx="3457">
                  <c:v>52.780151367</c:v>
                </c:pt>
                <c:pt idx="3458">
                  <c:v>52.795410156</c:v>
                </c:pt>
                <c:pt idx="3459">
                  <c:v>52.810668945</c:v>
                </c:pt>
                <c:pt idx="3460">
                  <c:v>52.825927734</c:v>
                </c:pt>
                <c:pt idx="3461">
                  <c:v>52.841186523</c:v>
                </c:pt>
                <c:pt idx="3462">
                  <c:v>52.856445313</c:v>
                </c:pt>
                <c:pt idx="3463">
                  <c:v>52.871704102</c:v>
                </c:pt>
                <c:pt idx="3464">
                  <c:v>52.886962891</c:v>
                </c:pt>
                <c:pt idx="3465">
                  <c:v>52.90222168</c:v>
                </c:pt>
                <c:pt idx="3466">
                  <c:v>52.91748046899997</c:v>
                </c:pt>
                <c:pt idx="3467">
                  <c:v>52.932739258</c:v>
                </c:pt>
                <c:pt idx="3468">
                  <c:v>52.94799804700001</c:v>
                </c:pt>
                <c:pt idx="3469">
                  <c:v>52.963256836</c:v>
                </c:pt>
                <c:pt idx="3470">
                  <c:v>52.978515625</c:v>
                </c:pt>
                <c:pt idx="3471">
                  <c:v>52.993774414</c:v>
                </c:pt>
                <c:pt idx="3472">
                  <c:v>53.009033203</c:v>
                </c:pt>
                <c:pt idx="3473">
                  <c:v>53.024291992</c:v>
                </c:pt>
                <c:pt idx="3474">
                  <c:v>53.039550781</c:v>
                </c:pt>
                <c:pt idx="3475">
                  <c:v>53.05480956999997</c:v>
                </c:pt>
                <c:pt idx="3476">
                  <c:v>53.070068359</c:v>
                </c:pt>
                <c:pt idx="3477">
                  <c:v>53.085327148</c:v>
                </c:pt>
                <c:pt idx="3478">
                  <c:v>53.100585938</c:v>
                </c:pt>
                <c:pt idx="3479">
                  <c:v>53.115844727</c:v>
                </c:pt>
                <c:pt idx="3480">
                  <c:v>53.131103516</c:v>
                </c:pt>
                <c:pt idx="3481">
                  <c:v>53.14636230500001</c:v>
                </c:pt>
                <c:pt idx="3482">
                  <c:v>53.161621094</c:v>
                </c:pt>
                <c:pt idx="3483">
                  <c:v>53.17687988300001</c:v>
                </c:pt>
                <c:pt idx="3484">
                  <c:v>53.192138672</c:v>
                </c:pt>
                <c:pt idx="3485">
                  <c:v>53.207397461</c:v>
                </c:pt>
                <c:pt idx="3486">
                  <c:v>53.22265625</c:v>
                </c:pt>
                <c:pt idx="3487">
                  <c:v>53.237915039</c:v>
                </c:pt>
                <c:pt idx="3488">
                  <c:v>53.253173828</c:v>
                </c:pt>
                <c:pt idx="3489">
                  <c:v>53.268432617</c:v>
                </c:pt>
                <c:pt idx="3490">
                  <c:v>53.283691406</c:v>
                </c:pt>
                <c:pt idx="3491">
                  <c:v>53.298950195</c:v>
                </c:pt>
                <c:pt idx="3492">
                  <c:v>53.314208984</c:v>
                </c:pt>
                <c:pt idx="3493">
                  <c:v>53.329467773</c:v>
                </c:pt>
                <c:pt idx="3494">
                  <c:v>53.34472656299998</c:v>
                </c:pt>
                <c:pt idx="3495">
                  <c:v>53.359985352</c:v>
                </c:pt>
                <c:pt idx="3496">
                  <c:v>53.375244141</c:v>
                </c:pt>
                <c:pt idx="3497">
                  <c:v>53.39050293</c:v>
                </c:pt>
                <c:pt idx="3498">
                  <c:v>53.405761719</c:v>
                </c:pt>
                <c:pt idx="3499">
                  <c:v>53.421020508</c:v>
                </c:pt>
                <c:pt idx="3500">
                  <c:v>53.43627929700001</c:v>
                </c:pt>
                <c:pt idx="3501">
                  <c:v>53.451538086</c:v>
                </c:pt>
                <c:pt idx="3502">
                  <c:v>53.466796875</c:v>
                </c:pt>
                <c:pt idx="3503">
                  <c:v>53.482055664</c:v>
                </c:pt>
                <c:pt idx="3504">
                  <c:v>53.497314453</c:v>
                </c:pt>
                <c:pt idx="3505">
                  <c:v>53.512573242</c:v>
                </c:pt>
                <c:pt idx="3506">
                  <c:v>53.527832031</c:v>
                </c:pt>
                <c:pt idx="3507">
                  <c:v>53.54309082</c:v>
                </c:pt>
                <c:pt idx="3508">
                  <c:v>53.558349609</c:v>
                </c:pt>
                <c:pt idx="3509">
                  <c:v>53.573608398</c:v>
                </c:pt>
                <c:pt idx="3510">
                  <c:v>53.58886718799998</c:v>
                </c:pt>
                <c:pt idx="3511">
                  <c:v>53.604125977</c:v>
                </c:pt>
                <c:pt idx="3512">
                  <c:v>53.619384766</c:v>
                </c:pt>
                <c:pt idx="3513">
                  <c:v>53.63464355499999</c:v>
                </c:pt>
                <c:pt idx="3514">
                  <c:v>53.649902344</c:v>
                </c:pt>
                <c:pt idx="3515">
                  <c:v>53.66516113300001</c:v>
                </c:pt>
                <c:pt idx="3516">
                  <c:v>53.680419922</c:v>
                </c:pt>
                <c:pt idx="3517">
                  <c:v>53.69567871100002</c:v>
                </c:pt>
                <c:pt idx="3518">
                  <c:v>53.7109375</c:v>
                </c:pt>
                <c:pt idx="3519">
                  <c:v>53.726196289</c:v>
                </c:pt>
                <c:pt idx="3520">
                  <c:v>53.741455078</c:v>
                </c:pt>
                <c:pt idx="3521">
                  <c:v>53.756713867</c:v>
                </c:pt>
                <c:pt idx="3522">
                  <c:v>53.771972656</c:v>
                </c:pt>
                <c:pt idx="3523">
                  <c:v>53.787231445</c:v>
                </c:pt>
                <c:pt idx="3524">
                  <c:v>53.802490234</c:v>
                </c:pt>
                <c:pt idx="3525">
                  <c:v>53.817749023</c:v>
                </c:pt>
                <c:pt idx="3526">
                  <c:v>53.833007813</c:v>
                </c:pt>
                <c:pt idx="3527">
                  <c:v>53.848266602</c:v>
                </c:pt>
                <c:pt idx="3528">
                  <c:v>53.863525391</c:v>
                </c:pt>
                <c:pt idx="3529">
                  <c:v>53.87878418</c:v>
                </c:pt>
                <c:pt idx="3530">
                  <c:v>53.894042969</c:v>
                </c:pt>
                <c:pt idx="3531">
                  <c:v>53.909301758</c:v>
                </c:pt>
                <c:pt idx="3532">
                  <c:v>53.92456054700001</c:v>
                </c:pt>
                <c:pt idx="3533">
                  <c:v>53.939819336</c:v>
                </c:pt>
                <c:pt idx="3534">
                  <c:v>53.955078125</c:v>
                </c:pt>
                <c:pt idx="3535">
                  <c:v>53.970336914</c:v>
                </c:pt>
                <c:pt idx="3536">
                  <c:v>53.985595703</c:v>
                </c:pt>
                <c:pt idx="3537">
                  <c:v>54.00085449199998</c:v>
                </c:pt>
                <c:pt idx="3538">
                  <c:v>54.016113281</c:v>
                </c:pt>
                <c:pt idx="3539">
                  <c:v>54.03137207</c:v>
                </c:pt>
                <c:pt idx="3540">
                  <c:v>54.046630859</c:v>
                </c:pt>
                <c:pt idx="3541">
                  <c:v>54.061889648</c:v>
                </c:pt>
                <c:pt idx="3542">
                  <c:v>54.077148438</c:v>
                </c:pt>
                <c:pt idx="3543">
                  <c:v>54.092407227</c:v>
                </c:pt>
                <c:pt idx="3544">
                  <c:v>54.107666016</c:v>
                </c:pt>
                <c:pt idx="3545">
                  <c:v>54.12292480500001</c:v>
                </c:pt>
                <c:pt idx="3546">
                  <c:v>54.138183594</c:v>
                </c:pt>
                <c:pt idx="3547">
                  <c:v>54.15344238300001</c:v>
                </c:pt>
                <c:pt idx="3548">
                  <c:v>54.168701172</c:v>
                </c:pt>
                <c:pt idx="3549">
                  <c:v>54.18395996100001</c:v>
                </c:pt>
                <c:pt idx="3550">
                  <c:v>54.19921875</c:v>
                </c:pt>
                <c:pt idx="3551">
                  <c:v>54.214477539</c:v>
                </c:pt>
                <c:pt idx="3552">
                  <c:v>54.229736328</c:v>
                </c:pt>
                <c:pt idx="3553">
                  <c:v>54.244995117</c:v>
                </c:pt>
                <c:pt idx="3554">
                  <c:v>54.260253906</c:v>
                </c:pt>
                <c:pt idx="3555">
                  <c:v>54.275512695</c:v>
                </c:pt>
                <c:pt idx="3556">
                  <c:v>54.290771484</c:v>
                </c:pt>
                <c:pt idx="3557">
                  <c:v>54.306030273</c:v>
                </c:pt>
                <c:pt idx="3558">
                  <c:v>54.32128906299998</c:v>
                </c:pt>
                <c:pt idx="3559">
                  <c:v>54.336547852</c:v>
                </c:pt>
                <c:pt idx="3560">
                  <c:v>54.35180664099998</c:v>
                </c:pt>
                <c:pt idx="3561">
                  <c:v>54.36706543</c:v>
                </c:pt>
                <c:pt idx="3562">
                  <c:v>54.382324219</c:v>
                </c:pt>
                <c:pt idx="3563">
                  <c:v>54.397583008</c:v>
                </c:pt>
                <c:pt idx="3564">
                  <c:v>54.412841797</c:v>
                </c:pt>
                <c:pt idx="3565">
                  <c:v>54.428100586</c:v>
                </c:pt>
                <c:pt idx="3566">
                  <c:v>54.443359375</c:v>
                </c:pt>
                <c:pt idx="3567">
                  <c:v>54.458618164</c:v>
                </c:pt>
                <c:pt idx="3568">
                  <c:v>54.473876953</c:v>
                </c:pt>
                <c:pt idx="3569">
                  <c:v>54.489135742</c:v>
                </c:pt>
                <c:pt idx="3570">
                  <c:v>54.504394531</c:v>
                </c:pt>
                <c:pt idx="3571">
                  <c:v>54.51965332</c:v>
                </c:pt>
                <c:pt idx="3572">
                  <c:v>54.53491210900001</c:v>
                </c:pt>
                <c:pt idx="3573">
                  <c:v>54.550170898</c:v>
                </c:pt>
                <c:pt idx="3574">
                  <c:v>54.565429688</c:v>
                </c:pt>
                <c:pt idx="3575">
                  <c:v>54.58068847699998</c:v>
                </c:pt>
                <c:pt idx="3576">
                  <c:v>54.595947266</c:v>
                </c:pt>
                <c:pt idx="3577">
                  <c:v>54.61120605499999</c:v>
                </c:pt>
                <c:pt idx="3578">
                  <c:v>54.626464844</c:v>
                </c:pt>
                <c:pt idx="3579">
                  <c:v>54.64172363300001</c:v>
                </c:pt>
                <c:pt idx="3580">
                  <c:v>54.656982422</c:v>
                </c:pt>
                <c:pt idx="3581">
                  <c:v>54.67224121100001</c:v>
                </c:pt>
                <c:pt idx="3582">
                  <c:v>54.6875</c:v>
                </c:pt>
                <c:pt idx="3583">
                  <c:v>54.702758789</c:v>
                </c:pt>
                <c:pt idx="3584">
                  <c:v>54.718017578</c:v>
                </c:pt>
                <c:pt idx="3585">
                  <c:v>54.733276367</c:v>
                </c:pt>
                <c:pt idx="3586">
                  <c:v>54.748535156</c:v>
                </c:pt>
                <c:pt idx="3587">
                  <c:v>54.763793945</c:v>
                </c:pt>
                <c:pt idx="3588">
                  <c:v>54.779052734</c:v>
                </c:pt>
                <c:pt idx="3589">
                  <c:v>54.79431152300001</c:v>
                </c:pt>
                <c:pt idx="3590">
                  <c:v>54.809570313</c:v>
                </c:pt>
                <c:pt idx="3591">
                  <c:v>54.824829102</c:v>
                </c:pt>
                <c:pt idx="3592">
                  <c:v>54.84008789099998</c:v>
                </c:pt>
                <c:pt idx="3593">
                  <c:v>54.85534668</c:v>
                </c:pt>
                <c:pt idx="3594">
                  <c:v>54.870605469</c:v>
                </c:pt>
                <c:pt idx="3595">
                  <c:v>54.88586425799997</c:v>
                </c:pt>
                <c:pt idx="3596">
                  <c:v>54.90112304700001</c:v>
                </c:pt>
                <c:pt idx="3597">
                  <c:v>54.916381836</c:v>
                </c:pt>
                <c:pt idx="3598">
                  <c:v>54.931640625</c:v>
                </c:pt>
                <c:pt idx="3599">
                  <c:v>54.94689941399998</c:v>
                </c:pt>
                <c:pt idx="3600">
                  <c:v>54.962158203</c:v>
                </c:pt>
                <c:pt idx="3601">
                  <c:v>54.977416992</c:v>
                </c:pt>
                <c:pt idx="3602">
                  <c:v>54.992675781</c:v>
                </c:pt>
                <c:pt idx="3603">
                  <c:v>55.00793457</c:v>
                </c:pt>
                <c:pt idx="3604">
                  <c:v>55.02319335900001</c:v>
                </c:pt>
                <c:pt idx="3605">
                  <c:v>55.038452148</c:v>
                </c:pt>
                <c:pt idx="3606">
                  <c:v>55.053710938</c:v>
                </c:pt>
                <c:pt idx="3607">
                  <c:v>55.068969727</c:v>
                </c:pt>
                <c:pt idx="3608">
                  <c:v>55.084228516</c:v>
                </c:pt>
                <c:pt idx="3609">
                  <c:v>55.099487305</c:v>
                </c:pt>
                <c:pt idx="3610">
                  <c:v>55.114746094</c:v>
                </c:pt>
                <c:pt idx="3611">
                  <c:v>55.13000488300001</c:v>
                </c:pt>
                <c:pt idx="3612">
                  <c:v>55.145263672</c:v>
                </c:pt>
                <c:pt idx="3613">
                  <c:v>55.16052246100001</c:v>
                </c:pt>
                <c:pt idx="3614">
                  <c:v>55.17578125</c:v>
                </c:pt>
                <c:pt idx="3615">
                  <c:v>55.191040039</c:v>
                </c:pt>
                <c:pt idx="3616">
                  <c:v>55.206298828</c:v>
                </c:pt>
                <c:pt idx="3617">
                  <c:v>55.221557617</c:v>
                </c:pt>
                <c:pt idx="3618">
                  <c:v>55.236816406</c:v>
                </c:pt>
                <c:pt idx="3619">
                  <c:v>55.252075195</c:v>
                </c:pt>
                <c:pt idx="3620">
                  <c:v>55.267333984</c:v>
                </c:pt>
                <c:pt idx="3621">
                  <c:v>55.28259277300001</c:v>
                </c:pt>
                <c:pt idx="3622">
                  <c:v>55.297851563</c:v>
                </c:pt>
                <c:pt idx="3623">
                  <c:v>55.313110352</c:v>
                </c:pt>
                <c:pt idx="3624">
                  <c:v>55.328369141</c:v>
                </c:pt>
                <c:pt idx="3625">
                  <c:v>55.34362793</c:v>
                </c:pt>
                <c:pt idx="3626">
                  <c:v>55.358886719</c:v>
                </c:pt>
                <c:pt idx="3627">
                  <c:v>55.374145508</c:v>
                </c:pt>
                <c:pt idx="3628">
                  <c:v>55.389404297</c:v>
                </c:pt>
                <c:pt idx="3629">
                  <c:v>55.40466308599999</c:v>
                </c:pt>
                <c:pt idx="3630">
                  <c:v>55.419921875</c:v>
                </c:pt>
                <c:pt idx="3631">
                  <c:v>55.435180664</c:v>
                </c:pt>
                <c:pt idx="3632">
                  <c:v>55.45043945299998</c:v>
                </c:pt>
                <c:pt idx="3633">
                  <c:v>55.465698242</c:v>
                </c:pt>
                <c:pt idx="3634">
                  <c:v>55.480957031</c:v>
                </c:pt>
                <c:pt idx="3635">
                  <c:v>55.49621582</c:v>
                </c:pt>
                <c:pt idx="3636">
                  <c:v>55.51147460899999</c:v>
                </c:pt>
                <c:pt idx="3637">
                  <c:v>55.526733398</c:v>
                </c:pt>
                <c:pt idx="3638">
                  <c:v>55.541992188</c:v>
                </c:pt>
                <c:pt idx="3639">
                  <c:v>55.557250977</c:v>
                </c:pt>
                <c:pt idx="3640">
                  <c:v>55.572509766</c:v>
                </c:pt>
                <c:pt idx="3641">
                  <c:v>55.58776855499999</c:v>
                </c:pt>
                <c:pt idx="3642">
                  <c:v>55.603027344</c:v>
                </c:pt>
                <c:pt idx="3643">
                  <c:v>55.61828613300001</c:v>
                </c:pt>
                <c:pt idx="3644">
                  <c:v>55.633544922</c:v>
                </c:pt>
                <c:pt idx="3645">
                  <c:v>55.64880371100001</c:v>
                </c:pt>
                <c:pt idx="3646">
                  <c:v>55.6640625</c:v>
                </c:pt>
                <c:pt idx="3647">
                  <c:v>55.679321289</c:v>
                </c:pt>
                <c:pt idx="3648">
                  <c:v>55.694580078</c:v>
                </c:pt>
                <c:pt idx="3649">
                  <c:v>55.709838867</c:v>
                </c:pt>
                <c:pt idx="3650">
                  <c:v>55.725097656</c:v>
                </c:pt>
                <c:pt idx="3651">
                  <c:v>55.740356445</c:v>
                </c:pt>
                <c:pt idx="3652">
                  <c:v>55.755615234</c:v>
                </c:pt>
                <c:pt idx="3653">
                  <c:v>55.770874023</c:v>
                </c:pt>
                <c:pt idx="3654">
                  <c:v>55.786132813</c:v>
                </c:pt>
                <c:pt idx="3655">
                  <c:v>55.801391602</c:v>
                </c:pt>
                <c:pt idx="3656">
                  <c:v>55.816650391</c:v>
                </c:pt>
                <c:pt idx="3657">
                  <c:v>55.83190918</c:v>
                </c:pt>
                <c:pt idx="3658">
                  <c:v>55.847167969</c:v>
                </c:pt>
                <c:pt idx="3659">
                  <c:v>55.862426758</c:v>
                </c:pt>
                <c:pt idx="3660">
                  <c:v>55.877685547</c:v>
                </c:pt>
                <c:pt idx="3661">
                  <c:v>55.892944336</c:v>
                </c:pt>
                <c:pt idx="3662">
                  <c:v>55.908203125</c:v>
                </c:pt>
                <c:pt idx="3663">
                  <c:v>55.923461914</c:v>
                </c:pt>
                <c:pt idx="3664">
                  <c:v>55.938720703</c:v>
                </c:pt>
                <c:pt idx="3665">
                  <c:v>55.95397949199998</c:v>
                </c:pt>
                <c:pt idx="3666">
                  <c:v>55.969238281</c:v>
                </c:pt>
                <c:pt idx="3667">
                  <c:v>55.98449706999997</c:v>
                </c:pt>
                <c:pt idx="3668">
                  <c:v>55.99975585900001</c:v>
                </c:pt>
                <c:pt idx="3669">
                  <c:v>56.015014648</c:v>
                </c:pt>
                <c:pt idx="3670">
                  <c:v>56.030273438</c:v>
                </c:pt>
                <c:pt idx="3671">
                  <c:v>56.045532227</c:v>
                </c:pt>
                <c:pt idx="3672">
                  <c:v>56.060791016</c:v>
                </c:pt>
                <c:pt idx="3673">
                  <c:v>56.076049805</c:v>
                </c:pt>
                <c:pt idx="3674">
                  <c:v>56.091308594</c:v>
                </c:pt>
                <c:pt idx="3675">
                  <c:v>56.10656738300001</c:v>
                </c:pt>
                <c:pt idx="3676">
                  <c:v>56.121826172</c:v>
                </c:pt>
                <c:pt idx="3677">
                  <c:v>56.137084961</c:v>
                </c:pt>
                <c:pt idx="3678">
                  <c:v>56.15234375</c:v>
                </c:pt>
                <c:pt idx="3679">
                  <c:v>56.167602539</c:v>
                </c:pt>
                <c:pt idx="3680">
                  <c:v>56.182861328</c:v>
                </c:pt>
                <c:pt idx="3681">
                  <c:v>56.198120117</c:v>
                </c:pt>
                <c:pt idx="3682">
                  <c:v>56.213378906</c:v>
                </c:pt>
                <c:pt idx="3683">
                  <c:v>56.228637695</c:v>
                </c:pt>
                <c:pt idx="3684">
                  <c:v>56.243896484</c:v>
                </c:pt>
                <c:pt idx="3685">
                  <c:v>56.25915527300001</c:v>
                </c:pt>
                <c:pt idx="3686">
                  <c:v>56.274414063</c:v>
                </c:pt>
                <c:pt idx="3687">
                  <c:v>56.289672852</c:v>
                </c:pt>
                <c:pt idx="3688">
                  <c:v>56.304931641</c:v>
                </c:pt>
                <c:pt idx="3689">
                  <c:v>56.32019043</c:v>
                </c:pt>
                <c:pt idx="3690">
                  <c:v>56.335449219</c:v>
                </c:pt>
                <c:pt idx="3691">
                  <c:v>56.350708008</c:v>
                </c:pt>
                <c:pt idx="3692">
                  <c:v>56.36596679700001</c:v>
                </c:pt>
                <c:pt idx="3693">
                  <c:v>56.38122558599999</c:v>
                </c:pt>
                <c:pt idx="3694">
                  <c:v>56.396484375</c:v>
                </c:pt>
                <c:pt idx="3695">
                  <c:v>56.41174316399998</c:v>
                </c:pt>
                <c:pt idx="3696">
                  <c:v>56.427001953</c:v>
                </c:pt>
                <c:pt idx="3697">
                  <c:v>56.442260742</c:v>
                </c:pt>
                <c:pt idx="3698">
                  <c:v>56.457519531</c:v>
                </c:pt>
                <c:pt idx="3699">
                  <c:v>56.47277832</c:v>
                </c:pt>
                <c:pt idx="3700">
                  <c:v>56.488037109</c:v>
                </c:pt>
                <c:pt idx="3701">
                  <c:v>56.503295898</c:v>
                </c:pt>
                <c:pt idx="3702">
                  <c:v>56.518554688</c:v>
                </c:pt>
                <c:pt idx="3703">
                  <c:v>56.533813477</c:v>
                </c:pt>
                <c:pt idx="3704">
                  <c:v>56.549072266</c:v>
                </c:pt>
                <c:pt idx="3705">
                  <c:v>56.564331055</c:v>
                </c:pt>
                <c:pt idx="3706">
                  <c:v>56.579589844</c:v>
                </c:pt>
                <c:pt idx="3707">
                  <c:v>56.59484863300001</c:v>
                </c:pt>
                <c:pt idx="3708">
                  <c:v>56.610107422</c:v>
                </c:pt>
                <c:pt idx="3709">
                  <c:v>56.62536621100002</c:v>
                </c:pt>
                <c:pt idx="3710">
                  <c:v>56.640625</c:v>
                </c:pt>
                <c:pt idx="3711">
                  <c:v>56.655883789</c:v>
                </c:pt>
                <c:pt idx="3712">
                  <c:v>56.671142578</c:v>
                </c:pt>
                <c:pt idx="3713">
                  <c:v>56.686401367</c:v>
                </c:pt>
                <c:pt idx="3714">
                  <c:v>56.701660156</c:v>
                </c:pt>
                <c:pt idx="3715">
                  <c:v>56.716918945</c:v>
                </c:pt>
                <c:pt idx="3716">
                  <c:v>56.732177734</c:v>
                </c:pt>
                <c:pt idx="3717">
                  <c:v>56.747436523</c:v>
                </c:pt>
                <c:pt idx="3718">
                  <c:v>56.762695313</c:v>
                </c:pt>
                <c:pt idx="3719">
                  <c:v>56.777954102</c:v>
                </c:pt>
                <c:pt idx="3720">
                  <c:v>56.793212891</c:v>
                </c:pt>
                <c:pt idx="3721">
                  <c:v>56.80847168</c:v>
                </c:pt>
                <c:pt idx="3722">
                  <c:v>56.823730469</c:v>
                </c:pt>
                <c:pt idx="3723">
                  <c:v>56.838989258</c:v>
                </c:pt>
                <c:pt idx="3724">
                  <c:v>56.854248047</c:v>
                </c:pt>
                <c:pt idx="3725">
                  <c:v>56.869506836</c:v>
                </c:pt>
                <c:pt idx="3726">
                  <c:v>56.884765625</c:v>
                </c:pt>
                <c:pt idx="3727">
                  <c:v>56.90002441399998</c:v>
                </c:pt>
                <c:pt idx="3728">
                  <c:v>56.915283203</c:v>
                </c:pt>
                <c:pt idx="3729">
                  <c:v>56.930541992</c:v>
                </c:pt>
                <c:pt idx="3730">
                  <c:v>56.945800781</c:v>
                </c:pt>
                <c:pt idx="3731">
                  <c:v>56.96105957</c:v>
                </c:pt>
                <c:pt idx="3732">
                  <c:v>56.97631835900001</c:v>
                </c:pt>
                <c:pt idx="3733">
                  <c:v>56.991577148</c:v>
                </c:pt>
                <c:pt idx="3734">
                  <c:v>57.006835938</c:v>
                </c:pt>
                <c:pt idx="3735">
                  <c:v>57.022094727</c:v>
                </c:pt>
                <c:pt idx="3736">
                  <c:v>57.037353516</c:v>
                </c:pt>
                <c:pt idx="3737">
                  <c:v>57.05261230500001</c:v>
                </c:pt>
                <c:pt idx="3738">
                  <c:v>57.067871094</c:v>
                </c:pt>
                <c:pt idx="3739">
                  <c:v>57.08312988300001</c:v>
                </c:pt>
                <c:pt idx="3740">
                  <c:v>57.098388672</c:v>
                </c:pt>
                <c:pt idx="3741">
                  <c:v>57.11364746099999</c:v>
                </c:pt>
                <c:pt idx="3742">
                  <c:v>57.12890625</c:v>
                </c:pt>
                <c:pt idx="3743">
                  <c:v>57.144165039</c:v>
                </c:pt>
                <c:pt idx="3744">
                  <c:v>57.159423828</c:v>
                </c:pt>
                <c:pt idx="3745">
                  <c:v>57.174682617</c:v>
                </c:pt>
                <c:pt idx="3746">
                  <c:v>57.189941406</c:v>
                </c:pt>
                <c:pt idx="3747">
                  <c:v>57.205200195</c:v>
                </c:pt>
                <c:pt idx="3748">
                  <c:v>57.220458984</c:v>
                </c:pt>
                <c:pt idx="3749">
                  <c:v>57.23571777300001</c:v>
                </c:pt>
                <c:pt idx="3750">
                  <c:v>57.250976563</c:v>
                </c:pt>
                <c:pt idx="3751">
                  <c:v>57.266235352</c:v>
                </c:pt>
                <c:pt idx="3752">
                  <c:v>57.281494141</c:v>
                </c:pt>
                <c:pt idx="3753">
                  <c:v>57.29675293</c:v>
                </c:pt>
                <c:pt idx="3754">
                  <c:v>57.312011719</c:v>
                </c:pt>
                <c:pt idx="3755">
                  <c:v>57.327270508</c:v>
                </c:pt>
                <c:pt idx="3756">
                  <c:v>57.34252929700001</c:v>
                </c:pt>
                <c:pt idx="3757">
                  <c:v>57.35778808599999</c:v>
                </c:pt>
                <c:pt idx="3758">
                  <c:v>57.373046875</c:v>
                </c:pt>
                <c:pt idx="3759">
                  <c:v>57.388305664</c:v>
                </c:pt>
                <c:pt idx="3760">
                  <c:v>57.40356445299998</c:v>
                </c:pt>
                <c:pt idx="3761">
                  <c:v>57.418823242</c:v>
                </c:pt>
                <c:pt idx="3762">
                  <c:v>57.434082031</c:v>
                </c:pt>
                <c:pt idx="3763">
                  <c:v>57.44934082</c:v>
                </c:pt>
                <c:pt idx="3764">
                  <c:v>57.464599609</c:v>
                </c:pt>
                <c:pt idx="3765">
                  <c:v>57.479858398</c:v>
                </c:pt>
                <c:pt idx="3766">
                  <c:v>57.495117188</c:v>
                </c:pt>
                <c:pt idx="3767">
                  <c:v>57.510375977</c:v>
                </c:pt>
                <c:pt idx="3768">
                  <c:v>57.525634766</c:v>
                </c:pt>
                <c:pt idx="3769">
                  <c:v>57.54089355499999</c:v>
                </c:pt>
                <c:pt idx="3770">
                  <c:v>57.556152344</c:v>
                </c:pt>
                <c:pt idx="3771">
                  <c:v>57.57141113300001</c:v>
                </c:pt>
                <c:pt idx="3772">
                  <c:v>57.586669922</c:v>
                </c:pt>
                <c:pt idx="3773">
                  <c:v>57.60192871100001</c:v>
                </c:pt>
                <c:pt idx="3774">
                  <c:v>57.61718749999999</c:v>
                </c:pt>
                <c:pt idx="3775">
                  <c:v>57.632446289</c:v>
                </c:pt>
                <c:pt idx="3776">
                  <c:v>57.647705078</c:v>
                </c:pt>
                <c:pt idx="3777">
                  <c:v>57.662963867</c:v>
                </c:pt>
                <c:pt idx="3778">
                  <c:v>57.678222656</c:v>
                </c:pt>
                <c:pt idx="3779">
                  <c:v>57.693481445</c:v>
                </c:pt>
                <c:pt idx="3780">
                  <c:v>57.708740234</c:v>
                </c:pt>
                <c:pt idx="3781">
                  <c:v>57.72399902300001</c:v>
                </c:pt>
                <c:pt idx="3782">
                  <c:v>57.739257813</c:v>
                </c:pt>
                <c:pt idx="3783">
                  <c:v>57.754516602</c:v>
                </c:pt>
                <c:pt idx="3784">
                  <c:v>57.769775391</c:v>
                </c:pt>
                <c:pt idx="3785">
                  <c:v>57.78503418</c:v>
                </c:pt>
                <c:pt idx="3786">
                  <c:v>57.800292969</c:v>
                </c:pt>
                <c:pt idx="3787">
                  <c:v>57.815551758</c:v>
                </c:pt>
                <c:pt idx="3788">
                  <c:v>57.83081054700001</c:v>
                </c:pt>
                <c:pt idx="3789">
                  <c:v>57.846069336</c:v>
                </c:pt>
                <c:pt idx="3790">
                  <c:v>57.861328125</c:v>
                </c:pt>
                <c:pt idx="3791">
                  <c:v>57.876586914</c:v>
                </c:pt>
                <c:pt idx="3792">
                  <c:v>57.891845703</c:v>
                </c:pt>
                <c:pt idx="3793">
                  <c:v>57.90710449199998</c:v>
                </c:pt>
                <c:pt idx="3794">
                  <c:v>57.922363281</c:v>
                </c:pt>
                <c:pt idx="3795">
                  <c:v>57.93762207</c:v>
                </c:pt>
                <c:pt idx="3796">
                  <c:v>57.95288085899999</c:v>
                </c:pt>
                <c:pt idx="3797">
                  <c:v>57.968139648</c:v>
                </c:pt>
                <c:pt idx="3798">
                  <c:v>57.983398438</c:v>
                </c:pt>
                <c:pt idx="3799">
                  <c:v>57.998657227</c:v>
                </c:pt>
                <c:pt idx="3800">
                  <c:v>58.013916016</c:v>
                </c:pt>
                <c:pt idx="3801">
                  <c:v>58.02917480500001</c:v>
                </c:pt>
                <c:pt idx="3802">
                  <c:v>58.044433594</c:v>
                </c:pt>
                <c:pt idx="3803">
                  <c:v>58.05969238300001</c:v>
                </c:pt>
                <c:pt idx="3804">
                  <c:v>58.074951172</c:v>
                </c:pt>
                <c:pt idx="3805">
                  <c:v>58.09020996100001</c:v>
                </c:pt>
                <c:pt idx="3806">
                  <c:v>58.10546875</c:v>
                </c:pt>
                <c:pt idx="3807">
                  <c:v>58.120727539</c:v>
                </c:pt>
                <c:pt idx="3808">
                  <c:v>58.135986328</c:v>
                </c:pt>
                <c:pt idx="3809">
                  <c:v>58.151245117</c:v>
                </c:pt>
                <c:pt idx="3810">
                  <c:v>58.166503906</c:v>
                </c:pt>
                <c:pt idx="3811">
                  <c:v>58.181762695</c:v>
                </c:pt>
                <c:pt idx="3812">
                  <c:v>58.197021484</c:v>
                </c:pt>
                <c:pt idx="3813">
                  <c:v>58.212280273</c:v>
                </c:pt>
                <c:pt idx="3814">
                  <c:v>58.227539063</c:v>
                </c:pt>
                <c:pt idx="3815">
                  <c:v>58.242797852</c:v>
                </c:pt>
                <c:pt idx="3816">
                  <c:v>58.258056641</c:v>
                </c:pt>
                <c:pt idx="3817">
                  <c:v>58.27331543</c:v>
                </c:pt>
                <c:pt idx="3818">
                  <c:v>58.28857421900001</c:v>
                </c:pt>
                <c:pt idx="3819">
                  <c:v>58.303833008</c:v>
                </c:pt>
                <c:pt idx="3820">
                  <c:v>58.319091797</c:v>
                </c:pt>
                <c:pt idx="3821">
                  <c:v>58.334350586</c:v>
                </c:pt>
                <c:pt idx="3822">
                  <c:v>58.349609375</c:v>
                </c:pt>
                <c:pt idx="3823">
                  <c:v>58.36486816399998</c:v>
                </c:pt>
                <c:pt idx="3824">
                  <c:v>58.380126953</c:v>
                </c:pt>
                <c:pt idx="3825">
                  <c:v>58.395385742</c:v>
                </c:pt>
                <c:pt idx="3826">
                  <c:v>58.41064453099998</c:v>
                </c:pt>
                <c:pt idx="3827">
                  <c:v>58.42590332</c:v>
                </c:pt>
                <c:pt idx="3828">
                  <c:v>58.441162109</c:v>
                </c:pt>
                <c:pt idx="3829">
                  <c:v>58.456420898</c:v>
                </c:pt>
                <c:pt idx="3830">
                  <c:v>58.47167968799998</c:v>
                </c:pt>
                <c:pt idx="3831">
                  <c:v>58.486938477</c:v>
                </c:pt>
                <c:pt idx="3832">
                  <c:v>58.502197266</c:v>
                </c:pt>
                <c:pt idx="3833">
                  <c:v>58.51745605499999</c:v>
                </c:pt>
                <c:pt idx="3834">
                  <c:v>58.532714844</c:v>
                </c:pt>
                <c:pt idx="3835">
                  <c:v>58.54797363300001</c:v>
                </c:pt>
                <c:pt idx="3836">
                  <c:v>58.563232422</c:v>
                </c:pt>
                <c:pt idx="3837">
                  <c:v>58.57849121100001</c:v>
                </c:pt>
                <c:pt idx="3838">
                  <c:v>58.59375</c:v>
                </c:pt>
                <c:pt idx="3839">
                  <c:v>58.609008789</c:v>
                </c:pt>
                <c:pt idx="3840">
                  <c:v>58.62426757799998</c:v>
                </c:pt>
                <c:pt idx="3841">
                  <c:v>58.639526367</c:v>
                </c:pt>
                <c:pt idx="3842">
                  <c:v>58.654785156</c:v>
                </c:pt>
                <c:pt idx="3843">
                  <c:v>58.670043945</c:v>
                </c:pt>
                <c:pt idx="3844">
                  <c:v>58.685302734</c:v>
                </c:pt>
                <c:pt idx="3845">
                  <c:v>58.700561523</c:v>
                </c:pt>
                <c:pt idx="3846">
                  <c:v>58.715820313</c:v>
                </c:pt>
                <c:pt idx="3847">
                  <c:v>58.731079102</c:v>
                </c:pt>
                <c:pt idx="3848">
                  <c:v>58.746337891</c:v>
                </c:pt>
                <c:pt idx="3849">
                  <c:v>58.76159668</c:v>
                </c:pt>
                <c:pt idx="3850">
                  <c:v>58.776855469</c:v>
                </c:pt>
                <c:pt idx="3851">
                  <c:v>58.792114258</c:v>
                </c:pt>
                <c:pt idx="3852">
                  <c:v>58.80737304700001</c:v>
                </c:pt>
                <c:pt idx="3853">
                  <c:v>58.822631836</c:v>
                </c:pt>
                <c:pt idx="3854">
                  <c:v>58.837890625</c:v>
                </c:pt>
                <c:pt idx="3855">
                  <c:v>58.85314941399998</c:v>
                </c:pt>
                <c:pt idx="3856">
                  <c:v>58.868408203</c:v>
                </c:pt>
                <c:pt idx="3857">
                  <c:v>58.88366699199998</c:v>
                </c:pt>
                <c:pt idx="3858">
                  <c:v>58.898925781</c:v>
                </c:pt>
                <c:pt idx="3859">
                  <c:v>58.91418456999997</c:v>
                </c:pt>
                <c:pt idx="3860">
                  <c:v>58.929443359</c:v>
                </c:pt>
                <c:pt idx="3861">
                  <c:v>58.944702148</c:v>
                </c:pt>
                <c:pt idx="3862">
                  <c:v>58.959960938</c:v>
                </c:pt>
                <c:pt idx="3863">
                  <c:v>58.975219727</c:v>
                </c:pt>
                <c:pt idx="3864">
                  <c:v>58.990478516</c:v>
                </c:pt>
                <c:pt idx="3865">
                  <c:v>59.00573730500001</c:v>
                </c:pt>
                <c:pt idx="3866">
                  <c:v>59.020996094</c:v>
                </c:pt>
                <c:pt idx="3867">
                  <c:v>59.03625488300001</c:v>
                </c:pt>
                <c:pt idx="3868">
                  <c:v>59.051513672</c:v>
                </c:pt>
                <c:pt idx="3869">
                  <c:v>59.06677246100001</c:v>
                </c:pt>
                <c:pt idx="3870">
                  <c:v>59.08203125</c:v>
                </c:pt>
                <c:pt idx="3871">
                  <c:v>59.097290039</c:v>
                </c:pt>
                <c:pt idx="3872">
                  <c:v>59.112548828</c:v>
                </c:pt>
                <c:pt idx="3873">
                  <c:v>59.127807617</c:v>
                </c:pt>
                <c:pt idx="3874">
                  <c:v>59.143066406</c:v>
                </c:pt>
                <c:pt idx="3875">
                  <c:v>59.158325195</c:v>
                </c:pt>
                <c:pt idx="3876">
                  <c:v>59.173583984</c:v>
                </c:pt>
                <c:pt idx="3877">
                  <c:v>59.188842773</c:v>
                </c:pt>
                <c:pt idx="3878">
                  <c:v>59.204101563</c:v>
                </c:pt>
                <c:pt idx="3879">
                  <c:v>59.219360352</c:v>
                </c:pt>
                <c:pt idx="3880">
                  <c:v>59.234619141</c:v>
                </c:pt>
                <c:pt idx="3881">
                  <c:v>59.24987793</c:v>
                </c:pt>
                <c:pt idx="3882">
                  <c:v>59.26513671900001</c:v>
                </c:pt>
                <c:pt idx="3883">
                  <c:v>59.280395508</c:v>
                </c:pt>
                <c:pt idx="3884">
                  <c:v>59.29565429700001</c:v>
                </c:pt>
                <c:pt idx="3885">
                  <c:v>59.310913086</c:v>
                </c:pt>
                <c:pt idx="3886">
                  <c:v>59.326171875</c:v>
                </c:pt>
                <c:pt idx="3887">
                  <c:v>59.34143066399998</c:v>
                </c:pt>
                <c:pt idx="3888">
                  <c:v>59.35668945299996</c:v>
                </c:pt>
                <c:pt idx="3889">
                  <c:v>59.371948242</c:v>
                </c:pt>
                <c:pt idx="3890">
                  <c:v>59.38720703099998</c:v>
                </c:pt>
                <c:pt idx="3891">
                  <c:v>59.40246582</c:v>
                </c:pt>
                <c:pt idx="3892">
                  <c:v>59.41772460899999</c:v>
                </c:pt>
                <c:pt idx="3893">
                  <c:v>59.432983398</c:v>
                </c:pt>
                <c:pt idx="3894">
                  <c:v>59.448242188</c:v>
                </c:pt>
                <c:pt idx="3895">
                  <c:v>59.463500977</c:v>
                </c:pt>
                <c:pt idx="3896">
                  <c:v>59.478759766</c:v>
                </c:pt>
                <c:pt idx="3897">
                  <c:v>59.494018555</c:v>
                </c:pt>
                <c:pt idx="3898">
                  <c:v>59.509277344</c:v>
                </c:pt>
                <c:pt idx="3899">
                  <c:v>59.52453613300001</c:v>
                </c:pt>
                <c:pt idx="3900">
                  <c:v>59.539794922</c:v>
                </c:pt>
                <c:pt idx="3901">
                  <c:v>59.55505371100001</c:v>
                </c:pt>
                <c:pt idx="3902">
                  <c:v>59.5703125</c:v>
                </c:pt>
                <c:pt idx="3903">
                  <c:v>59.585571289</c:v>
                </c:pt>
                <c:pt idx="3904">
                  <c:v>59.600830078</c:v>
                </c:pt>
                <c:pt idx="3905">
                  <c:v>59.616088867</c:v>
                </c:pt>
                <c:pt idx="3906">
                  <c:v>59.631347656</c:v>
                </c:pt>
                <c:pt idx="3907">
                  <c:v>59.646606445</c:v>
                </c:pt>
                <c:pt idx="3908">
                  <c:v>59.661865234</c:v>
                </c:pt>
                <c:pt idx="3909">
                  <c:v>59.677124023</c:v>
                </c:pt>
                <c:pt idx="3910">
                  <c:v>59.692382813</c:v>
                </c:pt>
                <c:pt idx="3911">
                  <c:v>59.707641602</c:v>
                </c:pt>
                <c:pt idx="3912">
                  <c:v>59.722900391</c:v>
                </c:pt>
                <c:pt idx="3913">
                  <c:v>59.73815918</c:v>
                </c:pt>
                <c:pt idx="3914">
                  <c:v>59.753417969</c:v>
                </c:pt>
                <c:pt idx="3915">
                  <c:v>59.768676758</c:v>
                </c:pt>
                <c:pt idx="3916">
                  <c:v>59.78393554700001</c:v>
                </c:pt>
                <c:pt idx="3917">
                  <c:v>59.799194336</c:v>
                </c:pt>
                <c:pt idx="3918">
                  <c:v>59.814453125</c:v>
                </c:pt>
                <c:pt idx="3919">
                  <c:v>59.829711914</c:v>
                </c:pt>
                <c:pt idx="3920">
                  <c:v>59.844970703</c:v>
                </c:pt>
                <c:pt idx="3921">
                  <c:v>59.86022949199998</c:v>
                </c:pt>
                <c:pt idx="3922">
                  <c:v>59.875488281</c:v>
                </c:pt>
                <c:pt idx="3923">
                  <c:v>59.89074707</c:v>
                </c:pt>
                <c:pt idx="3924">
                  <c:v>59.906005859</c:v>
                </c:pt>
                <c:pt idx="3925">
                  <c:v>59.921264648</c:v>
                </c:pt>
                <c:pt idx="3926">
                  <c:v>59.936523438</c:v>
                </c:pt>
                <c:pt idx="3927">
                  <c:v>59.951782227</c:v>
                </c:pt>
                <c:pt idx="3928">
                  <c:v>59.967041016</c:v>
                </c:pt>
                <c:pt idx="3929">
                  <c:v>59.982299805</c:v>
                </c:pt>
                <c:pt idx="3930">
                  <c:v>59.997558594</c:v>
                </c:pt>
                <c:pt idx="3931">
                  <c:v>60.01281738300001</c:v>
                </c:pt>
                <c:pt idx="3932">
                  <c:v>60.028076172</c:v>
                </c:pt>
                <c:pt idx="3933">
                  <c:v>60.04333496100001</c:v>
                </c:pt>
                <c:pt idx="3934">
                  <c:v>60.05859375</c:v>
                </c:pt>
                <c:pt idx="3935">
                  <c:v>60.073852539</c:v>
                </c:pt>
                <c:pt idx="3936">
                  <c:v>60.089111328</c:v>
                </c:pt>
                <c:pt idx="3937">
                  <c:v>60.104370117</c:v>
                </c:pt>
                <c:pt idx="3938">
                  <c:v>60.119628906</c:v>
                </c:pt>
                <c:pt idx="3939">
                  <c:v>60.13488769499998</c:v>
                </c:pt>
                <c:pt idx="3940">
                  <c:v>60.150146484</c:v>
                </c:pt>
                <c:pt idx="3941">
                  <c:v>60.16540527300001</c:v>
                </c:pt>
                <c:pt idx="3942">
                  <c:v>60.18066406299998</c:v>
                </c:pt>
                <c:pt idx="3943">
                  <c:v>60.195922852</c:v>
                </c:pt>
                <c:pt idx="3944">
                  <c:v>60.211181641</c:v>
                </c:pt>
                <c:pt idx="3945">
                  <c:v>60.22644043</c:v>
                </c:pt>
                <c:pt idx="3946">
                  <c:v>60.241699219</c:v>
                </c:pt>
                <c:pt idx="3947">
                  <c:v>60.256958008</c:v>
                </c:pt>
                <c:pt idx="3948">
                  <c:v>60.27221679700001</c:v>
                </c:pt>
                <c:pt idx="3949">
                  <c:v>60.287475586</c:v>
                </c:pt>
                <c:pt idx="3950">
                  <c:v>60.302734375</c:v>
                </c:pt>
                <c:pt idx="3951">
                  <c:v>60.31799316399998</c:v>
                </c:pt>
                <c:pt idx="3952">
                  <c:v>60.333251953</c:v>
                </c:pt>
                <c:pt idx="3953">
                  <c:v>60.348510742</c:v>
                </c:pt>
                <c:pt idx="3954">
                  <c:v>60.363769531</c:v>
                </c:pt>
                <c:pt idx="3955">
                  <c:v>60.37902832</c:v>
                </c:pt>
                <c:pt idx="3956">
                  <c:v>60.39428710899999</c:v>
                </c:pt>
                <c:pt idx="3957">
                  <c:v>60.409545898</c:v>
                </c:pt>
                <c:pt idx="3958">
                  <c:v>60.42480468799998</c:v>
                </c:pt>
                <c:pt idx="3959">
                  <c:v>60.44006347699998</c:v>
                </c:pt>
                <c:pt idx="3960">
                  <c:v>60.455322266</c:v>
                </c:pt>
                <c:pt idx="3961">
                  <c:v>60.47058105499999</c:v>
                </c:pt>
                <c:pt idx="3962">
                  <c:v>60.485839844</c:v>
                </c:pt>
                <c:pt idx="3963">
                  <c:v>60.50109863300001</c:v>
                </c:pt>
                <c:pt idx="3964">
                  <c:v>60.516357422</c:v>
                </c:pt>
                <c:pt idx="3965">
                  <c:v>60.53161621100001</c:v>
                </c:pt>
                <c:pt idx="3966">
                  <c:v>60.546875</c:v>
                </c:pt>
                <c:pt idx="3967">
                  <c:v>60.562133789</c:v>
                </c:pt>
                <c:pt idx="3968">
                  <c:v>60.577392578</c:v>
                </c:pt>
                <c:pt idx="3969">
                  <c:v>60.592651367</c:v>
                </c:pt>
                <c:pt idx="3970">
                  <c:v>60.607910156</c:v>
                </c:pt>
                <c:pt idx="3971">
                  <c:v>60.623168945</c:v>
                </c:pt>
                <c:pt idx="3972">
                  <c:v>60.638427734</c:v>
                </c:pt>
                <c:pt idx="3973">
                  <c:v>60.653686523</c:v>
                </c:pt>
                <c:pt idx="3974">
                  <c:v>60.668945313</c:v>
                </c:pt>
                <c:pt idx="3975">
                  <c:v>60.684204102</c:v>
                </c:pt>
                <c:pt idx="3976">
                  <c:v>60.699462891</c:v>
                </c:pt>
                <c:pt idx="3977">
                  <c:v>60.71472168</c:v>
                </c:pt>
                <c:pt idx="3978">
                  <c:v>60.729980469</c:v>
                </c:pt>
                <c:pt idx="3979">
                  <c:v>60.745239258</c:v>
                </c:pt>
                <c:pt idx="3980">
                  <c:v>60.76049804700001</c:v>
                </c:pt>
                <c:pt idx="3981">
                  <c:v>60.775756836</c:v>
                </c:pt>
                <c:pt idx="3982">
                  <c:v>60.791015625</c:v>
                </c:pt>
                <c:pt idx="3983">
                  <c:v>60.80627441399998</c:v>
                </c:pt>
                <c:pt idx="3984">
                  <c:v>60.821533203</c:v>
                </c:pt>
                <c:pt idx="3985">
                  <c:v>60.836791992</c:v>
                </c:pt>
                <c:pt idx="3986">
                  <c:v>60.852050781</c:v>
                </c:pt>
                <c:pt idx="3987">
                  <c:v>60.86730957</c:v>
                </c:pt>
                <c:pt idx="3988">
                  <c:v>60.882568359</c:v>
                </c:pt>
                <c:pt idx="3989">
                  <c:v>60.897827148</c:v>
                </c:pt>
                <c:pt idx="3990">
                  <c:v>60.913085938</c:v>
                </c:pt>
                <c:pt idx="3991">
                  <c:v>60.928344727</c:v>
                </c:pt>
                <c:pt idx="3992">
                  <c:v>60.943603516</c:v>
                </c:pt>
                <c:pt idx="3993">
                  <c:v>60.958862305</c:v>
                </c:pt>
                <c:pt idx="3994">
                  <c:v>60.974121094</c:v>
                </c:pt>
                <c:pt idx="3995">
                  <c:v>60.98937988300001</c:v>
                </c:pt>
                <c:pt idx="3996">
                  <c:v>61.004638672</c:v>
                </c:pt>
                <c:pt idx="3997">
                  <c:v>61.01989746099999</c:v>
                </c:pt>
                <c:pt idx="3998">
                  <c:v>61.03515625</c:v>
                </c:pt>
                <c:pt idx="3999">
                  <c:v>61.050415039</c:v>
                </c:pt>
                <c:pt idx="4000">
                  <c:v>61.065673828</c:v>
                </c:pt>
                <c:pt idx="4001">
                  <c:v>61.080932617</c:v>
                </c:pt>
                <c:pt idx="4002">
                  <c:v>61.096191406</c:v>
                </c:pt>
                <c:pt idx="4003">
                  <c:v>61.111450195</c:v>
                </c:pt>
                <c:pt idx="4004">
                  <c:v>61.126708984</c:v>
                </c:pt>
                <c:pt idx="4005">
                  <c:v>61.141967773</c:v>
                </c:pt>
                <c:pt idx="4006">
                  <c:v>61.15722656299998</c:v>
                </c:pt>
                <c:pt idx="4007">
                  <c:v>61.172485352</c:v>
                </c:pt>
                <c:pt idx="4008">
                  <c:v>61.187744141</c:v>
                </c:pt>
                <c:pt idx="4009">
                  <c:v>61.20300293</c:v>
                </c:pt>
                <c:pt idx="4010">
                  <c:v>61.218261719</c:v>
                </c:pt>
                <c:pt idx="4011">
                  <c:v>61.233520508</c:v>
                </c:pt>
                <c:pt idx="4012">
                  <c:v>61.24877929700001</c:v>
                </c:pt>
                <c:pt idx="4013">
                  <c:v>61.264038086</c:v>
                </c:pt>
                <c:pt idx="4014">
                  <c:v>61.279296875</c:v>
                </c:pt>
                <c:pt idx="4015">
                  <c:v>61.294555664</c:v>
                </c:pt>
                <c:pt idx="4016">
                  <c:v>61.30981445299998</c:v>
                </c:pt>
                <c:pt idx="4017">
                  <c:v>61.325073242</c:v>
                </c:pt>
                <c:pt idx="4018">
                  <c:v>61.340332031</c:v>
                </c:pt>
                <c:pt idx="4019">
                  <c:v>61.35559082</c:v>
                </c:pt>
                <c:pt idx="4020">
                  <c:v>61.37084960899999</c:v>
                </c:pt>
                <c:pt idx="4021">
                  <c:v>61.386108398</c:v>
                </c:pt>
                <c:pt idx="4022">
                  <c:v>61.40136718799998</c:v>
                </c:pt>
                <c:pt idx="4023">
                  <c:v>61.416625977</c:v>
                </c:pt>
                <c:pt idx="4024">
                  <c:v>61.43188476599997</c:v>
                </c:pt>
                <c:pt idx="4025">
                  <c:v>61.44714355499999</c:v>
                </c:pt>
                <c:pt idx="4026">
                  <c:v>61.462402344</c:v>
                </c:pt>
                <c:pt idx="4027">
                  <c:v>61.477661133</c:v>
                </c:pt>
                <c:pt idx="4028">
                  <c:v>61.492919922</c:v>
                </c:pt>
                <c:pt idx="4029">
                  <c:v>61.50817871100002</c:v>
                </c:pt>
                <c:pt idx="4030">
                  <c:v>61.5234375</c:v>
                </c:pt>
                <c:pt idx="4031">
                  <c:v>61.538696289</c:v>
                </c:pt>
                <c:pt idx="4032">
                  <c:v>61.553955078</c:v>
                </c:pt>
                <c:pt idx="4033">
                  <c:v>61.569213867</c:v>
                </c:pt>
                <c:pt idx="4034">
                  <c:v>61.584472656</c:v>
                </c:pt>
                <c:pt idx="4035">
                  <c:v>61.599731445</c:v>
                </c:pt>
                <c:pt idx="4036">
                  <c:v>61.614990234</c:v>
                </c:pt>
                <c:pt idx="4037">
                  <c:v>61.630249023</c:v>
                </c:pt>
                <c:pt idx="4038">
                  <c:v>61.645507813</c:v>
                </c:pt>
                <c:pt idx="4039">
                  <c:v>61.660766602</c:v>
                </c:pt>
                <c:pt idx="4040">
                  <c:v>61.676025391</c:v>
                </c:pt>
                <c:pt idx="4041">
                  <c:v>61.69128418</c:v>
                </c:pt>
                <c:pt idx="4042">
                  <c:v>61.70654296900001</c:v>
                </c:pt>
                <c:pt idx="4043">
                  <c:v>61.721801758</c:v>
                </c:pt>
                <c:pt idx="4044">
                  <c:v>61.73706054700001</c:v>
                </c:pt>
                <c:pt idx="4045">
                  <c:v>61.752319336</c:v>
                </c:pt>
                <c:pt idx="4046">
                  <c:v>61.767578125</c:v>
                </c:pt>
                <c:pt idx="4047">
                  <c:v>61.782836914</c:v>
                </c:pt>
                <c:pt idx="4048">
                  <c:v>61.798095703</c:v>
                </c:pt>
                <c:pt idx="4049">
                  <c:v>61.81335449199998</c:v>
                </c:pt>
                <c:pt idx="4050">
                  <c:v>61.828613281</c:v>
                </c:pt>
                <c:pt idx="4051">
                  <c:v>61.84387207</c:v>
                </c:pt>
                <c:pt idx="4052">
                  <c:v>61.859130859</c:v>
                </c:pt>
                <c:pt idx="4053">
                  <c:v>61.874389648</c:v>
                </c:pt>
                <c:pt idx="4054">
                  <c:v>61.88964843799998</c:v>
                </c:pt>
                <c:pt idx="4055">
                  <c:v>61.904907227</c:v>
                </c:pt>
                <c:pt idx="4056">
                  <c:v>61.920166016</c:v>
                </c:pt>
                <c:pt idx="4057">
                  <c:v>61.935424805</c:v>
                </c:pt>
                <c:pt idx="4058">
                  <c:v>61.95068359399997</c:v>
                </c:pt>
                <c:pt idx="4059">
                  <c:v>61.96594238300001</c:v>
                </c:pt>
                <c:pt idx="4060">
                  <c:v>61.98120117199997</c:v>
                </c:pt>
                <c:pt idx="4061">
                  <c:v>61.99645996100001</c:v>
                </c:pt>
                <c:pt idx="4062">
                  <c:v>62.01171875</c:v>
                </c:pt>
                <c:pt idx="4063">
                  <c:v>62.026977539</c:v>
                </c:pt>
                <c:pt idx="4064">
                  <c:v>62.042236328</c:v>
                </c:pt>
                <c:pt idx="4065">
                  <c:v>62.057495117</c:v>
                </c:pt>
                <c:pt idx="4066">
                  <c:v>62.072753906</c:v>
                </c:pt>
                <c:pt idx="4067">
                  <c:v>62.088012695</c:v>
                </c:pt>
                <c:pt idx="4068">
                  <c:v>62.103271484</c:v>
                </c:pt>
                <c:pt idx="4069">
                  <c:v>62.11853027300001</c:v>
                </c:pt>
                <c:pt idx="4070">
                  <c:v>62.133789063</c:v>
                </c:pt>
                <c:pt idx="4071">
                  <c:v>62.149047852</c:v>
                </c:pt>
                <c:pt idx="4072">
                  <c:v>62.164306641</c:v>
                </c:pt>
                <c:pt idx="4073">
                  <c:v>62.17956543</c:v>
                </c:pt>
                <c:pt idx="4074">
                  <c:v>62.194824219</c:v>
                </c:pt>
                <c:pt idx="4075">
                  <c:v>62.210083008</c:v>
                </c:pt>
                <c:pt idx="4076">
                  <c:v>62.22534179700001</c:v>
                </c:pt>
                <c:pt idx="4077">
                  <c:v>62.240600586</c:v>
                </c:pt>
                <c:pt idx="4078">
                  <c:v>62.255859375</c:v>
                </c:pt>
                <c:pt idx="4079">
                  <c:v>62.271118164</c:v>
                </c:pt>
                <c:pt idx="4080">
                  <c:v>62.286376953</c:v>
                </c:pt>
                <c:pt idx="4081">
                  <c:v>62.301635742</c:v>
                </c:pt>
                <c:pt idx="4082">
                  <c:v>62.31689453099998</c:v>
                </c:pt>
                <c:pt idx="4083">
                  <c:v>62.33215332</c:v>
                </c:pt>
                <c:pt idx="4084">
                  <c:v>62.347412109</c:v>
                </c:pt>
                <c:pt idx="4085">
                  <c:v>62.362670898</c:v>
                </c:pt>
                <c:pt idx="4086">
                  <c:v>62.37792968799998</c:v>
                </c:pt>
                <c:pt idx="4087">
                  <c:v>62.393188477</c:v>
                </c:pt>
                <c:pt idx="4088">
                  <c:v>62.408447266</c:v>
                </c:pt>
                <c:pt idx="4089">
                  <c:v>62.423706055</c:v>
                </c:pt>
                <c:pt idx="4090">
                  <c:v>62.438964844</c:v>
                </c:pt>
                <c:pt idx="4091">
                  <c:v>62.454223633</c:v>
                </c:pt>
                <c:pt idx="4092">
                  <c:v>62.469482422</c:v>
                </c:pt>
                <c:pt idx="4093">
                  <c:v>62.484741211</c:v>
                </c:pt>
                <c:pt idx="4094">
                  <c:v>62.5</c:v>
                </c:pt>
                <c:pt idx="4095">
                  <c:v>62.515258789</c:v>
                </c:pt>
                <c:pt idx="4096">
                  <c:v>62.530517578</c:v>
                </c:pt>
                <c:pt idx="4097">
                  <c:v>62.545776367</c:v>
                </c:pt>
                <c:pt idx="4098">
                  <c:v>62.561035156</c:v>
                </c:pt>
                <c:pt idx="4099">
                  <c:v>62.576293945</c:v>
                </c:pt>
                <c:pt idx="4100">
                  <c:v>62.591552734</c:v>
                </c:pt>
                <c:pt idx="4101">
                  <c:v>62.606811523</c:v>
                </c:pt>
                <c:pt idx="4102">
                  <c:v>62.622070313</c:v>
                </c:pt>
                <c:pt idx="4103">
                  <c:v>62.637329102</c:v>
                </c:pt>
                <c:pt idx="4104">
                  <c:v>62.652587891</c:v>
                </c:pt>
                <c:pt idx="4105">
                  <c:v>62.66784668</c:v>
                </c:pt>
                <c:pt idx="4106">
                  <c:v>62.683105469</c:v>
                </c:pt>
                <c:pt idx="4107">
                  <c:v>62.698364258</c:v>
                </c:pt>
                <c:pt idx="4108">
                  <c:v>62.71362304700001</c:v>
                </c:pt>
                <c:pt idx="4109">
                  <c:v>62.728881836</c:v>
                </c:pt>
                <c:pt idx="4110">
                  <c:v>62.744140625</c:v>
                </c:pt>
                <c:pt idx="4111">
                  <c:v>62.759399414</c:v>
                </c:pt>
                <c:pt idx="4112">
                  <c:v>62.774658203</c:v>
                </c:pt>
                <c:pt idx="4113">
                  <c:v>62.789916992</c:v>
                </c:pt>
                <c:pt idx="4114">
                  <c:v>62.805175781</c:v>
                </c:pt>
                <c:pt idx="4115">
                  <c:v>62.82043457</c:v>
                </c:pt>
                <c:pt idx="4116">
                  <c:v>62.835693359</c:v>
                </c:pt>
                <c:pt idx="4117">
                  <c:v>62.850952148</c:v>
                </c:pt>
                <c:pt idx="4118">
                  <c:v>62.866210938</c:v>
                </c:pt>
                <c:pt idx="4119">
                  <c:v>62.88146972699998</c:v>
                </c:pt>
                <c:pt idx="4120">
                  <c:v>62.896728516</c:v>
                </c:pt>
                <c:pt idx="4121">
                  <c:v>62.91198730499999</c:v>
                </c:pt>
                <c:pt idx="4122">
                  <c:v>62.927246094</c:v>
                </c:pt>
                <c:pt idx="4123">
                  <c:v>62.94250488300001</c:v>
                </c:pt>
                <c:pt idx="4124">
                  <c:v>62.95776367199997</c:v>
                </c:pt>
                <c:pt idx="4125">
                  <c:v>62.973022461</c:v>
                </c:pt>
                <c:pt idx="4126">
                  <c:v>62.98828125</c:v>
                </c:pt>
                <c:pt idx="4127">
                  <c:v>63.003540039</c:v>
                </c:pt>
                <c:pt idx="4128">
                  <c:v>63.018798828</c:v>
                </c:pt>
                <c:pt idx="4129">
                  <c:v>63.034057617</c:v>
                </c:pt>
                <c:pt idx="4130">
                  <c:v>63.049316406</c:v>
                </c:pt>
                <c:pt idx="4131">
                  <c:v>63.064575195</c:v>
                </c:pt>
                <c:pt idx="4132">
                  <c:v>63.079833984</c:v>
                </c:pt>
                <c:pt idx="4133">
                  <c:v>63.09509277300001</c:v>
                </c:pt>
                <c:pt idx="4134">
                  <c:v>63.110351563</c:v>
                </c:pt>
                <c:pt idx="4135">
                  <c:v>63.125610352</c:v>
                </c:pt>
                <c:pt idx="4136">
                  <c:v>63.140869141</c:v>
                </c:pt>
                <c:pt idx="4137">
                  <c:v>63.15612793</c:v>
                </c:pt>
                <c:pt idx="4138">
                  <c:v>63.171386719</c:v>
                </c:pt>
                <c:pt idx="4139">
                  <c:v>63.186645508</c:v>
                </c:pt>
                <c:pt idx="4140">
                  <c:v>63.20190429700001</c:v>
                </c:pt>
                <c:pt idx="4141">
                  <c:v>63.217163086</c:v>
                </c:pt>
                <c:pt idx="4142">
                  <c:v>63.232421875</c:v>
                </c:pt>
                <c:pt idx="4143">
                  <c:v>63.24768066399998</c:v>
                </c:pt>
                <c:pt idx="4144">
                  <c:v>63.262939453</c:v>
                </c:pt>
                <c:pt idx="4145">
                  <c:v>63.278198242</c:v>
                </c:pt>
                <c:pt idx="4146">
                  <c:v>63.293457031</c:v>
                </c:pt>
                <c:pt idx="4147">
                  <c:v>63.30871582</c:v>
                </c:pt>
                <c:pt idx="4148">
                  <c:v>63.323974609</c:v>
                </c:pt>
                <c:pt idx="4149">
                  <c:v>63.339233398</c:v>
                </c:pt>
                <c:pt idx="4150">
                  <c:v>63.35449218799998</c:v>
                </c:pt>
                <c:pt idx="4151">
                  <c:v>63.369750977</c:v>
                </c:pt>
                <c:pt idx="4152">
                  <c:v>63.385009766</c:v>
                </c:pt>
                <c:pt idx="4153">
                  <c:v>63.40026855499999</c:v>
                </c:pt>
                <c:pt idx="4154">
                  <c:v>63.415527344</c:v>
                </c:pt>
                <c:pt idx="4155">
                  <c:v>63.43078613300001</c:v>
                </c:pt>
                <c:pt idx="4156">
                  <c:v>63.446044922</c:v>
                </c:pt>
                <c:pt idx="4157">
                  <c:v>63.46130371100001</c:v>
                </c:pt>
                <c:pt idx="4158">
                  <c:v>63.4765625</c:v>
                </c:pt>
                <c:pt idx="4159">
                  <c:v>63.491821289</c:v>
                </c:pt>
                <c:pt idx="4160">
                  <c:v>63.50708007799998</c:v>
                </c:pt>
                <c:pt idx="4161">
                  <c:v>63.522338867</c:v>
                </c:pt>
                <c:pt idx="4162">
                  <c:v>63.537597656</c:v>
                </c:pt>
                <c:pt idx="4163">
                  <c:v>63.552856445</c:v>
                </c:pt>
                <c:pt idx="4164">
                  <c:v>63.568115234</c:v>
                </c:pt>
                <c:pt idx="4165">
                  <c:v>63.583374023</c:v>
                </c:pt>
                <c:pt idx="4166">
                  <c:v>63.598632813</c:v>
                </c:pt>
                <c:pt idx="4167">
                  <c:v>63.613891602</c:v>
                </c:pt>
                <c:pt idx="4168">
                  <c:v>63.629150391</c:v>
                </c:pt>
                <c:pt idx="4169">
                  <c:v>63.64440918</c:v>
                </c:pt>
                <c:pt idx="4170">
                  <c:v>63.659667969</c:v>
                </c:pt>
                <c:pt idx="4171">
                  <c:v>63.674926758</c:v>
                </c:pt>
                <c:pt idx="4172">
                  <c:v>63.69018554700001</c:v>
                </c:pt>
                <c:pt idx="4173">
                  <c:v>63.705444336</c:v>
                </c:pt>
                <c:pt idx="4174">
                  <c:v>63.720703125</c:v>
                </c:pt>
                <c:pt idx="4175">
                  <c:v>63.735961914</c:v>
                </c:pt>
                <c:pt idx="4176">
                  <c:v>63.751220703</c:v>
                </c:pt>
                <c:pt idx="4177">
                  <c:v>63.766479492</c:v>
                </c:pt>
                <c:pt idx="4178">
                  <c:v>63.781738281</c:v>
                </c:pt>
                <c:pt idx="4179">
                  <c:v>63.79699707</c:v>
                </c:pt>
                <c:pt idx="4180">
                  <c:v>63.812255859</c:v>
                </c:pt>
                <c:pt idx="4181">
                  <c:v>63.827514648</c:v>
                </c:pt>
                <c:pt idx="4182">
                  <c:v>63.842773438</c:v>
                </c:pt>
                <c:pt idx="4183">
                  <c:v>63.858032227</c:v>
                </c:pt>
                <c:pt idx="4184">
                  <c:v>63.873291016</c:v>
                </c:pt>
                <c:pt idx="4185">
                  <c:v>63.888549805</c:v>
                </c:pt>
                <c:pt idx="4186">
                  <c:v>63.903808594</c:v>
                </c:pt>
                <c:pt idx="4187">
                  <c:v>63.919067383</c:v>
                </c:pt>
                <c:pt idx="4188">
                  <c:v>63.934326172</c:v>
                </c:pt>
                <c:pt idx="4189">
                  <c:v>63.949584961</c:v>
                </c:pt>
                <c:pt idx="4190">
                  <c:v>63.96484375</c:v>
                </c:pt>
                <c:pt idx="4191">
                  <c:v>63.980102539</c:v>
                </c:pt>
                <c:pt idx="4192">
                  <c:v>63.995361328</c:v>
                </c:pt>
                <c:pt idx="4193">
                  <c:v>64.010620117</c:v>
                </c:pt>
                <c:pt idx="4194">
                  <c:v>64.02587890599992</c:v>
                </c:pt>
                <c:pt idx="4195">
                  <c:v>64.041137695</c:v>
                </c:pt>
                <c:pt idx="4196">
                  <c:v>64.056396484</c:v>
                </c:pt>
                <c:pt idx="4197">
                  <c:v>64.071655273</c:v>
                </c:pt>
                <c:pt idx="4198">
                  <c:v>64.08691406299998</c:v>
                </c:pt>
                <c:pt idx="4199">
                  <c:v>64.10217285199988</c:v>
                </c:pt>
                <c:pt idx="4200">
                  <c:v>64.11743164099998</c:v>
                </c:pt>
                <c:pt idx="4201">
                  <c:v>64.13269042999998</c:v>
                </c:pt>
                <c:pt idx="4202">
                  <c:v>64.14794921899998</c:v>
                </c:pt>
                <c:pt idx="4203">
                  <c:v>64.16320800799996</c:v>
                </c:pt>
                <c:pt idx="4204">
                  <c:v>64.17846679699991</c:v>
                </c:pt>
                <c:pt idx="4205">
                  <c:v>64.193725586</c:v>
                </c:pt>
                <c:pt idx="4206">
                  <c:v>64.208984375</c:v>
                </c:pt>
                <c:pt idx="4207">
                  <c:v>64.224243164</c:v>
                </c:pt>
                <c:pt idx="4208">
                  <c:v>64.239501953</c:v>
                </c:pt>
                <c:pt idx="4209">
                  <c:v>64.254760742</c:v>
                </c:pt>
                <c:pt idx="4210">
                  <c:v>64.270019531</c:v>
                </c:pt>
                <c:pt idx="4211">
                  <c:v>64.28527831999993</c:v>
                </c:pt>
                <c:pt idx="4212">
                  <c:v>64.30053710899993</c:v>
                </c:pt>
                <c:pt idx="4213">
                  <c:v>64.31579589799993</c:v>
                </c:pt>
                <c:pt idx="4214">
                  <c:v>64.331054688</c:v>
                </c:pt>
                <c:pt idx="4215">
                  <c:v>64.34631347699998</c:v>
                </c:pt>
                <c:pt idx="4216">
                  <c:v>64.36157226599998</c:v>
                </c:pt>
                <c:pt idx="4217">
                  <c:v>64.37683105499988</c:v>
                </c:pt>
                <c:pt idx="4218">
                  <c:v>64.39208984399994</c:v>
                </c:pt>
                <c:pt idx="4219">
                  <c:v>64.40734863299996</c:v>
                </c:pt>
                <c:pt idx="4220">
                  <c:v>64.422607422</c:v>
                </c:pt>
                <c:pt idx="4221">
                  <c:v>64.437866211</c:v>
                </c:pt>
                <c:pt idx="4222">
                  <c:v>64.453125</c:v>
                </c:pt>
                <c:pt idx="4223">
                  <c:v>64.468383789</c:v>
                </c:pt>
                <c:pt idx="4224">
                  <c:v>64.483642578</c:v>
                </c:pt>
                <c:pt idx="4225">
                  <c:v>64.498901367</c:v>
                </c:pt>
                <c:pt idx="4226">
                  <c:v>64.514160156</c:v>
                </c:pt>
                <c:pt idx="4227">
                  <c:v>64.529418945</c:v>
                </c:pt>
                <c:pt idx="4228">
                  <c:v>64.544677734</c:v>
                </c:pt>
                <c:pt idx="4229">
                  <c:v>64.55993652299993</c:v>
                </c:pt>
                <c:pt idx="4230">
                  <c:v>64.57519531299988</c:v>
                </c:pt>
                <c:pt idx="4231">
                  <c:v>64.59045410199998</c:v>
                </c:pt>
                <c:pt idx="4232">
                  <c:v>64.60571289099988</c:v>
                </c:pt>
                <c:pt idx="4233">
                  <c:v>64.62097167999994</c:v>
                </c:pt>
                <c:pt idx="4234">
                  <c:v>64.63623046899998</c:v>
                </c:pt>
                <c:pt idx="4235">
                  <c:v>64.65148925799996</c:v>
                </c:pt>
                <c:pt idx="4236">
                  <c:v>64.66674804699991</c:v>
                </c:pt>
                <c:pt idx="4237">
                  <c:v>64.68200683599991</c:v>
                </c:pt>
                <c:pt idx="4238">
                  <c:v>64.697265625</c:v>
                </c:pt>
                <c:pt idx="4239">
                  <c:v>64.712524414</c:v>
                </c:pt>
                <c:pt idx="4240">
                  <c:v>64.727783203</c:v>
                </c:pt>
                <c:pt idx="4241">
                  <c:v>64.743041992</c:v>
                </c:pt>
                <c:pt idx="4242">
                  <c:v>64.758300781</c:v>
                </c:pt>
                <c:pt idx="4243">
                  <c:v>64.77355957</c:v>
                </c:pt>
                <c:pt idx="4244">
                  <c:v>64.78881835899993</c:v>
                </c:pt>
                <c:pt idx="4245">
                  <c:v>64.80407714799993</c:v>
                </c:pt>
                <c:pt idx="4246">
                  <c:v>64.81933593799994</c:v>
                </c:pt>
                <c:pt idx="4247">
                  <c:v>64.83459472699998</c:v>
                </c:pt>
                <c:pt idx="4248">
                  <c:v>64.84985351599998</c:v>
                </c:pt>
                <c:pt idx="4249">
                  <c:v>64.86511230499994</c:v>
                </c:pt>
                <c:pt idx="4250">
                  <c:v>64.88037109399988</c:v>
                </c:pt>
                <c:pt idx="4251">
                  <c:v>64.895629883</c:v>
                </c:pt>
                <c:pt idx="4252">
                  <c:v>64.910888672</c:v>
                </c:pt>
                <c:pt idx="4253">
                  <c:v>64.926147461</c:v>
                </c:pt>
                <c:pt idx="4254">
                  <c:v>64.94140625</c:v>
                </c:pt>
                <c:pt idx="4255">
                  <c:v>64.956665039</c:v>
                </c:pt>
                <c:pt idx="4256">
                  <c:v>64.971923828</c:v>
                </c:pt>
                <c:pt idx="4257">
                  <c:v>64.987182617</c:v>
                </c:pt>
                <c:pt idx="4258">
                  <c:v>65.00244140599996</c:v>
                </c:pt>
                <c:pt idx="4259">
                  <c:v>65.017700195</c:v>
                </c:pt>
                <c:pt idx="4260">
                  <c:v>65.032958984</c:v>
                </c:pt>
                <c:pt idx="4261">
                  <c:v>65.048217773</c:v>
                </c:pt>
                <c:pt idx="4262">
                  <c:v>65.06347656299994</c:v>
                </c:pt>
                <c:pt idx="4263">
                  <c:v>65.07873535199988</c:v>
                </c:pt>
                <c:pt idx="4264">
                  <c:v>65.09399414099998</c:v>
                </c:pt>
                <c:pt idx="4265">
                  <c:v>65.10925292999998</c:v>
                </c:pt>
                <c:pt idx="4266">
                  <c:v>65.12451171899994</c:v>
                </c:pt>
                <c:pt idx="4267">
                  <c:v>65.13977050799991</c:v>
                </c:pt>
                <c:pt idx="4268">
                  <c:v>65.15502929699996</c:v>
                </c:pt>
                <c:pt idx="4269">
                  <c:v>65.17028808599996</c:v>
                </c:pt>
                <c:pt idx="4270">
                  <c:v>65.18554687499993</c:v>
                </c:pt>
                <c:pt idx="4271">
                  <c:v>65.200805664</c:v>
                </c:pt>
                <c:pt idx="4272">
                  <c:v>65.216064453</c:v>
                </c:pt>
                <c:pt idx="4273">
                  <c:v>65.231323242</c:v>
                </c:pt>
                <c:pt idx="4274">
                  <c:v>65.246582031</c:v>
                </c:pt>
                <c:pt idx="4275">
                  <c:v>65.26184082</c:v>
                </c:pt>
                <c:pt idx="4276">
                  <c:v>65.277099609</c:v>
                </c:pt>
                <c:pt idx="4277">
                  <c:v>65.29235839799993</c:v>
                </c:pt>
                <c:pt idx="4278">
                  <c:v>65.30761718799998</c:v>
                </c:pt>
                <c:pt idx="4279">
                  <c:v>65.32287597699988</c:v>
                </c:pt>
                <c:pt idx="4280">
                  <c:v>65.33813476599998</c:v>
                </c:pt>
                <c:pt idx="4281">
                  <c:v>65.35339355499994</c:v>
                </c:pt>
                <c:pt idx="4282">
                  <c:v>65.36865234399994</c:v>
                </c:pt>
                <c:pt idx="4283">
                  <c:v>65.38391113299991</c:v>
                </c:pt>
                <c:pt idx="4284">
                  <c:v>65.399169922</c:v>
                </c:pt>
                <c:pt idx="4285">
                  <c:v>65.414428711</c:v>
                </c:pt>
                <c:pt idx="4286">
                  <c:v>65.4296875</c:v>
                </c:pt>
                <c:pt idx="4287">
                  <c:v>65.444946289</c:v>
                </c:pt>
                <c:pt idx="4288">
                  <c:v>65.460205078</c:v>
                </c:pt>
                <c:pt idx="4289">
                  <c:v>65.475463867</c:v>
                </c:pt>
                <c:pt idx="4290">
                  <c:v>65.490722656</c:v>
                </c:pt>
                <c:pt idx="4291">
                  <c:v>65.505981445</c:v>
                </c:pt>
                <c:pt idx="4292">
                  <c:v>65.521240234</c:v>
                </c:pt>
                <c:pt idx="4293">
                  <c:v>65.536499023</c:v>
                </c:pt>
                <c:pt idx="4294">
                  <c:v>65.55175781299988</c:v>
                </c:pt>
                <c:pt idx="4295">
                  <c:v>65.567016602</c:v>
                </c:pt>
                <c:pt idx="4296">
                  <c:v>65.58227539099994</c:v>
                </c:pt>
                <c:pt idx="4297">
                  <c:v>65.59753417999998</c:v>
                </c:pt>
                <c:pt idx="4298">
                  <c:v>65.61279296899994</c:v>
                </c:pt>
                <c:pt idx="4299">
                  <c:v>65.62805175799991</c:v>
                </c:pt>
                <c:pt idx="4300">
                  <c:v>65.64331054699996</c:v>
                </c:pt>
                <c:pt idx="4301">
                  <c:v>65.65856933599996</c:v>
                </c:pt>
                <c:pt idx="4302">
                  <c:v>65.67382812499993</c:v>
                </c:pt>
                <c:pt idx="4303">
                  <c:v>65.68908691399994</c:v>
                </c:pt>
                <c:pt idx="4304">
                  <c:v>65.704345703</c:v>
                </c:pt>
                <c:pt idx="4305">
                  <c:v>65.719604492</c:v>
                </c:pt>
                <c:pt idx="4306">
                  <c:v>65.734863281</c:v>
                </c:pt>
                <c:pt idx="4307">
                  <c:v>65.75012207</c:v>
                </c:pt>
                <c:pt idx="4308">
                  <c:v>65.76538085899993</c:v>
                </c:pt>
                <c:pt idx="4309">
                  <c:v>65.780639648</c:v>
                </c:pt>
                <c:pt idx="4310">
                  <c:v>65.79589843799994</c:v>
                </c:pt>
                <c:pt idx="4311">
                  <c:v>65.81115722699998</c:v>
                </c:pt>
                <c:pt idx="4312">
                  <c:v>65.82641601599994</c:v>
                </c:pt>
                <c:pt idx="4313">
                  <c:v>65.84167480499998</c:v>
                </c:pt>
                <c:pt idx="4314">
                  <c:v>65.85693359399994</c:v>
                </c:pt>
                <c:pt idx="4315">
                  <c:v>65.87219238299991</c:v>
                </c:pt>
                <c:pt idx="4316">
                  <c:v>65.88745117199996</c:v>
                </c:pt>
                <c:pt idx="4317">
                  <c:v>65.902709961</c:v>
                </c:pt>
                <c:pt idx="4318">
                  <c:v>65.91796875</c:v>
                </c:pt>
                <c:pt idx="4319">
                  <c:v>65.933227539</c:v>
                </c:pt>
                <c:pt idx="4320">
                  <c:v>65.948486328</c:v>
                </c:pt>
                <c:pt idx="4321">
                  <c:v>65.96374511699995</c:v>
                </c:pt>
                <c:pt idx="4322">
                  <c:v>65.979003906</c:v>
                </c:pt>
                <c:pt idx="4323">
                  <c:v>65.994262695</c:v>
                </c:pt>
                <c:pt idx="4324">
                  <c:v>66.009521484</c:v>
                </c:pt>
                <c:pt idx="4325">
                  <c:v>66.02478027299993</c:v>
                </c:pt>
                <c:pt idx="4326">
                  <c:v>66.04003906299998</c:v>
                </c:pt>
                <c:pt idx="4327">
                  <c:v>66.05529785199994</c:v>
                </c:pt>
                <c:pt idx="4328">
                  <c:v>66.07055664099998</c:v>
                </c:pt>
                <c:pt idx="4329">
                  <c:v>66.08581542999998</c:v>
                </c:pt>
                <c:pt idx="4330">
                  <c:v>66.10107421899994</c:v>
                </c:pt>
                <c:pt idx="4331">
                  <c:v>66.11633300799996</c:v>
                </c:pt>
                <c:pt idx="4332">
                  <c:v>66.13159179699996</c:v>
                </c:pt>
                <c:pt idx="4333">
                  <c:v>66.146850586</c:v>
                </c:pt>
                <c:pt idx="4334">
                  <c:v>66.162109375</c:v>
                </c:pt>
                <c:pt idx="4335">
                  <c:v>66.17736816399994</c:v>
                </c:pt>
                <c:pt idx="4336">
                  <c:v>66.192626953</c:v>
                </c:pt>
                <c:pt idx="4337">
                  <c:v>66.207885742</c:v>
                </c:pt>
                <c:pt idx="4338">
                  <c:v>66.223144531</c:v>
                </c:pt>
                <c:pt idx="4339">
                  <c:v>66.23840332</c:v>
                </c:pt>
                <c:pt idx="4340">
                  <c:v>66.253662109</c:v>
                </c:pt>
                <c:pt idx="4341">
                  <c:v>66.268920898</c:v>
                </c:pt>
                <c:pt idx="4342">
                  <c:v>66.284179688</c:v>
                </c:pt>
                <c:pt idx="4343">
                  <c:v>66.29943847699994</c:v>
                </c:pt>
                <c:pt idx="4344">
                  <c:v>66.314697266</c:v>
                </c:pt>
                <c:pt idx="4345">
                  <c:v>66.32995605499994</c:v>
                </c:pt>
                <c:pt idx="4346">
                  <c:v>66.34521484399998</c:v>
                </c:pt>
                <c:pt idx="4347">
                  <c:v>66.36047363299996</c:v>
                </c:pt>
                <c:pt idx="4348">
                  <c:v>66.37573242199991</c:v>
                </c:pt>
                <c:pt idx="4349">
                  <c:v>66.39099121099996</c:v>
                </c:pt>
                <c:pt idx="4350">
                  <c:v>66.40625</c:v>
                </c:pt>
                <c:pt idx="4351">
                  <c:v>66.421508789</c:v>
                </c:pt>
                <c:pt idx="4352">
                  <c:v>66.436767578</c:v>
                </c:pt>
                <c:pt idx="4353">
                  <c:v>66.452026367</c:v>
                </c:pt>
                <c:pt idx="4354">
                  <c:v>66.467285156</c:v>
                </c:pt>
                <c:pt idx="4355">
                  <c:v>66.482543945</c:v>
                </c:pt>
                <c:pt idx="4356">
                  <c:v>66.497802734</c:v>
                </c:pt>
                <c:pt idx="4357">
                  <c:v>66.513061523</c:v>
                </c:pt>
                <c:pt idx="4358">
                  <c:v>66.52832031299988</c:v>
                </c:pt>
                <c:pt idx="4359">
                  <c:v>66.54357910199998</c:v>
                </c:pt>
                <c:pt idx="4360">
                  <c:v>66.55883789099988</c:v>
                </c:pt>
                <c:pt idx="4361">
                  <c:v>66.57409667999998</c:v>
                </c:pt>
                <c:pt idx="4362">
                  <c:v>66.58935546899998</c:v>
                </c:pt>
                <c:pt idx="4363">
                  <c:v>66.604614258</c:v>
                </c:pt>
                <c:pt idx="4364">
                  <c:v>66.61987304699996</c:v>
                </c:pt>
                <c:pt idx="4365">
                  <c:v>66.63513183599991</c:v>
                </c:pt>
                <c:pt idx="4366">
                  <c:v>66.650390625</c:v>
                </c:pt>
                <c:pt idx="4367">
                  <c:v>66.665649414</c:v>
                </c:pt>
                <c:pt idx="4368">
                  <c:v>66.68090820299994</c:v>
                </c:pt>
                <c:pt idx="4369">
                  <c:v>66.696166992</c:v>
                </c:pt>
                <c:pt idx="4370">
                  <c:v>66.711425781</c:v>
                </c:pt>
                <c:pt idx="4371">
                  <c:v>66.72668457</c:v>
                </c:pt>
                <c:pt idx="4372">
                  <c:v>66.741943359</c:v>
                </c:pt>
                <c:pt idx="4373">
                  <c:v>66.757202148</c:v>
                </c:pt>
                <c:pt idx="4374">
                  <c:v>66.77246093799994</c:v>
                </c:pt>
                <c:pt idx="4375">
                  <c:v>66.78771972699998</c:v>
                </c:pt>
                <c:pt idx="4376">
                  <c:v>66.80297851599988</c:v>
                </c:pt>
                <c:pt idx="4377">
                  <c:v>66.81823730499994</c:v>
                </c:pt>
                <c:pt idx="4378">
                  <c:v>66.83349609399994</c:v>
                </c:pt>
                <c:pt idx="4379">
                  <c:v>66.84875488299996</c:v>
                </c:pt>
                <c:pt idx="4380">
                  <c:v>66.864013672</c:v>
                </c:pt>
                <c:pt idx="4381">
                  <c:v>66.87927246099996</c:v>
                </c:pt>
                <c:pt idx="4382">
                  <c:v>66.89453125</c:v>
                </c:pt>
                <c:pt idx="4383">
                  <c:v>66.909790039</c:v>
                </c:pt>
                <c:pt idx="4384">
                  <c:v>66.92504882799994</c:v>
                </c:pt>
                <c:pt idx="4385">
                  <c:v>66.940307617</c:v>
                </c:pt>
                <c:pt idx="4386">
                  <c:v>66.955566406</c:v>
                </c:pt>
                <c:pt idx="4387">
                  <c:v>66.970825195</c:v>
                </c:pt>
                <c:pt idx="4388">
                  <c:v>66.986083984</c:v>
                </c:pt>
                <c:pt idx="4389">
                  <c:v>67.00134277299993</c:v>
                </c:pt>
                <c:pt idx="4390">
                  <c:v>67.01660156299998</c:v>
                </c:pt>
                <c:pt idx="4391">
                  <c:v>67.03186035199998</c:v>
                </c:pt>
                <c:pt idx="4392">
                  <c:v>67.047119141</c:v>
                </c:pt>
                <c:pt idx="4393">
                  <c:v>67.06237792999994</c:v>
                </c:pt>
                <c:pt idx="4394">
                  <c:v>67.07763671899994</c:v>
                </c:pt>
                <c:pt idx="4395">
                  <c:v>67.09289550799996</c:v>
                </c:pt>
                <c:pt idx="4396">
                  <c:v>67.10815429699996</c:v>
                </c:pt>
                <c:pt idx="4397">
                  <c:v>67.123413086</c:v>
                </c:pt>
                <c:pt idx="4398">
                  <c:v>67.13867187499993</c:v>
                </c:pt>
                <c:pt idx="4399">
                  <c:v>67.153930664</c:v>
                </c:pt>
                <c:pt idx="4400">
                  <c:v>67.169189453</c:v>
                </c:pt>
                <c:pt idx="4401">
                  <c:v>67.18444824199996</c:v>
                </c:pt>
                <c:pt idx="4402">
                  <c:v>67.19970703099993</c:v>
                </c:pt>
                <c:pt idx="4403">
                  <c:v>67.21496582</c:v>
                </c:pt>
                <c:pt idx="4404">
                  <c:v>67.230224609</c:v>
                </c:pt>
                <c:pt idx="4405">
                  <c:v>67.245483398</c:v>
                </c:pt>
                <c:pt idx="4406">
                  <c:v>67.26074218799994</c:v>
                </c:pt>
                <c:pt idx="4407">
                  <c:v>67.27600097699994</c:v>
                </c:pt>
                <c:pt idx="4408">
                  <c:v>67.291259766</c:v>
                </c:pt>
                <c:pt idx="4409">
                  <c:v>67.30651855499994</c:v>
                </c:pt>
                <c:pt idx="4410">
                  <c:v>67.32177734399988</c:v>
                </c:pt>
                <c:pt idx="4411">
                  <c:v>67.33703613299991</c:v>
                </c:pt>
                <c:pt idx="4412">
                  <c:v>67.352294922</c:v>
                </c:pt>
                <c:pt idx="4413">
                  <c:v>67.367553711</c:v>
                </c:pt>
                <c:pt idx="4414">
                  <c:v>67.38281249999996</c:v>
                </c:pt>
                <c:pt idx="4415">
                  <c:v>67.398071289</c:v>
                </c:pt>
                <c:pt idx="4416">
                  <c:v>67.413330078</c:v>
                </c:pt>
                <c:pt idx="4417">
                  <c:v>67.42858886699995</c:v>
                </c:pt>
                <c:pt idx="4418">
                  <c:v>67.443847656</c:v>
                </c:pt>
                <c:pt idx="4419">
                  <c:v>67.459106445</c:v>
                </c:pt>
                <c:pt idx="4420">
                  <c:v>67.474365234</c:v>
                </c:pt>
                <c:pt idx="4421">
                  <c:v>67.489624023</c:v>
                </c:pt>
                <c:pt idx="4422">
                  <c:v>67.50488281299988</c:v>
                </c:pt>
                <c:pt idx="4423">
                  <c:v>67.52014160199998</c:v>
                </c:pt>
                <c:pt idx="4424">
                  <c:v>67.53540039099994</c:v>
                </c:pt>
                <c:pt idx="4425">
                  <c:v>67.55065917999998</c:v>
                </c:pt>
                <c:pt idx="4426">
                  <c:v>67.56591796899998</c:v>
                </c:pt>
                <c:pt idx="4427">
                  <c:v>67.58117675799996</c:v>
                </c:pt>
                <c:pt idx="4428">
                  <c:v>67.59643554699996</c:v>
                </c:pt>
                <c:pt idx="4429">
                  <c:v>67.611694336</c:v>
                </c:pt>
                <c:pt idx="4430">
                  <c:v>67.626953125</c:v>
                </c:pt>
                <c:pt idx="4431">
                  <c:v>67.642211914</c:v>
                </c:pt>
                <c:pt idx="4432">
                  <c:v>67.65747070299994</c:v>
                </c:pt>
                <c:pt idx="4433">
                  <c:v>67.67272949199996</c:v>
                </c:pt>
                <c:pt idx="4434">
                  <c:v>67.687988281</c:v>
                </c:pt>
                <c:pt idx="4435">
                  <c:v>67.70324707</c:v>
                </c:pt>
                <c:pt idx="4436">
                  <c:v>67.718505859</c:v>
                </c:pt>
                <c:pt idx="4437">
                  <c:v>67.733764648</c:v>
                </c:pt>
                <c:pt idx="4438">
                  <c:v>67.749023438</c:v>
                </c:pt>
                <c:pt idx="4439">
                  <c:v>67.76428222699998</c:v>
                </c:pt>
                <c:pt idx="4440">
                  <c:v>67.77954101599994</c:v>
                </c:pt>
                <c:pt idx="4441">
                  <c:v>67.79479980499998</c:v>
                </c:pt>
                <c:pt idx="4442">
                  <c:v>67.81005859399994</c:v>
                </c:pt>
                <c:pt idx="4443">
                  <c:v>67.82531738299991</c:v>
                </c:pt>
                <c:pt idx="4444">
                  <c:v>67.84057617199996</c:v>
                </c:pt>
                <c:pt idx="4445">
                  <c:v>67.85583496099996</c:v>
                </c:pt>
                <c:pt idx="4446">
                  <c:v>67.87109375</c:v>
                </c:pt>
                <c:pt idx="4447">
                  <c:v>67.88635253899994</c:v>
                </c:pt>
                <c:pt idx="4448">
                  <c:v>67.901611328</c:v>
                </c:pt>
                <c:pt idx="4449">
                  <c:v>67.91687011699995</c:v>
                </c:pt>
                <c:pt idx="4450">
                  <c:v>67.932128906</c:v>
                </c:pt>
                <c:pt idx="4451">
                  <c:v>67.947387695</c:v>
                </c:pt>
                <c:pt idx="4452">
                  <c:v>67.962646484</c:v>
                </c:pt>
                <c:pt idx="4453">
                  <c:v>67.977905273</c:v>
                </c:pt>
                <c:pt idx="4454">
                  <c:v>67.993164063</c:v>
                </c:pt>
                <c:pt idx="4455">
                  <c:v>68.00842285199994</c:v>
                </c:pt>
                <c:pt idx="4456">
                  <c:v>68.02368164099998</c:v>
                </c:pt>
                <c:pt idx="4457">
                  <c:v>68.03894042999998</c:v>
                </c:pt>
                <c:pt idx="4458">
                  <c:v>68.05419921899998</c:v>
                </c:pt>
                <c:pt idx="4459">
                  <c:v>68.06945800799996</c:v>
                </c:pt>
                <c:pt idx="4460">
                  <c:v>68.08471679699996</c:v>
                </c:pt>
                <c:pt idx="4461">
                  <c:v>68.099975586</c:v>
                </c:pt>
                <c:pt idx="4462">
                  <c:v>68.115234375</c:v>
                </c:pt>
                <c:pt idx="4463">
                  <c:v>68.130493164</c:v>
                </c:pt>
                <c:pt idx="4464">
                  <c:v>68.14575195299994</c:v>
                </c:pt>
                <c:pt idx="4465">
                  <c:v>68.161010742</c:v>
                </c:pt>
                <c:pt idx="4466">
                  <c:v>68.176269531</c:v>
                </c:pt>
                <c:pt idx="4467">
                  <c:v>68.19152832</c:v>
                </c:pt>
                <c:pt idx="4468">
                  <c:v>68.20678710899993</c:v>
                </c:pt>
                <c:pt idx="4469">
                  <c:v>68.22204589799993</c:v>
                </c:pt>
                <c:pt idx="4470">
                  <c:v>68.237304688</c:v>
                </c:pt>
                <c:pt idx="4471">
                  <c:v>68.25256347699998</c:v>
                </c:pt>
                <c:pt idx="4472">
                  <c:v>68.267822266</c:v>
                </c:pt>
                <c:pt idx="4473">
                  <c:v>68.28308105499994</c:v>
                </c:pt>
                <c:pt idx="4474">
                  <c:v>68.29833984399994</c:v>
                </c:pt>
                <c:pt idx="4475">
                  <c:v>68.31359863299996</c:v>
                </c:pt>
                <c:pt idx="4476">
                  <c:v>68.32885742199996</c:v>
                </c:pt>
                <c:pt idx="4477">
                  <c:v>68.344116211</c:v>
                </c:pt>
                <c:pt idx="4478">
                  <c:v>68.35937499999996</c:v>
                </c:pt>
                <c:pt idx="4479">
                  <c:v>68.374633789</c:v>
                </c:pt>
                <c:pt idx="4480">
                  <c:v>68.38989257799994</c:v>
                </c:pt>
                <c:pt idx="4481">
                  <c:v>68.405151367</c:v>
                </c:pt>
                <c:pt idx="4482">
                  <c:v>68.42041015599996</c:v>
                </c:pt>
                <c:pt idx="4483">
                  <c:v>68.435668945</c:v>
                </c:pt>
                <c:pt idx="4484">
                  <c:v>68.450927734</c:v>
                </c:pt>
                <c:pt idx="4485">
                  <c:v>68.466186523</c:v>
                </c:pt>
                <c:pt idx="4486">
                  <c:v>68.48144531299994</c:v>
                </c:pt>
                <c:pt idx="4487">
                  <c:v>68.49670410199998</c:v>
                </c:pt>
                <c:pt idx="4488">
                  <c:v>68.51196289099998</c:v>
                </c:pt>
                <c:pt idx="4489">
                  <c:v>68.52722168</c:v>
                </c:pt>
                <c:pt idx="4490">
                  <c:v>68.54248046899998</c:v>
                </c:pt>
                <c:pt idx="4491">
                  <c:v>68.55773925799996</c:v>
                </c:pt>
                <c:pt idx="4492">
                  <c:v>68.57299804699991</c:v>
                </c:pt>
                <c:pt idx="4493">
                  <c:v>68.58825683599996</c:v>
                </c:pt>
                <c:pt idx="4494">
                  <c:v>68.603515625</c:v>
                </c:pt>
                <c:pt idx="4495">
                  <c:v>68.61877441399994</c:v>
                </c:pt>
                <c:pt idx="4496">
                  <c:v>68.634033203</c:v>
                </c:pt>
                <c:pt idx="4497">
                  <c:v>68.649291992</c:v>
                </c:pt>
                <c:pt idx="4498">
                  <c:v>68.664550781</c:v>
                </c:pt>
                <c:pt idx="4499">
                  <c:v>68.67980956999996</c:v>
                </c:pt>
                <c:pt idx="4500">
                  <c:v>68.69506835899993</c:v>
                </c:pt>
                <c:pt idx="4501">
                  <c:v>68.710327148</c:v>
                </c:pt>
                <c:pt idx="4502">
                  <c:v>68.72558593799994</c:v>
                </c:pt>
                <c:pt idx="4503">
                  <c:v>68.74084472699998</c:v>
                </c:pt>
                <c:pt idx="4504">
                  <c:v>68.75610351599998</c:v>
                </c:pt>
                <c:pt idx="4505">
                  <c:v>68.77136230499994</c:v>
                </c:pt>
                <c:pt idx="4506">
                  <c:v>68.78662109399998</c:v>
                </c:pt>
                <c:pt idx="4507">
                  <c:v>68.80187988299996</c:v>
                </c:pt>
                <c:pt idx="4508">
                  <c:v>68.817138672</c:v>
                </c:pt>
                <c:pt idx="4509">
                  <c:v>68.83239746099996</c:v>
                </c:pt>
                <c:pt idx="4510">
                  <c:v>68.84765625</c:v>
                </c:pt>
                <c:pt idx="4511">
                  <c:v>68.862915039</c:v>
                </c:pt>
                <c:pt idx="4512">
                  <c:v>68.87817382799994</c:v>
                </c:pt>
                <c:pt idx="4513">
                  <c:v>68.89343261699995</c:v>
                </c:pt>
                <c:pt idx="4514">
                  <c:v>68.908691406</c:v>
                </c:pt>
                <c:pt idx="4515">
                  <c:v>68.923950195</c:v>
                </c:pt>
                <c:pt idx="4516">
                  <c:v>68.939208984</c:v>
                </c:pt>
                <c:pt idx="4517">
                  <c:v>68.954467773</c:v>
                </c:pt>
                <c:pt idx="4518">
                  <c:v>68.96972656299998</c:v>
                </c:pt>
                <c:pt idx="4519">
                  <c:v>68.98498535199998</c:v>
                </c:pt>
                <c:pt idx="4520">
                  <c:v>69.00024414099998</c:v>
                </c:pt>
                <c:pt idx="4521">
                  <c:v>69.01550292999998</c:v>
                </c:pt>
                <c:pt idx="4522">
                  <c:v>69.03076171899994</c:v>
                </c:pt>
                <c:pt idx="4523">
                  <c:v>69.046020508</c:v>
                </c:pt>
                <c:pt idx="4524">
                  <c:v>69.061279297</c:v>
                </c:pt>
                <c:pt idx="4525">
                  <c:v>69.07653808599996</c:v>
                </c:pt>
                <c:pt idx="4526">
                  <c:v>69.091796875</c:v>
                </c:pt>
                <c:pt idx="4527">
                  <c:v>69.107055664</c:v>
                </c:pt>
                <c:pt idx="4528">
                  <c:v>69.12231445299994</c:v>
                </c:pt>
                <c:pt idx="4529">
                  <c:v>69.137573242</c:v>
                </c:pt>
                <c:pt idx="4530">
                  <c:v>69.15283203099989</c:v>
                </c:pt>
                <c:pt idx="4531">
                  <c:v>69.16809081999993</c:v>
                </c:pt>
                <c:pt idx="4532">
                  <c:v>69.183349609</c:v>
                </c:pt>
                <c:pt idx="4533">
                  <c:v>69.19860839799993</c:v>
                </c:pt>
                <c:pt idx="4534">
                  <c:v>69.21386718799998</c:v>
                </c:pt>
                <c:pt idx="4535">
                  <c:v>69.22912597699998</c:v>
                </c:pt>
                <c:pt idx="4536">
                  <c:v>69.244384766</c:v>
                </c:pt>
                <c:pt idx="4537">
                  <c:v>69.25964355499998</c:v>
                </c:pt>
                <c:pt idx="4538">
                  <c:v>69.27490234399994</c:v>
                </c:pt>
                <c:pt idx="4539">
                  <c:v>69.29016113299996</c:v>
                </c:pt>
                <c:pt idx="4540">
                  <c:v>69.305419922</c:v>
                </c:pt>
                <c:pt idx="4541">
                  <c:v>69.32067871099991</c:v>
                </c:pt>
                <c:pt idx="4542">
                  <c:v>69.33593749999996</c:v>
                </c:pt>
                <c:pt idx="4543">
                  <c:v>69.351196289</c:v>
                </c:pt>
                <c:pt idx="4544">
                  <c:v>69.366455078</c:v>
                </c:pt>
                <c:pt idx="4545">
                  <c:v>69.381713867</c:v>
                </c:pt>
                <c:pt idx="4546">
                  <c:v>69.39697265599996</c:v>
                </c:pt>
                <c:pt idx="4547">
                  <c:v>69.412231445</c:v>
                </c:pt>
                <c:pt idx="4548">
                  <c:v>69.427490234</c:v>
                </c:pt>
                <c:pt idx="4549">
                  <c:v>69.442749023</c:v>
                </c:pt>
                <c:pt idx="4550">
                  <c:v>69.45800781299988</c:v>
                </c:pt>
                <c:pt idx="4551">
                  <c:v>69.473266602</c:v>
                </c:pt>
                <c:pt idx="4552">
                  <c:v>69.48852539099998</c:v>
                </c:pt>
                <c:pt idx="4553">
                  <c:v>69.50378417999994</c:v>
                </c:pt>
                <c:pt idx="4554">
                  <c:v>69.51904296899998</c:v>
                </c:pt>
                <c:pt idx="4555">
                  <c:v>69.53430175799996</c:v>
                </c:pt>
                <c:pt idx="4556">
                  <c:v>69.549560547</c:v>
                </c:pt>
                <c:pt idx="4557">
                  <c:v>69.564819336</c:v>
                </c:pt>
                <c:pt idx="4558">
                  <c:v>69.58007812499993</c:v>
                </c:pt>
                <c:pt idx="4559">
                  <c:v>69.59533691399994</c:v>
                </c:pt>
                <c:pt idx="4560">
                  <c:v>69.610595703</c:v>
                </c:pt>
                <c:pt idx="4561">
                  <c:v>69.62585449199996</c:v>
                </c:pt>
                <c:pt idx="4562">
                  <c:v>69.641113281</c:v>
                </c:pt>
                <c:pt idx="4563">
                  <c:v>69.65637206999992</c:v>
                </c:pt>
                <c:pt idx="4564">
                  <c:v>69.67163085899993</c:v>
                </c:pt>
                <c:pt idx="4565">
                  <c:v>69.686889648</c:v>
                </c:pt>
                <c:pt idx="4566">
                  <c:v>69.70214843799994</c:v>
                </c:pt>
                <c:pt idx="4567">
                  <c:v>69.71740722699998</c:v>
                </c:pt>
                <c:pt idx="4568">
                  <c:v>69.73266601599998</c:v>
                </c:pt>
                <c:pt idx="4569">
                  <c:v>69.747924805</c:v>
                </c:pt>
                <c:pt idx="4570">
                  <c:v>69.76318359399998</c:v>
                </c:pt>
                <c:pt idx="4571">
                  <c:v>69.77844238299991</c:v>
                </c:pt>
                <c:pt idx="4572">
                  <c:v>69.79370117199996</c:v>
                </c:pt>
                <c:pt idx="4573">
                  <c:v>69.808959961</c:v>
                </c:pt>
                <c:pt idx="4574">
                  <c:v>69.82421875</c:v>
                </c:pt>
                <c:pt idx="4575">
                  <c:v>69.83947753899994</c:v>
                </c:pt>
                <c:pt idx="4576">
                  <c:v>69.85473632799994</c:v>
                </c:pt>
                <c:pt idx="4577">
                  <c:v>69.86999511699995</c:v>
                </c:pt>
                <c:pt idx="4578">
                  <c:v>69.885253906</c:v>
                </c:pt>
                <c:pt idx="4579">
                  <c:v>69.900512695</c:v>
                </c:pt>
                <c:pt idx="4580">
                  <c:v>69.915771484</c:v>
                </c:pt>
                <c:pt idx="4581">
                  <c:v>69.931030273</c:v>
                </c:pt>
                <c:pt idx="4582">
                  <c:v>69.946289063</c:v>
                </c:pt>
                <c:pt idx="4583">
                  <c:v>69.96154785199998</c:v>
                </c:pt>
                <c:pt idx="4584">
                  <c:v>69.97680664099998</c:v>
                </c:pt>
                <c:pt idx="4585">
                  <c:v>69.99206543</c:v>
                </c:pt>
                <c:pt idx="4586">
                  <c:v>70.00732421899998</c:v>
                </c:pt>
                <c:pt idx="4587">
                  <c:v>70.02258300799996</c:v>
                </c:pt>
                <c:pt idx="4588">
                  <c:v>70.03784179699996</c:v>
                </c:pt>
                <c:pt idx="4589">
                  <c:v>70.053100586</c:v>
                </c:pt>
                <c:pt idx="4590">
                  <c:v>70.068359375</c:v>
                </c:pt>
                <c:pt idx="4591">
                  <c:v>70.083618164</c:v>
                </c:pt>
                <c:pt idx="4592">
                  <c:v>70.09887695299994</c:v>
                </c:pt>
                <c:pt idx="4593">
                  <c:v>70.114135742</c:v>
                </c:pt>
                <c:pt idx="4594">
                  <c:v>70.12939453099993</c:v>
                </c:pt>
                <c:pt idx="4595">
                  <c:v>70.14465332</c:v>
                </c:pt>
                <c:pt idx="4596">
                  <c:v>70.15991210899993</c:v>
                </c:pt>
                <c:pt idx="4597">
                  <c:v>70.17517089799992</c:v>
                </c:pt>
                <c:pt idx="4598">
                  <c:v>70.190429688</c:v>
                </c:pt>
                <c:pt idx="4599">
                  <c:v>70.20568847699994</c:v>
                </c:pt>
                <c:pt idx="4600">
                  <c:v>70.22094726599998</c:v>
                </c:pt>
                <c:pt idx="4601">
                  <c:v>70.23620605499998</c:v>
                </c:pt>
                <c:pt idx="4602">
                  <c:v>70.25146484399998</c:v>
                </c:pt>
                <c:pt idx="4603">
                  <c:v>70.266723633</c:v>
                </c:pt>
                <c:pt idx="4604">
                  <c:v>70.281982422</c:v>
                </c:pt>
                <c:pt idx="4605">
                  <c:v>70.297241211</c:v>
                </c:pt>
                <c:pt idx="4606">
                  <c:v>70.3125</c:v>
                </c:pt>
                <c:pt idx="4607">
                  <c:v>70.327758789</c:v>
                </c:pt>
                <c:pt idx="4608">
                  <c:v>70.343017578</c:v>
                </c:pt>
                <c:pt idx="4609">
                  <c:v>70.35827636699995</c:v>
                </c:pt>
                <c:pt idx="4610">
                  <c:v>70.37353515599992</c:v>
                </c:pt>
                <c:pt idx="4611">
                  <c:v>70.388793945</c:v>
                </c:pt>
                <c:pt idx="4612">
                  <c:v>70.404052734</c:v>
                </c:pt>
                <c:pt idx="4613">
                  <c:v>70.419311523</c:v>
                </c:pt>
                <c:pt idx="4614">
                  <c:v>70.43457031299994</c:v>
                </c:pt>
                <c:pt idx="4615">
                  <c:v>70.449829102</c:v>
                </c:pt>
                <c:pt idx="4616">
                  <c:v>70.46508789099994</c:v>
                </c:pt>
                <c:pt idx="4617">
                  <c:v>70.48034667999998</c:v>
                </c:pt>
                <c:pt idx="4618">
                  <c:v>70.495605469</c:v>
                </c:pt>
                <c:pt idx="4619">
                  <c:v>70.510864258</c:v>
                </c:pt>
                <c:pt idx="4620">
                  <c:v>70.526123047</c:v>
                </c:pt>
                <c:pt idx="4621">
                  <c:v>70.54138183599996</c:v>
                </c:pt>
                <c:pt idx="4622">
                  <c:v>70.556640625</c:v>
                </c:pt>
                <c:pt idx="4623">
                  <c:v>70.571899414</c:v>
                </c:pt>
                <c:pt idx="4624">
                  <c:v>70.587158203</c:v>
                </c:pt>
                <c:pt idx="4625">
                  <c:v>70.60241699199996</c:v>
                </c:pt>
                <c:pt idx="4626">
                  <c:v>70.617675781</c:v>
                </c:pt>
                <c:pt idx="4627">
                  <c:v>70.63293456999996</c:v>
                </c:pt>
                <c:pt idx="4628">
                  <c:v>70.648193359</c:v>
                </c:pt>
                <c:pt idx="4629">
                  <c:v>70.66345214799993</c:v>
                </c:pt>
                <c:pt idx="4630">
                  <c:v>70.67871093799988</c:v>
                </c:pt>
                <c:pt idx="4631">
                  <c:v>70.69396972699998</c:v>
                </c:pt>
                <c:pt idx="4632">
                  <c:v>70.70922851599998</c:v>
                </c:pt>
                <c:pt idx="4633">
                  <c:v>70.72448730499994</c:v>
                </c:pt>
                <c:pt idx="4634">
                  <c:v>70.73974609399994</c:v>
                </c:pt>
                <c:pt idx="4635">
                  <c:v>70.75500488299996</c:v>
                </c:pt>
                <c:pt idx="4636">
                  <c:v>70.770263672</c:v>
                </c:pt>
                <c:pt idx="4637">
                  <c:v>70.785522461</c:v>
                </c:pt>
                <c:pt idx="4638">
                  <c:v>70.80078124999996</c:v>
                </c:pt>
                <c:pt idx="4639">
                  <c:v>70.816040039</c:v>
                </c:pt>
                <c:pt idx="4640">
                  <c:v>70.831298828</c:v>
                </c:pt>
                <c:pt idx="4641">
                  <c:v>70.846557617</c:v>
                </c:pt>
                <c:pt idx="4642">
                  <c:v>70.861816406</c:v>
                </c:pt>
                <c:pt idx="4643">
                  <c:v>70.87707519499993</c:v>
                </c:pt>
                <c:pt idx="4644">
                  <c:v>70.892333984</c:v>
                </c:pt>
                <c:pt idx="4645">
                  <c:v>70.907592773</c:v>
                </c:pt>
                <c:pt idx="4646">
                  <c:v>70.92285156299994</c:v>
                </c:pt>
                <c:pt idx="4647">
                  <c:v>70.93811035199998</c:v>
                </c:pt>
                <c:pt idx="4648">
                  <c:v>70.95336914099998</c:v>
                </c:pt>
                <c:pt idx="4649">
                  <c:v>70.96862793</c:v>
                </c:pt>
                <c:pt idx="4650">
                  <c:v>70.98388671899994</c:v>
                </c:pt>
                <c:pt idx="4651">
                  <c:v>70.999145508</c:v>
                </c:pt>
                <c:pt idx="4652">
                  <c:v>71.014404297</c:v>
                </c:pt>
                <c:pt idx="4653">
                  <c:v>71.029663086</c:v>
                </c:pt>
                <c:pt idx="4654">
                  <c:v>71.044921875</c:v>
                </c:pt>
                <c:pt idx="4655">
                  <c:v>71.060180664</c:v>
                </c:pt>
                <c:pt idx="4656">
                  <c:v>71.07543945299994</c:v>
                </c:pt>
                <c:pt idx="4657">
                  <c:v>71.090698242</c:v>
                </c:pt>
                <c:pt idx="4658">
                  <c:v>71.10595703099993</c:v>
                </c:pt>
                <c:pt idx="4659">
                  <c:v>71.12121582</c:v>
                </c:pt>
                <c:pt idx="4660">
                  <c:v>71.136474609</c:v>
                </c:pt>
                <c:pt idx="4661">
                  <c:v>71.15173339799993</c:v>
                </c:pt>
                <c:pt idx="4662">
                  <c:v>71.16699218799994</c:v>
                </c:pt>
                <c:pt idx="4663">
                  <c:v>71.18225097699994</c:v>
                </c:pt>
                <c:pt idx="4664">
                  <c:v>71.197509766</c:v>
                </c:pt>
                <c:pt idx="4665">
                  <c:v>71.21276855499994</c:v>
                </c:pt>
                <c:pt idx="4666">
                  <c:v>71.22802734399994</c:v>
                </c:pt>
                <c:pt idx="4667">
                  <c:v>71.24328613299996</c:v>
                </c:pt>
                <c:pt idx="4668">
                  <c:v>71.258544922</c:v>
                </c:pt>
                <c:pt idx="4669">
                  <c:v>71.27380371099996</c:v>
                </c:pt>
                <c:pt idx="4670">
                  <c:v>71.2890625</c:v>
                </c:pt>
                <c:pt idx="4671">
                  <c:v>71.304321289</c:v>
                </c:pt>
                <c:pt idx="4672">
                  <c:v>71.319580078</c:v>
                </c:pt>
                <c:pt idx="4673">
                  <c:v>71.33483886699995</c:v>
                </c:pt>
                <c:pt idx="4674">
                  <c:v>71.35009765599996</c:v>
                </c:pt>
                <c:pt idx="4675">
                  <c:v>71.365356445</c:v>
                </c:pt>
                <c:pt idx="4676">
                  <c:v>71.380615234</c:v>
                </c:pt>
                <c:pt idx="4677">
                  <c:v>71.39587402299993</c:v>
                </c:pt>
                <c:pt idx="4678">
                  <c:v>71.41113281299994</c:v>
                </c:pt>
                <c:pt idx="4679">
                  <c:v>71.42639160199998</c:v>
                </c:pt>
                <c:pt idx="4680">
                  <c:v>71.441650391</c:v>
                </c:pt>
                <c:pt idx="4681">
                  <c:v>71.45690917999998</c:v>
                </c:pt>
                <c:pt idx="4682">
                  <c:v>71.47216796899998</c:v>
                </c:pt>
                <c:pt idx="4683">
                  <c:v>71.487426758</c:v>
                </c:pt>
                <c:pt idx="4684">
                  <c:v>71.50268554699996</c:v>
                </c:pt>
                <c:pt idx="4685">
                  <c:v>71.517944336</c:v>
                </c:pt>
                <c:pt idx="4686">
                  <c:v>71.533203125</c:v>
                </c:pt>
                <c:pt idx="4687">
                  <c:v>71.548461914</c:v>
                </c:pt>
                <c:pt idx="4688">
                  <c:v>71.563720703</c:v>
                </c:pt>
                <c:pt idx="4689">
                  <c:v>71.57897949199996</c:v>
                </c:pt>
                <c:pt idx="4690">
                  <c:v>71.594238281</c:v>
                </c:pt>
                <c:pt idx="4691">
                  <c:v>71.60949706999996</c:v>
                </c:pt>
                <c:pt idx="4692">
                  <c:v>71.62475585899993</c:v>
                </c:pt>
                <c:pt idx="4693">
                  <c:v>71.640014648</c:v>
                </c:pt>
                <c:pt idx="4694">
                  <c:v>71.65527343799994</c:v>
                </c:pt>
                <c:pt idx="4695">
                  <c:v>71.67053222699988</c:v>
                </c:pt>
                <c:pt idx="4696">
                  <c:v>71.68579101599988</c:v>
                </c:pt>
                <c:pt idx="4697">
                  <c:v>71.70104980499998</c:v>
                </c:pt>
                <c:pt idx="4698">
                  <c:v>71.71630859399994</c:v>
                </c:pt>
                <c:pt idx="4699">
                  <c:v>71.731567383</c:v>
                </c:pt>
                <c:pt idx="4700">
                  <c:v>71.746826172</c:v>
                </c:pt>
                <c:pt idx="4701">
                  <c:v>71.762084961</c:v>
                </c:pt>
                <c:pt idx="4702">
                  <c:v>71.77734375</c:v>
                </c:pt>
                <c:pt idx="4703">
                  <c:v>71.792602539</c:v>
                </c:pt>
                <c:pt idx="4704">
                  <c:v>71.807861328</c:v>
                </c:pt>
                <c:pt idx="4705">
                  <c:v>71.82312011699995</c:v>
                </c:pt>
                <c:pt idx="4706">
                  <c:v>71.83837890599992</c:v>
                </c:pt>
                <c:pt idx="4707">
                  <c:v>71.853637695</c:v>
                </c:pt>
                <c:pt idx="4708">
                  <c:v>71.868896484</c:v>
                </c:pt>
                <c:pt idx="4709">
                  <c:v>71.884155273</c:v>
                </c:pt>
                <c:pt idx="4710">
                  <c:v>71.89941406299998</c:v>
                </c:pt>
                <c:pt idx="4711">
                  <c:v>71.91467285199998</c:v>
                </c:pt>
                <c:pt idx="4712">
                  <c:v>71.92993164099998</c:v>
                </c:pt>
                <c:pt idx="4713">
                  <c:v>71.94519043</c:v>
                </c:pt>
                <c:pt idx="4714">
                  <c:v>71.96044921899998</c:v>
                </c:pt>
                <c:pt idx="4715">
                  <c:v>71.97570800799991</c:v>
                </c:pt>
                <c:pt idx="4716">
                  <c:v>71.990966797</c:v>
                </c:pt>
                <c:pt idx="4717">
                  <c:v>72.006225586</c:v>
                </c:pt>
                <c:pt idx="4718">
                  <c:v>72.021484375</c:v>
                </c:pt>
                <c:pt idx="4719">
                  <c:v>72.036743164</c:v>
                </c:pt>
                <c:pt idx="4720">
                  <c:v>72.05200195299994</c:v>
                </c:pt>
                <c:pt idx="4721">
                  <c:v>72.067260742</c:v>
                </c:pt>
                <c:pt idx="4722">
                  <c:v>72.082519531</c:v>
                </c:pt>
                <c:pt idx="4723">
                  <c:v>72.09777831999993</c:v>
                </c:pt>
                <c:pt idx="4724">
                  <c:v>72.11303710899993</c:v>
                </c:pt>
                <c:pt idx="4725">
                  <c:v>72.12829589799993</c:v>
                </c:pt>
                <c:pt idx="4726">
                  <c:v>72.143554688</c:v>
                </c:pt>
                <c:pt idx="4727">
                  <c:v>72.15881347699994</c:v>
                </c:pt>
                <c:pt idx="4728">
                  <c:v>72.17407226599994</c:v>
                </c:pt>
                <c:pt idx="4729">
                  <c:v>72.18933105499988</c:v>
                </c:pt>
                <c:pt idx="4730">
                  <c:v>72.20458984399998</c:v>
                </c:pt>
                <c:pt idx="4731">
                  <c:v>72.21984863299996</c:v>
                </c:pt>
                <c:pt idx="4732">
                  <c:v>72.235107422</c:v>
                </c:pt>
                <c:pt idx="4733">
                  <c:v>72.25036621099996</c:v>
                </c:pt>
                <c:pt idx="4734">
                  <c:v>72.265625</c:v>
                </c:pt>
                <c:pt idx="4735">
                  <c:v>72.280883789</c:v>
                </c:pt>
                <c:pt idx="4736">
                  <c:v>72.296142578</c:v>
                </c:pt>
                <c:pt idx="4737">
                  <c:v>72.311401367</c:v>
                </c:pt>
                <c:pt idx="4738">
                  <c:v>72.32666015599996</c:v>
                </c:pt>
                <c:pt idx="4739">
                  <c:v>72.341918945</c:v>
                </c:pt>
                <c:pt idx="4740">
                  <c:v>72.35717773399993</c:v>
                </c:pt>
                <c:pt idx="4741">
                  <c:v>72.37243652299992</c:v>
                </c:pt>
                <c:pt idx="4742">
                  <c:v>72.38769531299994</c:v>
                </c:pt>
                <c:pt idx="4743">
                  <c:v>72.40295410199998</c:v>
                </c:pt>
                <c:pt idx="4744">
                  <c:v>72.41821289099998</c:v>
                </c:pt>
                <c:pt idx="4745">
                  <c:v>72.43347167999998</c:v>
                </c:pt>
                <c:pt idx="4746">
                  <c:v>72.44873046899998</c:v>
                </c:pt>
                <c:pt idx="4747">
                  <c:v>72.463989258</c:v>
                </c:pt>
                <c:pt idx="4748">
                  <c:v>72.47924804699996</c:v>
                </c:pt>
                <c:pt idx="4749">
                  <c:v>72.494506836</c:v>
                </c:pt>
                <c:pt idx="4750">
                  <c:v>72.509765625</c:v>
                </c:pt>
                <c:pt idx="4751">
                  <c:v>72.525024414</c:v>
                </c:pt>
                <c:pt idx="4752">
                  <c:v>72.540283203</c:v>
                </c:pt>
                <c:pt idx="4753">
                  <c:v>72.55554199199996</c:v>
                </c:pt>
                <c:pt idx="4754">
                  <c:v>72.570800781</c:v>
                </c:pt>
                <c:pt idx="4755">
                  <c:v>72.58605957</c:v>
                </c:pt>
                <c:pt idx="4756">
                  <c:v>72.60131835899993</c:v>
                </c:pt>
                <c:pt idx="4757">
                  <c:v>72.61657714799993</c:v>
                </c:pt>
                <c:pt idx="4758">
                  <c:v>72.63183593799994</c:v>
                </c:pt>
                <c:pt idx="4759">
                  <c:v>72.64709472699998</c:v>
                </c:pt>
                <c:pt idx="4760">
                  <c:v>72.66235351599994</c:v>
                </c:pt>
                <c:pt idx="4761">
                  <c:v>72.67761230499994</c:v>
                </c:pt>
                <c:pt idx="4762">
                  <c:v>72.69287109399988</c:v>
                </c:pt>
                <c:pt idx="4763">
                  <c:v>72.708129883</c:v>
                </c:pt>
                <c:pt idx="4764">
                  <c:v>72.72338867199996</c:v>
                </c:pt>
                <c:pt idx="4765">
                  <c:v>72.738647461</c:v>
                </c:pt>
                <c:pt idx="4766">
                  <c:v>72.75390625</c:v>
                </c:pt>
                <c:pt idx="4767">
                  <c:v>72.769165039</c:v>
                </c:pt>
                <c:pt idx="4768">
                  <c:v>72.784423828</c:v>
                </c:pt>
                <c:pt idx="4769">
                  <c:v>72.799682617</c:v>
                </c:pt>
                <c:pt idx="4770">
                  <c:v>72.814941406</c:v>
                </c:pt>
                <c:pt idx="4771">
                  <c:v>72.830200195</c:v>
                </c:pt>
                <c:pt idx="4772">
                  <c:v>72.845458984</c:v>
                </c:pt>
                <c:pt idx="4773">
                  <c:v>72.86071777299993</c:v>
                </c:pt>
                <c:pt idx="4774">
                  <c:v>72.87597656299988</c:v>
                </c:pt>
                <c:pt idx="4775">
                  <c:v>72.89123535199998</c:v>
                </c:pt>
                <c:pt idx="4776">
                  <c:v>72.90649414099998</c:v>
                </c:pt>
                <c:pt idx="4777">
                  <c:v>72.92175292999998</c:v>
                </c:pt>
                <c:pt idx="4778">
                  <c:v>72.93701171899998</c:v>
                </c:pt>
                <c:pt idx="4779">
                  <c:v>72.95227050799996</c:v>
                </c:pt>
                <c:pt idx="4780">
                  <c:v>72.967529297</c:v>
                </c:pt>
                <c:pt idx="4781">
                  <c:v>72.98278808599996</c:v>
                </c:pt>
                <c:pt idx="4782">
                  <c:v>72.998046875</c:v>
                </c:pt>
                <c:pt idx="4783">
                  <c:v>73.013305664</c:v>
                </c:pt>
                <c:pt idx="4784">
                  <c:v>73.028564453</c:v>
                </c:pt>
                <c:pt idx="4785">
                  <c:v>73.043823242</c:v>
                </c:pt>
                <c:pt idx="4786">
                  <c:v>73.05908203099993</c:v>
                </c:pt>
                <c:pt idx="4787">
                  <c:v>73.07434081999993</c:v>
                </c:pt>
                <c:pt idx="4788">
                  <c:v>73.089599609</c:v>
                </c:pt>
                <c:pt idx="4789">
                  <c:v>73.10485839799993</c:v>
                </c:pt>
                <c:pt idx="4790">
                  <c:v>73.12011718799994</c:v>
                </c:pt>
                <c:pt idx="4791">
                  <c:v>73.13537597699988</c:v>
                </c:pt>
                <c:pt idx="4792">
                  <c:v>73.15063476599998</c:v>
                </c:pt>
                <c:pt idx="4793">
                  <c:v>73.16589355499994</c:v>
                </c:pt>
                <c:pt idx="4794">
                  <c:v>73.18115234399994</c:v>
                </c:pt>
                <c:pt idx="4795">
                  <c:v>73.19641113299991</c:v>
                </c:pt>
                <c:pt idx="4796">
                  <c:v>73.211669922</c:v>
                </c:pt>
                <c:pt idx="4797">
                  <c:v>73.22692871099996</c:v>
                </c:pt>
                <c:pt idx="4798">
                  <c:v>73.2421875</c:v>
                </c:pt>
                <c:pt idx="4799">
                  <c:v>73.257446289</c:v>
                </c:pt>
                <c:pt idx="4800">
                  <c:v>73.27270507799994</c:v>
                </c:pt>
                <c:pt idx="4801">
                  <c:v>73.287963867</c:v>
                </c:pt>
                <c:pt idx="4802">
                  <c:v>73.303222656</c:v>
                </c:pt>
                <c:pt idx="4803">
                  <c:v>73.318481445</c:v>
                </c:pt>
                <c:pt idx="4804">
                  <c:v>73.33374023399993</c:v>
                </c:pt>
                <c:pt idx="4805">
                  <c:v>73.348999023</c:v>
                </c:pt>
                <c:pt idx="4806">
                  <c:v>73.36425781299994</c:v>
                </c:pt>
                <c:pt idx="4807">
                  <c:v>73.37951660199998</c:v>
                </c:pt>
                <c:pt idx="4808">
                  <c:v>73.39477539099994</c:v>
                </c:pt>
                <c:pt idx="4809">
                  <c:v>73.41003417999998</c:v>
                </c:pt>
                <c:pt idx="4810">
                  <c:v>73.42529296899998</c:v>
                </c:pt>
                <c:pt idx="4811">
                  <c:v>73.440551758</c:v>
                </c:pt>
                <c:pt idx="4812">
                  <c:v>73.45581054699996</c:v>
                </c:pt>
                <c:pt idx="4813">
                  <c:v>73.471069336</c:v>
                </c:pt>
                <c:pt idx="4814">
                  <c:v>73.486328125</c:v>
                </c:pt>
                <c:pt idx="4815">
                  <c:v>73.501586914</c:v>
                </c:pt>
                <c:pt idx="4816">
                  <c:v>73.516845703</c:v>
                </c:pt>
                <c:pt idx="4817">
                  <c:v>73.532104492</c:v>
                </c:pt>
                <c:pt idx="4818">
                  <c:v>73.547363281</c:v>
                </c:pt>
                <c:pt idx="4819">
                  <c:v>73.56262207</c:v>
                </c:pt>
                <c:pt idx="4820">
                  <c:v>73.57788085899993</c:v>
                </c:pt>
                <c:pt idx="4821">
                  <c:v>73.593139648</c:v>
                </c:pt>
                <c:pt idx="4822">
                  <c:v>73.60839843799988</c:v>
                </c:pt>
                <c:pt idx="4823">
                  <c:v>73.62365722699994</c:v>
                </c:pt>
                <c:pt idx="4824">
                  <c:v>73.63891601599994</c:v>
                </c:pt>
                <c:pt idx="4825">
                  <c:v>73.65417480499994</c:v>
                </c:pt>
                <c:pt idx="4826">
                  <c:v>73.66943359399994</c:v>
                </c:pt>
                <c:pt idx="4827">
                  <c:v>73.68469238299996</c:v>
                </c:pt>
                <c:pt idx="4828">
                  <c:v>73.69995117199996</c:v>
                </c:pt>
                <c:pt idx="4829">
                  <c:v>73.715209961</c:v>
                </c:pt>
                <c:pt idx="4830">
                  <c:v>73.73046875</c:v>
                </c:pt>
                <c:pt idx="4831">
                  <c:v>73.745727539</c:v>
                </c:pt>
                <c:pt idx="4832">
                  <c:v>73.760986328</c:v>
                </c:pt>
                <c:pt idx="4833">
                  <c:v>73.77624511699995</c:v>
                </c:pt>
                <c:pt idx="4834">
                  <c:v>73.791503906</c:v>
                </c:pt>
                <c:pt idx="4835">
                  <c:v>73.806762695</c:v>
                </c:pt>
                <c:pt idx="4836">
                  <c:v>73.822021484</c:v>
                </c:pt>
                <c:pt idx="4837">
                  <c:v>73.837280273</c:v>
                </c:pt>
                <c:pt idx="4838">
                  <c:v>73.85253906299994</c:v>
                </c:pt>
                <c:pt idx="4839">
                  <c:v>73.86779785199994</c:v>
                </c:pt>
                <c:pt idx="4840">
                  <c:v>73.88305664099998</c:v>
                </c:pt>
                <c:pt idx="4841">
                  <c:v>73.89831542999998</c:v>
                </c:pt>
                <c:pt idx="4842">
                  <c:v>73.91357421899998</c:v>
                </c:pt>
                <c:pt idx="4843">
                  <c:v>73.92883300799996</c:v>
                </c:pt>
                <c:pt idx="4844">
                  <c:v>73.944091797</c:v>
                </c:pt>
                <c:pt idx="4845">
                  <c:v>73.959350586</c:v>
                </c:pt>
                <c:pt idx="4846">
                  <c:v>73.974609375</c:v>
                </c:pt>
                <c:pt idx="4847">
                  <c:v>73.989868164</c:v>
                </c:pt>
                <c:pt idx="4848">
                  <c:v>74.005126953</c:v>
                </c:pt>
                <c:pt idx="4849">
                  <c:v>74.02038574199996</c:v>
                </c:pt>
                <c:pt idx="4850">
                  <c:v>74.035644531</c:v>
                </c:pt>
                <c:pt idx="4851">
                  <c:v>74.05090332</c:v>
                </c:pt>
                <c:pt idx="4852">
                  <c:v>74.066162109</c:v>
                </c:pt>
                <c:pt idx="4853">
                  <c:v>74.081420898</c:v>
                </c:pt>
                <c:pt idx="4854">
                  <c:v>74.096679688</c:v>
                </c:pt>
                <c:pt idx="4855">
                  <c:v>74.11193847699994</c:v>
                </c:pt>
                <c:pt idx="4856">
                  <c:v>74.12719726599998</c:v>
                </c:pt>
                <c:pt idx="4857">
                  <c:v>74.14245605499994</c:v>
                </c:pt>
                <c:pt idx="4858">
                  <c:v>74.15771484399994</c:v>
                </c:pt>
                <c:pt idx="4859">
                  <c:v>74.17297363299991</c:v>
                </c:pt>
                <c:pt idx="4860">
                  <c:v>74.18823242199996</c:v>
                </c:pt>
                <c:pt idx="4861">
                  <c:v>74.20349121099996</c:v>
                </c:pt>
                <c:pt idx="4862">
                  <c:v>74.21875</c:v>
                </c:pt>
                <c:pt idx="4863">
                  <c:v>74.234008789</c:v>
                </c:pt>
                <c:pt idx="4864">
                  <c:v>74.249267578</c:v>
                </c:pt>
                <c:pt idx="4865">
                  <c:v>74.264526367</c:v>
                </c:pt>
                <c:pt idx="4866">
                  <c:v>74.27978515599992</c:v>
                </c:pt>
                <c:pt idx="4867">
                  <c:v>74.295043945</c:v>
                </c:pt>
                <c:pt idx="4868">
                  <c:v>74.31030273399993</c:v>
                </c:pt>
                <c:pt idx="4869">
                  <c:v>74.32556152299993</c:v>
                </c:pt>
                <c:pt idx="4870">
                  <c:v>74.34082031299994</c:v>
                </c:pt>
                <c:pt idx="4871">
                  <c:v>74.35607910199994</c:v>
                </c:pt>
                <c:pt idx="4872">
                  <c:v>74.37133789099988</c:v>
                </c:pt>
                <c:pt idx="4873">
                  <c:v>74.38659667999998</c:v>
                </c:pt>
                <c:pt idx="4874">
                  <c:v>74.401855469</c:v>
                </c:pt>
                <c:pt idx="4875">
                  <c:v>74.417114258</c:v>
                </c:pt>
                <c:pt idx="4876">
                  <c:v>74.43237304699996</c:v>
                </c:pt>
                <c:pt idx="4877">
                  <c:v>74.447631836</c:v>
                </c:pt>
                <c:pt idx="4878">
                  <c:v>74.462890625</c:v>
                </c:pt>
                <c:pt idx="4879">
                  <c:v>74.478149414</c:v>
                </c:pt>
                <c:pt idx="4880">
                  <c:v>74.493408203</c:v>
                </c:pt>
                <c:pt idx="4881">
                  <c:v>74.508666992</c:v>
                </c:pt>
                <c:pt idx="4882">
                  <c:v>74.523925781</c:v>
                </c:pt>
                <c:pt idx="4883">
                  <c:v>74.53918457</c:v>
                </c:pt>
                <c:pt idx="4884">
                  <c:v>74.554443359</c:v>
                </c:pt>
                <c:pt idx="4885">
                  <c:v>74.56970214799993</c:v>
                </c:pt>
                <c:pt idx="4886">
                  <c:v>74.58496093799998</c:v>
                </c:pt>
                <c:pt idx="4887">
                  <c:v>74.60021972699998</c:v>
                </c:pt>
                <c:pt idx="4888">
                  <c:v>74.61547851599988</c:v>
                </c:pt>
                <c:pt idx="4889">
                  <c:v>74.63073730499988</c:v>
                </c:pt>
                <c:pt idx="4890">
                  <c:v>74.64599609399994</c:v>
                </c:pt>
                <c:pt idx="4891">
                  <c:v>74.661254883</c:v>
                </c:pt>
                <c:pt idx="4892">
                  <c:v>74.676513672</c:v>
                </c:pt>
                <c:pt idx="4893">
                  <c:v>74.69177246099996</c:v>
                </c:pt>
                <c:pt idx="4894">
                  <c:v>74.70703125</c:v>
                </c:pt>
                <c:pt idx="4895">
                  <c:v>74.722290039</c:v>
                </c:pt>
                <c:pt idx="4896">
                  <c:v>74.737548828</c:v>
                </c:pt>
                <c:pt idx="4897">
                  <c:v>74.75280761699995</c:v>
                </c:pt>
                <c:pt idx="4898">
                  <c:v>74.768066406</c:v>
                </c:pt>
                <c:pt idx="4899">
                  <c:v>74.783325195</c:v>
                </c:pt>
                <c:pt idx="4900">
                  <c:v>74.798583984</c:v>
                </c:pt>
                <c:pt idx="4901">
                  <c:v>74.81384277299993</c:v>
                </c:pt>
                <c:pt idx="4902">
                  <c:v>74.82910156299994</c:v>
                </c:pt>
                <c:pt idx="4903">
                  <c:v>74.84436035199998</c:v>
                </c:pt>
                <c:pt idx="4904">
                  <c:v>74.85961914099998</c:v>
                </c:pt>
                <c:pt idx="4905">
                  <c:v>74.87487792999994</c:v>
                </c:pt>
                <c:pt idx="4906">
                  <c:v>74.89013671899994</c:v>
                </c:pt>
                <c:pt idx="4907">
                  <c:v>74.90539550799996</c:v>
                </c:pt>
                <c:pt idx="4908">
                  <c:v>74.920654297</c:v>
                </c:pt>
                <c:pt idx="4909">
                  <c:v>74.935913086</c:v>
                </c:pt>
                <c:pt idx="4910">
                  <c:v>74.951171875</c:v>
                </c:pt>
                <c:pt idx="4911">
                  <c:v>74.966430664</c:v>
                </c:pt>
                <c:pt idx="4912">
                  <c:v>74.981689453</c:v>
                </c:pt>
                <c:pt idx="4913">
                  <c:v>74.996948242</c:v>
                </c:pt>
                <c:pt idx="4914">
                  <c:v>75.012207031</c:v>
                </c:pt>
                <c:pt idx="4915">
                  <c:v>75.02746582</c:v>
                </c:pt>
                <c:pt idx="4916">
                  <c:v>75.042724609</c:v>
                </c:pt>
                <c:pt idx="4917">
                  <c:v>75.057983398</c:v>
                </c:pt>
                <c:pt idx="4918">
                  <c:v>75.07324218799994</c:v>
                </c:pt>
                <c:pt idx="4919">
                  <c:v>75.08850097699994</c:v>
                </c:pt>
                <c:pt idx="4920">
                  <c:v>75.10375976599998</c:v>
                </c:pt>
                <c:pt idx="4921">
                  <c:v>75.11901855499994</c:v>
                </c:pt>
                <c:pt idx="4922">
                  <c:v>75.13427734399994</c:v>
                </c:pt>
                <c:pt idx="4923">
                  <c:v>75.14953613299991</c:v>
                </c:pt>
                <c:pt idx="4924">
                  <c:v>75.164794922</c:v>
                </c:pt>
                <c:pt idx="4925">
                  <c:v>75.18005371099996</c:v>
                </c:pt>
                <c:pt idx="4926">
                  <c:v>75.19531249999996</c:v>
                </c:pt>
                <c:pt idx="4927">
                  <c:v>75.210571289</c:v>
                </c:pt>
                <c:pt idx="4928">
                  <c:v>75.22583007799994</c:v>
                </c:pt>
                <c:pt idx="4929">
                  <c:v>75.241088867</c:v>
                </c:pt>
                <c:pt idx="4930">
                  <c:v>75.25634765599996</c:v>
                </c:pt>
                <c:pt idx="4931">
                  <c:v>75.271606445</c:v>
                </c:pt>
                <c:pt idx="4932">
                  <c:v>75.286865234</c:v>
                </c:pt>
                <c:pt idx="4933">
                  <c:v>75.302124023</c:v>
                </c:pt>
                <c:pt idx="4934">
                  <c:v>75.31738281299988</c:v>
                </c:pt>
                <c:pt idx="4935">
                  <c:v>75.33264160199998</c:v>
                </c:pt>
                <c:pt idx="4936">
                  <c:v>75.34790039099998</c:v>
                </c:pt>
                <c:pt idx="4937">
                  <c:v>75.36315917999998</c:v>
                </c:pt>
                <c:pt idx="4938">
                  <c:v>75.37841796899994</c:v>
                </c:pt>
                <c:pt idx="4939">
                  <c:v>75.39367675799996</c:v>
                </c:pt>
                <c:pt idx="4940">
                  <c:v>75.40893554699996</c:v>
                </c:pt>
                <c:pt idx="4941">
                  <c:v>75.424194336</c:v>
                </c:pt>
                <c:pt idx="4942">
                  <c:v>75.439453125</c:v>
                </c:pt>
                <c:pt idx="4943">
                  <c:v>75.454711914</c:v>
                </c:pt>
                <c:pt idx="4944">
                  <c:v>75.469970703</c:v>
                </c:pt>
                <c:pt idx="4945">
                  <c:v>75.485229492</c:v>
                </c:pt>
                <c:pt idx="4946">
                  <c:v>75.500488281</c:v>
                </c:pt>
                <c:pt idx="4947">
                  <c:v>75.51574706999996</c:v>
                </c:pt>
                <c:pt idx="4948">
                  <c:v>75.531005859</c:v>
                </c:pt>
                <c:pt idx="4949">
                  <c:v>75.546264648</c:v>
                </c:pt>
                <c:pt idx="4950">
                  <c:v>75.561523438</c:v>
                </c:pt>
                <c:pt idx="4951">
                  <c:v>75.57678222699988</c:v>
                </c:pt>
                <c:pt idx="4952">
                  <c:v>75.59204101599994</c:v>
                </c:pt>
                <c:pt idx="4953">
                  <c:v>75.60729980499998</c:v>
                </c:pt>
                <c:pt idx="4954">
                  <c:v>75.62255859399988</c:v>
                </c:pt>
                <c:pt idx="4955">
                  <c:v>75.63781738299996</c:v>
                </c:pt>
                <c:pt idx="4956">
                  <c:v>75.65307617199991</c:v>
                </c:pt>
                <c:pt idx="4957">
                  <c:v>75.66833496099996</c:v>
                </c:pt>
                <c:pt idx="4958">
                  <c:v>75.68359375</c:v>
                </c:pt>
                <c:pt idx="4959">
                  <c:v>75.69885253899994</c:v>
                </c:pt>
                <c:pt idx="4960">
                  <c:v>75.714111328</c:v>
                </c:pt>
                <c:pt idx="4961">
                  <c:v>75.72937011699989</c:v>
                </c:pt>
                <c:pt idx="4962">
                  <c:v>75.744628906</c:v>
                </c:pt>
                <c:pt idx="4963">
                  <c:v>75.759887695</c:v>
                </c:pt>
                <c:pt idx="4964">
                  <c:v>75.775146484</c:v>
                </c:pt>
                <c:pt idx="4965">
                  <c:v>75.790405273</c:v>
                </c:pt>
                <c:pt idx="4966">
                  <c:v>75.80566406299998</c:v>
                </c:pt>
                <c:pt idx="4967">
                  <c:v>75.82092285199994</c:v>
                </c:pt>
                <c:pt idx="4968">
                  <c:v>75.83618164099998</c:v>
                </c:pt>
                <c:pt idx="4969">
                  <c:v>75.85144042999998</c:v>
                </c:pt>
                <c:pt idx="4970">
                  <c:v>75.86669921899998</c:v>
                </c:pt>
                <c:pt idx="4971">
                  <c:v>75.88195800799996</c:v>
                </c:pt>
                <c:pt idx="4972">
                  <c:v>75.897216797</c:v>
                </c:pt>
                <c:pt idx="4973">
                  <c:v>75.912475586</c:v>
                </c:pt>
                <c:pt idx="4974">
                  <c:v>75.927734375</c:v>
                </c:pt>
                <c:pt idx="4975">
                  <c:v>75.942993164</c:v>
                </c:pt>
                <c:pt idx="4976">
                  <c:v>75.958251953</c:v>
                </c:pt>
                <c:pt idx="4977">
                  <c:v>75.973510742</c:v>
                </c:pt>
                <c:pt idx="4978">
                  <c:v>75.988769531</c:v>
                </c:pt>
                <c:pt idx="4979">
                  <c:v>76.00402832</c:v>
                </c:pt>
                <c:pt idx="4980">
                  <c:v>76.019287109</c:v>
                </c:pt>
                <c:pt idx="4981">
                  <c:v>76.034545898</c:v>
                </c:pt>
                <c:pt idx="4982">
                  <c:v>76.049804688</c:v>
                </c:pt>
                <c:pt idx="4983">
                  <c:v>76.06506347699998</c:v>
                </c:pt>
                <c:pt idx="4984">
                  <c:v>76.08032226599998</c:v>
                </c:pt>
                <c:pt idx="4985">
                  <c:v>76.09558105499994</c:v>
                </c:pt>
                <c:pt idx="4986">
                  <c:v>76.11083984399994</c:v>
                </c:pt>
                <c:pt idx="4987">
                  <c:v>76.12609863299991</c:v>
                </c:pt>
                <c:pt idx="4988">
                  <c:v>76.141357422</c:v>
                </c:pt>
                <c:pt idx="4989">
                  <c:v>76.15661621099996</c:v>
                </c:pt>
                <c:pt idx="4990">
                  <c:v>76.17187499999996</c:v>
                </c:pt>
                <c:pt idx="4991">
                  <c:v>76.187133789</c:v>
                </c:pt>
                <c:pt idx="4992">
                  <c:v>76.20239257799994</c:v>
                </c:pt>
                <c:pt idx="4993">
                  <c:v>76.217651367</c:v>
                </c:pt>
                <c:pt idx="4994">
                  <c:v>76.23291015599996</c:v>
                </c:pt>
                <c:pt idx="4995">
                  <c:v>76.248168945</c:v>
                </c:pt>
                <c:pt idx="4996">
                  <c:v>76.263427734</c:v>
                </c:pt>
                <c:pt idx="4997">
                  <c:v>76.27868652299993</c:v>
                </c:pt>
                <c:pt idx="4998">
                  <c:v>76.29394531299994</c:v>
                </c:pt>
                <c:pt idx="4999">
                  <c:v>76.30920410199998</c:v>
                </c:pt>
                <c:pt idx="5000">
                  <c:v>76.32446289099994</c:v>
                </c:pt>
                <c:pt idx="5001">
                  <c:v>76.33972167999998</c:v>
                </c:pt>
                <c:pt idx="5002">
                  <c:v>76.35498046899998</c:v>
                </c:pt>
                <c:pt idx="5003">
                  <c:v>76.37023925799996</c:v>
                </c:pt>
                <c:pt idx="5004">
                  <c:v>76.38549804699991</c:v>
                </c:pt>
                <c:pt idx="5005">
                  <c:v>76.40075683599996</c:v>
                </c:pt>
                <c:pt idx="5006">
                  <c:v>76.416015625</c:v>
                </c:pt>
                <c:pt idx="5007">
                  <c:v>76.431274414</c:v>
                </c:pt>
                <c:pt idx="5008">
                  <c:v>76.446533203</c:v>
                </c:pt>
                <c:pt idx="5009">
                  <c:v>76.461791992</c:v>
                </c:pt>
                <c:pt idx="5010">
                  <c:v>76.477050781</c:v>
                </c:pt>
                <c:pt idx="5011">
                  <c:v>76.49230957</c:v>
                </c:pt>
                <c:pt idx="5012">
                  <c:v>76.507568359</c:v>
                </c:pt>
                <c:pt idx="5013">
                  <c:v>76.52282714799993</c:v>
                </c:pt>
                <c:pt idx="5014">
                  <c:v>76.53808593799994</c:v>
                </c:pt>
                <c:pt idx="5015">
                  <c:v>76.55334472699994</c:v>
                </c:pt>
                <c:pt idx="5016">
                  <c:v>76.56860351599998</c:v>
                </c:pt>
                <c:pt idx="5017">
                  <c:v>76.58386230499994</c:v>
                </c:pt>
                <c:pt idx="5018">
                  <c:v>76.59912109399998</c:v>
                </c:pt>
                <c:pt idx="5019">
                  <c:v>76.61437988299996</c:v>
                </c:pt>
                <c:pt idx="5020">
                  <c:v>76.62963867199996</c:v>
                </c:pt>
                <c:pt idx="5021">
                  <c:v>76.644897461</c:v>
                </c:pt>
                <c:pt idx="5022">
                  <c:v>76.66015625</c:v>
                </c:pt>
                <c:pt idx="5023">
                  <c:v>76.67541503899994</c:v>
                </c:pt>
                <c:pt idx="5024">
                  <c:v>76.690673828</c:v>
                </c:pt>
                <c:pt idx="5025">
                  <c:v>76.70593261699995</c:v>
                </c:pt>
                <c:pt idx="5026">
                  <c:v>76.721191406</c:v>
                </c:pt>
                <c:pt idx="5027">
                  <c:v>76.736450195</c:v>
                </c:pt>
                <c:pt idx="5028">
                  <c:v>76.751708984</c:v>
                </c:pt>
                <c:pt idx="5029">
                  <c:v>76.766967773</c:v>
                </c:pt>
                <c:pt idx="5030">
                  <c:v>76.78222656299998</c:v>
                </c:pt>
                <c:pt idx="5031">
                  <c:v>76.79748535199998</c:v>
                </c:pt>
                <c:pt idx="5032">
                  <c:v>76.81274414099994</c:v>
                </c:pt>
                <c:pt idx="5033">
                  <c:v>76.82800292999994</c:v>
                </c:pt>
                <c:pt idx="5034">
                  <c:v>76.84326171899998</c:v>
                </c:pt>
                <c:pt idx="5035">
                  <c:v>76.85852050799996</c:v>
                </c:pt>
                <c:pt idx="5036">
                  <c:v>76.87377929699991</c:v>
                </c:pt>
                <c:pt idx="5037">
                  <c:v>76.88903808599996</c:v>
                </c:pt>
                <c:pt idx="5038">
                  <c:v>76.904296875</c:v>
                </c:pt>
                <c:pt idx="5039">
                  <c:v>76.919555664</c:v>
                </c:pt>
                <c:pt idx="5040">
                  <c:v>76.934814453</c:v>
                </c:pt>
                <c:pt idx="5041">
                  <c:v>76.950073242</c:v>
                </c:pt>
                <c:pt idx="5042">
                  <c:v>76.96533203099993</c:v>
                </c:pt>
                <c:pt idx="5043">
                  <c:v>76.98059082</c:v>
                </c:pt>
                <c:pt idx="5044">
                  <c:v>76.995849609</c:v>
                </c:pt>
                <c:pt idx="5045">
                  <c:v>77.011108398</c:v>
                </c:pt>
                <c:pt idx="5046">
                  <c:v>77.02636718799994</c:v>
                </c:pt>
                <c:pt idx="5047">
                  <c:v>77.041625977</c:v>
                </c:pt>
                <c:pt idx="5048">
                  <c:v>77.05688476599998</c:v>
                </c:pt>
                <c:pt idx="5049">
                  <c:v>77.07214355499994</c:v>
                </c:pt>
                <c:pt idx="5050">
                  <c:v>77.08740234399994</c:v>
                </c:pt>
                <c:pt idx="5051">
                  <c:v>77.10266113299991</c:v>
                </c:pt>
                <c:pt idx="5052">
                  <c:v>77.117919922</c:v>
                </c:pt>
                <c:pt idx="5053">
                  <c:v>77.13317871099991</c:v>
                </c:pt>
                <c:pt idx="5054">
                  <c:v>77.14843749999996</c:v>
                </c:pt>
                <c:pt idx="5055">
                  <c:v>77.163696289</c:v>
                </c:pt>
                <c:pt idx="5056">
                  <c:v>77.17895507799994</c:v>
                </c:pt>
                <c:pt idx="5057">
                  <c:v>77.194213867</c:v>
                </c:pt>
                <c:pt idx="5058">
                  <c:v>77.20947265599996</c:v>
                </c:pt>
                <c:pt idx="5059">
                  <c:v>77.224731445</c:v>
                </c:pt>
                <c:pt idx="5060">
                  <c:v>77.239990234</c:v>
                </c:pt>
                <c:pt idx="5061">
                  <c:v>77.255249023</c:v>
                </c:pt>
                <c:pt idx="5062">
                  <c:v>77.27050781299988</c:v>
                </c:pt>
                <c:pt idx="5063">
                  <c:v>77.28576660199998</c:v>
                </c:pt>
                <c:pt idx="5064">
                  <c:v>77.30102539099998</c:v>
                </c:pt>
                <c:pt idx="5065">
                  <c:v>77.31628417999998</c:v>
                </c:pt>
                <c:pt idx="5066">
                  <c:v>77.33154296899998</c:v>
                </c:pt>
                <c:pt idx="5067">
                  <c:v>77.34680175799996</c:v>
                </c:pt>
                <c:pt idx="5068">
                  <c:v>77.36206054699996</c:v>
                </c:pt>
                <c:pt idx="5069">
                  <c:v>77.37731933599996</c:v>
                </c:pt>
                <c:pt idx="5070">
                  <c:v>77.39257812499993</c:v>
                </c:pt>
                <c:pt idx="5071">
                  <c:v>77.407836914</c:v>
                </c:pt>
                <c:pt idx="5072">
                  <c:v>77.423095703</c:v>
                </c:pt>
                <c:pt idx="5073">
                  <c:v>77.438354492</c:v>
                </c:pt>
                <c:pt idx="5074">
                  <c:v>77.453613281</c:v>
                </c:pt>
                <c:pt idx="5075">
                  <c:v>77.46887206999996</c:v>
                </c:pt>
                <c:pt idx="5076">
                  <c:v>77.484130859</c:v>
                </c:pt>
                <c:pt idx="5077">
                  <c:v>77.499389648</c:v>
                </c:pt>
                <c:pt idx="5078">
                  <c:v>77.51464843799998</c:v>
                </c:pt>
                <c:pt idx="5079">
                  <c:v>77.52990722699994</c:v>
                </c:pt>
                <c:pt idx="5080">
                  <c:v>77.54516601599998</c:v>
                </c:pt>
                <c:pt idx="5081">
                  <c:v>77.56042480499998</c:v>
                </c:pt>
                <c:pt idx="5082">
                  <c:v>77.57568359399994</c:v>
                </c:pt>
                <c:pt idx="5083">
                  <c:v>77.59094238299996</c:v>
                </c:pt>
                <c:pt idx="5084">
                  <c:v>77.60620117199996</c:v>
                </c:pt>
                <c:pt idx="5085">
                  <c:v>77.621459961</c:v>
                </c:pt>
                <c:pt idx="5086">
                  <c:v>77.63671874999996</c:v>
                </c:pt>
                <c:pt idx="5087">
                  <c:v>77.65197753899994</c:v>
                </c:pt>
                <c:pt idx="5088">
                  <c:v>77.667236328</c:v>
                </c:pt>
                <c:pt idx="5089">
                  <c:v>77.68249511699989</c:v>
                </c:pt>
                <c:pt idx="5090">
                  <c:v>77.697753906</c:v>
                </c:pt>
                <c:pt idx="5091">
                  <c:v>77.713012695</c:v>
                </c:pt>
                <c:pt idx="5092">
                  <c:v>77.728271484</c:v>
                </c:pt>
                <c:pt idx="5093">
                  <c:v>77.743530273</c:v>
                </c:pt>
                <c:pt idx="5094">
                  <c:v>77.75878906299994</c:v>
                </c:pt>
                <c:pt idx="5095">
                  <c:v>77.77404785199994</c:v>
                </c:pt>
                <c:pt idx="5096">
                  <c:v>77.78930664099998</c:v>
                </c:pt>
                <c:pt idx="5097">
                  <c:v>77.80456543</c:v>
                </c:pt>
                <c:pt idx="5098">
                  <c:v>77.81982421899998</c:v>
                </c:pt>
                <c:pt idx="5099">
                  <c:v>77.83508300799996</c:v>
                </c:pt>
                <c:pt idx="5100">
                  <c:v>77.85034179699991</c:v>
                </c:pt>
                <c:pt idx="5101">
                  <c:v>77.865600586</c:v>
                </c:pt>
                <c:pt idx="5102">
                  <c:v>77.880859375</c:v>
                </c:pt>
                <c:pt idx="5103">
                  <c:v>77.896118164</c:v>
                </c:pt>
                <c:pt idx="5104">
                  <c:v>77.911376953</c:v>
                </c:pt>
                <c:pt idx="5105">
                  <c:v>77.926635742</c:v>
                </c:pt>
                <c:pt idx="5106">
                  <c:v>77.941894531</c:v>
                </c:pt>
                <c:pt idx="5107">
                  <c:v>77.95715332</c:v>
                </c:pt>
                <c:pt idx="5108">
                  <c:v>77.97241210899993</c:v>
                </c:pt>
                <c:pt idx="5109">
                  <c:v>77.987670898</c:v>
                </c:pt>
                <c:pt idx="5110">
                  <c:v>78.002929688</c:v>
                </c:pt>
                <c:pt idx="5111">
                  <c:v>78.01818847699994</c:v>
                </c:pt>
                <c:pt idx="5112">
                  <c:v>78.03344726599998</c:v>
                </c:pt>
                <c:pt idx="5113">
                  <c:v>78.04870605499994</c:v>
                </c:pt>
                <c:pt idx="5114">
                  <c:v>78.06396484399998</c:v>
                </c:pt>
                <c:pt idx="5115">
                  <c:v>78.079223633</c:v>
                </c:pt>
                <c:pt idx="5116">
                  <c:v>78.094482422</c:v>
                </c:pt>
                <c:pt idx="5117">
                  <c:v>78.10974121099991</c:v>
                </c:pt>
                <c:pt idx="5118">
                  <c:v>78.12499999999998</c:v>
                </c:pt>
                <c:pt idx="5119">
                  <c:v>78.140258789</c:v>
                </c:pt>
                <c:pt idx="5120">
                  <c:v>78.15551757799994</c:v>
                </c:pt>
                <c:pt idx="5121">
                  <c:v>78.17077636699989</c:v>
                </c:pt>
                <c:pt idx="5122">
                  <c:v>78.18603515599992</c:v>
                </c:pt>
                <c:pt idx="5123">
                  <c:v>78.201293945</c:v>
                </c:pt>
                <c:pt idx="5124">
                  <c:v>78.216552734</c:v>
                </c:pt>
                <c:pt idx="5125">
                  <c:v>78.231811523</c:v>
                </c:pt>
                <c:pt idx="5126">
                  <c:v>78.24707031299994</c:v>
                </c:pt>
                <c:pt idx="5127">
                  <c:v>78.26232910199998</c:v>
                </c:pt>
                <c:pt idx="5128">
                  <c:v>78.27758789099994</c:v>
                </c:pt>
                <c:pt idx="5129">
                  <c:v>78.29284667999998</c:v>
                </c:pt>
                <c:pt idx="5130">
                  <c:v>78.30810546899998</c:v>
                </c:pt>
                <c:pt idx="5131">
                  <c:v>78.32336425799996</c:v>
                </c:pt>
                <c:pt idx="5132">
                  <c:v>78.338623047</c:v>
                </c:pt>
                <c:pt idx="5133">
                  <c:v>78.35388183599991</c:v>
                </c:pt>
                <c:pt idx="5134">
                  <c:v>78.369140625</c:v>
                </c:pt>
                <c:pt idx="5135">
                  <c:v>78.384399414</c:v>
                </c:pt>
                <c:pt idx="5136">
                  <c:v>78.399658203</c:v>
                </c:pt>
                <c:pt idx="5137">
                  <c:v>78.414916992</c:v>
                </c:pt>
                <c:pt idx="5138">
                  <c:v>78.430175781</c:v>
                </c:pt>
                <c:pt idx="5139">
                  <c:v>78.44543457</c:v>
                </c:pt>
                <c:pt idx="5140">
                  <c:v>78.460693359</c:v>
                </c:pt>
                <c:pt idx="5141">
                  <c:v>78.47595214799993</c:v>
                </c:pt>
                <c:pt idx="5142">
                  <c:v>78.491210938</c:v>
                </c:pt>
                <c:pt idx="5143">
                  <c:v>78.50646972699998</c:v>
                </c:pt>
                <c:pt idx="5144">
                  <c:v>78.52172851599994</c:v>
                </c:pt>
                <c:pt idx="5145">
                  <c:v>78.53698730499994</c:v>
                </c:pt>
                <c:pt idx="5146">
                  <c:v>78.55224609399994</c:v>
                </c:pt>
                <c:pt idx="5147">
                  <c:v>78.567504883</c:v>
                </c:pt>
                <c:pt idx="5148">
                  <c:v>78.582763672</c:v>
                </c:pt>
                <c:pt idx="5149">
                  <c:v>78.598022461</c:v>
                </c:pt>
                <c:pt idx="5150">
                  <c:v>78.61328125</c:v>
                </c:pt>
                <c:pt idx="5151">
                  <c:v>78.62854003899994</c:v>
                </c:pt>
                <c:pt idx="5152">
                  <c:v>78.64379882799994</c:v>
                </c:pt>
                <c:pt idx="5153">
                  <c:v>78.65905761699995</c:v>
                </c:pt>
                <c:pt idx="5154">
                  <c:v>78.67431640599996</c:v>
                </c:pt>
                <c:pt idx="5155">
                  <c:v>78.68957519499993</c:v>
                </c:pt>
                <c:pt idx="5156">
                  <c:v>78.704833984</c:v>
                </c:pt>
                <c:pt idx="5157">
                  <c:v>78.72009277299993</c:v>
                </c:pt>
                <c:pt idx="5158">
                  <c:v>78.73535156299994</c:v>
                </c:pt>
                <c:pt idx="5159">
                  <c:v>78.75061035199998</c:v>
                </c:pt>
                <c:pt idx="5160">
                  <c:v>78.76586914099998</c:v>
                </c:pt>
                <c:pt idx="5161">
                  <c:v>78.78112793</c:v>
                </c:pt>
                <c:pt idx="5162">
                  <c:v>78.79638671899994</c:v>
                </c:pt>
                <c:pt idx="5163">
                  <c:v>78.811645508</c:v>
                </c:pt>
                <c:pt idx="5164">
                  <c:v>78.82690429699996</c:v>
                </c:pt>
                <c:pt idx="5165">
                  <c:v>78.842163086</c:v>
                </c:pt>
                <c:pt idx="5166">
                  <c:v>78.857421875</c:v>
                </c:pt>
                <c:pt idx="5167">
                  <c:v>78.872680664</c:v>
                </c:pt>
                <c:pt idx="5168">
                  <c:v>78.887939453</c:v>
                </c:pt>
                <c:pt idx="5169">
                  <c:v>78.903198242</c:v>
                </c:pt>
                <c:pt idx="5170">
                  <c:v>78.918457031</c:v>
                </c:pt>
                <c:pt idx="5171">
                  <c:v>78.93371582</c:v>
                </c:pt>
                <c:pt idx="5172">
                  <c:v>78.948974609</c:v>
                </c:pt>
                <c:pt idx="5173">
                  <c:v>78.964233398</c:v>
                </c:pt>
                <c:pt idx="5174">
                  <c:v>78.97949218799994</c:v>
                </c:pt>
                <c:pt idx="5175">
                  <c:v>78.99475097699998</c:v>
                </c:pt>
                <c:pt idx="5176">
                  <c:v>79.010009766</c:v>
                </c:pt>
                <c:pt idx="5177">
                  <c:v>79.02526855499994</c:v>
                </c:pt>
                <c:pt idx="5178">
                  <c:v>79.04052734399998</c:v>
                </c:pt>
                <c:pt idx="5179">
                  <c:v>79.05578613299987</c:v>
                </c:pt>
                <c:pt idx="5180">
                  <c:v>79.071044922</c:v>
                </c:pt>
                <c:pt idx="5181">
                  <c:v>79.08630371099996</c:v>
                </c:pt>
                <c:pt idx="5182">
                  <c:v>79.1015625</c:v>
                </c:pt>
                <c:pt idx="5183">
                  <c:v>79.116821289</c:v>
                </c:pt>
                <c:pt idx="5184">
                  <c:v>79.13208007799994</c:v>
                </c:pt>
                <c:pt idx="5185">
                  <c:v>79.14733886699995</c:v>
                </c:pt>
                <c:pt idx="5186">
                  <c:v>79.16259765599996</c:v>
                </c:pt>
                <c:pt idx="5187">
                  <c:v>79.177856445</c:v>
                </c:pt>
                <c:pt idx="5188">
                  <c:v>79.193115234</c:v>
                </c:pt>
                <c:pt idx="5189">
                  <c:v>79.20837402299993</c:v>
                </c:pt>
                <c:pt idx="5190">
                  <c:v>79.22363281299988</c:v>
                </c:pt>
                <c:pt idx="5191">
                  <c:v>79.23889160199998</c:v>
                </c:pt>
                <c:pt idx="5192">
                  <c:v>79.25415039099998</c:v>
                </c:pt>
                <c:pt idx="5193">
                  <c:v>79.26940917999998</c:v>
                </c:pt>
                <c:pt idx="5194">
                  <c:v>79.284667969</c:v>
                </c:pt>
                <c:pt idx="5195">
                  <c:v>79.299926758</c:v>
                </c:pt>
                <c:pt idx="5196">
                  <c:v>79.31518554699996</c:v>
                </c:pt>
                <c:pt idx="5197">
                  <c:v>79.33044433599996</c:v>
                </c:pt>
                <c:pt idx="5198">
                  <c:v>79.345703125</c:v>
                </c:pt>
                <c:pt idx="5199">
                  <c:v>79.360961914</c:v>
                </c:pt>
                <c:pt idx="5200">
                  <c:v>79.376220703</c:v>
                </c:pt>
                <c:pt idx="5201">
                  <c:v>79.391479492</c:v>
                </c:pt>
                <c:pt idx="5202">
                  <c:v>79.406738281</c:v>
                </c:pt>
                <c:pt idx="5203">
                  <c:v>79.42199707</c:v>
                </c:pt>
                <c:pt idx="5204">
                  <c:v>79.437255859</c:v>
                </c:pt>
                <c:pt idx="5205">
                  <c:v>79.452514648</c:v>
                </c:pt>
                <c:pt idx="5206">
                  <c:v>79.46777343799998</c:v>
                </c:pt>
                <c:pt idx="5207">
                  <c:v>79.48303222699994</c:v>
                </c:pt>
                <c:pt idx="5208">
                  <c:v>79.49829101599998</c:v>
                </c:pt>
                <c:pt idx="5209">
                  <c:v>79.51354980499998</c:v>
                </c:pt>
                <c:pt idx="5210">
                  <c:v>79.52880859399988</c:v>
                </c:pt>
                <c:pt idx="5211">
                  <c:v>79.544067383</c:v>
                </c:pt>
                <c:pt idx="5212">
                  <c:v>79.55932617199996</c:v>
                </c:pt>
                <c:pt idx="5213">
                  <c:v>79.574584961</c:v>
                </c:pt>
                <c:pt idx="5214">
                  <c:v>79.58984375</c:v>
                </c:pt>
                <c:pt idx="5215">
                  <c:v>79.60510253899994</c:v>
                </c:pt>
                <c:pt idx="5216">
                  <c:v>79.62036132799994</c:v>
                </c:pt>
                <c:pt idx="5217">
                  <c:v>79.63562011699995</c:v>
                </c:pt>
                <c:pt idx="5218">
                  <c:v>79.65087890599992</c:v>
                </c:pt>
                <c:pt idx="5219">
                  <c:v>79.666137695</c:v>
                </c:pt>
                <c:pt idx="5220">
                  <c:v>79.681396484</c:v>
                </c:pt>
                <c:pt idx="5221">
                  <c:v>79.696655273</c:v>
                </c:pt>
                <c:pt idx="5222">
                  <c:v>79.711914063</c:v>
                </c:pt>
                <c:pt idx="5223">
                  <c:v>79.72717285199994</c:v>
                </c:pt>
                <c:pt idx="5224">
                  <c:v>79.74243164099998</c:v>
                </c:pt>
                <c:pt idx="5225">
                  <c:v>79.75769043</c:v>
                </c:pt>
                <c:pt idx="5226">
                  <c:v>79.77294921899994</c:v>
                </c:pt>
                <c:pt idx="5227">
                  <c:v>79.78820800799996</c:v>
                </c:pt>
                <c:pt idx="5228">
                  <c:v>79.80346679699996</c:v>
                </c:pt>
                <c:pt idx="5229">
                  <c:v>79.818725586</c:v>
                </c:pt>
                <c:pt idx="5230">
                  <c:v>79.833984375</c:v>
                </c:pt>
                <c:pt idx="5231">
                  <c:v>79.849243164</c:v>
                </c:pt>
                <c:pt idx="5232">
                  <c:v>79.864501953</c:v>
                </c:pt>
                <c:pt idx="5233">
                  <c:v>79.87976074199996</c:v>
                </c:pt>
                <c:pt idx="5234">
                  <c:v>79.895019531</c:v>
                </c:pt>
                <c:pt idx="5235">
                  <c:v>79.91027832</c:v>
                </c:pt>
                <c:pt idx="5236">
                  <c:v>79.92553710899993</c:v>
                </c:pt>
                <c:pt idx="5237">
                  <c:v>79.940795898</c:v>
                </c:pt>
                <c:pt idx="5238">
                  <c:v>79.956054688</c:v>
                </c:pt>
                <c:pt idx="5239">
                  <c:v>79.97131347699998</c:v>
                </c:pt>
                <c:pt idx="5240">
                  <c:v>79.98657226599998</c:v>
                </c:pt>
                <c:pt idx="5241">
                  <c:v>80.00183105499994</c:v>
                </c:pt>
                <c:pt idx="5242">
                  <c:v>80.01708984399998</c:v>
                </c:pt>
                <c:pt idx="5243">
                  <c:v>80.03234863299991</c:v>
                </c:pt>
                <c:pt idx="5244">
                  <c:v>80.047607422</c:v>
                </c:pt>
                <c:pt idx="5245">
                  <c:v>80.06286621099996</c:v>
                </c:pt>
                <c:pt idx="5246">
                  <c:v>80.078125</c:v>
                </c:pt>
                <c:pt idx="5247">
                  <c:v>80.093383789</c:v>
                </c:pt>
                <c:pt idx="5248">
                  <c:v>80.10864257799994</c:v>
                </c:pt>
                <c:pt idx="5249">
                  <c:v>80.12390136699995</c:v>
                </c:pt>
                <c:pt idx="5250">
                  <c:v>80.13916015599996</c:v>
                </c:pt>
                <c:pt idx="5251">
                  <c:v>80.154418945</c:v>
                </c:pt>
                <c:pt idx="5252">
                  <c:v>80.16967773399993</c:v>
                </c:pt>
                <c:pt idx="5253">
                  <c:v>80.18493652299993</c:v>
                </c:pt>
                <c:pt idx="5254">
                  <c:v>80.20019531299994</c:v>
                </c:pt>
                <c:pt idx="5255">
                  <c:v>80.21545410199998</c:v>
                </c:pt>
                <c:pt idx="5256">
                  <c:v>80.23071289099994</c:v>
                </c:pt>
                <c:pt idx="5257">
                  <c:v>80.24597167999998</c:v>
                </c:pt>
                <c:pt idx="5258">
                  <c:v>80.261230469</c:v>
                </c:pt>
                <c:pt idx="5259">
                  <c:v>80.27648925799996</c:v>
                </c:pt>
                <c:pt idx="5260">
                  <c:v>80.29174804699996</c:v>
                </c:pt>
                <c:pt idx="5261">
                  <c:v>80.30700683599996</c:v>
                </c:pt>
                <c:pt idx="5262">
                  <c:v>80.322265625</c:v>
                </c:pt>
                <c:pt idx="5263">
                  <c:v>80.337524414</c:v>
                </c:pt>
                <c:pt idx="5264">
                  <c:v>80.35278320299994</c:v>
                </c:pt>
                <c:pt idx="5265">
                  <c:v>80.36804199199996</c:v>
                </c:pt>
                <c:pt idx="5266">
                  <c:v>80.383300781</c:v>
                </c:pt>
                <c:pt idx="5267">
                  <c:v>80.39855957</c:v>
                </c:pt>
                <c:pt idx="5268">
                  <c:v>80.413818359</c:v>
                </c:pt>
                <c:pt idx="5269">
                  <c:v>80.42907714799993</c:v>
                </c:pt>
                <c:pt idx="5270">
                  <c:v>80.44433593799998</c:v>
                </c:pt>
                <c:pt idx="5271">
                  <c:v>80.45959472699998</c:v>
                </c:pt>
                <c:pt idx="5272">
                  <c:v>80.47485351599998</c:v>
                </c:pt>
                <c:pt idx="5273">
                  <c:v>80.49011230499998</c:v>
                </c:pt>
                <c:pt idx="5274">
                  <c:v>80.50537109399988</c:v>
                </c:pt>
                <c:pt idx="5275">
                  <c:v>80.520629883</c:v>
                </c:pt>
                <c:pt idx="5276">
                  <c:v>80.53588867199996</c:v>
                </c:pt>
                <c:pt idx="5277">
                  <c:v>80.551147461</c:v>
                </c:pt>
                <c:pt idx="5278">
                  <c:v>80.56640625</c:v>
                </c:pt>
                <c:pt idx="5279">
                  <c:v>80.581665039</c:v>
                </c:pt>
                <c:pt idx="5280">
                  <c:v>80.596923828</c:v>
                </c:pt>
                <c:pt idx="5281">
                  <c:v>80.61218261699995</c:v>
                </c:pt>
                <c:pt idx="5282">
                  <c:v>80.62744140599996</c:v>
                </c:pt>
                <c:pt idx="5283">
                  <c:v>80.64270019499993</c:v>
                </c:pt>
                <c:pt idx="5284">
                  <c:v>80.657958984</c:v>
                </c:pt>
                <c:pt idx="5285">
                  <c:v>80.67321777299993</c:v>
                </c:pt>
                <c:pt idx="5286">
                  <c:v>80.68847656299988</c:v>
                </c:pt>
                <c:pt idx="5287">
                  <c:v>80.70373535199994</c:v>
                </c:pt>
                <c:pt idx="5288">
                  <c:v>80.71899414099998</c:v>
                </c:pt>
                <c:pt idx="5289">
                  <c:v>80.73425293</c:v>
                </c:pt>
                <c:pt idx="5290">
                  <c:v>80.74951171899998</c:v>
                </c:pt>
                <c:pt idx="5291">
                  <c:v>80.76477050799996</c:v>
                </c:pt>
                <c:pt idx="5292">
                  <c:v>80.780029297</c:v>
                </c:pt>
                <c:pt idx="5293">
                  <c:v>80.795288086</c:v>
                </c:pt>
                <c:pt idx="5294">
                  <c:v>80.810546875</c:v>
                </c:pt>
                <c:pt idx="5295">
                  <c:v>80.825805664</c:v>
                </c:pt>
                <c:pt idx="5296">
                  <c:v>80.841064453</c:v>
                </c:pt>
                <c:pt idx="5297">
                  <c:v>80.856323242</c:v>
                </c:pt>
                <c:pt idx="5298">
                  <c:v>80.87158203099993</c:v>
                </c:pt>
                <c:pt idx="5299">
                  <c:v>80.88684081999993</c:v>
                </c:pt>
                <c:pt idx="5300">
                  <c:v>80.902099609</c:v>
                </c:pt>
                <c:pt idx="5301">
                  <c:v>80.917358398</c:v>
                </c:pt>
                <c:pt idx="5302">
                  <c:v>80.93261718799998</c:v>
                </c:pt>
                <c:pt idx="5303">
                  <c:v>80.94787597699998</c:v>
                </c:pt>
                <c:pt idx="5304">
                  <c:v>80.963134766</c:v>
                </c:pt>
                <c:pt idx="5305">
                  <c:v>80.97839355499994</c:v>
                </c:pt>
                <c:pt idx="5306">
                  <c:v>80.99365234399998</c:v>
                </c:pt>
                <c:pt idx="5307">
                  <c:v>81.00891113299991</c:v>
                </c:pt>
                <c:pt idx="5308">
                  <c:v>81.024169922</c:v>
                </c:pt>
                <c:pt idx="5309">
                  <c:v>81.03942871099996</c:v>
                </c:pt>
                <c:pt idx="5310">
                  <c:v>81.0546875</c:v>
                </c:pt>
                <c:pt idx="5311">
                  <c:v>81.069946289</c:v>
                </c:pt>
                <c:pt idx="5312">
                  <c:v>81.085205078</c:v>
                </c:pt>
                <c:pt idx="5313">
                  <c:v>81.100463867</c:v>
                </c:pt>
                <c:pt idx="5314">
                  <c:v>81.11572265599996</c:v>
                </c:pt>
                <c:pt idx="5315">
                  <c:v>81.130981445</c:v>
                </c:pt>
                <c:pt idx="5316">
                  <c:v>81.146240234</c:v>
                </c:pt>
                <c:pt idx="5317">
                  <c:v>81.161499023</c:v>
                </c:pt>
                <c:pt idx="5318">
                  <c:v>81.17675781299984</c:v>
                </c:pt>
                <c:pt idx="5319">
                  <c:v>81.19201660199998</c:v>
                </c:pt>
                <c:pt idx="5320">
                  <c:v>81.20727539099998</c:v>
                </c:pt>
                <c:pt idx="5321">
                  <c:v>81.22253417999994</c:v>
                </c:pt>
                <c:pt idx="5322">
                  <c:v>81.23779296899998</c:v>
                </c:pt>
                <c:pt idx="5323">
                  <c:v>81.25305175799996</c:v>
                </c:pt>
                <c:pt idx="5324">
                  <c:v>81.26831054699996</c:v>
                </c:pt>
                <c:pt idx="5325">
                  <c:v>81.283569336</c:v>
                </c:pt>
                <c:pt idx="5326">
                  <c:v>81.298828125</c:v>
                </c:pt>
                <c:pt idx="5327">
                  <c:v>81.314086914</c:v>
                </c:pt>
                <c:pt idx="5328">
                  <c:v>81.32934570299994</c:v>
                </c:pt>
                <c:pt idx="5329">
                  <c:v>81.344604492</c:v>
                </c:pt>
                <c:pt idx="5330">
                  <c:v>81.359863281</c:v>
                </c:pt>
                <c:pt idx="5331">
                  <c:v>81.37512206999996</c:v>
                </c:pt>
                <c:pt idx="5332">
                  <c:v>81.39038085899993</c:v>
                </c:pt>
                <c:pt idx="5333">
                  <c:v>81.405639648</c:v>
                </c:pt>
                <c:pt idx="5334">
                  <c:v>81.42089843799994</c:v>
                </c:pt>
                <c:pt idx="5335">
                  <c:v>81.43615722699998</c:v>
                </c:pt>
                <c:pt idx="5336">
                  <c:v>81.45141601599998</c:v>
                </c:pt>
                <c:pt idx="5337">
                  <c:v>81.46667480499998</c:v>
                </c:pt>
                <c:pt idx="5338">
                  <c:v>81.48193359399998</c:v>
                </c:pt>
                <c:pt idx="5339">
                  <c:v>81.497192383</c:v>
                </c:pt>
                <c:pt idx="5340">
                  <c:v>81.51245117199996</c:v>
                </c:pt>
                <c:pt idx="5341">
                  <c:v>81.527709961</c:v>
                </c:pt>
                <c:pt idx="5342">
                  <c:v>81.54296875</c:v>
                </c:pt>
                <c:pt idx="5343">
                  <c:v>81.558227539</c:v>
                </c:pt>
                <c:pt idx="5344">
                  <c:v>81.57348632799994</c:v>
                </c:pt>
                <c:pt idx="5345">
                  <c:v>81.58874511699989</c:v>
                </c:pt>
                <c:pt idx="5346">
                  <c:v>81.604003906</c:v>
                </c:pt>
                <c:pt idx="5347">
                  <c:v>81.619262695</c:v>
                </c:pt>
                <c:pt idx="5348">
                  <c:v>81.634521484</c:v>
                </c:pt>
                <c:pt idx="5349">
                  <c:v>81.64978027299993</c:v>
                </c:pt>
                <c:pt idx="5350">
                  <c:v>81.66503906299994</c:v>
                </c:pt>
                <c:pt idx="5351">
                  <c:v>81.68029785199994</c:v>
                </c:pt>
                <c:pt idx="5352">
                  <c:v>81.69555664099998</c:v>
                </c:pt>
                <c:pt idx="5353">
                  <c:v>81.71081543</c:v>
                </c:pt>
                <c:pt idx="5354">
                  <c:v>81.72607421899994</c:v>
                </c:pt>
                <c:pt idx="5355">
                  <c:v>81.741333008</c:v>
                </c:pt>
                <c:pt idx="5356">
                  <c:v>81.75659179699996</c:v>
                </c:pt>
                <c:pt idx="5357">
                  <c:v>81.771850586</c:v>
                </c:pt>
                <c:pt idx="5358">
                  <c:v>81.787109375</c:v>
                </c:pt>
                <c:pt idx="5359">
                  <c:v>81.80236816399994</c:v>
                </c:pt>
                <c:pt idx="5360">
                  <c:v>81.817626953</c:v>
                </c:pt>
                <c:pt idx="5361">
                  <c:v>81.83288574199996</c:v>
                </c:pt>
                <c:pt idx="5362">
                  <c:v>81.848144531</c:v>
                </c:pt>
                <c:pt idx="5363">
                  <c:v>81.86340332</c:v>
                </c:pt>
                <c:pt idx="5364">
                  <c:v>81.87866210899993</c:v>
                </c:pt>
                <c:pt idx="5365">
                  <c:v>81.893920898</c:v>
                </c:pt>
                <c:pt idx="5366">
                  <c:v>81.909179688</c:v>
                </c:pt>
                <c:pt idx="5367">
                  <c:v>81.92443847699994</c:v>
                </c:pt>
                <c:pt idx="5368">
                  <c:v>81.939697266</c:v>
                </c:pt>
                <c:pt idx="5369">
                  <c:v>81.95495605499998</c:v>
                </c:pt>
                <c:pt idx="5370">
                  <c:v>81.97021484399998</c:v>
                </c:pt>
                <c:pt idx="5371">
                  <c:v>81.98547363299996</c:v>
                </c:pt>
                <c:pt idx="5372">
                  <c:v>82.00073242199996</c:v>
                </c:pt>
                <c:pt idx="5373">
                  <c:v>82.01599121099996</c:v>
                </c:pt>
                <c:pt idx="5374">
                  <c:v>82.03125</c:v>
                </c:pt>
                <c:pt idx="5375">
                  <c:v>82.046508789</c:v>
                </c:pt>
                <c:pt idx="5376">
                  <c:v>82.061767578</c:v>
                </c:pt>
                <c:pt idx="5377">
                  <c:v>82.077026367</c:v>
                </c:pt>
                <c:pt idx="5378">
                  <c:v>82.09228515599996</c:v>
                </c:pt>
                <c:pt idx="5379">
                  <c:v>82.107543945</c:v>
                </c:pt>
                <c:pt idx="5380">
                  <c:v>82.1228027339999</c:v>
                </c:pt>
                <c:pt idx="5381">
                  <c:v>82.13806152299993</c:v>
                </c:pt>
                <c:pt idx="5382">
                  <c:v>82.15332031299988</c:v>
                </c:pt>
                <c:pt idx="5383">
                  <c:v>82.16857910199994</c:v>
                </c:pt>
                <c:pt idx="5384">
                  <c:v>82.18383789099988</c:v>
                </c:pt>
                <c:pt idx="5385">
                  <c:v>82.19909667999998</c:v>
                </c:pt>
                <c:pt idx="5386">
                  <c:v>82.214355469</c:v>
                </c:pt>
                <c:pt idx="5387">
                  <c:v>82.229614258</c:v>
                </c:pt>
                <c:pt idx="5388">
                  <c:v>82.244873047</c:v>
                </c:pt>
                <c:pt idx="5389">
                  <c:v>82.26013183599996</c:v>
                </c:pt>
                <c:pt idx="5390">
                  <c:v>82.275390625</c:v>
                </c:pt>
                <c:pt idx="5391">
                  <c:v>82.290649414</c:v>
                </c:pt>
                <c:pt idx="5392">
                  <c:v>82.30590820299994</c:v>
                </c:pt>
                <c:pt idx="5393">
                  <c:v>82.321166992</c:v>
                </c:pt>
                <c:pt idx="5394">
                  <c:v>82.336425781</c:v>
                </c:pt>
                <c:pt idx="5395">
                  <c:v>82.35168457</c:v>
                </c:pt>
                <c:pt idx="5396">
                  <c:v>82.366943359</c:v>
                </c:pt>
                <c:pt idx="5397">
                  <c:v>82.38220214799993</c:v>
                </c:pt>
                <c:pt idx="5398">
                  <c:v>82.39746093799998</c:v>
                </c:pt>
                <c:pt idx="5399">
                  <c:v>82.41271972699998</c:v>
                </c:pt>
                <c:pt idx="5400">
                  <c:v>82.42797851599994</c:v>
                </c:pt>
                <c:pt idx="5401">
                  <c:v>82.44323730499998</c:v>
                </c:pt>
                <c:pt idx="5402">
                  <c:v>82.45849609399994</c:v>
                </c:pt>
                <c:pt idx="5403">
                  <c:v>82.47375488299996</c:v>
                </c:pt>
                <c:pt idx="5404">
                  <c:v>82.489013672</c:v>
                </c:pt>
                <c:pt idx="5405">
                  <c:v>82.504272461</c:v>
                </c:pt>
                <c:pt idx="5406">
                  <c:v>82.51953125</c:v>
                </c:pt>
                <c:pt idx="5407">
                  <c:v>82.534790039</c:v>
                </c:pt>
                <c:pt idx="5408">
                  <c:v>82.55004882799994</c:v>
                </c:pt>
                <c:pt idx="5409">
                  <c:v>82.56530761699995</c:v>
                </c:pt>
                <c:pt idx="5410">
                  <c:v>82.580566406</c:v>
                </c:pt>
                <c:pt idx="5411">
                  <c:v>82.595825195</c:v>
                </c:pt>
                <c:pt idx="5412">
                  <c:v>82.611083984</c:v>
                </c:pt>
                <c:pt idx="5413">
                  <c:v>82.62634277299992</c:v>
                </c:pt>
                <c:pt idx="5414">
                  <c:v>82.64160156299998</c:v>
                </c:pt>
                <c:pt idx="5415">
                  <c:v>82.65686035199994</c:v>
                </c:pt>
                <c:pt idx="5416">
                  <c:v>82.67211914099994</c:v>
                </c:pt>
                <c:pt idx="5417">
                  <c:v>82.68737792999994</c:v>
                </c:pt>
                <c:pt idx="5418">
                  <c:v>82.70263671899994</c:v>
                </c:pt>
                <c:pt idx="5419">
                  <c:v>82.717895508</c:v>
                </c:pt>
                <c:pt idx="5420">
                  <c:v>82.733154297</c:v>
                </c:pt>
                <c:pt idx="5421">
                  <c:v>82.748413086</c:v>
                </c:pt>
                <c:pt idx="5422">
                  <c:v>82.763671875</c:v>
                </c:pt>
                <c:pt idx="5423">
                  <c:v>82.778930664</c:v>
                </c:pt>
                <c:pt idx="5424">
                  <c:v>82.794189453</c:v>
                </c:pt>
                <c:pt idx="5425">
                  <c:v>82.80944824199996</c:v>
                </c:pt>
                <c:pt idx="5426">
                  <c:v>82.82470703099993</c:v>
                </c:pt>
                <c:pt idx="5427">
                  <c:v>82.83996582</c:v>
                </c:pt>
                <c:pt idx="5428">
                  <c:v>82.855224609</c:v>
                </c:pt>
                <c:pt idx="5429">
                  <c:v>82.87048339799993</c:v>
                </c:pt>
                <c:pt idx="5430">
                  <c:v>82.88574218799988</c:v>
                </c:pt>
                <c:pt idx="5431">
                  <c:v>82.90100097699998</c:v>
                </c:pt>
                <c:pt idx="5432">
                  <c:v>82.916259766</c:v>
                </c:pt>
                <c:pt idx="5433">
                  <c:v>82.93151855499998</c:v>
                </c:pt>
                <c:pt idx="5434">
                  <c:v>82.94677734399994</c:v>
                </c:pt>
                <c:pt idx="5435">
                  <c:v>82.96203613299991</c:v>
                </c:pt>
                <c:pt idx="5436">
                  <c:v>82.977294922</c:v>
                </c:pt>
                <c:pt idx="5437">
                  <c:v>82.992553711</c:v>
                </c:pt>
                <c:pt idx="5438">
                  <c:v>83.0078125</c:v>
                </c:pt>
                <c:pt idx="5439">
                  <c:v>83.023071289</c:v>
                </c:pt>
                <c:pt idx="5440">
                  <c:v>83.03833007799994</c:v>
                </c:pt>
                <c:pt idx="5441">
                  <c:v>83.05358886699995</c:v>
                </c:pt>
                <c:pt idx="5442">
                  <c:v>83.06884765599996</c:v>
                </c:pt>
                <c:pt idx="5443">
                  <c:v>83.084106445</c:v>
                </c:pt>
                <c:pt idx="5444">
                  <c:v>83.099365234</c:v>
                </c:pt>
                <c:pt idx="5445">
                  <c:v>83.114624023</c:v>
                </c:pt>
                <c:pt idx="5446">
                  <c:v>83.12988281299984</c:v>
                </c:pt>
                <c:pt idx="5447">
                  <c:v>83.14514160199998</c:v>
                </c:pt>
                <c:pt idx="5448">
                  <c:v>83.16040039099994</c:v>
                </c:pt>
                <c:pt idx="5449">
                  <c:v>83.17565917999994</c:v>
                </c:pt>
                <c:pt idx="5450">
                  <c:v>83.19091796899998</c:v>
                </c:pt>
                <c:pt idx="5451">
                  <c:v>83.20617675799996</c:v>
                </c:pt>
                <c:pt idx="5452">
                  <c:v>83.22143554699996</c:v>
                </c:pt>
                <c:pt idx="5453">
                  <c:v>83.236694336</c:v>
                </c:pt>
                <c:pt idx="5454">
                  <c:v>83.251953125</c:v>
                </c:pt>
                <c:pt idx="5455">
                  <c:v>83.267211914</c:v>
                </c:pt>
                <c:pt idx="5456">
                  <c:v>83.28247070299994</c:v>
                </c:pt>
                <c:pt idx="5457">
                  <c:v>83.297729492</c:v>
                </c:pt>
                <c:pt idx="5458">
                  <c:v>83.312988281</c:v>
                </c:pt>
                <c:pt idx="5459">
                  <c:v>83.32824706999996</c:v>
                </c:pt>
                <c:pt idx="5460">
                  <c:v>83.343505859</c:v>
                </c:pt>
                <c:pt idx="5461">
                  <c:v>83.358764648</c:v>
                </c:pt>
                <c:pt idx="5462">
                  <c:v>83.37402343799998</c:v>
                </c:pt>
                <c:pt idx="5463">
                  <c:v>83.38928222699994</c:v>
                </c:pt>
                <c:pt idx="5464">
                  <c:v>83.40454101599998</c:v>
                </c:pt>
                <c:pt idx="5465">
                  <c:v>83.41979980499998</c:v>
                </c:pt>
                <c:pt idx="5466">
                  <c:v>83.43505859399994</c:v>
                </c:pt>
                <c:pt idx="5467">
                  <c:v>83.45031738299996</c:v>
                </c:pt>
                <c:pt idx="5468">
                  <c:v>83.46557617199996</c:v>
                </c:pt>
                <c:pt idx="5469">
                  <c:v>83.480834961</c:v>
                </c:pt>
                <c:pt idx="5470">
                  <c:v>83.49609375</c:v>
                </c:pt>
                <c:pt idx="5471">
                  <c:v>83.511352539</c:v>
                </c:pt>
                <c:pt idx="5472">
                  <c:v>83.526611328</c:v>
                </c:pt>
                <c:pt idx="5473">
                  <c:v>83.54187011699995</c:v>
                </c:pt>
                <c:pt idx="5474">
                  <c:v>83.557128906</c:v>
                </c:pt>
                <c:pt idx="5475">
                  <c:v>83.57238769499993</c:v>
                </c:pt>
                <c:pt idx="5476">
                  <c:v>83.587646484</c:v>
                </c:pt>
                <c:pt idx="5477">
                  <c:v>83.60290527299993</c:v>
                </c:pt>
                <c:pt idx="5478">
                  <c:v>83.61816406299998</c:v>
                </c:pt>
                <c:pt idx="5479">
                  <c:v>83.63342285199994</c:v>
                </c:pt>
                <c:pt idx="5480">
                  <c:v>83.64868164099998</c:v>
                </c:pt>
                <c:pt idx="5481">
                  <c:v>83.66394042999998</c:v>
                </c:pt>
                <c:pt idx="5482">
                  <c:v>83.67919921899994</c:v>
                </c:pt>
                <c:pt idx="5483">
                  <c:v>83.69445800799996</c:v>
                </c:pt>
                <c:pt idx="5484">
                  <c:v>83.70971679699996</c:v>
                </c:pt>
                <c:pt idx="5485">
                  <c:v>83.724975586</c:v>
                </c:pt>
                <c:pt idx="5486">
                  <c:v>83.740234375</c:v>
                </c:pt>
                <c:pt idx="5487">
                  <c:v>83.755493164</c:v>
                </c:pt>
                <c:pt idx="5488">
                  <c:v>83.77075195299994</c:v>
                </c:pt>
                <c:pt idx="5489">
                  <c:v>83.786010742</c:v>
                </c:pt>
                <c:pt idx="5490">
                  <c:v>83.801269531</c:v>
                </c:pt>
                <c:pt idx="5491">
                  <c:v>83.81652832</c:v>
                </c:pt>
                <c:pt idx="5492">
                  <c:v>83.83178710899993</c:v>
                </c:pt>
                <c:pt idx="5493">
                  <c:v>83.847045898</c:v>
                </c:pt>
                <c:pt idx="5494">
                  <c:v>83.86230468799998</c:v>
                </c:pt>
                <c:pt idx="5495">
                  <c:v>83.87756347699998</c:v>
                </c:pt>
                <c:pt idx="5496">
                  <c:v>83.89282226599998</c:v>
                </c:pt>
                <c:pt idx="5497">
                  <c:v>83.90808105499994</c:v>
                </c:pt>
                <c:pt idx="5498">
                  <c:v>83.92333984399994</c:v>
                </c:pt>
                <c:pt idx="5499">
                  <c:v>83.93859863299996</c:v>
                </c:pt>
                <c:pt idx="5500">
                  <c:v>83.953857422</c:v>
                </c:pt>
                <c:pt idx="5501">
                  <c:v>83.969116211</c:v>
                </c:pt>
                <c:pt idx="5502">
                  <c:v>83.984375</c:v>
                </c:pt>
                <c:pt idx="5503">
                  <c:v>83.999633789</c:v>
                </c:pt>
                <c:pt idx="5504">
                  <c:v>84.014892578</c:v>
                </c:pt>
                <c:pt idx="5505">
                  <c:v>84.030151367</c:v>
                </c:pt>
                <c:pt idx="5506">
                  <c:v>84.04541015599996</c:v>
                </c:pt>
                <c:pt idx="5507">
                  <c:v>84.060668945</c:v>
                </c:pt>
                <c:pt idx="5508">
                  <c:v>84.07592773399993</c:v>
                </c:pt>
                <c:pt idx="5509">
                  <c:v>84.091186523</c:v>
                </c:pt>
                <c:pt idx="5510">
                  <c:v>84.10644531299988</c:v>
                </c:pt>
                <c:pt idx="5511">
                  <c:v>84.12170410199994</c:v>
                </c:pt>
                <c:pt idx="5512">
                  <c:v>84.13696289099994</c:v>
                </c:pt>
                <c:pt idx="5513">
                  <c:v>84.15222167999998</c:v>
                </c:pt>
                <c:pt idx="5514">
                  <c:v>84.16748046899998</c:v>
                </c:pt>
                <c:pt idx="5515">
                  <c:v>84.18273925799991</c:v>
                </c:pt>
                <c:pt idx="5516">
                  <c:v>84.19799804699996</c:v>
                </c:pt>
                <c:pt idx="5517">
                  <c:v>84.213256836</c:v>
                </c:pt>
                <c:pt idx="5518">
                  <c:v>84.228515625</c:v>
                </c:pt>
                <c:pt idx="5519">
                  <c:v>84.243774414</c:v>
                </c:pt>
                <c:pt idx="5520">
                  <c:v>84.259033203</c:v>
                </c:pt>
                <c:pt idx="5521">
                  <c:v>84.274291992</c:v>
                </c:pt>
                <c:pt idx="5522">
                  <c:v>84.289550781</c:v>
                </c:pt>
                <c:pt idx="5523">
                  <c:v>84.30480957</c:v>
                </c:pt>
                <c:pt idx="5524">
                  <c:v>84.32006835899993</c:v>
                </c:pt>
                <c:pt idx="5525">
                  <c:v>84.33532714799993</c:v>
                </c:pt>
                <c:pt idx="5526">
                  <c:v>84.35058593799994</c:v>
                </c:pt>
                <c:pt idx="5527">
                  <c:v>84.36584472699994</c:v>
                </c:pt>
                <c:pt idx="5528">
                  <c:v>84.38110351599998</c:v>
                </c:pt>
                <c:pt idx="5529">
                  <c:v>84.39636230499994</c:v>
                </c:pt>
                <c:pt idx="5530">
                  <c:v>84.411621094</c:v>
                </c:pt>
                <c:pt idx="5531">
                  <c:v>84.42687988299996</c:v>
                </c:pt>
                <c:pt idx="5532">
                  <c:v>84.442138672</c:v>
                </c:pt>
                <c:pt idx="5533">
                  <c:v>84.457397461</c:v>
                </c:pt>
                <c:pt idx="5534">
                  <c:v>84.47265625</c:v>
                </c:pt>
                <c:pt idx="5535">
                  <c:v>84.487915039</c:v>
                </c:pt>
                <c:pt idx="5536">
                  <c:v>84.503173828</c:v>
                </c:pt>
                <c:pt idx="5537">
                  <c:v>84.51843261699995</c:v>
                </c:pt>
                <c:pt idx="5538">
                  <c:v>84.533691406</c:v>
                </c:pt>
                <c:pt idx="5539">
                  <c:v>84.548950195</c:v>
                </c:pt>
                <c:pt idx="5540">
                  <c:v>84.564208984</c:v>
                </c:pt>
                <c:pt idx="5541">
                  <c:v>84.57946777299993</c:v>
                </c:pt>
                <c:pt idx="5542">
                  <c:v>84.59472656299998</c:v>
                </c:pt>
                <c:pt idx="5543">
                  <c:v>84.60998535199994</c:v>
                </c:pt>
                <c:pt idx="5544">
                  <c:v>84.62524414099994</c:v>
                </c:pt>
                <c:pt idx="5545">
                  <c:v>84.64050292999998</c:v>
                </c:pt>
                <c:pt idx="5546">
                  <c:v>84.65576171899988</c:v>
                </c:pt>
                <c:pt idx="5547">
                  <c:v>84.67102050799996</c:v>
                </c:pt>
                <c:pt idx="5548">
                  <c:v>84.68627929699996</c:v>
                </c:pt>
                <c:pt idx="5549">
                  <c:v>84.701538086</c:v>
                </c:pt>
                <c:pt idx="5550">
                  <c:v>84.716796875</c:v>
                </c:pt>
                <c:pt idx="5551">
                  <c:v>84.732055664</c:v>
                </c:pt>
                <c:pt idx="5552">
                  <c:v>84.747314453</c:v>
                </c:pt>
                <c:pt idx="5553">
                  <c:v>84.762573242</c:v>
                </c:pt>
                <c:pt idx="5554">
                  <c:v>84.77783203099993</c:v>
                </c:pt>
                <c:pt idx="5555">
                  <c:v>84.79309082</c:v>
                </c:pt>
                <c:pt idx="5556">
                  <c:v>84.808349609</c:v>
                </c:pt>
                <c:pt idx="5557">
                  <c:v>84.82360839799993</c:v>
                </c:pt>
                <c:pt idx="5558">
                  <c:v>84.83886718799994</c:v>
                </c:pt>
                <c:pt idx="5559">
                  <c:v>84.85412597699998</c:v>
                </c:pt>
                <c:pt idx="5560">
                  <c:v>84.86938476599998</c:v>
                </c:pt>
                <c:pt idx="5561">
                  <c:v>84.88464355499998</c:v>
                </c:pt>
                <c:pt idx="5562">
                  <c:v>84.89990234399994</c:v>
                </c:pt>
                <c:pt idx="5563">
                  <c:v>84.91516113299996</c:v>
                </c:pt>
                <c:pt idx="5564">
                  <c:v>84.930419922</c:v>
                </c:pt>
                <c:pt idx="5565">
                  <c:v>84.94567871099996</c:v>
                </c:pt>
                <c:pt idx="5566">
                  <c:v>84.9609375</c:v>
                </c:pt>
                <c:pt idx="5567">
                  <c:v>84.976196289</c:v>
                </c:pt>
                <c:pt idx="5568">
                  <c:v>84.991455078</c:v>
                </c:pt>
                <c:pt idx="5569">
                  <c:v>85.006713867</c:v>
                </c:pt>
                <c:pt idx="5570">
                  <c:v>85.02197265599996</c:v>
                </c:pt>
                <c:pt idx="5571">
                  <c:v>85.037231445</c:v>
                </c:pt>
                <c:pt idx="5572">
                  <c:v>85.05249023399993</c:v>
                </c:pt>
                <c:pt idx="5573">
                  <c:v>85.067749023</c:v>
                </c:pt>
                <c:pt idx="5574">
                  <c:v>85.08300781299988</c:v>
                </c:pt>
                <c:pt idx="5575">
                  <c:v>85.098266602</c:v>
                </c:pt>
                <c:pt idx="5576">
                  <c:v>85.11352539099998</c:v>
                </c:pt>
                <c:pt idx="5577">
                  <c:v>85.12878417999988</c:v>
                </c:pt>
                <c:pt idx="5578">
                  <c:v>85.14404296899998</c:v>
                </c:pt>
                <c:pt idx="5579">
                  <c:v>85.15930175799991</c:v>
                </c:pt>
                <c:pt idx="5580">
                  <c:v>85.17456054699996</c:v>
                </c:pt>
                <c:pt idx="5581">
                  <c:v>85.18981933599996</c:v>
                </c:pt>
                <c:pt idx="5582">
                  <c:v>85.20507812499993</c:v>
                </c:pt>
                <c:pt idx="5583">
                  <c:v>85.22033691399994</c:v>
                </c:pt>
                <c:pt idx="5584">
                  <c:v>85.235595703</c:v>
                </c:pt>
                <c:pt idx="5585">
                  <c:v>85.250854492</c:v>
                </c:pt>
                <c:pt idx="5586">
                  <c:v>85.266113281</c:v>
                </c:pt>
                <c:pt idx="5587">
                  <c:v>85.28137206999996</c:v>
                </c:pt>
                <c:pt idx="5588">
                  <c:v>85.296630859</c:v>
                </c:pt>
                <c:pt idx="5589">
                  <c:v>85.311889648</c:v>
                </c:pt>
                <c:pt idx="5590">
                  <c:v>85.32714843799994</c:v>
                </c:pt>
                <c:pt idx="5591">
                  <c:v>85.34240722699994</c:v>
                </c:pt>
                <c:pt idx="5592">
                  <c:v>85.35766601599998</c:v>
                </c:pt>
                <c:pt idx="5593">
                  <c:v>85.37292480499994</c:v>
                </c:pt>
                <c:pt idx="5594">
                  <c:v>85.38818359399994</c:v>
                </c:pt>
                <c:pt idx="5595">
                  <c:v>85.40344238299996</c:v>
                </c:pt>
                <c:pt idx="5596">
                  <c:v>85.41870117199996</c:v>
                </c:pt>
                <c:pt idx="5597">
                  <c:v>85.433959961</c:v>
                </c:pt>
                <c:pt idx="5598">
                  <c:v>85.44921875</c:v>
                </c:pt>
                <c:pt idx="5599">
                  <c:v>85.464477539</c:v>
                </c:pt>
                <c:pt idx="5600">
                  <c:v>85.47973632799994</c:v>
                </c:pt>
                <c:pt idx="5601">
                  <c:v>85.494995117</c:v>
                </c:pt>
                <c:pt idx="5602">
                  <c:v>85.510253906</c:v>
                </c:pt>
                <c:pt idx="5603">
                  <c:v>85.525512695</c:v>
                </c:pt>
                <c:pt idx="5604">
                  <c:v>85.540771484</c:v>
                </c:pt>
                <c:pt idx="5605">
                  <c:v>85.55603027299993</c:v>
                </c:pt>
                <c:pt idx="5606">
                  <c:v>85.57128906299998</c:v>
                </c:pt>
                <c:pt idx="5607">
                  <c:v>85.58654785199994</c:v>
                </c:pt>
                <c:pt idx="5608">
                  <c:v>85.60180664099998</c:v>
                </c:pt>
                <c:pt idx="5609">
                  <c:v>85.61706543</c:v>
                </c:pt>
                <c:pt idx="5610">
                  <c:v>85.63232421899994</c:v>
                </c:pt>
                <c:pt idx="5611">
                  <c:v>85.647583008</c:v>
                </c:pt>
                <c:pt idx="5612">
                  <c:v>85.66284179699991</c:v>
                </c:pt>
                <c:pt idx="5613">
                  <c:v>85.67810058599996</c:v>
                </c:pt>
                <c:pt idx="5614">
                  <c:v>85.693359375</c:v>
                </c:pt>
                <c:pt idx="5615">
                  <c:v>85.708618164</c:v>
                </c:pt>
                <c:pt idx="5616">
                  <c:v>85.72387695299994</c:v>
                </c:pt>
                <c:pt idx="5617">
                  <c:v>85.739135742</c:v>
                </c:pt>
                <c:pt idx="5618">
                  <c:v>85.754394531</c:v>
                </c:pt>
                <c:pt idx="5619">
                  <c:v>85.76965332</c:v>
                </c:pt>
                <c:pt idx="5620">
                  <c:v>85.784912109</c:v>
                </c:pt>
                <c:pt idx="5621">
                  <c:v>85.80017089799993</c:v>
                </c:pt>
                <c:pt idx="5622">
                  <c:v>85.815429688</c:v>
                </c:pt>
                <c:pt idx="5623">
                  <c:v>85.83068847699994</c:v>
                </c:pt>
                <c:pt idx="5624">
                  <c:v>85.84594726599998</c:v>
                </c:pt>
                <c:pt idx="5625">
                  <c:v>85.86120605499998</c:v>
                </c:pt>
                <c:pt idx="5626">
                  <c:v>85.87646484399994</c:v>
                </c:pt>
                <c:pt idx="5627">
                  <c:v>85.891723633</c:v>
                </c:pt>
                <c:pt idx="5628">
                  <c:v>85.906982422</c:v>
                </c:pt>
                <c:pt idx="5629">
                  <c:v>85.92224121099996</c:v>
                </c:pt>
                <c:pt idx="5630">
                  <c:v>85.9375</c:v>
                </c:pt>
                <c:pt idx="5631">
                  <c:v>85.952758789</c:v>
                </c:pt>
                <c:pt idx="5632">
                  <c:v>85.968017578</c:v>
                </c:pt>
                <c:pt idx="5633">
                  <c:v>85.983276367</c:v>
                </c:pt>
                <c:pt idx="5634">
                  <c:v>85.99853515599996</c:v>
                </c:pt>
                <c:pt idx="5635">
                  <c:v>86.013793945</c:v>
                </c:pt>
                <c:pt idx="5636">
                  <c:v>86.02905273399993</c:v>
                </c:pt>
                <c:pt idx="5637">
                  <c:v>86.044311523</c:v>
                </c:pt>
                <c:pt idx="5638">
                  <c:v>86.05957031299988</c:v>
                </c:pt>
                <c:pt idx="5639">
                  <c:v>86.07482910199998</c:v>
                </c:pt>
                <c:pt idx="5640">
                  <c:v>86.09008789099994</c:v>
                </c:pt>
                <c:pt idx="5641">
                  <c:v>86.10534667999994</c:v>
                </c:pt>
                <c:pt idx="5642">
                  <c:v>86.12060546899998</c:v>
                </c:pt>
                <c:pt idx="5643">
                  <c:v>86.13586425799996</c:v>
                </c:pt>
                <c:pt idx="5644">
                  <c:v>86.151123047</c:v>
                </c:pt>
                <c:pt idx="5645">
                  <c:v>86.16638183599991</c:v>
                </c:pt>
                <c:pt idx="5646">
                  <c:v>86.181640625</c:v>
                </c:pt>
                <c:pt idx="5647">
                  <c:v>86.196899414</c:v>
                </c:pt>
                <c:pt idx="5648">
                  <c:v>86.212158203</c:v>
                </c:pt>
                <c:pt idx="5649">
                  <c:v>86.227416992</c:v>
                </c:pt>
                <c:pt idx="5650">
                  <c:v>86.242675781</c:v>
                </c:pt>
                <c:pt idx="5651">
                  <c:v>86.25793457</c:v>
                </c:pt>
                <c:pt idx="5652">
                  <c:v>86.273193359</c:v>
                </c:pt>
                <c:pt idx="5653">
                  <c:v>86.28845214799993</c:v>
                </c:pt>
                <c:pt idx="5654">
                  <c:v>86.30371093799994</c:v>
                </c:pt>
                <c:pt idx="5655">
                  <c:v>86.31896972699998</c:v>
                </c:pt>
                <c:pt idx="5656">
                  <c:v>86.33422851599998</c:v>
                </c:pt>
                <c:pt idx="5657">
                  <c:v>86.34948730499994</c:v>
                </c:pt>
                <c:pt idx="5658">
                  <c:v>86.36474609399994</c:v>
                </c:pt>
                <c:pt idx="5659">
                  <c:v>86.38000488299996</c:v>
                </c:pt>
                <c:pt idx="5660">
                  <c:v>86.395263672</c:v>
                </c:pt>
                <c:pt idx="5661">
                  <c:v>86.410522461</c:v>
                </c:pt>
                <c:pt idx="5662">
                  <c:v>86.42578124999996</c:v>
                </c:pt>
                <c:pt idx="5663">
                  <c:v>86.441040039</c:v>
                </c:pt>
                <c:pt idx="5664">
                  <c:v>86.456298828</c:v>
                </c:pt>
                <c:pt idx="5665">
                  <c:v>86.471557617</c:v>
                </c:pt>
                <c:pt idx="5666">
                  <c:v>86.486816406</c:v>
                </c:pt>
                <c:pt idx="5667">
                  <c:v>86.50207519499993</c:v>
                </c:pt>
                <c:pt idx="5668">
                  <c:v>86.517333984</c:v>
                </c:pt>
                <c:pt idx="5669">
                  <c:v>86.53259277299993</c:v>
                </c:pt>
                <c:pt idx="5670">
                  <c:v>86.54785156299998</c:v>
                </c:pt>
                <c:pt idx="5671">
                  <c:v>86.56311035199998</c:v>
                </c:pt>
                <c:pt idx="5672">
                  <c:v>86.57836914099994</c:v>
                </c:pt>
                <c:pt idx="5673">
                  <c:v>86.59362793</c:v>
                </c:pt>
                <c:pt idx="5674">
                  <c:v>86.60888671899988</c:v>
                </c:pt>
                <c:pt idx="5675">
                  <c:v>86.62414550799996</c:v>
                </c:pt>
                <c:pt idx="5676">
                  <c:v>86.63940429699996</c:v>
                </c:pt>
                <c:pt idx="5677">
                  <c:v>86.654663086</c:v>
                </c:pt>
                <c:pt idx="5678">
                  <c:v>86.669921875</c:v>
                </c:pt>
                <c:pt idx="5679">
                  <c:v>86.685180664</c:v>
                </c:pt>
                <c:pt idx="5680">
                  <c:v>86.700439453</c:v>
                </c:pt>
                <c:pt idx="5681">
                  <c:v>86.715698242</c:v>
                </c:pt>
                <c:pt idx="5682">
                  <c:v>86.730957031</c:v>
                </c:pt>
                <c:pt idx="5683">
                  <c:v>86.74621582</c:v>
                </c:pt>
                <c:pt idx="5684">
                  <c:v>86.761474609</c:v>
                </c:pt>
                <c:pt idx="5685">
                  <c:v>86.77673339799993</c:v>
                </c:pt>
                <c:pt idx="5686">
                  <c:v>86.79199218799998</c:v>
                </c:pt>
                <c:pt idx="5687">
                  <c:v>86.80725097699998</c:v>
                </c:pt>
                <c:pt idx="5688">
                  <c:v>86.82250976599998</c:v>
                </c:pt>
                <c:pt idx="5689">
                  <c:v>86.83776855499994</c:v>
                </c:pt>
                <c:pt idx="5690">
                  <c:v>86.85302734399994</c:v>
                </c:pt>
                <c:pt idx="5691">
                  <c:v>86.86828613299991</c:v>
                </c:pt>
                <c:pt idx="5692">
                  <c:v>86.883544922</c:v>
                </c:pt>
                <c:pt idx="5693">
                  <c:v>86.89880371099996</c:v>
                </c:pt>
                <c:pt idx="5694">
                  <c:v>86.9140625</c:v>
                </c:pt>
                <c:pt idx="5695">
                  <c:v>86.929321289</c:v>
                </c:pt>
                <c:pt idx="5696">
                  <c:v>86.944580078</c:v>
                </c:pt>
                <c:pt idx="5697">
                  <c:v>86.95983886699995</c:v>
                </c:pt>
                <c:pt idx="5698">
                  <c:v>86.97509765599996</c:v>
                </c:pt>
                <c:pt idx="5699">
                  <c:v>86.990356445</c:v>
                </c:pt>
                <c:pt idx="5700">
                  <c:v>87.005615234</c:v>
                </c:pt>
                <c:pt idx="5701">
                  <c:v>87.02087402299993</c:v>
                </c:pt>
                <c:pt idx="5702">
                  <c:v>87.03613281299988</c:v>
                </c:pt>
                <c:pt idx="5703">
                  <c:v>87.05139160199998</c:v>
                </c:pt>
                <c:pt idx="5704">
                  <c:v>87.06665039099998</c:v>
                </c:pt>
                <c:pt idx="5705">
                  <c:v>87.08190917999998</c:v>
                </c:pt>
                <c:pt idx="5706">
                  <c:v>87.097167969</c:v>
                </c:pt>
                <c:pt idx="5707">
                  <c:v>87.11242675799996</c:v>
                </c:pt>
                <c:pt idx="5708">
                  <c:v>87.12768554699996</c:v>
                </c:pt>
                <c:pt idx="5709">
                  <c:v>87.14294433599996</c:v>
                </c:pt>
                <c:pt idx="5710">
                  <c:v>87.158203125</c:v>
                </c:pt>
                <c:pt idx="5711">
                  <c:v>87.17346191399994</c:v>
                </c:pt>
                <c:pt idx="5712">
                  <c:v>87.18872070299994</c:v>
                </c:pt>
                <c:pt idx="5713">
                  <c:v>87.203979492</c:v>
                </c:pt>
                <c:pt idx="5714">
                  <c:v>87.219238281</c:v>
                </c:pt>
                <c:pt idx="5715">
                  <c:v>87.23449707</c:v>
                </c:pt>
                <c:pt idx="5716">
                  <c:v>87.249755859</c:v>
                </c:pt>
                <c:pt idx="5717">
                  <c:v>87.265014648</c:v>
                </c:pt>
                <c:pt idx="5718">
                  <c:v>87.28027343799998</c:v>
                </c:pt>
                <c:pt idx="5719">
                  <c:v>87.29553222699994</c:v>
                </c:pt>
                <c:pt idx="5720">
                  <c:v>87.31079101599994</c:v>
                </c:pt>
                <c:pt idx="5721">
                  <c:v>87.32604980499994</c:v>
                </c:pt>
                <c:pt idx="5722">
                  <c:v>87.34130859399994</c:v>
                </c:pt>
                <c:pt idx="5723">
                  <c:v>87.35656738299996</c:v>
                </c:pt>
                <c:pt idx="5724">
                  <c:v>87.37182617199996</c:v>
                </c:pt>
                <c:pt idx="5725">
                  <c:v>87.387084961</c:v>
                </c:pt>
                <c:pt idx="5726">
                  <c:v>87.40234375</c:v>
                </c:pt>
                <c:pt idx="5727">
                  <c:v>87.417602539</c:v>
                </c:pt>
                <c:pt idx="5728">
                  <c:v>87.432861328</c:v>
                </c:pt>
                <c:pt idx="5729">
                  <c:v>87.448120117</c:v>
                </c:pt>
                <c:pt idx="5730">
                  <c:v>87.46337890599996</c:v>
                </c:pt>
                <c:pt idx="5731">
                  <c:v>87.478637695</c:v>
                </c:pt>
                <c:pt idx="5732">
                  <c:v>87.493896484</c:v>
                </c:pt>
                <c:pt idx="5733">
                  <c:v>87.509155273</c:v>
                </c:pt>
                <c:pt idx="5734">
                  <c:v>87.52441406299998</c:v>
                </c:pt>
                <c:pt idx="5735">
                  <c:v>87.53967285199994</c:v>
                </c:pt>
                <c:pt idx="5736">
                  <c:v>87.55493164099998</c:v>
                </c:pt>
                <c:pt idx="5737">
                  <c:v>87.57019042999998</c:v>
                </c:pt>
                <c:pt idx="5738">
                  <c:v>87.58544921899994</c:v>
                </c:pt>
                <c:pt idx="5739">
                  <c:v>87.60070800799991</c:v>
                </c:pt>
                <c:pt idx="5740">
                  <c:v>87.61596679699996</c:v>
                </c:pt>
                <c:pt idx="5741">
                  <c:v>87.631225586</c:v>
                </c:pt>
                <c:pt idx="5742">
                  <c:v>87.646484375</c:v>
                </c:pt>
                <c:pt idx="5743">
                  <c:v>87.661743164</c:v>
                </c:pt>
                <c:pt idx="5744">
                  <c:v>87.67700195299994</c:v>
                </c:pt>
                <c:pt idx="5745">
                  <c:v>87.692260742</c:v>
                </c:pt>
                <c:pt idx="5746">
                  <c:v>87.707519531</c:v>
                </c:pt>
                <c:pt idx="5747">
                  <c:v>87.72277831999989</c:v>
                </c:pt>
                <c:pt idx="5748">
                  <c:v>87.73803710899993</c:v>
                </c:pt>
                <c:pt idx="5749">
                  <c:v>87.753295898</c:v>
                </c:pt>
                <c:pt idx="5750">
                  <c:v>87.768554688</c:v>
                </c:pt>
                <c:pt idx="5751">
                  <c:v>87.78381347699998</c:v>
                </c:pt>
                <c:pt idx="5752">
                  <c:v>87.79907226599998</c:v>
                </c:pt>
                <c:pt idx="5753">
                  <c:v>87.81433105499994</c:v>
                </c:pt>
                <c:pt idx="5754">
                  <c:v>87.82958984399994</c:v>
                </c:pt>
                <c:pt idx="5755">
                  <c:v>87.84484863299996</c:v>
                </c:pt>
                <c:pt idx="5756">
                  <c:v>87.860107422</c:v>
                </c:pt>
                <c:pt idx="5757">
                  <c:v>87.87536621099991</c:v>
                </c:pt>
                <c:pt idx="5758">
                  <c:v>87.890625</c:v>
                </c:pt>
                <c:pt idx="5759">
                  <c:v>87.905883789</c:v>
                </c:pt>
                <c:pt idx="5760">
                  <c:v>87.921142578</c:v>
                </c:pt>
                <c:pt idx="5761">
                  <c:v>87.936401367</c:v>
                </c:pt>
                <c:pt idx="5762">
                  <c:v>87.951660156</c:v>
                </c:pt>
                <c:pt idx="5763">
                  <c:v>87.966918945</c:v>
                </c:pt>
                <c:pt idx="5764">
                  <c:v>87.98217773399993</c:v>
                </c:pt>
                <c:pt idx="5765">
                  <c:v>87.997436523</c:v>
                </c:pt>
                <c:pt idx="5766">
                  <c:v>88.01269531299994</c:v>
                </c:pt>
                <c:pt idx="5767">
                  <c:v>88.02795410199998</c:v>
                </c:pt>
                <c:pt idx="5768">
                  <c:v>88.04321289099998</c:v>
                </c:pt>
                <c:pt idx="5769">
                  <c:v>88.05847167999994</c:v>
                </c:pt>
                <c:pt idx="5770">
                  <c:v>88.07373046899994</c:v>
                </c:pt>
                <c:pt idx="5771">
                  <c:v>88.08898925799996</c:v>
                </c:pt>
                <c:pt idx="5772">
                  <c:v>88.10424804699996</c:v>
                </c:pt>
                <c:pt idx="5773">
                  <c:v>88.11950683599996</c:v>
                </c:pt>
                <c:pt idx="5774">
                  <c:v>88.134765625</c:v>
                </c:pt>
                <c:pt idx="5775">
                  <c:v>88.150024414</c:v>
                </c:pt>
                <c:pt idx="5776">
                  <c:v>88.165283203</c:v>
                </c:pt>
                <c:pt idx="5777">
                  <c:v>88.18054199199996</c:v>
                </c:pt>
                <c:pt idx="5778">
                  <c:v>88.195800781</c:v>
                </c:pt>
                <c:pt idx="5779">
                  <c:v>88.21105957</c:v>
                </c:pt>
                <c:pt idx="5780">
                  <c:v>88.22631835899993</c:v>
                </c:pt>
                <c:pt idx="5781">
                  <c:v>88.241577148</c:v>
                </c:pt>
                <c:pt idx="5782">
                  <c:v>88.25683593799994</c:v>
                </c:pt>
                <c:pt idx="5783">
                  <c:v>88.27209472699994</c:v>
                </c:pt>
                <c:pt idx="5784">
                  <c:v>88.28735351599998</c:v>
                </c:pt>
                <c:pt idx="5785">
                  <c:v>88.30261230499994</c:v>
                </c:pt>
                <c:pt idx="5786">
                  <c:v>88.31787109399994</c:v>
                </c:pt>
                <c:pt idx="5787">
                  <c:v>88.333129883</c:v>
                </c:pt>
                <c:pt idx="5788">
                  <c:v>88.34838867199996</c:v>
                </c:pt>
                <c:pt idx="5789">
                  <c:v>88.363647461</c:v>
                </c:pt>
                <c:pt idx="5790">
                  <c:v>88.37890624999996</c:v>
                </c:pt>
                <c:pt idx="5791">
                  <c:v>88.394165039</c:v>
                </c:pt>
                <c:pt idx="5792">
                  <c:v>88.409423828</c:v>
                </c:pt>
                <c:pt idx="5793">
                  <c:v>88.424682617</c:v>
                </c:pt>
                <c:pt idx="5794">
                  <c:v>88.439941406</c:v>
                </c:pt>
                <c:pt idx="5795">
                  <c:v>88.455200195</c:v>
                </c:pt>
                <c:pt idx="5796">
                  <c:v>88.470458984</c:v>
                </c:pt>
                <c:pt idx="5797">
                  <c:v>88.48571777299993</c:v>
                </c:pt>
                <c:pt idx="5798">
                  <c:v>88.50097656299994</c:v>
                </c:pt>
                <c:pt idx="5799">
                  <c:v>88.51623535199998</c:v>
                </c:pt>
                <c:pt idx="5800">
                  <c:v>88.53149414099998</c:v>
                </c:pt>
                <c:pt idx="5801">
                  <c:v>88.54675292999998</c:v>
                </c:pt>
                <c:pt idx="5802">
                  <c:v>88.56201171899994</c:v>
                </c:pt>
                <c:pt idx="5803">
                  <c:v>88.57727050799996</c:v>
                </c:pt>
                <c:pt idx="5804">
                  <c:v>88.592529297</c:v>
                </c:pt>
                <c:pt idx="5805">
                  <c:v>88.60778808599996</c:v>
                </c:pt>
                <c:pt idx="5806">
                  <c:v>88.62304687499993</c:v>
                </c:pt>
                <c:pt idx="5807">
                  <c:v>88.638305664</c:v>
                </c:pt>
                <c:pt idx="5808">
                  <c:v>88.653564453</c:v>
                </c:pt>
                <c:pt idx="5809">
                  <c:v>88.668823242</c:v>
                </c:pt>
                <c:pt idx="5810">
                  <c:v>88.68408203099993</c:v>
                </c:pt>
                <c:pt idx="5811">
                  <c:v>88.69934081999993</c:v>
                </c:pt>
                <c:pt idx="5812">
                  <c:v>88.714599609</c:v>
                </c:pt>
                <c:pt idx="5813">
                  <c:v>88.72985839799993</c:v>
                </c:pt>
                <c:pt idx="5814">
                  <c:v>88.74511718799998</c:v>
                </c:pt>
                <c:pt idx="5815">
                  <c:v>88.76037597699994</c:v>
                </c:pt>
                <c:pt idx="5816">
                  <c:v>88.77563476599998</c:v>
                </c:pt>
                <c:pt idx="5817">
                  <c:v>88.79089355499998</c:v>
                </c:pt>
                <c:pt idx="5818">
                  <c:v>88.80615234399994</c:v>
                </c:pt>
                <c:pt idx="5819">
                  <c:v>88.82141113299991</c:v>
                </c:pt>
                <c:pt idx="5820">
                  <c:v>88.836669922</c:v>
                </c:pt>
                <c:pt idx="5821">
                  <c:v>88.85192871099996</c:v>
                </c:pt>
                <c:pt idx="5822">
                  <c:v>88.8671875</c:v>
                </c:pt>
                <c:pt idx="5823">
                  <c:v>88.882446289</c:v>
                </c:pt>
                <c:pt idx="5824">
                  <c:v>88.897705078</c:v>
                </c:pt>
                <c:pt idx="5825">
                  <c:v>88.912963867</c:v>
                </c:pt>
                <c:pt idx="5826">
                  <c:v>88.928222656</c:v>
                </c:pt>
                <c:pt idx="5827">
                  <c:v>88.943481445</c:v>
                </c:pt>
                <c:pt idx="5828">
                  <c:v>88.95874023399993</c:v>
                </c:pt>
                <c:pt idx="5829">
                  <c:v>88.973999023</c:v>
                </c:pt>
                <c:pt idx="5830">
                  <c:v>88.98925781299994</c:v>
                </c:pt>
                <c:pt idx="5831">
                  <c:v>89.004516602</c:v>
                </c:pt>
                <c:pt idx="5832">
                  <c:v>89.01977539099994</c:v>
                </c:pt>
                <c:pt idx="5833">
                  <c:v>89.03503417999994</c:v>
                </c:pt>
                <c:pt idx="5834">
                  <c:v>89.05029296899998</c:v>
                </c:pt>
                <c:pt idx="5835">
                  <c:v>89.06555175799996</c:v>
                </c:pt>
                <c:pt idx="5836">
                  <c:v>89.08081054699996</c:v>
                </c:pt>
                <c:pt idx="5837">
                  <c:v>89.096069336</c:v>
                </c:pt>
                <c:pt idx="5838">
                  <c:v>89.111328125</c:v>
                </c:pt>
                <c:pt idx="5839">
                  <c:v>89.12658691399994</c:v>
                </c:pt>
                <c:pt idx="5840">
                  <c:v>89.141845703</c:v>
                </c:pt>
                <c:pt idx="5841">
                  <c:v>89.157104492</c:v>
                </c:pt>
                <c:pt idx="5842">
                  <c:v>89.172363281</c:v>
                </c:pt>
                <c:pt idx="5843">
                  <c:v>89.18762207</c:v>
                </c:pt>
                <c:pt idx="5844">
                  <c:v>89.20288085899993</c:v>
                </c:pt>
                <c:pt idx="5845">
                  <c:v>89.218139648</c:v>
                </c:pt>
                <c:pt idx="5846">
                  <c:v>89.23339843799994</c:v>
                </c:pt>
                <c:pt idx="5847">
                  <c:v>89.24865722699998</c:v>
                </c:pt>
                <c:pt idx="5848">
                  <c:v>89.26391601599998</c:v>
                </c:pt>
                <c:pt idx="5849">
                  <c:v>89.27917480499994</c:v>
                </c:pt>
                <c:pt idx="5850">
                  <c:v>89.29443359399998</c:v>
                </c:pt>
                <c:pt idx="5851">
                  <c:v>89.30969238299996</c:v>
                </c:pt>
                <c:pt idx="5852">
                  <c:v>89.32495117199996</c:v>
                </c:pt>
                <c:pt idx="5853">
                  <c:v>89.340209961</c:v>
                </c:pt>
                <c:pt idx="5854">
                  <c:v>89.35546874999996</c:v>
                </c:pt>
                <c:pt idx="5855">
                  <c:v>89.37072753899994</c:v>
                </c:pt>
                <c:pt idx="5856">
                  <c:v>89.38598632799994</c:v>
                </c:pt>
                <c:pt idx="5857">
                  <c:v>89.401245117</c:v>
                </c:pt>
                <c:pt idx="5858">
                  <c:v>89.416503906</c:v>
                </c:pt>
                <c:pt idx="5859">
                  <c:v>89.431762695</c:v>
                </c:pt>
                <c:pt idx="5860">
                  <c:v>89.447021484</c:v>
                </c:pt>
                <c:pt idx="5861">
                  <c:v>89.462280273</c:v>
                </c:pt>
                <c:pt idx="5862">
                  <c:v>89.47753906299998</c:v>
                </c:pt>
                <c:pt idx="5863">
                  <c:v>89.49279785199994</c:v>
                </c:pt>
                <c:pt idx="5864">
                  <c:v>89.50805664099998</c:v>
                </c:pt>
                <c:pt idx="5865">
                  <c:v>89.52331542999998</c:v>
                </c:pt>
                <c:pt idx="5866">
                  <c:v>89.53857421899994</c:v>
                </c:pt>
                <c:pt idx="5867">
                  <c:v>89.55383300799996</c:v>
                </c:pt>
                <c:pt idx="5868">
                  <c:v>89.56909179699996</c:v>
                </c:pt>
                <c:pt idx="5869">
                  <c:v>89.584350586</c:v>
                </c:pt>
                <c:pt idx="5870">
                  <c:v>89.599609375</c:v>
                </c:pt>
                <c:pt idx="5871">
                  <c:v>89.614868164</c:v>
                </c:pt>
                <c:pt idx="5872">
                  <c:v>89.630126953</c:v>
                </c:pt>
                <c:pt idx="5873">
                  <c:v>89.64538574199996</c:v>
                </c:pt>
                <c:pt idx="5874">
                  <c:v>89.660644531</c:v>
                </c:pt>
                <c:pt idx="5875">
                  <c:v>89.67590331999993</c:v>
                </c:pt>
                <c:pt idx="5876">
                  <c:v>89.691162109</c:v>
                </c:pt>
                <c:pt idx="5877">
                  <c:v>89.706420898</c:v>
                </c:pt>
                <c:pt idx="5878">
                  <c:v>89.721679688</c:v>
                </c:pt>
                <c:pt idx="5879">
                  <c:v>89.73693847699994</c:v>
                </c:pt>
                <c:pt idx="5880">
                  <c:v>89.75219726599998</c:v>
                </c:pt>
                <c:pt idx="5881">
                  <c:v>89.76745605499998</c:v>
                </c:pt>
                <c:pt idx="5882">
                  <c:v>89.78271484399994</c:v>
                </c:pt>
                <c:pt idx="5883">
                  <c:v>89.797973633</c:v>
                </c:pt>
                <c:pt idx="5884">
                  <c:v>89.813232422</c:v>
                </c:pt>
                <c:pt idx="5885">
                  <c:v>89.82849121099991</c:v>
                </c:pt>
                <c:pt idx="5886">
                  <c:v>89.84375</c:v>
                </c:pt>
                <c:pt idx="5887">
                  <c:v>89.859008789</c:v>
                </c:pt>
                <c:pt idx="5888">
                  <c:v>89.874267578</c:v>
                </c:pt>
                <c:pt idx="5889">
                  <c:v>89.889526367</c:v>
                </c:pt>
                <c:pt idx="5890">
                  <c:v>89.90478515599996</c:v>
                </c:pt>
                <c:pt idx="5891">
                  <c:v>89.920043945</c:v>
                </c:pt>
                <c:pt idx="5892">
                  <c:v>89.93530273399993</c:v>
                </c:pt>
                <c:pt idx="5893">
                  <c:v>89.950561523</c:v>
                </c:pt>
                <c:pt idx="5894">
                  <c:v>89.96582031299994</c:v>
                </c:pt>
                <c:pt idx="5895">
                  <c:v>89.98107910199998</c:v>
                </c:pt>
                <c:pt idx="5896">
                  <c:v>89.99633789099994</c:v>
                </c:pt>
                <c:pt idx="5897">
                  <c:v>90.01159668</c:v>
                </c:pt>
                <c:pt idx="5898">
                  <c:v>90.02685546899998</c:v>
                </c:pt>
                <c:pt idx="5899">
                  <c:v>90.042114258</c:v>
                </c:pt>
                <c:pt idx="5900">
                  <c:v>90.05737304699996</c:v>
                </c:pt>
                <c:pt idx="5901">
                  <c:v>90.07263183599991</c:v>
                </c:pt>
                <c:pt idx="5902">
                  <c:v>90.087890625</c:v>
                </c:pt>
                <c:pt idx="5903">
                  <c:v>90.103149414</c:v>
                </c:pt>
                <c:pt idx="5904">
                  <c:v>90.11840820299994</c:v>
                </c:pt>
                <c:pt idx="5905">
                  <c:v>90.133666992</c:v>
                </c:pt>
                <c:pt idx="5906">
                  <c:v>90.148925781</c:v>
                </c:pt>
                <c:pt idx="5907">
                  <c:v>90.16418457</c:v>
                </c:pt>
                <c:pt idx="5908">
                  <c:v>90.17944335899993</c:v>
                </c:pt>
                <c:pt idx="5909">
                  <c:v>90.19470214799993</c:v>
                </c:pt>
                <c:pt idx="5910">
                  <c:v>90.20996093799998</c:v>
                </c:pt>
                <c:pt idx="5911">
                  <c:v>90.22521972699998</c:v>
                </c:pt>
                <c:pt idx="5912">
                  <c:v>90.24047851599994</c:v>
                </c:pt>
                <c:pt idx="5913">
                  <c:v>90.25573730499988</c:v>
                </c:pt>
                <c:pt idx="5914">
                  <c:v>90.27099609399994</c:v>
                </c:pt>
                <c:pt idx="5915">
                  <c:v>90.286254883</c:v>
                </c:pt>
                <c:pt idx="5916">
                  <c:v>90.301513672</c:v>
                </c:pt>
                <c:pt idx="5917">
                  <c:v>90.31677246099996</c:v>
                </c:pt>
                <c:pt idx="5918">
                  <c:v>90.33203124999996</c:v>
                </c:pt>
                <c:pt idx="5919">
                  <c:v>90.347290039</c:v>
                </c:pt>
                <c:pt idx="5920">
                  <c:v>90.36254882799994</c:v>
                </c:pt>
                <c:pt idx="5921">
                  <c:v>90.37780761699995</c:v>
                </c:pt>
                <c:pt idx="5922">
                  <c:v>90.393066406</c:v>
                </c:pt>
                <c:pt idx="5923">
                  <c:v>90.408325195</c:v>
                </c:pt>
                <c:pt idx="5924">
                  <c:v>90.423583984</c:v>
                </c:pt>
                <c:pt idx="5925">
                  <c:v>90.43884277299993</c:v>
                </c:pt>
                <c:pt idx="5926">
                  <c:v>90.45410156299998</c:v>
                </c:pt>
                <c:pt idx="5927">
                  <c:v>90.46936035199998</c:v>
                </c:pt>
                <c:pt idx="5928">
                  <c:v>90.484619141</c:v>
                </c:pt>
                <c:pt idx="5929">
                  <c:v>90.49987792999998</c:v>
                </c:pt>
                <c:pt idx="5930">
                  <c:v>90.51513671899994</c:v>
                </c:pt>
                <c:pt idx="5931">
                  <c:v>90.53039550799996</c:v>
                </c:pt>
                <c:pt idx="5932">
                  <c:v>90.545654297</c:v>
                </c:pt>
                <c:pt idx="5933">
                  <c:v>90.560913086</c:v>
                </c:pt>
                <c:pt idx="5934">
                  <c:v>90.57617187499993</c:v>
                </c:pt>
                <c:pt idx="5935">
                  <c:v>90.591430664</c:v>
                </c:pt>
                <c:pt idx="5936">
                  <c:v>90.606689453</c:v>
                </c:pt>
                <c:pt idx="5937">
                  <c:v>90.62194824199996</c:v>
                </c:pt>
                <c:pt idx="5938">
                  <c:v>90.637207031</c:v>
                </c:pt>
                <c:pt idx="5939">
                  <c:v>90.65246581999993</c:v>
                </c:pt>
                <c:pt idx="5940">
                  <c:v>90.667724609</c:v>
                </c:pt>
                <c:pt idx="5941">
                  <c:v>90.68298339799993</c:v>
                </c:pt>
                <c:pt idx="5942">
                  <c:v>90.69824218799994</c:v>
                </c:pt>
                <c:pt idx="5943">
                  <c:v>90.71350097699998</c:v>
                </c:pt>
                <c:pt idx="5944">
                  <c:v>90.72875976599998</c:v>
                </c:pt>
                <c:pt idx="5945">
                  <c:v>90.74401855499998</c:v>
                </c:pt>
                <c:pt idx="5946">
                  <c:v>90.75927734399994</c:v>
                </c:pt>
                <c:pt idx="5947">
                  <c:v>90.77453613299991</c:v>
                </c:pt>
                <c:pt idx="5948">
                  <c:v>90.789794922</c:v>
                </c:pt>
                <c:pt idx="5949">
                  <c:v>90.80505371099996</c:v>
                </c:pt>
                <c:pt idx="5950">
                  <c:v>90.82031249999996</c:v>
                </c:pt>
                <c:pt idx="5951">
                  <c:v>90.835571289</c:v>
                </c:pt>
                <c:pt idx="5952">
                  <c:v>90.85083007799994</c:v>
                </c:pt>
                <c:pt idx="5953">
                  <c:v>90.86608886699995</c:v>
                </c:pt>
                <c:pt idx="5954">
                  <c:v>90.88134765599996</c:v>
                </c:pt>
                <c:pt idx="5955">
                  <c:v>90.896606445</c:v>
                </c:pt>
                <c:pt idx="5956">
                  <c:v>90.911865234</c:v>
                </c:pt>
                <c:pt idx="5957">
                  <c:v>90.927124023</c:v>
                </c:pt>
                <c:pt idx="5958">
                  <c:v>90.94238281299988</c:v>
                </c:pt>
                <c:pt idx="5959">
                  <c:v>90.957641602</c:v>
                </c:pt>
                <c:pt idx="5960">
                  <c:v>90.97290039099994</c:v>
                </c:pt>
                <c:pt idx="5961">
                  <c:v>90.98815917999998</c:v>
                </c:pt>
                <c:pt idx="5962">
                  <c:v>91.00341796899998</c:v>
                </c:pt>
                <c:pt idx="5963">
                  <c:v>91.01867675799996</c:v>
                </c:pt>
                <c:pt idx="5964">
                  <c:v>91.03393554699996</c:v>
                </c:pt>
                <c:pt idx="5965">
                  <c:v>91.049194336</c:v>
                </c:pt>
                <c:pt idx="5966">
                  <c:v>91.064453125</c:v>
                </c:pt>
                <c:pt idx="5967">
                  <c:v>91.07971191399994</c:v>
                </c:pt>
                <c:pt idx="5968">
                  <c:v>91.094970703</c:v>
                </c:pt>
                <c:pt idx="5969">
                  <c:v>91.110229492</c:v>
                </c:pt>
                <c:pt idx="5970">
                  <c:v>91.12548828099993</c:v>
                </c:pt>
                <c:pt idx="5971">
                  <c:v>91.14074706999996</c:v>
                </c:pt>
                <c:pt idx="5972">
                  <c:v>91.15600585899993</c:v>
                </c:pt>
                <c:pt idx="5973">
                  <c:v>91.171264648</c:v>
                </c:pt>
                <c:pt idx="5974">
                  <c:v>91.18652343799998</c:v>
                </c:pt>
                <c:pt idx="5975">
                  <c:v>91.20178222699994</c:v>
                </c:pt>
                <c:pt idx="5976">
                  <c:v>91.21704101599998</c:v>
                </c:pt>
                <c:pt idx="5977">
                  <c:v>91.23229980499998</c:v>
                </c:pt>
                <c:pt idx="5978">
                  <c:v>91.24755859399998</c:v>
                </c:pt>
                <c:pt idx="5979">
                  <c:v>91.26281738299996</c:v>
                </c:pt>
                <c:pt idx="5980">
                  <c:v>91.27807617199991</c:v>
                </c:pt>
                <c:pt idx="5981">
                  <c:v>91.293334961</c:v>
                </c:pt>
                <c:pt idx="5982">
                  <c:v>91.30859375</c:v>
                </c:pt>
                <c:pt idx="5983">
                  <c:v>91.32385253899994</c:v>
                </c:pt>
                <c:pt idx="5984">
                  <c:v>91.339111328</c:v>
                </c:pt>
                <c:pt idx="5985">
                  <c:v>91.35437011699989</c:v>
                </c:pt>
                <c:pt idx="5986">
                  <c:v>91.369628906</c:v>
                </c:pt>
                <c:pt idx="5987">
                  <c:v>91.384887695</c:v>
                </c:pt>
                <c:pt idx="5988">
                  <c:v>91.400146484</c:v>
                </c:pt>
                <c:pt idx="5989">
                  <c:v>91.415405273</c:v>
                </c:pt>
                <c:pt idx="5990">
                  <c:v>91.430664063</c:v>
                </c:pt>
                <c:pt idx="5991">
                  <c:v>91.44592285199998</c:v>
                </c:pt>
                <c:pt idx="5992">
                  <c:v>91.461181641</c:v>
                </c:pt>
                <c:pt idx="5993">
                  <c:v>91.47644042999998</c:v>
                </c:pt>
                <c:pt idx="5994">
                  <c:v>91.491699219</c:v>
                </c:pt>
                <c:pt idx="5995">
                  <c:v>91.50695800799996</c:v>
                </c:pt>
                <c:pt idx="5996">
                  <c:v>91.52221679699996</c:v>
                </c:pt>
                <c:pt idx="5997">
                  <c:v>91.537475586</c:v>
                </c:pt>
                <c:pt idx="5998">
                  <c:v>91.55273437499993</c:v>
                </c:pt>
                <c:pt idx="5999">
                  <c:v>91.567993164</c:v>
                </c:pt>
                <c:pt idx="6000">
                  <c:v>91.583251953</c:v>
                </c:pt>
                <c:pt idx="6001">
                  <c:v>91.598510742</c:v>
                </c:pt>
                <c:pt idx="6002">
                  <c:v>91.613769531</c:v>
                </c:pt>
                <c:pt idx="6003">
                  <c:v>91.62902831999993</c:v>
                </c:pt>
                <c:pt idx="6004">
                  <c:v>91.644287109</c:v>
                </c:pt>
                <c:pt idx="6005">
                  <c:v>91.65954589799993</c:v>
                </c:pt>
                <c:pt idx="6006">
                  <c:v>91.67480468799998</c:v>
                </c:pt>
                <c:pt idx="6007">
                  <c:v>91.69006347699998</c:v>
                </c:pt>
                <c:pt idx="6008">
                  <c:v>91.70532226599998</c:v>
                </c:pt>
                <c:pt idx="6009">
                  <c:v>91.72058105499994</c:v>
                </c:pt>
                <c:pt idx="6010">
                  <c:v>91.73583984399994</c:v>
                </c:pt>
                <c:pt idx="6011">
                  <c:v>91.75109863299996</c:v>
                </c:pt>
                <c:pt idx="6012">
                  <c:v>91.766357422</c:v>
                </c:pt>
                <c:pt idx="6013">
                  <c:v>91.781616211</c:v>
                </c:pt>
                <c:pt idx="6014">
                  <c:v>91.796875</c:v>
                </c:pt>
                <c:pt idx="6015">
                  <c:v>91.812133789</c:v>
                </c:pt>
                <c:pt idx="6016">
                  <c:v>91.82739257799994</c:v>
                </c:pt>
                <c:pt idx="6017">
                  <c:v>91.842651367</c:v>
                </c:pt>
                <c:pt idx="6018">
                  <c:v>91.85791015599996</c:v>
                </c:pt>
                <c:pt idx="6019">
                  <c:v>91.873168945</c:v>
                </c:pt>
                <c:pt idx="6020">
                  <c:v>91.88842773399993</c:v>
                </c:pt>
                <c:pt idx="6021">
                  <c:v>91.903686523</c:v>
                </c:pt>
                <c:pt idx="6022">
                  <c:v>91.91894531299994</c:v>
                </c:pt>
                <c:pt idx="6023">
                  <c:v>91.934204102</c:v>
                </c:pt>
                <c:pt idx="6024">
                  <c:v>91.94946289099998</c:v>
                </c:pt>
                <c:pt idx="6025">
                  <c:v>91.96472168</c:v>
                </c:pt>
                <c:pt idx="6026">
                  <c:v>91.97998046899998</c:v>
                </c:pt>
                <c:pt idx="6027">
                  <c:v>91.995239258</c:v>
                </c:pt>
                <c:pt idx="6028">
                  <c:v>92.01049804699996</c:v>
                </c:pt>
                <c:pt idx="6029">
                  <c:v>92.02575683599991</c:v>
                </c:pt>
                <c:pt idx="6030">
                  <c:v>92.041015625</c:v>
                </c:pt>
                <c:pt idx="6031">
                  <c:v>92.056274414</c:v>
                </c:pt>
                <c:pt idx="6032">
                  <c:v>92.071533203</c:v>
                </c:pt>
                <c:pt idx="6033">
                  <c:v>92.08679199199996</c:v>
                </c:pt>
                <c:pt idx="6034">
                  <c:v>92.102050781</c:v>
                </c:pt>
                <c:pt idx="6035">
                  <c:v>92.11730957</c:v>
                </c:pt>
                <c:pt idx="6036">
                  <c:v>92.13256835899993</c:v>
                </c:pt>
                <c:pt idx="6037">
                  <c:v>92.147827148</c:v>
                </c:pt>
                <c:pt idx="6038">
                  <c:v>92.16308593799994</c:v>
                </c:pt>
                <c:pt idx="6039">
                  <c:v>92.17834472699988</c:v>
                </c:pt>
                <c:pt idx="6040">
                  <c:v>92.19360351599998</c:v>
                </c:pt>
                <c:pt idx="6041">
                  <c:v>92.20886230499994</c:v>
                </c:pt>
                <c:pt idx="6042">
                  <c:v>92.22412109399998</c:v>
                </c:pt>
                <c:pt idx="6043">
                  <c:v>92.23937988299996</c:v>
                </c:pt>
                <c:pt idx="6044">
                  <c:v>92.254638672</c:v>
                </c:pt>
                <c:pt idx="6045">
                  <c:v>92.269897461</c:v>
                </c:pt>
                <c:pt idx="6046">
                  <c:v>92.28515625</c:v>
                </c:pt>
                <c:pt idx="6047">
                  <c:v>92.300415039</c:v>
                </c:pt>
                <c:pt idx="6048">
                  <c:v>92.315673828</c:v>
                </c:pt>
                <c:pt idx="6049">
                  <c:v>92.33093261699995</c:v>
                </c:pt>
                <c:pt idx="6050">
                  <c:v>92.346191406</c:v>
                </c:pt>
                <c:pt idx="6051">
                  <c:v>92.361450195</c:v>
                </c:pt>
                <c:pt idx="6052">
                  <c:v>92.37670898399993</c:v>
                </c:pt>
                <c:pt idx="6053">
                  <c:v>92.391967773</c:v>
                </c:pt>
                <c:pt idx="6054">
                  <c:v>92.407226563</c:v>
                </c:pt>
                <c:pt idx="6055">
                  <c:v>92.42248535199994</c:v>
                </c:pt>
                <c:pt idx="6056">
                  <c:v>92.43774414099998</c:v>
                </c:pt>
                <c:pt idx="6057">
                  <c:v>92.45300292999998</c:v>
                </c:pt>
                <c:pt idx="6058">
                  <c:v>92.46826171899998</c:v>
                </c:pt>
                <c:pt idx="6059">
                  <c:v>92.483520508</c:v>
                </c:pt>
                <c:pt idx="6060">
                  <c:v>92.49877929699996</c:v>
                </c:pt>
                <c:pt idx="6061">
                  <c:v>92.514038086</c:v>
                </c:pt>
                <c:pt idx="6062">
                  <c:v>92.529296875</c:v>
                </c:pt>
                <c:pt idx="6063">
                  <c:v>92.544555664</c:v>
                </c:pt>
                <c:pt idx="6064">
                  <c:v>92.559814453</c:v>
                </c:pt>
                <c:pt idx="6065">
                  <c:v>92.57507324199996</c:v>
                </c:pt>
                <c:pt idx="6066">
                  <c:v>92.59033203099993</c:v>
                </c:pt>
                <c:pt idx="6067">
                  <c:v>92.60559081999993</c:v>
                </c:pt>
                <c:pt idx="6068">
                  <c:v>92.620849609</c:v>
                </c:pt>
                <c:pt idx="6069">
                  <c:v>92.63610839799993</c:v>
                </c:pt>
                <c:pt idx="6070">
                  <c:v>92.65136718799994</c:v>
                </c:pt>
                <c:pt idx="6071">
                  <c:v>92.66662597699998</c:v>
                </c:pt>
                <c:pt idx="6072">
                  <c:v>92.68188476599998</c:v>
                </c:pt>
                <c:pt idx="6073">
                  <c:v>92.69714355499998</c:v>
                </c:pt>
                <c:pt idx="6074">
                  <c:v>92.71240234399994</c:v>
                </c:pt>
                <c:pt idx="6075">
                  <c:v>92.72766113299996</c:v>
                </c:pt>
                <c:pt idx="6076">
                  <c:v>92.742919922</c:v>
                </c:pt>
                <c:pt idx="6077">
                  <c:v>92.75817871099991</c:v>
                </c:pt>
                <c:pt idx="6078">
                  <c:v>92.77343749999996</c:v>
                </c:pt>
                <c:pt idx="6079">
                  <c:v>92.788696289</c:v>
                </c:pt>
                <c:pt idx="6080">
                  <c:v>92.803955078</c:v>
                </c:pt>
                <c:pt idx="6081">
                  <c:v>92.819213867</c:v>
                </c:pt>
                <c:pt idx="6082">
                  <c:v>92.83447265599996</c:v>
                </c:pt>
                <c:pt idx="6083">
                  <c:v>92.849731445</c:v>
                </c:pt>
                <c:pt idx="6084">
                  <c:v>92.864990234</c:v>
                </c:pt>
                <c:pt idx="6085">
                  <c:v>92.880249023</c:v>
                </c:pt>
                <c:pt idx="6086">
                  <c:v>92.89550781299988</c:v>
                </c:pt>
                <c:pt idx="6087">
                  <c:v>92.910766602</c:v>
                </c:pt>
                <c:pt idx="6088">
                  <c:v>92.92602539099998</c:v>
                </c:pt>
                <c:pt idx="6089">
                  <c:v>92.94128418</c:v>
                </c:pt>
                <c:pt idx="6090">
                  <c:v>92.95654296899998</c:v>
                </c:pt>
                <c:pt idx="6091">
                  <c:v>92.97180175799996</c:v>
                </c:pt>
                <c:pt idx="6092">
                  <c:v>92.987060547</c:v>
                </c:pt>
                <c:pt idx="6093">
                  <c:v>93.00231933599996</c:v>
                </c:pt>
                <c:pt idx="6094">
                  <c:v>93.017578125</c:v>
                </c:pt>
                <c:pt idx="6095">
                  <c:v>93.03283691399994</c:v>
                </c:pt>
                <c:pt idx="6096">
                  <c:v>93.048095703</c:v>
                </c:pt>
                <c:pt idx="6097">
                  <c:v>93.063354492</c:v>
                </c:pt>
                <c:pt idx="6098">
                  <c:v>93.078613281</c:v>
                </c:pt>
                <c:pt idx="6099">
                  <c:v>93.09387206999996</c:v>
                </c:pt>
                <c:pt idx="6100">
                  <c:v>93.10913085899993</c:v>
                </c:pt>
                <c:pt idx="6101">
                  <c:v>93.124389648</c:v>
                </c:pt>
                <c:pt idx="6102">
                  <c:v>93.13964843799994</c:v>
                </c:pt>
                <c:pt idx="6103">
                  <c:v>93.15490722699994</c:v>
                </c:pt>
                <c:pt idx="6104">
                  <c:v>93.17016601599994</c:v>
                </c:pt>
                <c:pt idx="6105">
                  <c:v>93.18542480499994</c:v>
                </c:pt>
                <c:pt idx="6106">
                  <c:v>93.20068359399998</c:v>
                </c:pt>
                <c:pt idx="6107">
                  <c:v>93.21594238299996</c:v>
                </c:pt>
                <c:pt idx="6108">
                  <c:v>93.231201172</c:v>
                </c:pt>
                <c:pt idx="6109">
                  <c:v>93.246459961</c:v>
                </c:pt>
                <c:pt idx="6110">
                  <c:v>93.26171875</c:v>
                </c:pt>
                <c:pt idx="6111">
                  <c:v>93.27697753899994</c:v>
                </c:pt>
                <c:pt idx="6112">
                  <c:v>93.292236328</c:v>
                </c:pt>
                <c:pt idx="6113">
                  <c:v>93.30749511699995</c:v>
                </c:pt>
                <c:pt idx="6114">
                  <c:v>93.32275390599996</c:v>
                </c:pt>
                <c:pt idx="6115">
                  <c:v>93.338012695</c:v>
                </c:pt>
                <c:pt idx="6116">
                  <c:v>93.353271484</c:v>
                </c:pt>
                <c:pt idx="6117">
                  <c:v>93.36853027299993</c:v>
                </c:pt>
                <c:pt idx="6118">
                  <c:v>93.38378906299994</c:v>
                </c:pt>
                <c:pt idx="6119">
                  <c:v>93.39904785199994</c:v>
                </c:pt>
                <c:pt idx="6120">
                  <c:v>93.414306641</c:v>
                </c:pt>
                <c:pt idx="6121">
                  <c:v>93.42956543</c:v>
                </c:pt>
                <c:pt idx="6122">
                  <c:v>93.444824219</c:v>
                </c:pt>
                <c:pt idx="6123">
                  <c:v>93.460083008</c:v>
                </c:pt>
                <c:pt idx="6124">
                  <c:v>93.47534179699991</c:v>
                </c:pt>
                <c:pt idx="6125">
                  <c:v>93.490600586</c:v>
                </c:pt>
                <c:pt idx="6126">
                  <c:v>93.505859375</c:v>
                </c:pt>
                <c:pt idx="6127">
                  <c:v>93.521118164</c:v>
                </c:pt>
                <c:pt idx="6128">
                  <c:v>93.53637695299994</c:v>
                </c:pt>
                <c:pt idx="6129">
                  <c:v>93.551635742</c:v>
                </c:pt>
                <c:pt idx="6130">
                  <c:v>93.566894531</c:v>
                </c:pt>
                <c:pt idx="6131">
                  <c:v>93.58215332</c:v>
                </c:pt>
                <c:pt idx="6132">
                  <c:v>93.597412109</c:v>
                </c:pt>
                <c:pt idx="6133">
                  <c:v>93.61267089799993</c:v>
                </c:pt>
                <c:pt idx="6134">
                  <c:v>93.627929688</c:v>
                </c:pt>
                <c:pt idx="6135">
                  <c:v>93.64318847699994</c:v>
                </c:pt>
                <c:pt idx="6136">
                  <c:v>93.65844726599994</c:v>
                </c:pt>
                <c:pt idx="6137">
                  <c:v>93.67370605499988</c:v>
                </c:pt>
                <c:pt idx="6138">
                  <c:v>93.68896484399994</c:v>
                </c:pt>
                <c:pt idx="6139">
                  <c:v>93.704223633</c:v>
                </c:pt>
                <c:pt idx="6140">
                  <c:v>93.719482422</c:v>
                </c:pt>
                <c:pt idx="6141">
                  <c:v>93.73474121099996</c:v>
                </c:pt>
                <c:pt idx="6142">
                  <c:v>93.75</c:v>
                </c:pt>
                <c:pt idx="6143">
                  <c:v>93.765258789</c:v>
                </c:pt>
                <c:pt idx="6144">
                  <c:v>93.780517578</c:v>
                </c:pt>
                <c:pt idx="6145">
                  <c:v>93.79577636699995</c:v>
                </c:pt>
                <c:pt idx="6146">
                  <c:v>93.81103515599996</c:v>
                </c:pt>
                <c:pt idx="6147">
                  <c:v>93.826293945</c:v>
                </c:pt>
                <c:pt idx="6148">
                  <c:v>93.841552734</c:v>
                </c:pt>
                <c:pt idx="6149">
                  <c:v>93.85681152299993</c:v>
                </c:pt>
                <c:pt idx="6150">
                  <c:v>93.87207031299984</c:v>
                </c:pt>
                <c:pt idx="6151">
                  <c:v>93.88732910199998</c:v>
                </c:pt>
                <c:pt idx="6152">
                  <c:v>93.90258789099994</c:v>
                </c:pt>
                <c:pt idx="6153">
                  <c:v>93.91784668</c:v>
                </c:pt>
                <c:pt idx="6154">
                  <c:v>93.933105469</c:v>
                </c:pt>
                <c:pt idx="6155">
                  <c:v>93.948364258</c:v>
                </c:pt>
                <c:pt idx="6156">
                  <c:v>93.963623047</c:v>
                </c:pt>
                <c:pt idx="6157">
                  <c:v>93.97888183599991</c:v>
                </c:pt>
                <c:pt idx="6158">
                  <c:v>93.994140625</c:v>
                </c:pt>
                <c:pt idx="6159">
                  <c:v>94.009399414</c:v>
                </c:pt>
                <c:pt idx="6160">
                  <c:v>94.024658203</c:v>
                </c:pt>
                <c:pt idx="6161">
                  <c:v>94.039916992</c:v>
                </c:pt>
                <c:pt idx="6162">
                  <c:v>94.055175781</c:v>
                </c:pt>
                <c:pt idx="6163">
                  <c:v>94.07043456999996</c:v>
                </c:pt>
                <c:pt idx="6164">
                  <c:v>94.085693359</c:v>
                </c:pt>
                <c:pt idx="6165">
                  <c:v>94.10095214799993</c:v>
                </c:pt>
                <c:pt idx="6166">
                  <c:v>94.11621093799998</c:v>
                </c:pt>
                <c:pt idx="6167">
                  <c:v>94.13146972699998</c:v>
                </c:pt>
                <c:pt idx="6168">
                  <c:v>94.14672851599994</c:v>
                </c:pt>
                <c:pt idx="6169">
                  <c:v>94.16198730499994</c:v>
                </c:pt>
                <c:pt idx="6170">
                  <c:v>94.17724609399994</c:v>
                </c:pt>
                <c:pt idx="6171">
                  <c:v>94.19250488299996</c:v>
                </c:pt>
                <c:pt idx="6172">
                  <c:v>94.207763672</c:v>
                </c:pt>
                <c:pt idx="6173">
                  <c:v>94.223022461</c:v>
                </c:pt>
                <c:pt idx="6174">
                  <c:v>94.23828125</c:v>
                </c:pt>
                <c:pt idx="6175">
                  <c:v>94.253540039</c:v>
                </c:pt>
                <c:pt idx="6176">
                  <c:v>94.26879882799994</c:v>
                </c:pt>
                <c:pt idx="6177">
                  <c:v>94.284057617</c:v>
                </c:pt>
                <c:pt idx="6178">
                  <c:v>94.299316406</c:v>
                </c:pt>
                <c:pt idx="6179">
                  <c:v>94.314575195</c:v>
                </c:pt>
                <c:pt idx="6180">
                  <c:v>94.329833984</c:v>
                </c:pt>
                <c:pt idx="6181">
                  <c:v>94.34509277299993</c:v>
                </c:pt>
                <c:pt idx="6182">
                  <c:v>94.36035156299994</c:v>
                </c:pt>
                <c:pt idx="6183">
                  <c:v>94.37561035199994</c:v>
                </c:pt>
                <c:pt idx="6184">
                  <c:v>94.39086914099998</c:v>
                </c:pt>
                <c:pt idx="6185">
                  <c:v>94.40612793</c:v>
                </c:pt>
                <c:pt idx="6186">
                  <c:v>94.42138671899994</c:v>
                </c:pt>
                <c:pt idx="6187">
                  <c:v>94.436645508</c:v>
                </c:pt>
                <c:pt idx="6188">
                  <c:v>94.451904297</c:v>
                </c:pt>
                <c:pt idx="6189">
                  <c:v>94.467163086</c:v>
                </c:pt>
                <c:pt idx="6190">
                  <c:v>94.482421875</c:v>
                </c:pt>
                <c:pt idx="6191">
                  <c:v>94.497680664</c:v>
                </c:pt>
                <c:pt idx="6192">
                  <c:v>94.512939453</c:v>
                </c:pt>
                <c:pt idx="6193">
                  <c:v>94.52819824199996</c:v>
                </c:pt>
                <c:pt idx="6194">
                  <c:v>94.543457031</c:v>
                </c:pt>
                <c:pt idx="6195">
                  <c:v>94.55871581999993</c:v>
                </c:pt>
                <c:pt idx="6196">
                  <c:v>94.573974609</c:v>
                </c:pt>
                <c:pt idx="6197">
                  <c:v>94.589233398</c:v>
                </c:pt>
                <c:pt idx="6198">
                  <c:v>94.60449218799994</c:v>
                </c:pt>
                <c:pt idx="6199">
                  <c:v>94.61975097699994</c:v>
                </c:pt>
                <c:pt idx="6200">
                  <c:v>94.63500976599998</c:v>
                </c:pt>
                <c:pt idx="6201">
                  <c:v>94.65026855499994</c:v>
                </c:pt>
                <c:pt idx="6202">
                  <c:v>94.66552734399994</c:v>
                </c:pt>
                <c:pt idx="6203">
                  <c:v>94.68078613299987</c:v>
                </c:pt>
                <c:pt idx="6204">
                  <c:v>94.696044922</c:v>
                </c:pt>
                <c:pt idx="6205">
                  <c:v>94.711303711</c:v>
                </c:pt>
                <c:pt idx="6206">
                  <c:v>94.7265625</c:v>
                </c:pt>
                <c:pt idx="6207">
                  <c:v>94.741821289</c:v>
                </c:pt>
                <c:pt idx="6208">
                  <c:v>94.757080078</c:v>
                </c:pt>
                <c:pt idx="6209">
                  <c:v>94.77233886699989</c:v>
                </c:pt>
                <c:pt idx="6210">
                  <c:v>94.787597656</c:v>
                </c:pt>
                <c:pt idx="6211">
                  <c:v>94.802856445</c:v>
                </c:pt>
                <c:pt idx="6212">
                  <c:v>94.818115234</c:v>
                </c:pt>
                <c:pt idx="6213">
                  <c:v>94.83337402299993</c:v>
                </c:pt>
                <c:pt idx="6214">
                  <c:v>94.84863281299988</c:v>
                </c:pt>
                <c:pt idx="6215">
                  <c:v>94.86389160199998</c:v>
                </c:pt>
                <c:pt idx="6216">
                  <c:v>94.87915039099994</c:v>
                </c:pt>
                <c:pt idx="6217">
                  <c:v>94.89440917999998</c:v>
                </c:pt>
                <c:pt idx="6218">
                  <c:v>94.909667969</c:v>
                </c:pt>
                <c:pt idx="6219">
                  <c:v>94.924926758</c:v>
                </c:pt>
                <c:pt idx="6220">
                  <c:v>94.940185547</c:v>
                </c:pt>
                <c:pt idx="6221">
                  <c:v>94.95544433599996</c:v>
                </c:pt>
                <c:pt idx="6222">
                  <c:v>94.970703125</c:v>
                </c:pt>
                <c:pt idx="6223">
                  <c:v>94.985961914</c:v>
                </c:pt>
                <c:pt idx="6224">
                  <c:v>95.001220703</c:v>
                </c:pt>
                <c:pt idx="6225">
                  <c:v>95.016479492</c:v>
                </c:pt>
                <c:pt idx="6226">
                  <c:v>95.031738281</c:v>
                </c:pt>
                <c:pt idx="6227">
                  <c:v>95.04699707</c:v>
                </c:pt>
                <c:pt idx="6228">
                  <c:v>95.062255859</c:v>
                </c:pt>
                <c:pt idx="6229">
                  <c:v>95.077514648</c:v>
                </c:pt>
                <c:pt idx="6230">
                  <c:v>95.09277343799994</c:v>
                </c:pt>
                <c:pt idx="6231">
                  <c:v>95.10803222699988</c:v>
                </c:pt>
                <c:pt idx="6232">
                  <c:v>95.12329101599994</c:v>
                </c:pt>
                <c:pt idx="6233">
                  <c:v>95.13854980499994</c:v>
                </c:pt>
                <c:pt idx="6234">
                  <c:v>95.15380859399988</c:v>
                </c:pt>
                <c:pt idx="6235">
                  <c:v>95.16906738299996</c:v>
                </c:pt>
                <c:pt idx="6236">
                  <c:v>95.18432617199996</c:v>
                </c:pt>
                <c:pt idx="6237">
                  <c:v>95.199584961</c:v>
                </c:pt>
                <c:pt idx="6238">
                  <c:v>95.21484375</c:v>
                </c:pt>
                <c:pt idx="6239">
                  <c:v>95.230102539</c:v>
                </c:pt>
                <c:pt idx="6240">
                  <c:v>95.245361328</c:v>
                </c:pt>
                <c:pt idx="6241">
                  <c:v>95.260620117</c:v>
                </c:pt>
                <c:pt idx="6242">
                  <c:v>95.27587890599992</c:v>
                </c:pt>
                <c:pt idx="6243">
                  <c:v>95.291137695</c:v>
                </c:pt>
                <c:pt idx="6244">
                  <c:v>95.306396484</c:v>
                </c:pt>
                <c:pt idx="6245">
                  <c:v>95.321655273</c:v>
                </c:pt>
                <c:pt idx="6246">
                  <c:v>95.33691406299998</c:v>
                </c:pt>
                <c:pt idx="6247">
                  <c:v>95.35217285199988</c:v>
                </c:pt>
                <c:pt idx="6248">
                  <c:v>95.36743164099998</c:v>
                </c:pt>
                <c:pt idx="6249">
                  <c:v>95.38269042999998</c:v>
                </c:pt>
                <c:pt idx="6250">
                  <c:v>95.39794921899998</c:v>
                </c:pt>
                <c:pt idx="6251">
                  <c:v>95.413208008</c:v>
                </c:pt>
                <c:pt idx="6252">
                  <c:v>95.42846679699996</c:v>
                </c:pt>
                <c:pt idx="6253">
                  <c:v>95.443725586</c:v>
                </c:pt>
                <c:pt idx="6254">
                  <c:v>95.458984375</c:v>
                </c:pt>
                <c:pt idx="6255">
                  <c:v>95.474243164</c:v>
                </c:pt>
                <c:pt idx="6256">
                  <c:v>95.489501953</c:v>
                </c:pt>
                <c:pt idx="6257">
                  <c:v>95.504760742</c:v>
                </c:pt>
                <c:pt idx="6258">
                  <c:v>95.520019531</c:v>
                </c:pt>
                <c:pt idx="6259">
                  <c:v>95.53527831999993</c:v>
                </c:pt>
                <c:pt idx="6260">
                  <c:v>95.55053710899993</c:v>
                </c:pt>
                <c:pt idx="6261">
                  <c:v>95.56579589799993</c:v>
                </c:pt>
                <c:pt idx="6262">
                  <c:v>95.581054688</c:v>
                </c:pt>
                <c:pt idx="6263">
                  <c:v>95.59631347699998</c:v>
                </c:pt>
                <c:pt idx="6264">
                  <c:v>95.61157226599998</c:v>
                </c:pt>
                <c:pt idx="6265">
                  <c:v>95.62683105499988</c:v>
                </c:pt>
                <c:pt idx="6266">
                  <c:v>95.64208984399994</c:v>
                </c:pt>
                <c:pt idx="6267">
                  <c:v>95.65734863299991</c:v>
                </c:pt>
                <c:pt idx="6268">
                  <c:v>95.67260742199996</c:v>
                </c:pt>
                <c:pt idx="6269">
                  <c:v>95.68786621099996</c:v>
                </c:pt>
                <c:pt idx="6270">
                  <c:v>95.703125</c:v>
                </c:pt>
                <c:pt idx="6271">
                  <c:v>95.718383789</c:v>
                </c:pt>
                <c:pt idx="6272">
                  <c:v>95.733642578</c:v>
                </c:pt>
                <c:pt idx="6273">
                  <c:v>95.748901367</c:v>
                </c:pt>
                <c:pt idx="6274">
                  <c:v>95.764160156</c:v>
                </c:pt>
                <c:pt idx="6275">
                  <c:v>95.779418945</c:v>
                </c:pt>
                <c:pt idx="6276">
                  <c:v>95.794677734</c:v>
                </c:pt>
                <c:pt idx="6277">
                  <c:v>95.80993652299993</c:v>
                </c:pt>
                <c:pt idx="6278">
                  <c:v>95.82519531299988</c:v>
                </c:pt>
                <c:pt idx="6279">
                  <c:v>95.84045410199998</c:v>
                </c:pt>
                <c:pt idx="6280">
                  <c:v>95.85571289099988</c:v>
                </c:pt>
                <c:pt idx="6281">
                  <c:v>95.87097167999994</c:v>
                </c:pt>
                <c:pt idx="6282">
                  <c:v>95.88623046899998</c:v>
                </c:pt>
                <c:pt idx="6283">
                  <c:v>95.901489258</c:v>
                </c:pt>
                <c:pt idx="6284">
                  <c:v>95.91674804699996</c:v>
                </c:pt>
                <c:pt idx="6285">
                  <c:v>95.93200683599996</c:v>
                </c:pt>
                <c:pt idx="6286">
                  <c:v>95.947265625</c:v>
                </c:pt>
                <c:pt idx="6287">
                  <c:v>95.962524414</c:v>
                </c:pt>
                <c:pt idx="6288">
                  <c:v>95.977783203</c:v>
                </c:pt>
                <c:pt idx="6289">
                  <c:v>95.993041992</c:v>
                </c:pt>
                <c:pt idx="6290">
                  <c:v>96.008300781</c:v>
                </c:pt>
                <c:pt idx="6291">
                  <c:v>96.02355957</c:v>
                </c:pt>
                <c:pt idx="6292">
                  <c:v>96.03881835899993</c:v>
                </c:pt>
                <c:pt idx="6293">
                  <c:v>96.05407714799993</c:v>
                </c:pt>
                <c:pt idx="6294">
                  <c:v>96.06933593799994</c:v>
                </c:pt>
                <c:pt idx="6295">
                  <c:v>96.08459472699998</c:v>
                </c:pt>
                <c:pt idx="6296">
                  <c:v>96.09985351599998</c:v>
                </c:pt>
                <c:pt idx="6297">
                  <c:v>96.11511230499994</c:v>
                </c:pt>
                <c:pt idx="6298">
                  <c:v>96.13037109399988</c:v>
                </c:pt>
                <c:pt idx="6299">
                  <c:v>96.145629883</c:v>
                </c:pt>
                <c:pt idx="6300">
                  <c:v>96.16088867199996</c:v>
                </c:pt>
                <c:pt idx="6301">
                  <c:v>96.17614746099996</c:v>
                </c:pt>
                <c:pt idx="6302">
                  <c:v>96.19140625</c:v>
                </c:pt>
                <c:pt idx="6303">
                  <c:v>96.206665039</c:v>
                </c:pt>
                <c:pt idx="6304">
                  <c:v>96.221923828</c:v>
                </c:pt>
                <c:pt idx="6305">
                  <c:v>96.237182617</c:v>
                </c:pt>
                <c:pt idx="6306">
                  <c:v>96.25244140599996</c:v>
                </c:pt>
                <c:pt idx="6307">
                  <c:v>96.267700195</c:v>
                </c:pt>
                <c:pt idx="6308">
                  <c:v>96.282958984</c:v>
                </c:pt>
                <c:pt idx="6309">
                  <c:v>96.298217773</c:v>
                </c:pt>
                <c:pt idx="6310">
                  <c:v>96.31347656299994</c:v>
                </c:pt>
                <c:pt idx="6311">
                  <c:v>96.32873535199988</c:v>
                </c:pt>
                <c:pt idx="6312">
                  <c:v>96.34399414099998</c:v>
                </c:pt>
                <c:pt idx="6313">
                  <c:v>96.35925292999998</c:v>
                </c:pt>
                <c:pt idx="6314">
                  <c:v>96.37451171899994</c:v>
                </c:pt>
                <c:pt idx="6315">
                  <c:v>96.38977050799991</c:v>
                </c:pt>
                <c:pt idx="6316">
                  <c:v>96.405029297</c:v>
                </c:pt>
                <c:pt idx="6317">
                  <c:v>96.420288086</c:v>
                </c:pt>
                <c:pt idx="6318">
                  <c:v>96.435546875</c:v>
                </c:pt>
                <c:pt idx="6319">
                  <c:v>96.450805664</c:v>
                </c:pt>
                <c:pt idx="6320">
                  <c:v>96.466064453</c:v>
                </c:pt>
                <c:pt idx="6321">
                  <c:v>96.481323242</c:v>
                </c:pt>
                <c:pt idx="6322">
                  <c:v>96.496582031</c:v>
                </c:pt>
                <c:pt idx="6323">
                  <c:v>96.51184082</c:v>
                </c:pt>
                <c:pt idx="6324">
                  <c:v>96.527099609</c:v>
                </c:pt>
                <c:pt idx="6325">
                  <c:v>96.54235839799993</c:v>
                </c:pt>
                <c:pt idx="6326">
                  <c:v>96.55761718799998</c:v>
                </c:pt>
                <c:pt idx="6327">
                  <c:v>96.57287597699988</c:v>
                </c:pt>
                <c:pt idx="6328">
                  <c:v>96.58813476599998</c:v>
                </c:pt>
                <c:pt idx="6329">
                  <c:v>96.60339355499994</c:v>
                </c:pt>
                <c:pt idx="6330">
                  <c:v>96.61865234399994</c:v>
                </c:pt>
                <c:pt idx="6331">
                  <c:v>96.63391113299991</c:v>
                </c:pt>
                <c:pt idx="6332">
                  <c:v>96.649169922</c:v>
                </c:pt>
                <c:pt idx="6333">
                  <c:v>96.66442871099996</c:v>
                </c:pt>
                <c:pt idx="6334">
                  <c:v>96.67968749999996</c:v>
                </c:pt>
                <c:pt idx="6335">
                  <c:v>96.694946289</c:v>
                </c:pt>
                <c:pt idx="6336">
                  <c:v>96.710205078</c:v>
                </c:pt>
                <c:pt idx="6337">
                  <c:v>96.725463867</c:v>
                </c:pt>
                <c:pt idx="6338">
                  <c:v>96.740722656</c:v>
                </c:pt>
                <c:pt idx="6339">
                  <c:v>96.755981445</c:v>
                </c:pt>
                <c:pt idx="6340">
                  <c:v>96.771240234</c:v>
                </c:pt>
                <c:pt idx="6341">
                  <c:v>96.786499023</c:v>
                </c:pt>
                <c:pt idx="6342">
                  <c:v>96.80175781299988</c:v>
                </c:pt>
                <c:pt idx="6343">
                  <c:v>96.817016602</c:v>
                </c:pt>
                <c:pt idx="6344">
                  <c:v>96.83227539099994</c:v>
                </c:pt>
                <c:pt idx="6345">
                  <c:v>96.84753417999998</c:v>
                </c:pt>
                <c:pt idx="6346">
                  <c:v>96.86279296899994</c:v>
                </c:pt>
                <c:pt idx="6347">
                  <c:v>96.87805175799991</c:v>
                </c:pt>
                <c:pt idx="6348">
                  <c:v>96.89331054699996</c:v>
                </c:pt>
                <c:pt idx="6349">
                  <c:v>96.908569336</c:v>
                </c:pt>
                <c:pt idx="6350">
                  <c:v>96.923828125</c:v>
                </c:pt>
                <c:pt idx="6351">
                  <c:v>96.939086914</c:v>
                </c:pt>
                <c:pt idx="6352">
                  <c:v>96.954345703</c:v>
                </c:pt>
                <c:pt idx="6353">
                  <c:v>96.969604492</c:v>
                </c:pt>
                <c:pt idx="6354">
                  <c:v>96.984863281</c:v>
                </c:pt>
                <c:pt idx="6355">
                  <c:v>97.00012207</c:v>
                </c:pt>
                <c:pt idx="6356">
                  <c:v>97.01538085899993</c:v>
                </c:pt>
                <c:pt idx="6357">
                  <c:v>97.030639648</c:v>
                </c:pt>
                <c:pt idx="6358">
                  <c:v>97.04589843799994</c:v>
                </c:pt>
                <c:pt idx="6359">
                  <c:v>97.06115722699998</c:v>
                </c:pt>
                <c:pt idx="6360">
                  <c:v>97.07641601599994</c:v>
                </c:pt>
                <c:pt idx="6361">
                  <c:v>97.09167480499998</c:v>
                </c:pt>
                <c:pt idx="6362">
                  <c:v>97.10693359399994</c:v>
                </c:pt>
                <c:pt idx="6363">
                  <c:v>97.12219238299991</c:v>
                </c:pt>
                <c:pt idx="6364">
                  <c:v>97.13745117199996</c:v>
                </c:pt>
                <c:pt idx="6365">
                  <c:v>97.15270996099996</c:v>
                </c:pt>
                <c:pt idx="6366">
                  <c:v>97.16796875</c:v>
                </c:pt>
                <c:pt idx="6367">
                  <c:v>97.183227539</c:v>
                </c:pt>
                <c:pt idx="6368">
                  <c:v>97.19848632799994</c:v>
                </c:pt>
                <c:pt idx="6369">
                  <c:v>97.21374511699995</c:v>
                </c:pt>
                <c:pt idx="6370">
                  <c:v>97.229003906</c:v>
                </c:pt>
                <c:pt idx="6371">
                  <c:v>97.244262695</c:v>
                </c:pt>
                <c:pt idx="6372">
                  <c:v>97.259521484</c:v>
                </c:pt>
                <c:pt idx="6373">
                  <c:v>97.27478027299993</c:v>
                </c:pt>
                <c:pt idx="6374">
                  <c:v>97.29003906299998</c:v>
                </c:pt>
                <c:pt idx="6375">
                  <c:v>97.30529785199994</c:v>
                </c:pt>
                <c:pt idx="6376">
                  <c:v>97.32055664099998</c:v>
                </c:pt>
                <c:pt idx="6377">
                  <c:v>97.33581542999998</c:v>
                </c:pt>
                <c:pt idx="6378">
                  <c:v>97.35107421899994</c:v>
                </c:pt>
                <c:pt idx="6379">
                  <c:v>97.36633300799996</c:v>
                </c:pt>
                <c:pt idx="6380">
                  <c:v>97.38159179699996</c:v>
                </c:pt>
                <c:pt idx="6381">
                  <c:v>97.396850586</c:v>
                </c:pt>
                <c:pt idx="6382">
                  <c:v>97.412109375</c:v>
                </c:pt>
                <c:pt idx="6383">
                  <c:v>97.427368164</c:v>
                </c:pt>
                <c:pt idx="6384">
                  <c:v>97.442626953</c:v>
                </c:pt>
                <c:pt idx="6385">
                  <c:v>97.457885742</c:v>
                </c:pt>
                <c:pt idx="6386">
                  <c:v>97.473144531</c:v>
                </c:pt>
                <c:pt idx="6387">
                  <c:v>97.48840332</c:v>
                </c:pt>
                <c:pt idx="6388">
                  <c:v>97.503662109</c:v>
                </c:pt>
                <c:pt idx="6389">
                  <c:v>97.518920898</c:v>
                </c:pt>
                <c:pt idx="6390">
                  <c:v>97.534179688</c:v>
                </c:pt>
                <c:pt idx="6391">
                  <c:v>97.54943847699994</c:v>
                </c:pt>
                <c:pt idx="6392">
                  <c:v>97.564697266</c:v>
                </c:pt>
                <c:pt idx="6393">
                  <c:v>97.57995605499994</c:v>
                </c:pt>
                <c:pt idx="6394">
                  <c:v>97.59521484399998</c:v>
                </c:pt>
                <c:pt idx="6395">
                  <c:v>97.61047363299996</c:v>
                </c:pt>
                <c:pt idx="6396">
                  <c:v>97.62573242199991</c:v>
                </c:pt>
                <c:pt idx="6397">
                  <c:v>97.64099121099996</c:v>
                </c:pt>
                <c:pt idx="6398">
                  <c:v>97.65625</c:v>
                </c:pt>
              </c:numCache>
            </c:numRef>
          </c:xVal>
          <c:yVal>
            <c:numRef>
              <c:f>Data!$F$4:$F$6402</c:f>
              <c:numCache>
                <c:formatCode>General</c:formatCode>
                <c:ptCount val="6399"/>
                <c:pt idx="0">
                  <c:v>1.2515726677E-11</c:v>
                </c:pt>
                <c:pt idx="1">
                  <c:v>7.710788897E-12</c:v>
                </c:pt>
                <c:pt idx="2">
                  <c:v>3.2890537081E-12</c:v>
                </c:pt>
                <c:pt idx="3">
                  <c:v>1.6584183394E-12</c:v>
                </c:pt>
                <c:pt idx="4">
                  <c:v>1.0424428754E-12</c:v>
                </c:pt>
                <c:pt idx="5">
                  <c:v>9.1340985084E-13</c:v>
                </c:pt>
                <c:pt idx="6">
                  <c:v>2.0175545648E-12</c:v>
                </c:pt>
                <c:pt idx="7">
                  <c:v>6.5299635687E-12</c:v>
                </c:pt>
                <c:pt idx="8">
                  <c:v>1.1394049588E-11</c:v>
                </c:pt>
                <c:pt idx="9">
                  <c:v>1.5164107808E-11</c:v>
                </c:pt>
                <c:pt idx="10">
                  <c:v>1.9447344207E-11</c:v>
                </c:pt>
                <c:pt idx="11">
                  <c:v>1.3824473484E-11</c:v>
                </c:pt>
                <c:pt idx="12">
                  <c:v>8.6238219379E-12</c:v>
                </c:pt>
                <c:pt idx="13">
                  <c:v>4.1002391582E-12</c:v>
                </c:pt>
                <c:pt idx="14">
                  <c:v>2.360782899E-12</c:v>
                </c:pt>
                <c:pt idx="15">
                  <c:v>1.2423383317E-12</c:v>
                </c:pt>
                <c:pt idx="16">
                  <c:v>9.1908539627E-13</c:v>
                </c:pt>
                <c:pt idx="17">
                  <c:v>8.6371670408E-13</c:v>
                </c:pt>
                <c:pt idx="18">
                  <c:v>7.2563632993E-13</c:v>
                </c:pt>
                <c:pt idx="19">
                  <c:v>5.5416043539E-13</c:v>
                </c:pt>
                <c:pt idx="20">
                  <c:v>3.6248772469E-13</c:v>
                </c:pt>
                <c:pt idx="21">
                  <c:v>3.4890447813E-13</c:v>
                </c:pt>
                <c:pt idx="22">
                  <c:v>2.545066566E-13</c:v>
                </c:pt>
                <c:pt idx="23">
                  <c:v>2.1839903625E-13</c:v>
                </c:pt>
                <c:pt idx="24">
                  <c:v>1.7133118635E-13</c:v>
                </c:pt>
                <c:pt idx="25">
                  <c:v>1.4939382859E-13</c:v>
                </c:pt>
                <c:pt idx="26">
                  <c:v>1.0205425657E-13</c:v>
                </c:pt>
                <c:pt idx="27">
                  <c:v>6.3335585325E-14</c:v>
                </c:pt>
                <c:pt idx="28">
                  <c:v>4.1710725848E-14</c:v>
                </c:pt>
                <c:pt idx="29">
                  <c:v>3.7454039748E-14</c:v>
                </c:pt>
                <c:pt idx="30">
                  <c:v>3.1239913137E-14</c:v>
                </c:pt>
                <c:pt idx="31">
                  <c:v>2.5971746719E-14</c:v>
                </c:pt>
                <c:pt idx="32">
                  <c:v>1.8294681465E-14</c:v>
                </c:pt>
                <c:pt idx="33">
                  <c:v>1.4703794181E-14</c:v>
                </c:pt>
                <c:pt idx="34">
                  <c:v>1.1616597182E-14</c:v>
                </c:pt>
                <c:pt idx="35">
                  <c:v>9.32141113710003E-15</c:v>
                </c:pt>
                <c:pt idx="36">
                  <c:v>7.81638036560003E-15</c:v>
                </c:pt>
                <c:pt idx="37">
                  <c:v>8.10041113290003E-15</c:v>
                </c:pt>
                <c:pt idx="38">
                  <c:v>6.51956933800002E-15</c:v>
                </c:pt>
                <c:pt idx="39">
                  <c:v>5.5835273124E-15</c:v>
                </c:pt>
                <c:pt idx="40">
                  <c:v>4.4509954825E-15</c:v>
                </c:pt>
                <c:pt idx="41">
                  <c:v>2.6222417463E-15</c:v>
                </c:pt>
                <c:pt idx="42">
                  <c:v>2.4875154826E-15</c:v>
                </c:pt>
                <c:pt idx="43">
                  <c:v>3.4913858176E-15</c:v>
                </c:pt>
                <c:pt idx="44">
                  <c:v>3.5506656756E-15</c:v>
                </c:pt>
                <c:pt idx="45">
                  <c:v>2.8946876952E-15</c:v>
                </c:pt>
                <c:pt idx="46">
                  <c:v>2.8366434653E-15</c:v>
                </c:pt>
                <c:pt idx="47">
                  <c:v>2.3827742006E-15</c:v>
                </c:pt>
                <c:pt idx="48">
                  <c:v>2.4739301521E-15</c:v>
                </c:pt>
                <c:pt idx="49">
                  <c:v>2.0124048338E-15</c:v>
                </c:pt>
                <c:pt idx="50">
                  <c:v>1.8109676428E-15</c:v>
                </c:pt>
                <c:pt idx="51">
                  <c:v>1.7203970787E-15</c:v>
                </c:pt>
                <c:pt idx="52">
                  <c:v>1.4706190898E-15</c:v>
                </c:pt>
                <c:pt idx="53">
                  <c:v>1.8531562473E-15</c:v>
                </c:pt>
                <c:pt idx="54">
                  <c:v>1.766279649E-15</c:v>
                </c:pt>
                <c:pt idx="55">
                  <c:v>1.4430683257E-15</c:v>
                </c:pt>
                <c:pt idx="56">
                  <c:v>1.1835285109E-15</c:v>
                </c:pt>
                <c:pt idx="57">
                  <c:v>9.27998181960003E-16</c:v>
                </c:pt>
                <c:pt idx="58">
                  <c:v>8.36681442870003E-16</c:v>
                </c:pt>
                <c:pt idx="59">
                  <c:v>8.40850186520003E-16</c:v>
                </c:pt>
                <c:pt idx="60">
                  <c:v>9.42510269420003E-16</c:v>
                </c:pt>
                <c:pt idx="61">
                  <c:v>1.0832002887E-15</c:v>
                </c:pt>
                <c:pt idx="62">
                  <c:v>1.092118236E-15</c:v>
                </c:pt>
                <c:pt idx="63">
                  <c:v>7.06723696980001E-16</c:v>
                </c:pt>
                <c:pt idx="64">
                  <c:v>5.7774118099E-16</c:v>
                </c:pt>
                <c:pt idx="65">
                  <c:v>5.91959829850002E-16</c:v>
                </c:pt>
                <c:pt idx="66">
                  <c:v>4.7120716749E-16</c:v>
                </c:pt>
                <c:pt idx="67">
                  <c:v>5.53164068620003E-16</c:v>
                </c:pt>
                <c:pt idx="68">
                  <c:v>5.76911899490003E-16</c:v>
                </c:pt>
                <c:pt idx="69">
                  <c:v>4.5318807258E-16</c:v>
                </c:pt>
                <c:pt idx="70">
                  <c:v>4.3706377226E-16</c:v>
                </c:pt>
                <c:pt idx="71">
                  <c:v>4.7593148595E-16</c:v>
                </c:pt>
                <c:pt idx="72">
                  <c:v>5.1481355287E-16</c:v>
                </c:pt>
                <c:pt idx="73">
                  <c:v>4.5710205898E-16</c:v>
                </c:pt>
                <c:pt idx="74">
                  <c:v>4.2646201476E-16</c:v>
                </c:pt>
                <c:pt idx="75">
                  <c:v>4.4785734581E-16</c:v>
                </c:pt>
                <c:pt idx="76">
                  <c:v>4.7078451713E-16</c:v>
                </c:pt>
                <c:pt idx="77">
                  <c:v>4.5183975159E-16</c:v>
                </c:pt>
                <c:pt idx="78">
                  <c:v>4.5872526728E-16</c:v>
                </c:pt>
                <c:pt idx="79">
                  <c:v>4.0713078952E-16</c:v>
                </c:pt>
                <c:pt idx="80">
                  <c:v>4.1741647146E-16</c:v>
                </c:pt>
                <c:pt idx="81">
                  <c:v>3.5858263982E-16</c:v>
                </c:pt>
                <c:pt idx="82">
                  <c:v>2.6900006231E-16</c:v>
                </c:pt>
                <c:pt idx="83">
                  <c:v>2.3758651607E-16</c:v>
                </c:pt>
                <c:pt idx="84">
                  <c:v>3.0329963451E-16</c:v>
                </c:pt>
                <c:pt idx="85">
                  <c:v>2.3487394174E-16</c:v>
                </c:pt>
                <c:pt idx="86">
                  <c:v>2.5342684071E-16</c:v>
                </c:pt>
                <c:pt idx="87">
                  <c:v>3.0150535301E-16</c:v>
                </c:pt>
                <c:pt idx="88">
                  <c:v>2.5082628093E-16</c:v>
                </c:pt>
                <c:pt idx="89">
                  <c:v>2.3247568571E-16</c:v>
                </c:pt>
                <c:pt idx="90">
                  <c:v>2.4123438922E-16</c:v>
                </c:pt>
                <c:pt idx="91">
                  <c:v>2.8680621361E-16</c:v>
                </c:pt>
                <c:pt idx="92">
                  <c:v>3.2426336431E-16</c:v>
                </c:pt>
                <c:pt idx="93">
                  <c:v>2.4355120949E-16</c:v>
                </c:pt>
                <c:pt idx="94">
                  <c:v>1.9429065924E-16</c:v>
                </c:pt>
                <c:pt idx="95">
                  <c:v>2.5495373917E-16</c:v>
                </c:pt>
                <c:pt idx="96">
                  <c:v>2.5612434461E-16</c:v>
                </c:pt>
                <c:pt idx="97">
                  <c:v>2.9554670394E-16</c:v>
                </c:pt>
                <c:pt idx="98">
                  <c:v>2.4402588247E-16</c:v>
                </c:pt>
                <c:pt idx="99">
                  <c:v>2.5082222795E-16</c:v>
                </c:pt>
                <c:pt idx="100">
                  <c:v>2.4876188946E-16</c:v>
                </c:pt>
                <c:pt idx="101">
                  <c:v>2.6958213491E-16</c:v>
                </c:pt>
                <c:pt idx="102">
                  <c:v>3.2406497188E-16</c:v>
                </c:pt>
                <c:pt idx="103">
                  <c:v>2.6679190377E-16</c:v>
                </c:pt>
                <c:pt idx="104">
                  <c:v>2.7650388972E-16</c:v>
                </c:pt>
                <c:pt idx="105">
                  <c:v>2.6676917169E-16</c:v>
                </c:pt>
                <c:pt idx="106">
                  <c:v>2.0236689811E-16</c:v>
                </c:pt>
                <c:pt idx="107">
                  <c:v>1.2358768698E-16</c:v>
                </c:pt>
                <c:pt idx="108">
                  <c:v>1.2823211366E-16</c:v>
                </c:pt>
                <c:pt idx="109">
                  <c:v>1.4253588559E-16</c:v>
                </c:pt>
                <c:pt idx="110">
                  <c:v>1.4315585724E-16</c:v>
                </c:pt>
                <c:pt idx="111">
                  <c:v>1.4968112038E-16</c:v>
                </c:pt>
                <c:pt idx="112">
                  <c:v>1.0718807962E-16</c:v>
                </c:pt>
                <c:pt idx="113">
                  <c:v>8.5783484015E-17</c:v>
                </c:pt>
                <c:pt idx="114">
                  <c:v>1.0739061624E-16</c:v>
                </c:pt>
                <c:pt idx="115">
                  <c:v>1.3594332978E-16</c:v>
                </c:pt>
                <c:pt idx="116">
                  <c:v>1.1155909829E-16</c:v>
                </c:pt>
                <c:pt idx="117">
                  <c:v>1.0974938764E-16</c:v>
                </c:pt>
                <c:pt idx="118">
                  <c:v>1.1388873086E-16</c:v>
                </c:pt>
                <c:pt idx="119">
                  <c:v>8.76959918340003E-17</c:v>
                </c:pt>
                <c:pt idx="120">
                  <c:v>9.13616296620003E-17</c:v>
                </c:pt>
                <c:pt idx="121">
                  <c:v>1.068895992E-16</c:v>
                </c:pt>
                <c:pt idx="122">
                  <c:v>1.1965976488E-16</c:v>
                </c:pt>
                <c:pt idx="123">
                  <c:v>8.92976960500003E-17</c:v>
                </c:pt>
                <c:pt idx="124">
                  <c:v>7.78235804180003E-17</c:v>
                </c:pt>
                <c:pt idx="125">
                  <c:v>9.81948010090003E-17</c:v>
                </c:pt>
                <c:pt idx="126">
                  <c:v>8.42961507690003E-17</c:v>
                </c:pt>
                <c:pt idx="127">
                  <c:v>6.3268422384E-17</c:v>
                </c:pt>
                <c:pt idx="128">
                  <c:v>7.05169904540003E-17</c:v>
                </c:pt>
                <c:pt idx="129">
                  <c:v>9.90496115490003E-17</c:v>
                </c:pt>
                <c:pt idx="130">
                  <c:v>1.1764726514E-16</c:v>
                </c:pt>
                <c:pt idx="131">
                  <c:v>9.90655563300003E-17</c:v>
                </c:pt>
                <c:pt idx="132">
                  <c:v>9.75252970300003E-17</c:v>
                </c:pt>
                <c:pt idx="133">
                  <c:v>9.24707265180003E-17</c:v>
                </c:pt>
                <c:pt idx="134">
                  <c:v>1.2162378084E-16</c:v>
                </c:pt>
                <c:pt idx="135">
                  <c:v>1.0194128698E-16</c:v>
                </c:pt>
                <c:pt idx="136">
                  <c:v>9.84316003550003E-17</c:v>
                </c:pt>
                <c:pt idx="137">
                  <c:v>9.50734196120003E-17</c:v>
                </c:pt>
                <c:pt idx="138">
                  <c:v>9.00735951450003E-17</c:v>
                </c:pt>
                <c:pt idx="139">
                  <c:v>8.63685805290003E-17</c:v>
                </c:pt>
                <c:pt idx="140">
                  <c:v>8.47338355600003E-17</c:v>
                </c:pt>
                <c:pt idx="141">
                  <c:v>8.70721311870003E-17</c:v>
                </c:pt>
                <c:pt idx="142">
                  <c:v>7.93540763230003E-17</c:v>
                </c:pt>
                <c:pt idx="143">
                  <c:v>6.45801803370003E-17</c:v>
                </c:pt>
                <c:pt idx="144">
                  <c:v>5.1112678633E-17</c:v>
                </c:pt>
                <c:pt idx="145">
                  <c:v>4.9521000031E-17</c:v>
                </c:pt>
                <c:pt idx="146">
                  <c:v>8.82936285350003E-17</c:v>
                </c:pt>
                <c:pt idx="147">
                  <c:v>1.2816030589E-16</c:v>
                </c:pt>
                <c:pt idx="148">
                  <c:v>6.67325167870002E-17</c:v>
                </c:pt>
                <c:pt idx="149">
                  <c:v>5.97597724490003E-17</c:v>
                </c:pt>
                <c:pt idx="150">
                  <c:v>7.50994385980003E-17</c:v>
                </c:pt>
                <c:pt idx="151">
                  <c:v>7.54854258470003E-17</c:v>
                </c:pt>
                <c:pt idx="152">
                  <c:v>6.85156567770003E-17</c:v>
                </c:pt>
                <c:pt idx="153">
                  <c:v>6.29513173380002E-17</c:v>
                </c:pt>
                <c:pt idx="154">
                  <c:v>5.97333815470003E-17</c:v>
                </c:pt>
                <c:pt idx="155">
                  <c:v>6.0915444471E-17</c:v>
                </c:pt>
                <c:pt idx="156">
                  <c:v>7.05336530260003E-17</c:v>
                </c:pt>
                <c:pt idx="157">
                  <c:v>6.40491838130001E-17</c:v>
                </c:pt>
                <c:pt idx="158">
                  <c:v>6.2556855518E-17</c:v>
                </c:pt>
                <c:pt idx="159">
                  <c:v>6.95354810640003E-17</c:v>
                </c:pt>
                <c:pt idx="160">
                  <c:v>6.1933055969E-17</c:v>
                </c:pt>
                <c:pt idx="161">
                  <c:v>6.68630646210003E-17</c:v>
                </c:pt>
                <c:pt idx="162">
                  <c:v>6.68547152150003E-17</c:v>
                </c:pt>
                <c:pt idx="163">
                  <c:v>6.49309867600003E-17</c:v>
                </c:pt>
                <c:pt idx="164">
                  <c:v>5.63201001910001E-17</c:v>
                </c:pt>
                <c:pt idx="165">
                  <c:v>4.5043945431E-17</c:v>
                </c:pt>
                <c:pt idx="166">
                  <c:v>3.9540757257E-17</c:v>
                </c:pt>
                <c:pt idx="167">
                  <c:v>4.9039871601E-17</c:v>
                </c:pt>
                <c:pt idx="168">
                  <c:v>7.88547089920003E-17</c:v>
                </c:pt>
                <c:pt idx="169">
                  <c:v>6.05870152260001E-17</c:v>
                </c:pt>
                <c:pt idx="170">
                  <c:v>5.1877860086E-17</c:v>
                </c:pt>
                <c:pt idx="171">
                  <c:v>5.414501946E-17</c:v>
                </c:pt>
                <c:pt idx="172">
                  <c:v>5.79492199420001E-17</c:v>
                </c:pt>
                <c:pt idx="173">
                  <c:v>7.15998279570003E-17</c:v>
                </c:pt>
                <c:pt idx="174">
                  <c:v>5.6527233171E-17</c:v>
                </c:pt>
                <c:pt idx="175">
                  <c:v>5.5686369766E-17</c:v>
                </c:pt>
                <c:pt idx="176">
                  <c:v>5.95476083840002E-17</c:v>
                </c:pt>
                <c:pt idx="177">
                  <c:v>6.13242175070003E-17</c:v>
                </c:pt>
                <c:pt idx="178">
                  <c:v>6.27865362770003E-17</c:v>
                </c:pt>
                <c:pt idx="179">
                  <c:v>4.5610595384E-17</c:v>
                </c:pt>
                <c:pt idx="180">
                  <c:v>5.2072355307E-17</c:v>
                </c:pt>
                <c:pt idx="181">
                  <c:v>7.23112424080003E-17</c:v>
                </c:pt>
                <c:pt idx="182">
                  <c:v>6.19772561820001E-17</c:v>
                </c:pt>
                <c:pt idx="183">
                  <c:v>5.37874952310001E-17</c:v>
                </c:pt>
                <c:pt idx="184">
                  <c:v>5.81343242950002E-17</c:v>
                </c:pt>
                <c:pt idx="185">
                  <c:v>5.6279072505E-17</c:v>
                </c:pt>
                <c:pt idx="186">
                  <c:v>4.9934659097E-17</c:v>
                </c:pt>
                <c:pt idx="187">
                  <c:v>4.6401062519E-17</c:v>
                </c:pt>
                <c:pt idx="188">
                  <c:v>4.6811017434E-17</c:v>
                </c:pt>
                <c:pt idx="189">
                  <c:v>5.4375224778E-17</c:v>
                </c:pt>
                <c:pt idx="190">
                  <c:v>5.81282250580002E-17</c:v>
                </c:pt>
                <c:pt idx="191">
                  <c:v>6.0655333234E-17</c:v>
                </c:pt>
                <c:pt idx="192">
                  <c:v>4.07636688530001E-17</c:v>
                </c:pt>
                <c:pt idx="193">
                  <c:v>3.4639545578E-17</c:v>
                </c:pt>
                <c:pt idx="194">
                  <c:v>4.0467243899E-17</c:v>
                </c:pt>
                <c:pt idx="195">
                  <c:v>3.6343091458E-17</c:v>
                </c:pt>
                <c:pt idx="196">
                  <c:v>2.618973306E-17</c:v>
                </c:pt>
                <c:pt idx="197">
                  <c:v>4.1318299672E-17</c:v>
                </c:pt>
                <c:pt idx="198">
                  <c:v>4.9375063963E-17</c:v>
                </c:pt>
                <c:pt idx="199">
                  <c:v>5.40931368830003E-17</c:v>
                </c:pt>
                <c:pt idx="200">
                  <c:v>5.1803806274E-17</c:v>
                </c:pt>
                <c:pt idx="201">
                  <c:v>5.33611710740001E-17</c:v>
                </c:pt>
                <c:pt idx="202">
                  <c:v>4.3045993194E-17</c:v>
                </c:pt>
                <c:pt idx="203">
                  <c:v>3.9214522274E-17</c:v>
                </c:pt>
                <c:pt idx="204">
                  <c:v>4.21553979580001E-17</c:v>
                </c:pt>
                <c:pt idx="205">
                  <c:v>5.48120513440003E-17</c:v>
                </c:pt>
                <c:pt idx="206">
                  <c:v>5.73902892070003E-17</c:v>
                </c:pt>
                <c:pt idx="207">
                  <c:v>4.04374644170001E-17</c:v>
                </c:pt>
                <c:pt idx="208">
                  <c:v>3.3716265021E-17</c:v>
                </c:pt>
                <c:pt idx="209">
                  <c:v>2.9944738495E-17</c:v>
                </c:pt>
                <c:pt idx="210">
                  <c:v>3.4068300291E-17</c:v>
                </c:pt>
                <c:pt idx="211">
                  <c:v>3.2656675782E-17</c:v>
                </c:pt>
                <c:pt idx="212">
                  <c:v>4.6341398957E-17</c:v>
                </c:pt>
                <c:pt idx="213">
                  <c:v>5.2401784687E-17</c:v>
                </c:pt>
                <c:pt idx="214">
                  <c:v>5.23886004E-17</c:v>
                </c:pt>
                <c:pt idx="215">
                  <c:v>5.006572535E-17</c:v>
                </c:pt>
                <c:pt idx="216">
                  <c:v>3.8553372925E-17</c:v>
                </c:pt>
                <c:pt idx="217">
                  <c:v>3.4339916866E-17</c:v>
                </c:pt>
                <c:pt idx="218">
                  <c:v>3.2153061238E-17</c:v>
                </c:pt>
                <c:pt idx="219">
                  <c:v>3.5373113054E-17</c:v>
                </c:pt>
                <c:pt idx="220">
                  <c:v>3.2375838995E-17</c:v>
                </c:pt>
                <c:pt idx="221">
                  <c:v>2.8151475488E-17</c:v>
                </c:pt>
                <c:pt idx="222">
                  <c:v>3.7111933023E-17</c:v>
                </c:pt>
                <c:pt idx="223">
                  <c:v>4.29574815490002E-17</c:v>
                </c:pt>
                <c:pt idx="224">
                  <c:v>3.7841774939E-17</c:v>
                </c:pt>
                <c:pt idx="225">
                  <c:v>3.865646255E-17</c:v>
                </c:pt>
                <c:pt idx="226">
                  <c:v>3.3486414283E-17</c:v>
                </c:pt>
                <c:pt idx="227">
                  <c:v>3.2716186034E-17</c:v>
                </c:pt>
                <c:pt idx="228">
                  <c:v>3.375381665E-17</c:v>
                </c:pt>
                <c:pt idx="229">
                  <c:v>2.7623443739E-17</c:v>
                </c:pt>
                <c:pt idx="230">
                  <c:v>3.3323254771E-17</c:v>
                </c:pt>
                <c:pt idx="231">
                  <c:v>4.3156347014E-17</c:v>
                </c:pt>
                <c:pt idx="232">
                  <c:v>4.7635426223E-17</c:v>
                </c:pt>
                <c:pt idx="233">
                  <c:v>3.7849637567E-17</c:v>
                </c:pt>
                <c:pt idx="234">
                  <c:v>4.3407993502E-17</c:v>
                </c:pt>
                <c:pt idx="235">
                  <c:v>5.29235008800002E-17</c:v>
                </c:pt>
                <c:pt idx="236">
                  <c:v>5.54176828080003E-17</c:v>
                </c:pt>
                <c:pt idx="237">
                  <c:v>4.7379612907E-17</c:v>
                </c:pt>
                <c:pt idx="238">
                  <c:v>4.3282720697E-17</c:v>
                </c:pt>
                <c:pt idx="239">
                  <c:v>5.1290732503E-17</c:v>
                </c:pt>
                <c:pt idx="240">
                  <c:v>5.45998746430002E-17</c:v>
                </c:pt>
                <c:pt idx="241">
                  <c:v>3.9634904717E-17</c:v>
                </c:pt>
                <c:pt idx="242">
                  <c:v>3.5813820343E-17</c:v>
                </c:pt>
                <c:pt idx="243">
                  <c:v>3.082629645E-17</c:v>
                </c:pt>
                <c:pt idx="244">
                  <c:v>3.2800087074E-17</c:v>
                </c:pt>
                <c:pt idx="245">
                  <c:v>3.9021686607E-17</c:v>
                </c:pt>
                <c:pt idx="246">
                  <c:v>3.9158676263E-17</c:v>
                </c:pt>
                <c:pt idx="247">
                  <c:v>3.7643073573E-17</c:v>
                </c:pt>
                <c:pt idx="248">
                  <c:v>3.1328858558E-17</c:v>
                </c:pt>
                <c:pt idx="249">
                  <c:v>2.8302020736E-17</c:v>
                </c:pt>
                <c:pt idx="250">
                  <c:v>4.007244621E-17</c:v>
                </c:pt>
                <c:pt idx="251">
                  <c:v>4.146700449E-17</c:v>
                </c:pt>
                <c:pt idx="252">
                  <c:v>3.4806637243E-17</c:v>
                </c:pt>
                <c:pt idx="253">
                  <c:v>3.1420427402E-17</c:v>
                </c:pt>
                <c:pt idx="254">
                  <c:v>3.0327763033E-17</c:v>
                </c:pt>
                <c:pt idx="255">
                  <c:v>2.8602310986E-17</c:v>
                </c:pt>
                <c:pt idx="256">
                  <c:v>2.6747877387E-17</c:v>
                </c:pt>
                <c:pt idx="257">
                  <c:v>2.7921482146E-17</c:v>
                </c:pt>
                <c:pt idx="258">
                  <c:v>3.4670127318E-17</c:v>
                </c:pt>
                <c:pt idx="259">
                  <c:v>3.6071225239E-17</c:v>
                </c:pt>
                <c:pt idx="260">
                  <c:v>2.331069407E-17</c:v>
                </c:pt>
                <c:pt idx="261">
                  <c:v>2.5657537257E-17</c:v>
                </c:pt>
                <c:pt idx="262">
                  <c:v>3.0047529376E-17</c:v>
                </c:pt>
                <c:pt idx="263">
                  <c:v>2.6793218126E-17</c:v>
                </c:pt>
                <c:pt idx="264">
                  <c:v>2.7734040518E-17</c:v>
                </c:pt>
                <c:pt idx="265">
                  <c:v>2.8542019745E-17</c:v>
                </c:pt>
                <c:pt idx="266">
                  <c:v>2.9138378066E-17</c:v>
                </c:pt>
                <c:pt idx="267">
                  <c:v>3.2135165838E-17</c:v>
                </c:pt>
                <c:pt idx="268">
                  <c:v>2.9128872108E-17</c:v>
                </c:pt>
                <c:pt idx="269">
                  <c:v>2.2131376851E-17</c:v>
                </c:pt>
                <c:pt idx="270">
                  <c:v>2.1180375632E-17</c:v>
                </c:pt>
                <c:pt idx="271">
                  <c:v>2.5856498808E-17</c:v>
                </c:pt>
                <c:pt idx="272">
                  <c:v>2.8197687881E-17</c:v>
                </c:pt>
                <c:pt idx="273">
                  <c:v>3.1057898606E-17</c:v>
                </c:pt>
                <c:pt idx="274">
                  <c:v>3.4827706369E-17</c:v>
                </c:pt>
                <c:pt idx="275">
                  <c:v>3.868208883E-17</c:v>
                </c:pt>
                <c:pt idx="276">
                  <c:v>5.5875848071E-17</c:v>
                </c:pt>
                <c:pt idx="277">
                  <c:v>5.0478341412E-17</c:v>
                </c:pt>
                <c:pt idx="278">
                  <c:v>3.2104385874E-17</c:v>
                </c:pt>
                <c:pt idx="279">
                  <c:v>3.2278218638E-17</c:v>
                </c:pt>
                <c:pt idx="280">
                  <c:v>4.4533981518E-17</c:v>
                </c:pt>
                <c:pt idx="281">
                  <c:v>5.6361040601E-17</c:v>
                </c:pt>
                <c:pt idx="282">
                  <c:v>7.34095742880003E-17</c:v>
                </c:pt>
                <c:pt idx="283">
                  <c:v>6.28483037310001E-17</c:v>
                </c:pt>
                <c:pt idx="284">
                  <c:v>3.0543758823E-17</c:v>
                </c:pt>
                <c:pt idx="285">
                  <c:v>3.5012581504E-17</c:v>
                </c:pt>
                <c:pt idx="286">
                  <c:v>3.5343488564E-17</c:v>
                </c:pt>
                <c:pt idx="287">
                  <c:v>3.6634046216E-17</c:v>
                </c:pt>
                <c:pt idx="288">
                  <c:v>3.9295829071E-17</c:v>
                </c:pt>
                <c:pt idx="289">
                  <c:v>4.6771089077E-17</c:v>
                </c:pt>
                <c:pt idx="290">
                  <c:v>4.6736854559E-17</c:v>
                </c:pt>
                <c:pt idx="291">
                  <c:v>3.7280749431E-17</c:v>
                </c:pt>
                <c:pt idx="292">
                  <c:v>3.4869520421E-17</c:v>
                </c:pt>
                <c:pt idx="293">
                  <c:v>4.2940411255E-17</c:v>
                </c:pt>
                <c:pt idx="294">
                  <c:v>4.47937524290001E-17</c:v>
                </c:pt>
                <c:pt idx="295">
                  <c:v>4.3467476892E-17</c:v>
                </c:pt>
                <c:pt idx="296">
                  <c:v>5.45565255290003E-17</c:v>
                </c:pt>
                <c:pt idx="297">
                  <c:v>5.3664758737E-17</c:v>
                </c:pt>
                <c:pt idx="298">
                  <c:v>4.3428517826E-17</c:v>
                </c:pt>
                <c:pt idx="299">
                  <c:v>5.1477838013E-17</c:v>
                </c:pt>
                <c:pt idx="300">
                  <c:v>7.51911504390002E-17</c:v>
                </c:pt>
                <c:pt idx="301">
                  <c:v>5.5524378893E-17</c:v>
                </c:pt>
                <c:pt idx="302">
                  <c:v>5.1956288803E-17</c:v>
                </c:pt>
                <c:pt idx="303">
                  <c:v>4.2874328328E-17</c:v>
                </c:pt>
                <c:pt idx="304">
                  <c:v>3.7057040013E-17</c:v>
                </c:pt>
                <c:pt idx="305">
                  <c:v>3.4063153003E-17</c:v>
                </c:pt>
                <c:pt idx="306">
                  <c:v>3.6116618799E-17</c:v>
                </c:pt>
                <c:pt idx="307">
                  <c:v>4.33009139440002E-17</c:v>
                </c:pt>
                <c:pt idx="308">
                  <c:v>3.8166285371E-17</c:v>
                </c:pt>
                <c:pt idx="309">
                  <c:v>2.7531352551E-17</c:v>
                </c:pt>
                <c:pt idx="310">
                  <c:v>2.6884056165E-17</c:v>
                </c:pt>
                <c:pt idx="311">
                  <c:v>2.8677364045E-17</c:v>
                </c:pt>
                <c:pt idx="312">
                  <c:v>3.3158480195E-17</c:v>
                </c:pt>
                <c:pt idx="313">
                  <c:v>3.5420659178E-17</c:v>
                </c:pt>
                <c:pt idx="314">
                  <c:v>2.8968544785E-17</c:v>
                </c:pt>
                <c:pt idx="315">
                  <c:v>3.7830109544E-17</c:v>
                </c:pt>
                <c:pt idx="316">
                  <c:v>4.0307021803E-17</c:v>
                </c:pt>
                <c:pt idx="317">
                  <c:v>3.77653917E-17</c:v>
                </c:pt>
                <c:pt idx="318">
                  <c:v>4.1855521209E-17</c:v>
                </c:pt>
                <c:pt idx="319">
                  <c:v>4.7047904354E-17</c:v>
                </c:pt>
                <c:pt idx="320">
                  <c:v>6.90407807520003E-17</c:v>
                </c:pt>
                <c:pt idx="321">
                  <c:v>7.03606045510003E-17</c:v>
                </c:pt>
                <c:pt idx="322">
                  <c:v>5.1348755233E-17</c:v>
                </c:pt>
                <c:pt idx="323">
                  <c:v>5.7038048293E-17</c:v>
                </c:pt>
                <c:pt idx="324">
                  <c:v>7.25041502280003E-17</c:v>
                </c:pt>
                <c:pt idx="325">
                  <c:v>5.21160171480003E-17</c:v>
                </c:pt>
                <c:pt idx="326">
                  <c:v>6.41370552470002E-17</c:v>
                </c:pt>
                <c:pt idx="327">
                  <c:v>9.36154964150003E-17</c:v>
                </c:pt>
                <c:pt idx="328">
                  <c:v>6.89989230380003E-17</c:v>
                </c:pt>
                <c:pt idx="329">
                  <c:v>6.04340875370003E-17</c:v>
                </c:pt>
                <c:pt idx="330">
                  <c:v>7.14112871690003E-17</c:v>
                </c:pt>
                <c:pt idx="331">
                  <c:v>7.50578093850003E-17</c:v>
                </c:pt>
                <c:pt idx="332">
                  <c:v>6.55047021560003E-17</c:v>
                </c:pt>
                <c:pt idx="333">
                  <c:v>6.50670711770002E-17</c:v>
                </c:pt>
                <c:pt idx="334">
                  <c:v>5.8042858064E-17</c:v>
                </c:pt>
                <c:pt idx="335">
                  <c:v>5.592586833E-17</c:v>
                </c:pt>
                <c:pt idx="336">
                  <c:v>6.87460817430003E-17</c:v>
                </c:pt>
                <c:pt idx="337">
                  <c:v>6.75913512530003E-17</c:v>
                </c:pt>
                <c:pt idx="338">
                  <c:v>7.81616995200003E-17</c:v>
                </c:pt>
                <c:pt idx="339">
                  <c:v>6.04557611910002E-17</c:v>
                </c:pt>
                <c:pt idx="340">
                  <c:v>4.6013782887E-17</c:v>
                </c:pt>
                <c:pt idx="341">
                  <c:v>5.61119263930001E-17</c:v>
                </c:pt>
                <c:pt idx="342">
                  <c:v>5.29929895280003E-17</c:v>
                </c:pt>
                <c:pt idx="343">
                  <c:v>4.1640434622E-17</c:v>
                </c:pt>
                <c:pt idx="344">
                  <c:v>3.5300206803E-17</c:v>
                </c:pt>
                <c:pt idx="345">
                  <c:v>3.7557559604E-17</c:v>
                </c:pt>
                <c:pt idx="346">
                  <c:v>4.0225679586E-17</c:v>
                </c:pt>
                <c:pt idx="347">
                  <c:v>4.0287948034E-17</c:v>
                </c:pt>
                <c:pt idx="348">
                  <c:v>4.5546825545E-17</c:v>
                </c:pt>
                <c:pt idx="349">
                  <c:v>4.1673755285E-17</c:v>
                </c:pt>
                <c:pt idx="350">
                  <c:v>3.7690870497E-17</c:v>
                </c:pt>
                <c:pt idx="351">
                  <c:v>4.5584678921E-17</c:v>
                </c:pt>
                <c:pt idx="352">
                  <c:v>4.6270029637E-17</c:v>
                </c:pt>
                <c:pt idx="353">
                  <c:v>4.4076297311E-17</c:v>
                </c:pt>
                <c:pt idx="354">
                  <c:v>4.57108272370002E-17</c:v>
                </c:pt>
                <c:pt idx="355">
                  <c:v>4.93163323290003E-17</c:v>
                </c:pt>
                <c:pt idx="356">
                  <c:v>4.5835904596E-17</c:v>
                </c:pt>
                <c:pt idx="357">
                  <c:v>5.0249884081E-17</c:v>
                </c:pt>
                <c:pt idx="358">
                  <c:v>6.0839350023E-17</c:v>
                </c:pt>
                <c:pt idx="359">
                  <c:v>4.7283078553E-17</c:v>
                </c:pt>
                <c:pt idx="360">
                  <c:v>3.5879193181E-17</c:v>
                </c:pt>
                <c:pt idx="361">
                  <c:v>3.3038512371E-17</c:v>
                </c:pt>
                <c:pt idx="362">
                  <c:v>3.3603348037E-17</c:v>
                </c:pt>
                <c:pt idx="363">
                  <c:v>3.3441978061E-17</c:v>
                </c:pt>
                <c:pt idx="364">
                  <c:v>4.5465616492E-17</c:v>
                </c:pt>
                <c:pt idx="365">
                  <c:v>7.52531946570003E-17</c:v>
                </c:pt>
                <c:pt idx="366">
                  <c:v>2.2979438631E-16</c:v>
                </c:pt>
                <c:pt idx="367">
                  <c:v>1.266216221E-16</c:v>
                </c:pt>
                <c:pt idx="368">
                  <c:v>3.7541317256E-17</c:v>
                </c:pt>
                <c:pt idx="369">
                  <c:v>2.8662754646E-17</c:v>
                </c:pt>
                <c:pt idx="370">
                  <c:v>2.1278294263E-17</c:v>
                </c:pt>
                <c:pt idx="371">
                  <c:v>3.3731730706E-17</c:v>
                </c:pt>
                <c:pt idx="372">
                  <c:v>4.6029780849E-17</c:v>
                </c:pt>
                <c:pt idx="373">
                  <c:v>3.6095755556E-17</c:v>
                </c:pt>
                <c:pt idx="374">
                  <c:v>2.9818028005E-17</c:v>
                </c:pt>
                <c:pt idx="375">
                  <c:v>3.1674343686E-17</c:v>
                </c:pt>
                <c:pt idx="376">
                  <c:v>3.5950797734E-17</c:v>
                </c:pt>
                <c:pt idx="377">
                  <c:v>3.3512878244E-17</c:v>
                </c:pt>
                <c:pt idx="378">
                  <c:v>3.0242316375E-17</c:v>
                </c:pt>
                <c:pt idx="379">
                  <c:v>3.1980337298E-17</c:v>
                </c:pt>
                <c:pt idx="380">
                  <c:v>2.6300914015E-17</c:v>
                </c:pt>
                <c:pt idx="381">
                  <c:v>2.7770967432E-17</c:v>
                </c:pt>
                <c:pt idx="382">
                  <c:v>3.1740241873E-17</c:v>
                </c:pt>
                <c:pt idx="383">
                  <c:v>3.1171977882E-17</c:v>
                </c:pt>
                <c:pt idx="384">
                  <c:v>3.940182576E-17</c:v>
                </c:pt>
                <c:pt idx="385">
                  <c:v>3.5584701412E-17</c:v>
                </c:pt>
                <c:pt idx="386">
                  <c:v>3.0623663501E-17</c:v>
                </c:pt>
                <c:pt idx="387">
                  <c:v>3.3437626917E-17</c:v>
                </c:pt>
                <c:pt idx="388">
                  <c:v>3.5784429005E-17</c:v>
                </c:pt>
                <c:pt idx="389">
                  <c:v>4.7286566157E-17</c:v>
                </c:pt>
                <c:pt idx="390">
                  <c:v>3.991066461E-17</c:v>
                </c:pt>
                <c:pt idx="391">
                  <c:v>4.3975267501E-17</c:v>
                </c:pt>
                <c:pt idx="392">
                  <c:v>5.94255294520003E-17</c:v>
                </c:pt>
                <c:pt idx="393">
                  <c:v>9.76611348230003E-17</c:v>
                </c:pt>
                <c:pt idx="394">
                  <c:v>8.60045668630003E-17</c:v>
                </c:pt>
                <c:pt idx="395">
                  <c:v>7.30515079380003E-17</c:v>
                </c:pt>
                <c:pt idx="396">
                  <c:v>9.59427579090003E-17</c:v>
                </c:pt>
                <c:pt idx="397">
                  <c:v>7.49613333870003E-17</c:v>
                </c:pt>
                <c:pt idx="398">
                  <c:v>4.80364090540002E-17</c:v>
                </c:pt>
                <c:pt idx="399">
                  <c:v>4.0747841335E-17</c:v>
                </c:pt>
                <c:pt idx="400">
                  <c:v>3.8221931502E-17</c:v>
                </c:pt>
                <c:pt idx="401">
                  <c:v>5.3952868476E-17</c:v>
                </c:pt>
                <c:pt idx="402">
                  <c:v>6.1043187981E-17</c:v>
                </c:pt>
                <c:pt idx="403">
                  <c:v>7.07418309360003E-17</c:v>
                </c:pt>
                <c:pt idx="404">
                  <c:v>8.41705114480003E-17</c:v>
                </c:pt>
                <c:pt idx="405">
                  <c:v>7.63982002680003E-17</c:v>
                </c:pt>
                <c:pt idx="406">
                  <c:v>7.00923676870003E-17</c:v>
                </c:pt>
                <c:pt idx="407">
                  <c:v>8.03405636160003E-17</c:v>
                </c:pt>
                <c:pt idx="408">
                  <c:v>1.1457790039E-16</c:v>
                </c:pt>
                <c:pt idx="409">
                  <c:v>1.0605677847E-16</c:v>
                </c:pt>
                <c:pt idx="410">
                  <c:v>8.51688124410003E-17</c:v>
                </c:pt>
                <c:pt idx="411">
                  <c:v>7.01892602600002E-17</c:v>
                </c:pt>
                <c:pt idx="412">
                  <c:v>9.64549402160003E-17</c:v>
                </c:pt>
                <c:pt idx="413">
                  <c:v>8.59230268310003E-17</c:v>
                </c:pt>
                <c:pt idx="414">
                  <c:v>1.2241648318E-16</c:v>
                </c:pt>
                <c:pt idx="415">
                  <c:v>1.5787621654E-16</c:v>
                </c:pt>
                <c:pt idx="416">
                  <c:v>1.1649147332E-16</c:v>
                </c:pt>
                <c:pt idx="417">
                  <c:v>1.0364625819E-16</c:v>
                </c:pt>
                <c:pt idx="418">
                  <c:v>1.5260047027E-16</c:v>
                </c:pt>
                <c:pt idx="419">
                  <c:v>1.8954566932E-16</c:v>
                </c:pt>
                <c:pt idx="420">
                  <c:v>1.586957763E-16</c:v>
                </c:pt>
                <c:pt idx="421">
                  <c:v>1.3092330809E-16</c:v>
                </c:pt>
                <c:pt idx="422">
                  <c:v>1.9934107867E-16</c:v>
                </c:pt>
                <c:pt idx="423">
                  <c:v>2.3670067773E-16</c:v>
                </c:pt>
                <c:pt idx="424">
                  <c:v>1.6289389682E-16</c:v>
                </c:pt>
                <c:pt idx="425">
                  <c:v>2.126051805E-16</c:v>
                </c:pt>
                <c:pt idx="426">
                  <c:v>2.6529161269E-16</c:v>
                </c:pt>
                <c:pt idx="427">
                  <c:v>2.7245604102E-16</c:v>
                </c:pt>
                <c:pt idx="428">
                  <c:v>3.0031028447E-16</c:v>
                </c:pt>
                <c:pt idx="429">
                  <c:v>2.50103738E-16</c:v>
                </c:pt>
                <c:pt idx="430">
                  <c:v>2.6644320106E-16</c:v>
                </c:pt>
                <c:pt idx="431">
                  <c:v>2.753949563E-16</c:v>
                </c:pt>
                <c:pt idx="432">
                  <c:v>3.1179440939E-16</c:v>
                </c:pt>
                <c:pt idx="433">
                  <c:v>3.1098692972E-16</c:v>
                </c:pt>
                <c:pt idx="434">
                  <c:v>2.7895657316E-16</c:v>
                </c:pt>
                <c:pt idx="435">
                  <c:v>3.4350430689E-16</c:v>
                </c:pt>
                <c:pt idx="436">
                  <c:v>3.3163368527E-16</c:v>
                </c:pt>
                <c:pt idx="437">
                  <c:v>3.3493027801E-16</c:v>
                </c:pt>
                <c:pt idx="438">
                  <c:v>3.963423042E-16</c:v>
                </c:pt>
                <c:pt idx="439">
                  <c:v>2.7545439309E-16</c:v>
                </c:pt>
                <c:pt idx="440">
                  <c:v>3.2222880798E-16</c:v>
                </c:pt>
                <c:pt idx="441">
                  <c:v>3.3112478731E-16</c:v>
                </c:pt>
                <c:pt idx="442">
                  <c:v>3.009737138E-16</c:v>
                </c:pt>
                <c:pt idx="443">
                  <c:v>2.419337816E-16</c:v>
                </c:pt>
                <c:pt idx="444">
                  <c:v>2.8492158579E-16</c:v>
                </c:pt>
                <c:pt idx="445">
                  <c:v>3.1107301433E-16</c:v>
                </c:pt>
                <c:pt idx="446">
                  <c:v>2.4556388245E-16</c:v>
                </c:pt>
                <c:pt idx="447">
                  <c:v>1.9105662565E-16</c:v>
                </c:pt>
                <c:pt idx="448">
                  <c:v>2.2424378594E-16</c:v>
                </c:pt>
                <c:pt idx="449">
                  <c:v>2.0156194237E-16</c:v>
                </c:pt>
                <c:pt idx="450">
                  <c:v>1.4730202692E-16</c:v>
                </c:pt>
                <c:pt idx="451">
                  <c:v>1.2893781679E-16</c:v>
                </c:pt>
                <c:pt idx="452">
                  <c:v>1.4600180167E-16</c:v>
                </c:pt>
                <c:pt idx="453">
                  <c:v>1.9110008162E-16</c:v>
                </c:pt>
                <c:pt idx="454">
                  <c:v>2.1507023704E-16</c:v>
                </c:pt>
                <c:pt idx="455">
                  <c:v>2.1953318857E-16</c:v>
                </c:pt>
                <c:pt idx="456">
                  <c:v>3.9214437627E-16</c:v>
                </c:pt>
                <c:pt idx="457">
                  <c:v>2.7563092704E-16</c:v>
                </c:pt>
                <c:pt idx="458">
                  <c:v>2.2022457952E-16</c:v>
                </c:pt>
                <c:pt idx="459">
                  <c:v>3.3906252824E-16</c:v>
                </c:pt>
                <c:pt idx="460">
                  <c:v>3.6938720271E-16</c:v>
                </c:pt>
                <c:pt idx="461">
                  <c:v>3.1821870778E-16</c:v>
                </c:pt>
                <c:pt idx="462">
                  <c:v>4.0854529536E-16</c:v>
                </c:pt>
                <c:pt idx="463">
                  <c:v>3.8747104395E-16</c:v>
                </c:pt>
                <c:pt idx="464">
                  <c:v>4.478859318E-16</c:v>
                </c:pt>
                <c:pt idx="465">
                  <c:v>4.1985487735E-16</c:v>
                </c:pt>
                <c:pt idx="466">
                  <c:v>3.441794371E-16</c:v>
                </c:pt>
                <c:pt idx="467">
                  <c:v>3.2564105634E-16</c:v>
                </c:pt>
                <c:pt idx="468">
                  <c:v>2.300735748E-16</c:v>
                </c:pt>
                <c:pt idx="469">
                  <c:v>2.2547629832E-16</c:v>
                </c:pt>
                <c:pt idx="470">
                  <c:v>2.4906302256E-16</c:v>
                </c:pt>
                <c:pt idx="471">
                  <c:v>1.8959940626E-16</c:v>
                </c:pt>
                <c:pt idx="472">
                  <c:v>1.4253802876E-16</c:v>
                </c:pt>
                <c:pt idx="473">
                  <c:v>1.6679064363E-16</c:v>
                </c:pt>
                <c:pt idx="474">
                  <c:v>1.8759765733E-16</c:v>
                </c:pt>
                <c:pt idx="475">
                  <c:v>1.9292102701E-16</c:v>
                </c:pt>
                <c:pt idx="476">
                  <c:v>1.7436384708E-16</c:v>
                </c:pt>
                <c:pt idx="477">
                  <c:v>1.4989947516E-16</c:v>
                </c:pt>
                <c:pt idx="478">
                  <c:v>1.3187680747E-16</c:v>
                </c:pt>
                <c:pt idx="479">
                  <c:v>1.4876809357E-16</c:v>
                </c:pt>
                <c:pt idx="480">
                  <c:v>1.2699404054E-16</c:v>
                </c:pt>
                <c:pt idx="481">
                  <c:v>1.1678982921E-16</c:v>
                </c:pt>
                <c:pt idx="482">
                  <c:v>1.2689448525E-16</c:v>
                </c:pt>
                <c:pt idx="483">
                  <c:v>1.3911713177E-16</c:v>
                </c:pt>
                <c:pt idx="484">
                  <c:v>1.1022893391E-16</c:v>
                </c:pt>
                <c:pt idx="485">
                  <c:v>7.53251649500003E-17</c:v>
                </c:pt>
                <c:pt idx="486">
                  <c:v>8.58112700520003E-17</c:v>
                </c:pt>
                <c:pt idx="487">
                  <c:v>1.1626895469E-16</c:v>
                </c:pt>
                <c:pt idx="488">
                  <c:v>8.66276016840003E-17</c:v>
                </c:pt>
                <c:pt idx="489">
                  <c:v>7.86506661860003E-17</c:v>
                </c:pt>
                <c:pt idx="490">
                  <c:v>9.45740949990003E-17</c:v>
                </c:pt>
                <c:pt idx="491">
                  <c:v>6.24709999070003E-17</c:v>
                </c:pt>
                <c:pt idx="492">
                  <c:v>8.00290027430003E-17</c:v>
                </c:pt>
                <c:pt idx="493">
                  <c:v>9.44503931500003E-17</c:v>
                </c:pt>
                <c:pt idx="494">
                  <c:v>8.26085956970003E-17</c:v>
                </c:pt>
                <c:pt idx="495">
                  <c:v>7.87071923670003E-17</c:v>
                </c:pt>
                <c:pt idx="496">
                  <c:v>8.91190331990003E-17</c:v>
                </c:pt>
                <c:pt idx="497">
                  <c:v>9.28011793010003E-17</c:v>
                </c:pt>
                <c:pt idx="498">
                  <c:v>9.21136045490003E-17</c:v>
                </c:pt>
                <c:pt idx="499">
                  <c:v>7.24949118950003E-17</c:v>
                </c:pt>
                <c:pt idx="500">
                  <c:v>7.18961799530003E-17</c:v>
                </c:pt>
                <c:pt idx="501">
                  <c:v>8.79927264770003E-17</c:v>
                </c:pt>
                <c:pt idx="502">
                  <c:v>1.009729868E-16</c:v>
                </c:pt>
                <c:pt idx="503">
                  <c:v>8.65524326120003E-17</c:v>
                </c:pt>
                <c:pt idx="504">
                  <c:v>8.36531249330003E-17</c:v>
                </c:pt>
                <c:pt idx="505">
                  <c:v>1.150578211E-16</c:v>
                </c:pt>
                <c:pt idx="506">
                  <c:v>1.5820776117E-16</c:v>
                </c:pt>
                <c:pt idx="507">
                  <c:v>1.7001664637E-16</c:v>
                </c:pt>
                <c:pt idx="508">
                  <c:v>1.5006402864E-16</c:v>
                </c:pt>
                <c:pt idx="509">
                  <c:v>1.5634837835E-16</c:v>
                </c:pt>
                <c:pt idx="510">
                  <c:v>1.6490460898E-16</c:v>
                </c:pt>
                <c:pt idx="511">
                  <c:v>1.7193185655E-16</c:v>
                </c:pt>
                <c:pt idx="512">
                  <c:v>1.1208452519E-16</c:v>
                </c:pt>
                <c:pt idx="513">
                  <c:v>1.0490257964E-16</c:v>
                </c:pt>
                <c:pt idx="514">
                  <c:v>1.0606247546E-16</c:v>
                </c:pt>
                <c:pt idx="515">
                  <c:v>1.0251937526E-16</c:v>
                </c:pt>
                <c:pt idx="516">
                  <c:v>8.29315123350003E-17</c:v>
                </c:pt>
                <c:pt idx="517">
                  <c:v>1.156098521E-16</c:v>
                </c:pt>
                <c:pt idx="518">
                  <c:v>1.23873723E-16</c:v>
                </c:pt>
                <c:pt idx="519">
                  <c:v>1.2314738815E-16</c:v>
                </c:pt>
                <c:pt idx="520">
                  <c:v>1.4860575682E-16</c:v>
                </c:pt>
                <c:pt idx="521">
                  <c:v>1.3103726477E-16</c:v>
                </c:pt>
                <c:pt idx="522">
                  <c:v>1.483796372E-16</c:v>
                </c:pt>
                <c:pt idx="523">
                  <c:v>1.267077417E-16</c:v>
                </c:pt>
                <c:pt idx="524">
                  <c:v>1.0163976909E-16</c:v>
                </c:pt>
                <c:pt idx="525">
                  <c:v>1.0986878366E-16</c:v>
                </c:pt>
                <c:pt idx="526">
                  <c:v>1.0605691067E-16</c:v>
                </c:pt>
                <c:pt idx="527">
                  <c:v>1.0139021907E-16</c:v>
                </c:pt>
                <c:pt idx="528">
                  <c:v>8.70867684810003E-17</c:v>
                </c:pt>
                <c:pt idx="529">
                  <c:v>7.09135681730003E-17</c:v>
                </c:pt>
                <c:pt idx="530">
                  <c:v>5.87533230820003E-17</c:v>
                </c:pt>
                <c:pt idx="531">
                  <c:v>8.43181040320002E-17</c:v>
                </c:pt>
                <c:pt idx="532">
                  <c:v>9.59844304470003E-17</c:v>
                </c:pt>
                <c:pt idx="533">
                  <c:v>9.63236358810003E-17</c:v>
                </c:pt>
                <c:pt idx="534">
                  <c:v>1.0171362311E-16</c:v>
                </c:pt>
                <c:pt idx="535">
                  <c:v>1.2948156514E-16</c:v>
                </c:pt>
                <c:pt idx="536">
                  <c:v>1.5866767377E-16</c:v>
                </c:pt>
                <c:pt idx="537">
                  <c:v>1.4843240074E-16</c:v>
                </c:pt>
                <c:pt idx="538">
                  <c:v>8.38800289620003E-17</c:v>
                </c:pt>
                <c:pt idx="539">
                  <c:v>9.02476101720003E-17</c:v>
                </c:pt>
                <c:pt idx="540">
                  <c:v>8.86210666500003E-17</c:v>
                </c:pt>
                <c:pt idx="541">
                  <c:v>1.050014885E-16</c:v>
                </c:pt>
                <c:pt idx="542">
                  <c:v>1.0984613146E-16</c:v>
                </c:pt>
                <c:pt idx="543">
                  <c:v>1.4111170343E-16</c:v>
                </c:pt>
                <c:pt idx="544">
                  <c:v>1.6586991862E-16</c:v>
                </c:pt>
                <c:pt idx="545">
                  <c:v>1.3968341599E-16</c:v>
                </c:pt>
                <c:pt idx="546">
                  <c:v>9.63057051500003E-17</c:v>
                </c:pt>
                <c:pt idx="547">
                  <c:v>1.042636499E-16</c:v>
                </c:pt>
                <c:pt idx="548">
                  <c:v>1.2996176838E-16</c:v>
                </c:pt>
                <c:pt idx="549">
                  <c:v>1.1172626594E-16</c:v>
                </c:pt>
                <c:pt idx="550">
                  <c:v>1.0684436356E-16</c:v>
                </c:pt>
                <c:pt idx="551">
                  <c:v>1.1572728753E-16</c:v>
                </c:pt>
                <c:pt idx="552">
                  <c:v>9.16058739290003E-17</c:v>
                </c:pt>
                <c:pt idx="553">
                  <c:v>6.059490057E-17</c:v>
                </c:pt>
                <c:pt idx="554">
                  <c:v>6.6328283597E-17</c:v>
                </c:pt>
                <c:pt idx="555">
                  <c:v>9.30143056570003E-17</c:v>
                </c:pt>
                <c:pt idx="556">
                  <c:v>1.1379201607E-16</c:v>
                </c:pt>
                <c:pt idx="557">
                  <c:v>1.1113781149E-16</c:v>
                </c:pt>
                <c:pt idx="558">
                  <c:v>1.1756625041E-16</c:v>
                </c:pt>
                <c:pt idx="559">
                  <c:v>9.94900880930003E-17</c:v>
                </c:pt>
                <c:pt idx="560">
                  <c:v>1.0413599523E-16</c:v>
                </c:pt>
                <c:pt idx="561">
                  <c:v>1.3671328942E-16</c:v>
                </c:pt>
                <c:pt idx="562">
                  <c:v>1.1464379779E-16</c:v>
                </c:pt>
                <c:pt idx="563">
                  <c:v>1.2220245283E-16</c:v>
                </c:pt>
                <c:pt idx="564">
                  <c:v>1.0913070011E-16</c:v>
                </c:pt>
                <c:pt idx="565">
                  <c:v>9.27795372210003E-17</c:v>
                </c:pt>
                <c:pt idx="566">
                  <c:v>9.55377469830003E-17</c:v>
                </c:pt>
                <c:pt idx="567">
                  <c:v>7.02646242090003E-17</c:v>
                </c:pt>
                <c:pt idx="568">
                  <c:v>6.38587527430003E-17</c:v>
                </c:pt>
                <c:pt idx="569">
                  <c:v>7.97305577490003E-17</c:v>
                </c:pt>
                <c:pt idx="570">
                  <c:v>6.05705501580001E-17</c:v>
                </c:pt>
                <c:pt idx="571">
                  <c:v>5.6261433691E-17</c:v>
                </c:pt>
                <c:pt idx="572">
                  <c:v>6.54719512990002E-17</c:v>
                </c:pt>
                <c:pt idx="573">
                  <c:v>7.00084972650003E-17</c:v>
                </c:pt>
                <c:pt idx="574">
                  <c:v>6.00842342520003E-17</c:v>
                </c:pt>
                <c:pt idx="575">
                  <c:v>6.20694203040002E-17</c:v>
                </c:pt>
                <c:pt idx="576">
                  <c:v>9.24129431770003E-17</c:v>
                </c:pt>
                <c:pt idx="577">
                  <c:v>1.0824287472E-16</c:v>
                </c:pt>
                <c:pt idx="578">
                  <c:v>8.43488666200003E-17</c:v>
                </c:pt>
                <c:pt idx="579">
                  <c:v>7.52503846820003E-17</c:v>
                </c:pt>
                <c:pt idx="580">
                  <c:v>6.95974036060003E-17</c:v>
                </c:pt>
                <c:pt idx="581">
                  <c:v>1.0565381146E-16</c:v>
                </c:pt>
                <c:pt idx="582">
                  <c:v>1.1940709173E-16</c:v>
                </c:pt>
                <c:pt idx="583">
                  <c:v>9.37250837590003E-17</c:v>
                </c:pt>
                <c:pt idx="584">
                  <c:v>1.0151800922E-16</c:v>
                </c:pt>
                <c:pt idx="585">
                  <c:v>1.0697191557E-16</c:v>
                </c:pt>
                <c:pt idx="586">
                  <c:v>8.26247483100003E-17</c:v>
                </c:pt>
                <c:pt idx="587">
                  <c:v>7.78371665550003E-17</c:v>
                </c:pt>
                <c:pt idx="588">
                  <c:v>1.204815939E-16</c:v>
                </c:pt>
                <c:pt idx="589">
                  <c:v>1.3137779611E-16</c:v>
                </c:pt>
                <c:pt idx="590">
                  <c:v>1.2943539886E-16</c:v>
                </c:pt>
                <c:pt idx="591">
                  <c:v>1.2065191291E-16</c:v>
                </c:pt>
                <c:pt idx="592">
                  <c:v>1.4770918173E-16</c:v>
                </c:pt>
                <c:pt idx="593">
                  <c:v>1.7801483871E-16</c:v>
                </c:pt>
                <c:pt idx="594">
                  <c:v>1.5939139038E-16</c:v>
                </c:pt>
                <c:pt idx="595">
                  <c:v>2.0175610279E-16</c:v>
                </c:pt>
                <c:pt idx="596">
                  <c:v>2.7683780546E-16</c:v>
                </c:pt>
                <c:pt idx="597">
                  <c:v>3.7399307943E-16</c:v>
                </c:pt>
                <c:pt idx="598">
                  <c:v>3.0317529045E-16</c:v>
                </c:pt>
                <c:pt idx="599">
                  <c:v>2.3599205102E-16</c:v>
                </c:pt>
                <c:pt idx="600">
                  <c:v>2.1999034352E-16</c:v>
                </c:pt>
                <c:pt idx="601">
                  <c:v>2.5512262748E-16</c:v>
                </c:pt>
                <c:pt idx="602">
                  <c:v>2.1731355295E-16</c:v>
                </c:pt>
                <c:pt idx="603">
                  <c:v>1.8518839417E-16</c:v>
                </c:pt>
                <c:pt idx="604">
                  <c:v>2.098070968E-16</c:v>
                </c:pt>
                <c:pt idx="605">
                  <c:v>2.7350316678E-16</c:v>
                </c:pt>
                <c:pt idx="606">
                  <c:v>2.3993551029E-16</c:v>
                </c:pt>
                <c:pt idx="607">
                  <c:v>1.5248683323E-16</c:v>
                </c:pt>
                <c:pt idx="608">
                  <c:v>1.4687020628E-16</c:v>
                </c:pt>
                <c:pt idx="609">
                  <c:v>1.6238851436E-16</c:v>
                </c:pt>
                <c:pt idx="610">
                  <c:v>1.9323279547E-16</c:v>
                </c:pt>
                <c:pt idx="611">
                  <c:v>1.5993087666E-16</c:v>
                </c:pt>
                <c:pt idx="612">
                  <c:v>1.6961184316E-16</c:v>
                </c:pt>
                <c:pt idx="613">
                  <c:v>1.4833624165E-16</c:v>
                </c:pt>
                <c:pt idx="614">
                  <c:v>1.684980927E-16</c:v>
                </c:pt>
                <c:pt idx="615">
                  <c:v>1.8087444904E-16</c:v>
                </c:pt>
                <c:pt idx="616">
                  <c:v>1.4132762809E-16</c:v>
                </c:pt>
                <c:pt idx="617">
                  <c:v>1.3763292617E-16</c:v>
                </c:pt>
                <c:pt idx="618">
                  <c:v>1.5998643872E-16</c:v>
                </c:pt>
                <c:pt idx="619">
                  <c:v>1.9605988518E-16</c:v>
                </c:pt>
                <c:pt idx="620">
                  <c:v>2.0861109804E-16</c:v>
                </c:pt>
                <c:pt idx="621">
                  <c:v>1.8850264959E-16</c:v>
                </c:pt>
                <c:pt idx="622">
                  <c:v>1.600330711E-16</c:v>
                </c:pt>
                <c:pt idx="623">
                  <c:v>2.0469316856E-16</c:v>
                </c:pt>
                <c:pt idx="624">
                  <c:v>2.3027636121E-16</c:v>
                </c:pt>
                <c:pt idx="625">
                  <c:v>2.0145818612E-16</c:v>
                </c:pt>
                <c:pt idx="626">
                  <c:v>1.6928944557E-16</c:v>
                </c:pt>
                <c:pt idx="627">
                  <c:v>1.7295083942E-16</c:v>
                </c:pt>
                <c:pt idx="628">
                  <c:v>1.4868755024E-16</c:v>
                </c:pt>
                <c:pt idx="629">
                  <c:v>1.491564403E-16</c:v>
                </c:pt>
                <c:pt idx="630">
                  <c:v>1.3810226459E-16</c:v>
                </c:pt>
                <c:pt idx="631">
                  <c:v>1.5959183156E-16</c:v>
                </c:pt>
                <c:pt idx="632">
                  <c:v>1.4404722531E-16</c:v>
                </c:pt>
                <c:pt idx="633">
                  <c:v>1.1197533838E-16</c:v>
                </c:pt>
                <c:pt idx="634">
                  <c:v>1.34508266E-16</c:v>
                </c:pt>
                <c:pt idx="635">
                  <c:v>1.4639324308E-16</c:v>
                </c:pt>
                <c:pt idx="636">
                  <c:v>1.2014417277E-16</c:v>
                </c:pt>
                <c:pt idx="637">
                  <c:v>1.1757093798E-16</c:v>
                </c:pt>
                <c:pt idx="638">
                  <c:v>3.4238989817E-16</c:v>
                </c:pt>
                <c:pt idx="639">
                  <c:v>5.1655511084E-15</c:v>
                </c:pt>
                <c:pt idx="640">
                  <c:v>9.08060672530003E-15</c:v>
                </c:pt>
                <c:pt idx="641">
                  <c:v>2.4873162154E-15</c:v>
                </c:pt>
                <c:pt idx="642">
                  <c:v>1.288698244E-16</c:v>
                </c:pt>
                <c:pt idx="643">
                  <c:v>7.24076557250003E-17</c:v>
                </c:pt>
                <c:pt idx="644">
                  <c:v>6.74574142920003E-17</c:v>
                </c:pt>
                <c:pt idx="645">
                  <c:v>8.56735219250003E-17</c:v>
                </c:pt>
                <c:pt idx="646">
                  <c:v>1.2244698608E-16</c:v>
                </c:pt>
                <c:pt idx="647">
                  <c:v>1.1436697482E-16</c:v>
                </c:pt>
                <c:pt idx="648">
                  <c:v>9.90790213370003E-17</c:v>
                </c:pt>
                <c:pt idx="649">
                  <c:v>1.1098755124E-16</c:v>
                </c:pt>
                <c:pt idx="650">
                  <c:v>1.3494929527E-16</c:v>
                </c:pt>
                <c:pt idx="651">
                  <c:v>1.3535308453E-16</c:v>
                </c:pt>
                <c:pt idx="652">
                  <c:v>1.2714484974E-16</c:v>
                </c:pt>
                <c:pt idx="653">
                  <c:v>1.4372730501E-16</c:v>
                </c:pt>
                <c:pt idx="654">
                  <c:v>1.8285600568E-16</c:v>
                </c:pt>
                <c:pt idx="655">
                  <c:v>1.5355757471E-16</c:v>
                </c:pt>
                <c:pt idx="656">
                  <c:v>1.8308535613E-16</c:v>
                </c:pt>
                <c:pt idx="657">
                  <c:v>1.9072480564E-16</c:v>
                </c:pt>
                <c:pt idx="658">
                  <c:v>1.3144642576E-16</c:v>
                </c:pt>
                <c:pt idx="659">
                  <c:v>1.0291117161E-16</c:v>
                </c:pt>
                <c:pt idx="660">
                  <c:v>8.51272276480003E-17</c:v>
                </c:pt>
                <c:pt idx="661">
                  <c:v>1.0675811405E-16</c:v>
                </c:pt>
                <c:pt idx="662">
                  <c:v>1.3384062237E-16</c:v>
                </c:pt>
                <c:pt idx="663">
                  <c:v>1.1897086019E-16</c:v>
                </c:pt>
                <c:pt idx="664">
                  <c:v>1.1785920384E-16</c:v>
                </c:pt>
                <c:pt idx="665">
                  <c:v>1.3130096983E-16</c:v>
                </c:pt>
                <c:pt idx="666">
                  <c:v>1.0295116186E-16</c:v>
                </c:pt>
                <c:pt idx="667">
                  <c:v>1.0304793256E-16</c:v>
                </c:pt>
                <c:pt idx="668">
                  <c:v>1.2812561981E-16</c:v>
                </c:pt>
                <c:pt idx="669">
                  <c:v>1.1060314949E-16</c:v>
                </c:pt>
                <c:pt idx="670">
                  <c:v>1.4233133207E-16</c:v>
                </c:pt>
                <c:pt idx="671">
                  <c:v>2.017572202E-16</c:v>
                </c:pt>
                <c:pt idx="672">
                  <c:v>1.6740263308E-16</c:v>
                </c:pt>
                <c:pt idx="673">
                  <c:v>1.2994302947E-16</c:v>
                </c:pt>
                <c:pt idx="674">
                  <c:v>1.5535247841E-16</c:v>
                </c:pt>
                <c:pt idx="675">
                  <c:v>1.6199324496E-16</c:v>
                </c:pt>
                <c:pt idx="676">
                  <c:v>1.6585927187E-16</c:v>
                </c:pt>
                <c:pt idx="677">
                  <c:v>2.2720299222E-16</c:v>
                </c:pt>
                <c:pt idx="678">
                  <c:v>2.0879597015E-16</c:v>
                </c:pt>
                <c:pt idx="679">
                  <c:v>1.5964937273E-16</c:v>
                </c:pt>
                <c:pt idx="680">
                  <c:v>1.8902671504E-16</c:v>
                </c:pt>
                <c:pt idx="681">
                  <c:v>2.1386779979E-16</c:v>
                </c:pt>
                <c:pt idx="682">
                  <c:v>1.9451949321E-16</c:v>
                </c:pt>
                <c:pt idx="683">
                  <c:v>1.6048148265E-16</c:v>
                </c:pt>
                <c:pt idx="684">
                  <c:v>1.4374119746E-16</c:v>
                </c:pt>
                <c:pt idx="685">
                  <c:v>1.265033552E-16</c:v>
                </c:pt>
                <c:pt idx="686">
                  <c:v>1.8767412897E-16</c:v>
                </c:pt>
                <c:pt idx="687">
                  <c:v>2.4025263406E-16</c:v>
                </c:pt>
                <c:pt idx="688">
                  <c:v>2.1226357527E-16</c:v>
                </c:pt>
                <c:pt idx="689">
                  <c:v>2.4864652265E-16</c:v>
                </c:pt>
                <c:pt idx="690">
                  <c:v>2.5059101833E-16</c:v>
                </c:pt>
                <c:pt idx="691">
                  <c:v>1.9746022013E-16</c:v>
                </c:pt>
                <c:pt idx="692">
                  <c:v>2.0537148642E-16</c:v>
                </c:pt>
                <c:pt idx="693">
                  <c:v>2.1049977248E-16</c:v>
                </c:pt>
                <c:pt idx="694">
                  <c:v>2.3469731065E-16</c:v>
                </c:pt>
                <c:pt idx="695">
                  <c:v>3.6312227311E-16</c:v>
                </c:pt>
                <c:pt idx="696">
                  <c:v>3.7172363911E-16</c:v>
                </c:pt>
                <c:pt idx="697">
                  <c:v>2.0949385224E-16</c:v>
                </c:pt>
                <c:pt idx="698">
                  <c:v>1.6785924914E-16</c:v>
                </c:pt>
                <c:pt idx="699">
                  <c:v>2.2985347951E-16</c:v>
                </c:pt>
                <c:pt idx="700">
                  <c:v>2.4255983399E-16</c:v>
                </c:pt>
                <c:pt idx="701">
                  <c:v>2.3694346166E-16</c:v>
                </c:pt>
                <c:pt idx="702">
                  <c:v>1.9307030879E-16</c:v>
                </c:pt>
                <c:pt idx="703">
                  <c:v>2.4120498544E-16</c:v>
                </c:pt>
                <c:pt idx="704">
                  <c:v>2.6176694364E-16</c:v>
                </c:pt>
                <c:pt idx="705">
                  <c:v>2.9323194484E-16</c:v>
                </c:pt>
                <c:pt idx="706">
                  <c:v>2.1707437666E-16</c:v>
                </c:pt>
                <c:pt idx="707">
                  <c:v>1.8591552142E-16</c:v>
                </c:pt>
                <c:pt idx="708">
                  <c:v>2.2840101262E-16</c:v>
                </c:pt>
                <c:pt idx="709">
                  <c:v>3.7556992879E-16</c:v>
                </c:pt>
                <c:pt idx="710">
                  <c:v>4.3305610917E-16</c:v>
                </c:pt>
                <c:pt idx="711">
                  <c:v>3.8960101006E-16</c:v>
                </c:pt>
                <c:pt idx="712">
                  <c:v>3.1958788181E-16</c:v>
                </c:pt>
                <c:pt idx="713">
                  <c:v>3.6001883519E-16</c:v>
                </c:pt>
                <c:pt idx="714">
                  <c:v>3.6508100679E-16</c:v>
                </c:pt>
                <c:pt idx="715">
                  <c:v>4.0833623491E-16</c:v>
                </c:pt>
                <c:pt idx="716">
                  <c:v>4.6809781987E-16</c:v>
                </c:pt>
                <c:pt idx="717">
                  <c:v>5.9627131175E-16</c:v>
                </c:pt>
                <c:pt idx="718">
                  <c:v>5.6925248029E-16</c:v>
                </c:pt>
                <c:pt idx="719">
                  <c:v>7.47743196050003E-16</c:v>
                </c:pt>
                <c:pt idx="720">
                  <c:v>9.04768651610003E-16</c:v>
                </c:pt>
                <c:pt idx="721">
                  <c:v>8.18241190540003E-16</c:v>
                </c:pt>
                <c:pt idx="722">
                  <c:v>7.17199332300003E-16</c:v>
                </c:pt>
                <c:pt idx="723">
                  <c:v>6.90616428450003E-16</c:v>
                </c:pt>
                <c:pt idx="724">
                  <c:v>7.25759854450002E-16</c:v>
                </c:pt>
                <c:pt idx="725">
                  <c:v>5.8249525797E-16</c:v>
                </c:pt>
                <c:pt idx="726">
                  <c:v>5.5783126708E-16</c:v>
                </c:pt>
                <c:pt idx="727">
                  <c:v>4.7422406036E-16</c:v>
                </c:pt>
                <c:pt idx="728">
                  <c:v>6.86609864410003E-16</c:v>
                </c:pt>
                <c:pt idx="729">
                  <c:v>8.03307167610003E-16</c:v>
                </c:pt>
                <c:pt idx="730">
                  <c:v>5.6744221474E-16</c:v>
                </c:pt>
                <c:pt idx="731">
                  <c:v>4.8425207275E-16</c:v>
                </c:pt>
                <c:pt idx="732">
                  <c:v>6.44123836130003E-16</c:v>
                </c:pt>
                <c:pt idx="733">
                  <c:v>5.24784991530001E-16</c:v>
                </c:pt>
                <c:pt idx="734">
                  <c:v>4.6685739846E-16</c:v>
                </c:pt>
                <c:pt idx="735">
                  <c:v>4.0309365959E-16</c:v>
                </c:pt>
                <c:pt idx="736">
                  <c:v>4.1289195861E-16</c:v>
                </c:pt>
                <c:pt idx="737">
                  <c:v>5.21804289240001E-16</c:v>
                </c:pt>
                <c:pt idx="738">
                  <c:v>4.036708526E-16</c:v>
                </c:pt>
                <c:pt idx="739">
                  <c:v>3.3044896761E-16</c:v>
                </c:pt>
                <c:pt idx="740">
                  <c:v>3.9935561936E-16</c:v>
                </c:pt>
                <c:pt idx="741">
                  <c:v>8.43394676120003E-16</c:v>
                </c:pt>
                <c:pt idx="742">
                  <c:v>1.1964945613E-15</c:v>
                </c:pt>
                <c:pt idx="743">
                  <c:v>6.41937305840003E-16</c:v>
                </c:pt>
                <c:pt idx="744">
                  <c:v>5.5564350655E-16</c:v>
                </c:pt>
                <c:pt idx="745">
                  <c:v>5.4079248881E-16</c:v>
                </c:pt>
                <c:pt idx="746">
                  <c:v>4.309634933E-16</c:v>
                </c:pt>
                <c:pt idx="747">
                  <c:v>4.4854648393E-16</c:v>
                </c:pt>
                <c:pt idx="748">
                  <c:v>4.98987012900001E-16</c:v>
                </c:pt>
                <c:pt idx="749">
                  <c:v>6.98854764490003E-16</c:v>
                </c:pt>
                <c:pt idx="750">
                  <c:v>6.60977820350002E-16</c:v>
                </c:pt>
                <c:pt idx="751">
                  <c:v>4.6372311023E-16</c:v>
                </c:pt>
                <c:pt idx="752">
                  <c:v>3.9277821046E-16</c:v>
                </c:pt>
                <c:pt idx="753">
                  <c:v>4.2077454293E-16</c:v>
                </c:pt>
                <c:pt idx="754">
                  <c:v>7.08141210470003E-16</c:v>
                </c:pt>
                <c:pt idx="755">
                  <c:v>8.39855621070003E-16</c:v>
                </c:pt>
                <c:pt idx="756">
                  <c:v>5.1055949109E-16</c:v>
                </c:pt>
                <c:pt idx="757">
                  <c:v>4.2734232552E-16</c:v>
                </c:pt>
                <c:pt idx="758">
                  <c:v>4.1644009827E-16</c:v>
                </c:pt>
                <c:pt idx="759">
                  <c:v>3.6584234983E-16</c:v>
                </c:pt>
                <c:pt idx="760">
                  <c:v>3.9692730316E-16</c:v>
                </c:pt>
                <c:pt idx="761">
                  <c:v>4.5194977205E-16</c:v>
                </c:pt>
                <c:pt idx="762">
                  <c:v>4.5599243861E-16</c:v>
                </c:pt>
                <c:pt idx="763">
                  <c:v>4.5912077792E-16</c:v>
                </c:pt>
                <c:pt idx="764">
                  <c:v>4.4610933823E-16</c:v>
                </c:pt>
                <c:pt idx="765">
                  <c:v>3.9073861837E-16</c:v>
                </c:pt>
                <c:pt idx="766">
                  <c:v>3.637620269E-16</c:v>
                </c:pt>
                <c:pt idx="767">
                  <c:v>5.3324751941E-16</c:v>
                </c:pt>
                <c:pt idx="768">
                  <c:v>5.41934371210003E-16</c:v>
                </c:pt>
                <c:pt idx="769">
                  <c:v>4.74348979190002E-16</c:v>
                </c:pt>
                <c:pt idx="770">
                  <c:v>3.9747968466E-16</c:v>
                </c:pt>
                <c:pt idx="771">
                  <c:v>3.6296788441E-16</c:v>
                </c:pt>
                <c:pt idx="772">
                  <c:v>3.5055507832E-16</c:v>
                </c:pt>
                <c:pt idx="773">
                  <c:v>4.0642528259E-16</c:v>
                </c:pt>
                <c:pt idx="774">
                  <c:v>3.6043933804E-16</c:v>
                </c:pt>
                <c:pt idx="775">
                  <c:v>4.6806152912E-16</c:v>
                </c:pt>
                <c:pt idx="776">
                  <c:v>4.5100979078E-16</c:v>
                </c:pt>
                <c:pt idx="777">
                  <c:v>5.010714733E-16</c:v>
                </c:pt>
                <c:pt idx="778">
                  <c:v>5.93265652840001E-16</c:v>
                </c:pt>
                <c:pt idx="779">
                  <c:v>6.60316144360002E-16</c:v>
                </c:pt>
                <c:pt idx="780">
                  <c:v>5.98150774500003E-16</c:v>
                </c:pt>
                <c:pt idx="781">
                  <c:v>5.18106108300002E-16</c:v>
                </c:pt>
                <c:pt idx="782">
                  <c:v>4.7247893399E-16</c:v>
                </c:pt>
                <c:pt idx="783">
                  <c:v>6.21335413110002E-16</c:v>
                </c:pt>
                <c:pt idx="784">
                  <c:v>6.48845982560002E-16</c:v>
                </c:pt>
                <c:pt idx="785">
                  <c:v>4.9211722191E-16</c:v>
                </c:pt>
                <c:pt idx="786">
                  <c:v>4.3835800086E-16</c:v>
                </c:pt>
                <c:pt idx="787">
                  <c:v>6.13702289930001E-16</c:v>
                </c:pt>
                <c:pt idx="788">
                  <c:v>7.37534512530003E-16</c:v>
                </c:pt>
                <c:pt idx="789">
                  <c:v>7.10728693020001E-16</c:v>
                </c:pt>
                <c:pt idx="790">
                  <c:v>6.0399854461E-16</c:v>
                </c:pt>
                <c:pt idx="791">
                  <c:v>5.92304371610003E-16</c:v>
                </c:pt>
                <c:pt idx="792">
                  <c:v>5.50526184120001E-16</c:v>
                </c:pt>
                <c:pt idx="793">
                  <c:v>7.35713421870001E-16</c:v>
                </c:pt>
                <c:pt idx="794">
                  <c:v>5.1098399081E-16</c:v>
                </c:pt>
                <c:pt idx="795">
                  <c:v>4.9510328777E-16</c:v>
                </c:pt>
                <c:pt idx="796">
                  <c:v>4.2467360326E-16</c:v>
                </c:pt>
                <c:pt idx="797">
                  <c:v>4.6499177682E-16</c:v>
                </c:pt>
                <c:pt idx="798">
                  <c:v>5.43621806370002E-16</c:v>
                </c:pt>
                <c:pt idx="799">
                  <c:v>4.7164652884E-16</c:v>
                </c:pt>
                <c:pt idx="800">
                  <c:v>4.5509590953E-16</c:v>
                </c:pt>
                <c:pt idx="801">
                  <c:v>3.6838283473E-16</c:v>
                </c:pt>
                <c:pt idx="802">
                  <c:v>4.2204295826E-16</c:v>
                </c:pt>
                <c:pt idx="803">
                  <c:v>1.0213069452E-15</c:v>
                </c:pt>
                <c:pt idx="804">
                  <c:v>1.4309337795E-15</c:v>
                </c:pt>
                <c:pt idx="805">
                  <c:v>9.82765988560003E-16</c:v>
                </c:pt>
                <c:pt idx="806">
                  <c:v>4.4516252047E-16</c:v>
                </c:pt>
                <c:pt idx="807">
                  <c:v>4.8769356354E-16</c:v>
                </c:pt>
                <c:pt idx="808">
                  <c:v>4.92986209210003E-16</c:v>
                </c:pt>
                <c:pt idx="809">
                  <c:v>4.5107350691E-16</c:v>
                </c:pt>
                <c:pt idx="810">
                  <c:v>5.55762721310002E-16</c:v>
                </c:pt>
                <c:pt idx="811">
                  <c:v>5.74627331490003E-16</c:v>
                </c:pt>
                <c:pt idx="812">
                  <c:v>6.95034262620003E-16</c:v>
                </c:pt>
                <c:pt idx="813">
                  <c:v>6.06854150560002E-16</c:v>
                </c:pt>
                <c:pt idx="814">
                  <c:v>5.7348883822E-16</c:v>
                </c:pt>
                <c:pt idx="815">
                  <c:v>5.17384740140001E-16</c:v>
                </c:pt>
                <c:pt idx="816">
                  <c:v>4.9947262363E-16</c:v>
                </c:pt>
                <c:pt idx="817">
                  <c:v>4.9288695224E-16</c:v>
                </c:pt>
                <c:pt idx="818">
                  <c:v>4.2004470875E-16</c:v>
                </c:pt>
                <c:pt idx="819">
                  <c:v>4.3872904943E-16</c:v>
                </c:pt>
                <c:pt idx="820">
                  <c:v>6.44161357360003E-16</c:v>
                </c:pt>
                <c:pt idx="821">
                  <c:v>6.74999880980002E-16</c:v>
                </c:pt>
                <c:pt idx="822">
                  <c:v>4.3181718281E-16</c:v>
                </c:pt>
                <c:pt idx="823">
                  <c:v>4.0206099855E-16</c:v>
                </c:pt>
                <c:pt idx="824">
                  <c:v>4.0282347855E-16</c:v>
                </c:pt>
                <c:pt idx="825">
                  <c:v>3.9367325925E-16</c:v>
                </c:pt>
                <c:pt idx="826">
                  <c:v>4.3353604014E-16</c:v>
                </c:pt>
                <c:pt idx="827">
                  <c:v>4.5825171673E-16</c:v>
                </c:pt>
                <c:pt idx="828">
                  <c:v>3.708601461E-16</c:v>
                </c:pt>
                <c:pt idx="829">
                  <c:v>3.1600326054E-16</c:v>
                </c:pt>
                <c:pt idx="830">
                  <c:v>4.2755564554E-16</c:v>
                </c:pt>
                <c:pt idx="831">
                  <c:v>5.1989647066E-16</c:v>
                </c:pt>
                <c:pt idx="832">
                  <c:v>3.838208468E-16</c:v>
                </c:pt>
                <c:pt idx="833">
                  <c:v>3.7077056586E-16</c:v>
                </c:pt>
                <c:pt idx="834">
                  <c:v>3.8118049324E-16</c:v>
                </c:pt>
                <c:pt idx="835">
                  <c:v>3.1959184786E-16</c:v>
                </c:pt>
                <c:pt idx="836">
                  <c:v>3.1193165944E-16</c:v>
                </c:pt>
                <c:pt idx="837">
                  <c:v>3.6986484677E-16</c:v>
                </c:pt>
                <c:pt idx="838">
                  <c:v>4.1291872618E-16</c:v>
                </c:pt>
                <c:pt idx="839">
                  <c:v>3.4884016454E-16</c:v>
                </c:pt>
                <c:pt idx="840">
                  <c:v>3.0681283913E-16</c:v>
                </c:pt>
                <c:pt idx="841">
                  <c:v>2.6745533738E-16</c:v>
                </c:pt>
                <c:pt idx="842">
                  <c:v>3.031364016E-16</c:v>
                </c:pt>
                <c:pt idx="843">
                  <c:v>2.4326889131E-16</c:v>
                </c:pt>
                <c:pt idx="844">
                  <c:v>2.953008854E-16</c:v>
                </c:pt>
                <c:pt idx="845">
                  <c:v>2.4316945689E-16</c:v>
                </c:pt>
                <c:pt idx="846">
                  <c:v>1.6270608585E-16</c:v>
                </c:pt>
                <c:pt idx="847">
                  <c:v>2.1099090819E-16</c:v>
                </c:pt>
                <c:pt idx="848">
                  <c:v>2.6326285051E-16</c:v>
                </c:pt>
                <c:pt idx="849">
                  <c:v>2.5950732562E-16</c:v>
                </c:pt>
                <c:pt idx="850">
                  <c:v>2.3323734202E-16</c:v>
                </c:pt>
                <c:pt idx="851">
                  <c:v>1.8685605174E-16</c:v>
                </c:pt>
                <c:pt idx="852">
                  <c:v>2.2027036682E-16</c:v>
                </c:pt>
                <c:pt idx="853">
                  <c:v>2.2986077356E-16</c:v>
                </c:pt>
                <c:pt idx="854">
                  <c:v>2.5625037767E-16</c:v>
                </c:pt>
                <c:pt idx="855">
                  <c:v>2.8318980806E-16</c:v>
                </c:pt>
                <c:pt idx="856">
                  <c:v>2.5772442298E-16</c:v>
                </c:pt>
                <c:pt idx="857">
                  <c:v>2.9349471449E-16</c:v>
                </c:pt>
                <c:pt idx="858">
                  <c:v>2.420204069E-16</c:v>
                </c:pt>
                <c:pt idx="859">
                  <c:v>2.3197530587E-16</c:v>
                </c:pt>
                <c:pt idx="860">
                  <c:v>2.4608211049E-16</c:v>
                </c:pt>
                <c:pt idx="861">
                  <c:v>2.5007459029E-16</c:v>
                </c:pt>
                <c:pt idx="862">
                  <c:v>2.0943638163E-16</c:v>
                </c:pt>
                <c:pt idx="863">
                  <c:v>2.2413397948E-16</c:v>
                </c:pt>
                <c:pt idx="864">
                  <c:v>2.4409026518E-16</c:v>
                </c:pt>
                <c:pt idx="865">
                  <c:v>2.1240916148E-16</c:v>
                </c:pt>
                <c:pt idx="866">
                  <c:v>2.4098464175E-16</c:v>
                </c:pt>
                <c:pt idx="867">
                  <c:v>2.7948323563E-16</c:v>
                </c:pt>
                <c:pt idx="868">
                  <c:v>2.9086617617E-16</c:v>
                </c:pt>
                <c:pt idx="869">
                  <c:v>3.6417055178E-16</c:v>
                </c:pt>
                <c:pt idx="870">
                  <c:v>2.1802666834E-16</c:v>
                </c:pt>
                <c:pt idx="871">
                  <c:v>1.9441333585E-16</c:v>
                </c:pt>
                <c:pt idx="872">
                  <c:v>1.6895084352E-16</c:v>
                </c:pt>
                <c:pt idx="873">
                  <c:v>1.9692853533E-16</c:v>
                </c:pt>
                <c:pt idx="874">
                  <c:v>2.3322391133E-16</c:v>
                </c:pt>
                <c:pt idx="875">
                  <c:v>2.3511477259E-16</c:v>
                </c:pt>
                <c:pt idx="876">
                  <c:v>1.9635367629E-16</c:v>
                </c:pt>
                <c:pt idx="877">
                  <c:v>1.722734407E-16</c:v>
                </c:pt>
                <c:pt idx="878">
                  <c:v>2.0879633738E-16</c:v>
                </c:pt>
                <c:pt idx="879">
                  <c:v>1.872450193E-16</c:v>
                </c:pt>
                <c:pt idx="880">
                  <c:v>1.8720706095E-16</c:v>
                </c:pt>
                <c:pt idx="881">
                  <c:v>2.0291401476E-16</c:v>
                </c:pt>
                <c:pt idx="882">
                  <c:v>2.2123831202E-16</c:v>
                </c:pt>
                <c:pt idx="883">
                  <c:v>2.2514290105E-16</c:v>
                </c:pt>
                <c:pt idx="884">
                  <c:v>2.4234856959E-16</c:v>
                </c:pt>
                <c:pt idx="885">
                  <c:v>2.535657804E-16</c:v>
                </c:pt>
                <c:pt idx="886">
                  <c:v>2.5006908857E-16</c:v>
                </c:pt>
                <c:pt idx="887">
                  <c:v>2.9101972362E-16</c:v>
                </c:pt>
                <c:pt idx="888">
                  <c:v>2.8615162029E-16</c:v>
                </c:pt>
                <c:pt idx="889">
                  <c:v>3.729182718E-16</c:v>
                </c:pt>
                <c:pt idx="890">
                  <c:v>4.2490042325E-16</c:v>
                </c:pt>
                <c:pt idx="891">
                  <c:v>3.0510243797E-16</c:v>
                </c:pt>
                <c:pt idx="892">
                  <c:v>2.7793716229E-16</c:v>
                </c:pt>
                <c:pt idx="893">
                  <c:v>2.8769899124E-16</c:v>
                </c:pt>
                <c:pt idx="894">
                  <c:v>2.439615686E-16</c:v>
                </c:pt>
                <c:pt idx="895">
                  <c:v>2.8734940195E-16</c:v>
                </c:pt>
                <c:pt idx="896">
                  <c:v>2.4235649034E-16</c:v>
                </c:pt>
                <c:pt idx="897">
                  <c:v>1.9876208885E-16</c:v>
                </c:pt>
                <c:pt idx="898">
                  <c:v>2.3091916639E-16</c:v>
                </c:pt>
                <c:pt idx="899">
                  <c:v>3.3462384919E-16</c:v>
                </c:pt>
                <c:pt idx="900">
                  <c:v>3.3702542263E-16</c:v>
                </c:pt>
                <c:pt idx="901">
                  <c:v>2.7823114508E-16</c:v>
                </c:pt>
                <c:pt idx="902">
                  <c:v>2.3769869957E-16</c:v>
                </c:pt>
                <c:pt idx="903">
                  <c:v>2.2101164761E-16</c:v>
                </c:pt>
                <c:pt idx="904">
                  <c:v>3.0838414283E-16</c:v>
                </c:pt>
                <c:pt idx="905">
                  <c:v>3.3665282048E-16</c:v>
                </c:pt>
                <c:pt idx="906">
                  <c:v>3.4785589209E-16</c:v>
                </c:pt>
                <c:pt idx="907">
                  <c:v>2.8104001895E-16</c:v>
                </c:pt>
                <c:pt idx="908">
                  <c:v>2.7200996805E-16</c:v>
                </c:pt>
                <c:pt idx="909">
                  <c:v>2.2015361662E-16</c:v>
                </c:pt>
                <c:pt idx="910">
                  <c:v>1.9943471665E-16</c:v>
                </c:pt>
                <c:pt idx="911">
                  <c:v>2.6915057543E-16</c:v>
                </c:pt>
                <c:pt idx="912">
                  <c:v>3.8687944372E-16</c:v>
                </c:pt>
                <c:pt idx="913">
                  <c:v>3.2055742549E-16</c:v>
                </c:pt>
                <c:pt idx="914">
                  <c:v>2.7278486721E-16</c:v>
                </c:pt>
                <c:pt idx="915">
                  <c:v>2.8452512471E-16</c:v>
                </c:pt>
                <c:pt idx="916">
                  <c:v>3.4012706218E-16</c:v>
                </c:pt>
                <c:pt idx="917">
                  <c:v>3.9427842057E-16</c:v>
                </c:pt>
                <c:pt idx="918">
                  <c:v>4.2846255537E-16</c:v>
                </c:pt>
                <c:pt idx="919">
                  <c:v>2.7959403274E-16</c:v>
                </c:pt>
                <c:pt idx="920">
                  <c:v>2.2403779735E-16</c:v>
                </c:pt>
                <c:pt idx="921">
                  <c:v>2.6775468428E-16</c:v>
                </c:pt>
                <c:pt idx="922">
                  <c:v>2.8990596054E-16</c:v>
                </c:pt>
                <c:pt idx="923">
                  <c:v>3.0492900546E-16</c:v>
                </c:pt>
                <c:pt idx="924">
                  <c:v>2.8437743312E-16</c:v>
                </c:pt>
                <c:pt idx="925">
                  <c:v>3.0357568612E-16</c:v>
                </c:pt>
                <c:pt idx="926">
                  <c:v>2.8989911718E-16</c:v>
                </c:pt>
                <c:pt idx="927">
                  <c:v>2.9085864136E-16</c:v>
                </c:pt>
                <c:pt idx="928">
                  <c:v>3.3267251834E-16</c:v>
                </c:pt>
                <c:pt idx="929">
                  <c:v>3.2396667946E-16</c:v>
                </c:pt>
                <c:pt idx="930">
                  <c:v>2.5076772752E-16</c:v>
                </c:pt>
                <c:pt idx="931">
                  <c:v>2.2979089118E-16</c:v>
                </c:pt>
                <c:pt idx="932">
                  <c:v>2.0970413513E-16</c:v>
                </c:pt>
                <c:pt idx="933">
                  <c:v>2.0790729975E-16</c:v>
                </c:pt>
                <c:pt idx="934">
                  <c:v>1.5700738404E-16</c:v>
                </c:pt>
                <c:pt idx="935">
                  <c:v>1.8665518101E-16</c:v>
                </c:pt>
                <c:pt idx="936">
                  <c:v>2.7241009284E-16</c:v>
                </c:pt>
                <c:pt idx="937">
                  <c:v>2.3599025414E-16</c:v>
                </c:pt>
                <c:pt idx="938">
                  <c:v>2.1575920496E-16</c:v>
                </c:pt>
                <c:pt idx="939">
                  <c:v>2.3741585549E-16</c:v>
                </c:pt>
                <c:pt idx="940">
                  <c:v>2.8900786265E-16</c:v>
                </c:pt>
                <c:pt idx="941">
                  <c:v>3.3259716401E-16</c:v>
                </c:pt>
                <c:pt idx="942">
                  <c:v>3.4894036003E-16</c:v>
                </c:pt>
                <c:pt idx="943">
                  <c:v>2.6873253203E-16</c:v>
                </c:pt>
                <c:pt idx="944">
                  <c:v>2.2453851446E-16</c:v>
                </c:pt>
                <c:pt idx="945">
                  <c:v>2.7545174588E-16</c:v>
                </c:pt>
                <c:pt idx="946">
                  <c:v>4.4922768292E-16</c:v>
                </c:pt>
                <c:pt idx="947">
                  <c:v>4.6597691133E-16</c:v>
                </c:pt>
                <c:pt idx="948">
                  <c:v>3.8137047843E-16</c:v>
                </c:pt>
                <c:pt idx="949">
                  <c:v>2.7416851622E-16</c:v>
                </c:pt>
                <c:pt idx="950">
                  <c:v>2.8056894537E-16</c:v>
                </c:pt>
                <c:pt idx="951">
                  <c:v>2.8180868885E-16</c:v>
                </c:pt>
                <c:pt idx="952">
                  <c:v>5.88335843340003E-16</c:v>
                </c:pt>
                <c:pt idx="953">
                  <c:v>7.66500766210001E-16</c:v>
                </c:pt>
                <c:pt idx="954">
                  <c:v>6.27210593300001E-16</c:v>
                </c:pt>
                <c:pt idx="955">
                  <c:v>4.5131978323E-16</c:v>
                </c:pt>
                <c:pt idx="956">
                  <c:v>4.1697164213E-16</c:v>
                </c:pt>
                <c:pt idx="957">
                  <c:v>3.7215967117E-16</c:v>
                </c:pt>
                <c:pt idx="958">
                  <c:v>3.4769998519E-16</c:v>
                </c:pt>
                <c:pt idx="959">
                  <c:v>3.1725324932E-16</c:v>
                </c:pt>
                <c:pt idx="960">
                  <c:v>3.6371229725E-16</c:v>
                </c:pt>
                <c:pt idx="961">
                  <c:v>2.7245745867E-16</c:v>
                </c:pt>
                <c:pt idx="962">
                  <c:v>2.4170876995E-16</c:v>
                </c:pt>
                <c:pt idx="963">
                  <c:v>2.7220242457E-16</c:v>
                </c:pt>
                <c:pt idx="964">
                  <c:v>2.6942169743E-16</c:v>
                </c:pt>
                <c:pt idx="965">
                  <c:v>2.8047608434E-16</c:v>
                </c:pt>
                <c:pt idx="966">
                  <c:v>2.8015790092E-16</c:v>
                </c:pt>
                <c:pt idx="967">
                  <c:v>3.0072981197E-16</c:v>
                </c:pt>
                <c:pt idx="968">
                  <c:v>3.3567858671E-16</c:v>
                </c:pt>
                <c:pt idx="969">
                  <c:v>3.8121183928E-16</c:v>
                </c:pt>
                <c:pt idx="970">
                  <c:v>5.73622676130002E-16</c:v>
                </c:pt>
                <c:pt idx="971">
                  <c:v>6.56166951510003E-16</c:v>
                </c:pt>
                <c:pt idx="972">
                  <c:v>5.3256795451E-16</c:v>
                </c:pt>
                <c:pt idx="973">
                  <c:v>5.1477208247E-16</c:v>
                </c:pt>
                <c:pt idx="974">
                  <c:v>6.75165535320003E-16</c:v>
                </c:pt>
                <c:pt idx="975">
                  <c:v>5.8184013649E-16</c:v>
                </c:pt>
                <c:pt idx="976">
                  <c:v>4.8452317186E-16</c:v>
                </c:pt>
                <c:pt idx="977">
                  <c:v>4.8897801988E-16</c:v>
                </c:pt>
                <c:pt idx="978">
                  <c:v>4.51636249940002E-16</c:v>
                </c:pt>
                <c:pt idx="979">
                  <c:v>5.5175716584E-16</c:v>
                </c:pt>
                <c:pt idx="980">
                  <c:v>5.95238928240003E-16</c:v>
                </c:pt>
                <c:pt idx="981">
                  <c:v>6.44445706240003E-16</c:v>
                </c:pt>
                <c:pt idx="982">
                  <c:v>5.2615610311E-16</c:v>
                </c:pt>
                <c:pt idx="983">
                  <c:v>6.71068974520003E-16</c:v>
                </c:pt>
                <c:pt idx="984">
                  <c:v>1.3448117935E-15</c:v>
                </c:pt>
                <c:pt idx="985">
                  <c:v>1.8979867543E-14</c:v>
                </c:pt>
                <c:pt idx="986">
                  <c:v>1.8405037718E-14</c:v>
                </c:pt>
                <c:pt idx="987">
                  <c:v>1.278493798E-15</c:v>
                </c:pt>
                <c:pt idx="988">
                  <c:v>7.33740330210003E-16</c:v>
                </c:pt>
                <c:pt idx="989">
                  <c:v>6.99902154400003E-16</c:v>
                </c:pt>
                <c:pt idx="990">
                  <c:v>7.83089298780003E-16</c:v>
                </c:pt>
                <c:pt idx="991">
                  <c:v>6.0624340483E-16</c:v>
                </c:pt>
                <c:pt idx="992">
                  <c:v>6.24096801030003E-16</c:v>
                </c:pt>
                <c:pt idx="993">
                  <c:v>5.9300758799E-16</c:v>
                </c:pt>
                <c:pt idx="994">
                  <c:v>7.03542132680002E-16</c:v>
                </c:pt>
                <c:pt idx="995">
                  <c:v>8.51580704100003E-16</c:v>
                </c:pt>
                <c:pt idx="996">
                  <c:v>7.01579540150002E-16</c:v>
                </c:pt>
                <c:pt idx="997">
                  <c:v>8.58485530670003E-16</c:v>
                </c:pt>
                <c:pt idx="998">
                  <c:v>1.0442999798E-15</c:v>
                </c:pt>
                <c:pt idx="999">
                  <c:v>7.91086520760003E-16</c:v>
                </c:pt>
                <c:pt idx="1000">
                  <c:v>7.94011400300003E-16</c:v>
                </c:pt>
                <c:pt idx="1001">
                  <c:v>7.16264672860001E-16</c:v>
                </c:pt>
                <c:pt idx="1002">
                  <c:v>7.0284355695E-16</c:v>
                </c:pt>
                <c:pt idx="1003">
                  <c:v>7.08034096950003E-16</c:v>
                </c:pt>
                <c:pt idx="1004">
                  <c:v>8.08450755370003E-16</c:v>
                </c:pt>
                <c:pt idx="1005">
                  <c:v>9.94644601870003E-16</c:v>
                </c:pt>
                <c:pt idx="1006">
                  <c:v>9.68362834090003E-16</c:v>
                </c:pt>
                <c:pt idx="1007">
                  <c:v>7.54720543470003E-16</c:v>
                </c:pt>
                <c:pt idx="1008">
                  <c:v>5.56865349900001E-16</c:v>
                </c:pt>
                <c:pt idx="1009">
                  <c:v>6.13669137850002E-16</c:v>
                </c:pt>
                <c:pt idx="1010">
                  <c:v>8.63218981470003E-16</c:v>
                </c:pt>
                <c:pt idx="1011">
                  <c:v>1.1085416124E-15</c:v>
                </c:pt>
                <c:pt idx="1012">
                  <c:v>7.47886849590003E-16</c:v>
                </c:pt>
                <c:pt idx="1013">
                  <c:v>5.5077974774E-16</c:v>
                </c:pt>
                <c:pt idx="1014">
                  <c:v>5.8435752426E-16</c:v>
                </c:pt>
                <c:pt idx="1015">
                  <c:v>5.1425903052E-16</c:v>
                </c:pt>
                <c:pt idx="1016">
                  <c:v>6.0657303312E-16</c:v>
                </c:pt>
                <c:pt idx="1017">
                  <c:v>7.18267726940002E-16</c:v>
                </c:pt>
                <c:pt idx="1018">
                  <c:v>5.810262854E-16</c:v>
                </c:pt>
                <c:pt idx="1019">
                  <c:v>4.8503787558E-16</c:v>
                </c:pt>
                <c:pt idx="1020">
                  <c:v>5.1643069002E-16</c:v>
                </c:pt>
                <c:pt idx="1021">
                  <c:v>6.33420412920001E-16</c:v>
                </c:pt>
                <c:pt idx="1022">
                  <c:v>8.39072856090003E-16</c:v>
                </c:pt>
                <c:pt idx="1023">
                  <c:v>8.16571545030003E-16</c:v>
                </c:pt>
                <c:pt idx="1024">
                  <c:v>5.53689293450002E-16</c:v>
                </c:pt>
                <c:pt idx="1025">
                  <c:v>6.61799300630001E-16</c:v>
                </c:pt>
                <c:pt idx="1026">
                  <c:v>7.17160615030003E-16</c:v>
                </c:pt>
                <c:pt idx="1027">
                  <c:v>7.19844847590003E-16</c:v>
                </c:pt>
                <c:pt idx="1028">
                  <c:v>6.0544072212E-16</c:v>
                </c:pt>
                <c:pt idx="1029">
                  <c:v>4.6246033684E-16</c:v>
                </c:pt>
                <c:pt idx="1030">
                  <c:v>5.2357855547E-16</c:v>
                </c:pt>
                <c:pt idx="1031">
                  <c:v>7.62817574890003E-16</c:v>
                </c:pt>
                <c:pt idx="1032">
                  <c:v>7.33508120050002E-16</c:v>
                </c:pt>
                <c:pt idx="1033">
                  <c:v>6.57434451560002E-16</c:v>
                </c:pt>
                <c:pt idx="1034">
                  <c:v>7.85381508460003E-16</c:v>
                </c:pt>
                <c:pt idx="1035">
                  <c:v>5.7449085361E-16</c:v>
                </c:pt>
                <c:pt idx="1036">
                  <c:v>4.9209149664E-16</c:v>
                </c:pt>
                <c:pt idx="1037">
                  <c:v>9.97218355800003E-16</c:v>
                </c:pt>
                <c:pt idx="1038">
                  <c:v>1.4488059106E-15</c:v>
                </c:pt>
                <c:pt idx="1039">
                  <c:v>5.87261605240001E-16</c:v>
                </c:pt>
                <c:pt idx="1040">
                  <c:v>5.0904153908E-16</c:v>
                </c:pt>
                <c:pt idx="1041">
                  <c:v>6.27591078130003E-16</c:v>
                </c:pt>
                <c:pt idx="1042">
                  <c:v>5.801202919E-16</c:v>
                </c:pt>
                <c:pt idx="1043">
                  <c:v>5.7801073662E-16</c:v>
                </c:pt>
                <c:pt idx="1044">
                  <c:v>7.17171038150003E-16</c:v>
                </c:pt>
                <c:pt idx="1045">
                  <c:v>8.01053876280003E-16</c:v>
                </c:pt>
                <c:pt idx="1046">
                  <c:v>9.29194173440002E-16</c:v>
                </c:pt>
                <c:pt idx="1047">
                  <c:v>9.33295128950003E-16</c:v>
                </c:pt>
                <c:pt idx="1048">
                  <c:v>7.11321953930003E-16</c:v>
                </c:pt>
                <c:pt idx="1049">
                  <c:v>7.66033850130003E-16</c:v>
                </c:pt>
                <c:pt idx="1050">
                  <c:v>9.20516249410003E-16</c:v>
                </c:pt>
                <c:pt idx="1051">
                  <c:v>8.60994768760003E-16</c:v>
                </c:pt>
                <c:pt idx="1052">
                  <c:v>7.59632454680003E-16</c:v>
                </c:pt>
                <c:pt idx="1053">
                  <c:v>8.23059081680003E-16</c:v>
                </c:pt>
                <c:pt idx="1054">
                  <c:v>6.88195601160003E-16</c:v>
                </c:pt>
                <c:pt idx="1055">
                  <c:v>7.04188152820002E-16</c:v>
                </c:pt>
                <c:pt idx="1056">
                  <c:v>7.97293974950003E-16</c:v>
                </c:pt>
                <c:pt idx="1057">
                  <c:v>5.4114168606E-16</c:v>
                </c:pt>
                <c:pt idx="1058">
                  <c:v>6.7073805649E-16</c:v>
                </c:pt>
                <c:pt idx="1059">
                  <c:v>6.39986796970001E-16</c:v>
                </c:pt>
                <c:pt idx="1060">
                  <c:v>7.24139102660003E-16</c:v>
                </c:pt>
                <c:pt idx="1061">
                  <c:v>2.2174370156E-15</c:v>
                </c:pt>
                <c:pt idx="1062">
                  <c:v>6.13577414350001E-15</c:v>
                </c:pt>
                <c:pt idx="1063">
                  <c:v>5.7174818376E-15</c:v>
                </c:pt>
                <c:pt idx="1064">
                  <c:v>3.1387328207E-15</c:v>
                </c:pt>
                <c:pt idx="1065">
                  <c:v>7.50555420850001E-16</c:v>
                </c:pt>
                <c:pt idx="1066">
                  <c:v>8.75675496780003E-16</c:v>
                </c:pt>
                <c:pt idx="1067">
                  <c:v>1.137361254E-15</c:v>
                </c:pt>
                <c:pt idx="1068">
                  <c:v>1.3020434367E-15</c:v>
                </c:pt>
                <c:pt idx="1069">
                  <c:v>1.0755084911E-15</c:v>
                </c:pt>
                <c:pt idx="1070">
                  <c:v>7.57621865130003E-16</c:v>
                </c:pt>
                <c:pt idx="1071">
                  <c:v>8.53361412060003E-16</c:v>
                </c:pt>
                <c:pt idx="1072">
                  <c:v>8.85368858160003E-16</c:v>
                </c:pt>
                <c:pt idx="1073">
                  <c:v>8.45543047570003E-16</c:v>
                </c:pt>
                <c:pt idx="1074">
                  <c:v>8.10427822380002E-16</c:v>
                </c:pt>
                <c:pt idx="1075">
                  <c:v>7.75730823780003E-16</c:v>
                </c:pt>
                <c:pt idx="1076">
                  <c:v>9.71938523830003E-16</c:v>
                </c:pt>
                <c:pt idx="1077">
                  <c:v>1.0712459312E-15</c:v>
                </c:pt>
                <c:pt idx="1078">
                  <c:v>8.37003366590003E-16</c:v>
                </c:pt>
                <c:pt idx="1079">
                  <c:v>8.18304538870003E-16</c:v>
                </c:pt>
                <c:pt idx="1080">
                  <c:v>9.90939297020003E-16</c:v>
                </c:pt>
                <c:pt idx="1081">
                  <c:v>3.5522417364E-15</c:v>
                </c:pt>
                <c:pt idx="1082">
                  <c:v>1.110398567E-14</c:v>
                </c:pt>
                <c:pt idx="1083">
                  <c:v>9.58812822130003E-15</c:v>
                </c:pt>
                <c:pt idx="1084">
                  <c:v>7.73887799040003E-15</c:v>
                </c:pt>
                <c:pt idx="1085">
                  <c:v>2.2240805103E-15</c:v>
                </c:pt>
                <c:pt idx="1086">
                  <c:v>7.59014105000003E-16</c:v>
                </c:pt>
                <c:pt idx="1087">
                  <c:v>1.2623932002E-15</c:v>
                </c:pt>
                <c:pt idx="1088">
                  <c:v>1.2173310511E-15</c:v>
                </c:pt>
                <c:pt idx="1089">
                  <c:v>1.0514430279E-15</c:v>
                </c:pt>
                <c:pt idx="1090">
                  <c:v>7.11806164610002E-16</c:v>
                </c:pt>
                <c:pt idx="1091">
                  <c:v>5.1459917357E-16</c:v>
                </c:pt>
                <c:pt idx="1092">
                  <c:v>5.1525600794E-16</c:v>
                </c:pt>
                <c:pt idx="1093">
                  <c:v>5.64876368420003E-16</c:v>
                </c:pt>
                <c:pt idx="1094">
                  <c:v>5.297859547E-16</c:v>
                </c:pt>
                <c:pt idx="1095">
                  <c:v>5.38099598550002E-16</c:v>
                </c:pt>
                <c:pt idx="1096">
                  <c:v>5.0515149393E-16</c:v>
                </c:pt>
                <c:pt idx="1097">
                  <c:v>4.7768791121E-16</c:v>
                </c:pt>
                <c:pt idx="1098">
                  <c:v>5.055978983E-16</c:v>
                </c:pt>
                <c:pt idx="1099">
                  <c:v>5.3907641623E-16</c:v>
                </c:pt>
                <c:pt idx="1100">
                  <c:v>4.9257565793E-16</c:v>
                </c:pt>
                <c:pt idx="1101">
                  <c:v>5.1107839896E-16</c:v>
                </c:pt>
                <c:pt idx="1102">
                  <c:v>4.5208421424E-16</c:v>
                </c:pt>
                <c:pt idx="1103">
                  <c:v>3.8210996177E-16</c:v>
                </c:pt>
                <c:pt idx="1104">
                  <c:v>5.20761968330001E-16</c:v>
                </c:pt>
                <c:pt idx="1105">
                  <c:v>6.630430536E-16</c:v>
                </c:pt>
                <c:pt idx="1106">
                  <c:v>5.2251355035E-16</c:v>
                </c:pt>
                <c:pt idx="1107">
                  <c:v>5.6642909739E-16</c:v>
                </c:pt>
                <c:pt idx="1108">
                  <c:v>4.80968165E-16</c:v>
                </c:pt>
                <c:pt idx="1109">
                  <c:v>5.2428304294E-16</c:v>
                </c:pt>
                <c:pt idx="1110">
                  <c:v>5.95986495080001E-16</c:v>
                </c:pt>
                <c:pt idx="1111">
                  <c:v>5.71829569520003E-16</c:v>
                </c:pt>
                <c:pt idx="1112">
                  <c:v>4.53874794390001E-16</c:v>
                </c:pt>
                <c:pt idx="1113">
                  <c:v>6.1129626544E-16</c:v>
                </c:pt>
                <c:pt idx="1114">
                  <c:v>8.35513127760003E-16</c:v>
                </c:pt>
                <c:pt idx="1115">
                  <c:v>7.42941829750003E-16</c:v>
                </c:pt>
                <c:pt idx="1116">
                  <c:v>7.4279253369E-16</c:v>
                </c:pt>
                <c:pt idx="1117">
                  <c:v>7.05867934650003E-16</c:v>
                </c:pt>
                <c:pt idx="1118">
                  <c:v>5.8918186077E-16</c:v>
                </c:pt>
                <c:pt idx="1119">
                  <c:v>6.97446718110003E-16</c:v>
                </c:pt>
                <c:pt idx="1120">
                  <c:v>6.2221043598E-16</c:v>
                </c:pt>
                <c:pt idx="1121">
                  <c:v>7.18927237370003E-16</c:v>
                </c:pt>
                <c:pt idx="1122">
                  <c:v>9.47467729160003E-16</c:v>
                </c:pt>
                <c:pt idx="1123">
                  <c:v>9.68365693640003E-16</c:v>
                </c:pt>
                <c:pt idx="1124">
                  <c:v>9.11361572070003E-16</c:v>
                </c:pt>
                <c:pt idx="1125">
                  <c:v>1.175953366E-15</c:v>
                </c:pt>
                <c:pt idx="1126">
                  <c:v>5.8603432479E-15</c:v>
                </c:pt>
                <c:pt idx="1127">
                  <c:v>6.61968241510003E-15</c:v>
                </c:pt>
                <c:pt idx="1128">
                  <c:v>1.3525248073E-15</c:v>
                </c:pt>
                <c:pt idx="1129">
                  <c:v>9.30148256730003E-16</c:v>
                </c:pt>
                <c:pt idx="1130">
                  <c:v>6.77532763200003E-16</c:v>
                </c:pt>
                <c:pt idx="1131">
                  <c:v>6.3371592878E-16</c:v>
                </c:pt>
                <c:pt idx="1132">
                  <c:v>6.01035800530003E-16</c:v>
                </c:pt>
                <c:pt idx="1133">
                  <c:v>6.0646885904E-16</c:v>
                </c:pt>
                <c:pt idx="1134">
                  <c:v>6.76272102420003E-16</c:v>
                </c:pt>
                <c:pt idx="1135">
                  <c:v>5.67318902150001E-16</c:v>
                </c:pt>
                <c:pt idx="1136">
                  <c:v>8.14391642890003E-16</c:v>
                </c:pt>
                <c:pt idx="1137">
                  <c:v>9.09834456350003E-16</c:v>
                </c:pt>
                <c:pt idx="1138">
                  <c:v>7.57912833420003E-16</c:v>
                </c:pt>
                <c:pt idx="1139">
                  <c:v>7.81518673250002E-16</c:v>
                </c:pt>
                <c:pt idx="1140">
                  <c:v>8.31190975690003E-16</c:v>
                </c:pt>
                <c:pt idx="1141">
                  <c:v>1.2388113407E-15</c:v>
                </c:pt>
                <c:pt idx="1142">
                  <c:v>1.1094215206E-15</c:v>
                </c:pt>
                <c:pt idx="1143">
                  <c:v>9.35470376360003E-16</c:v>
                </c:pt>
                <c:pt idx="1144">
                  <c:v>1.0218609726E-15</c:v>
                </c:pt>
                <c:pt idx="1145">
                  <c:v>8.99448801700003E-16</c:v>
                </c:pt>
                <c:pt idx="1146">
                  <c:v>1.0537800823E-15</c:v>
                </c:pt>
                <c:pt idx="1147">
                  <c:v>1.1312812742E-15</c:v>
                </c:pt>
                <c:pt idx="1148">
                  <c:v>1.3375401734E-15</c:v>
                </c:pt>
                <c:pt idx="1149">
                  <c:v>9.64389797020003E-16</c:v>
                </c:pt>
                <c:pt idx="1150">
                  <c:v>7.61916634590003E-16</c:v>
                </c:pt>
                <c:pt idx="1151">
                  <c:v>8.98282231380003E-16</c:v>
                </c:pt>
                <c:pt idx="1152">
                  <c:v>1.3968045387E-15</c:v>
                </c:pt>
                <c:pt idx="1153">
                  <c:v>1.0083189623E-15</c:v>
                </c:pt>
                <c:pt idx="1154">
                  <c:v>1.0715477558E-15</c:v>
                </c:pt>
                <c:pt idx="1155">
                  <c:v>1.0622513967E-15</c:v>
                </c:pt>
                <c:pt idx="1156">
                  <c:v>7.88328280480003E-16</c:v>
                </c:pt>
                <c:pt idx="1157">
                  <c:v>6.0048262408E-16</c:v>
                </c:pt>
                <c:pt idx="1158">
                  <c:v>5.92461144310001E-16</c:v>
                </c:pt>
                <c:pt idx="1159">
                  <c:v>7.04378487150002E-16</c:v>
                </c:pt>
                <c:pt idx="1160">
                  <c:v>6.58719875950003E-16</c:v>
                </c:pt>
                <c:pt idx="1161">
                  <c:v>7.25839631960003E-16</c:v>
                </c:pt>
                <c:pt idx="1162">
                  <c:v>7.91570854790003E-16</c:v>
                </c:pt>
                <c:pt idx="1163">
                  <c:v>8.61660601850003E-16</c:v>
                </c:pt>
                <c:pt idx="1164">
                  <c:v>7.0594465364E-16</c:v>
                </c:pt>
                <c:pt idx="1165">
                  <c:v>6.1979608127E-16</c:v>
                </c:pt>
                <c:pt idx="1166">
                  <c:v>6.63576387990003E-16</c:v>
                </c:pt>
                <c:pt idx="1167">
                  <c:v>5.79634804230002E-16</c:v>
                </c:pt>
                <c:pt idx="1168">
                  <c:v>5.52829814580002E-16</c:v>
                </c:pt>
                <c:pt idx="1169">
                  <c:v>6.72919345100002E-16</c:v>
                </c:pt>
                <c:pt idx="1170">
                  <c:v>6.15917813510002E-16</c:v>
                </c:pt>
                <c:pt idx="1171">
                  <c:v>5.49979407150002E-16</c:v>
                </c:pt>
                <c:pt idx="1172">
                  <c:v>5.4912478374E-16</c:v>
                </c:pt>
                <c:pt idx="1173">
                  <c:v>6.20404393140002E-16</c:v>
                </c:pt>
                <c:pt idx="1174">
                  <c:v>4.9854199887E-16</c:v>
                </c:pt>
                <c:pt idx="1175">
                  <c:v>4.340068166E-16</c:v>
                </c:pt>
                <c:pt idx="1176">
                  <c:v>4.7781951729E-16</c:v>
                </c:pt>
                <c:pt idx="1177">
                  <c:v>5.2992429664E-16</c:v>
                </c:pt>
                <c:pt idx="1178">
                  <c:v>6.02530133380001E-16</c:v>
                </c:pt>
                <c:pt idx="1179">
                  <c:v>5.7950816216E-16</c:v>
                </c:pt>
                <c:pt idx="1180">
                  <c:v>5.1371518119E-16</c:v>
                </c:pt>
                <c:pt idx="1181">
                  <c:v>4.610493682E-16</c:v>
                </c:pt>
                <c:pt idx="1182">
                  <c:v>6.10149605810001E-16</c:v>
                </c:pt>
                <c:pt idx="1183">
                  <c:v>8.35894019870003E-16</c:v>
                </c:pt>
                <c:pt idx="1184">
                  <c:v>9.39349419410003E-16</c:v>
                </c:pt>
                <c:pt idx="1185">
                  <c:v>9.58185855480003E-16</c:v>
                </c:pt>
                <c:pt idx="1186">
                  <c:v>7.85629823140003E-16</c:v>
                </c:pt>
                <c:pt idx="1187">
                  <c:v>9.29784537130003E-16</c:v>
                </c:pt>
                <c:pt idx="1188">
                  <c:v>1.0552800056E-15</c:v>
                </c:pt>
                <c:pt idx="1189">
                  <c:v>1.100280985E-15</c:v>
                </c:pt>
                <c:pt idx="1190">
                  <c:v>8.73834321930003E-16</c:v>
                </c:pt>
                <c:pt idx="1191">
                  <c:v>7.90604367250003E-16</c:v>
                </c:pt>
                <c:pt idx="1192">
                  <c:v>7.00893018130002E-16</c:v>
                </c:pt>
                <c:pt idx="1193">
                  <c:v>7.60214688760002E-16</c:v>
                </c:pt>
                <c:pt idx="1194">
                  <c:v>8.59683673250003E-16</c:v>
                </c:pt>
                <c:pt idx="1195">
                  <c:v>7.76270507240002E-16</c:v>
                </c:pt>
                <c:pt idx="1196">
                  <c:v>7.78628653050003E-16</c:v>
                </c:pt>
                <c:pt idx="1197">
                  <c:v>7.45237576530003E-16</c:v>
                </c:pt>
                <c:pt idx="1198">
                  <c:v>7.70699547630003E-16</c:v>
                </c:pt>
                <c:pt idx="1199">
                  <c:v>7.04229447590003E-16</c:v>
                </c:pt>
                <c:pt idx="1200">
                  <c:v>6.67688623370001E-16</c:v>
                </c:pt>
                <c:pt idx="1201">
                  <c:v>6.42316350130002E-16</c:v>
                </c:pt>
                <c:pt idx="1202">
                  <c:v>4.4507563706E-16</c:v>
                </c:pt>
                <c:pt idx="1203">
                  <c:v>5.0784350372E-16</c:v>
                </c:pt>
                <c:pt idx="1204">
                  <c:v>6.1271225645E-16</c:v>
                </c:pt>
                <c:pt idx="1205">
                  <c:v>5.48123274710003E-16</c:v>
                </c:pt>
                <c:pt idx="1206">
                  <c:v>5.13579859510001E-16</c:v>
                </c:pt>
                <c:pt idx="1207">
                  <c:v>7.66538470150001E-16</c:v>
                </c:pt>
                <c:pt idx="1208">
                  <c:v>7.28868296430003E-16</c:v>
                </c:pt>
                <c:pt idx="1209">
                  <c:v>4.64156210090001E-16</c:v>
                </c:pt>
                <c:pt idx="1210">
                  <c:v>5.57605342310003E-16</c:v>
                </c:pt>
                <c:pt idx="1211">
                  <c:v>5.3110256157E-16</c:v>
                </c:pt>
                <c:pt idx="1212">
                  <c:v>5.53989557210001E-16</c:v>
                </c:pt>
                <c:pt idx="1213">
                  <c:v>5.1566998043E-16</c:v>
                </c:pt>
                <c:pt idx="1214">
                  <c:v>4.9254493306E-16</c:v>
                </c:pt>
                <c:pt idx="1215">
                  <c:v>4.7701900053E-16</c:v>
                </c:pt>
                <c:pt idx="1216">
                  <c:v>4.83642202510002E-16</c:v>
                </c:pt>
                <c:pt idx="1217">
                  <c:v>5.52367866150002E-16</c:v>
                </c:pt>
                <c:pt idx="1218">
                  <c:v>5.48551828830001E-16</c:v>
                </c:pt>
                <c:pt idx="1219">
                  <c:v>5.5348549547E-16</c:v>
                </c:pt>
                <c:pt idx="1220">
                  <c:v>8.27757249240003E-16</c:v>
                </c:pt>
                <c:pt idx="1221">
                  <c:v>8.51472556070003E-16</c:v>
                </c:pt>
                <c:pt idx="1222">
                  <c:v>8.27317819580002E-16</c:v>
                </c:pt>
                <c:pt idx="1223">
                  <c:v>7.58504087320003E-16</c:v>
                </c:pt>
                <c:pt idx="1224">
                  <c:v>8.37036414050003E-16</c:v>
                </c:pt>
                <c:pt idx="1225">
                  <c:v>8.68652150850003E-16</c:v>
                </c:pt>
                <c:pt idx="1226">
                  <c:v>8.39573982020003E-16</c:v>
                </c:pt>
                <c:pt idx="1227">
                  <c:v>7.6201378383E-16</c:v>
                </c:pt>
                <c:pt idx="1228">
                  <c:v>5.464060106E-16</c:v>
                </c:pt>
                <c:pt idx="1229">
                  <c:v>5.0151545605E-16</c:v>
                </c:pt>
                <c:pt idx="1230">
                  <c:v>5.53182791750003E-16</c:v>
                </c:pt>
                <c:pt idx="1231">
                  <c:v>4.2242881923E-16</c:v>
                </c:pt>
                <c:pt idx="1232">
                  <c:v>4.3259432637E-16</c:v>
                </c:pt>
                <c:pt idx="1233">
                  <c:v>6.77701558460001E-16</c:v>
                </c:pt>
                <c:pt idx="1234">
                  <c:v>9.15667479470003E-16</c:v>
                </c:pt>
                <c:pt idx="1235">
                  <c:v>8.64438355580003E-16</c:v>
                </c:pt>
                <c:pt idx="1236">
                  <c:v>6.3144179467E-16</c:v>
                </c:pt>
                <c:pt idx="1237">
                  <c:v>6.01326929700003E-16</c:v>
                </c:pt>
                <c:pt idx="1238">
                  <c:v>7.0688548012E-16</c:v>
                </c:pt>
                <c:pt idx="1239">
                  <c:v>8.18294569190003E-16</c:v>
                </c:pt>
                <c:pt idx="1240">
                  <c:v>8.70143251630003E-16</c:v>
                </c:pt>
                <c:pt idx="1241">
                  <c:v>7.0669823498E-16</c:v>
                </c:pt>
                <c:pt idx="1242">
                  <c:v>7.81578490870003E-16</c:v>
                </c:pt>
                <c:pt idx="1243">
                  <c:v>7.57688648960003E-16</c:v>
                </c:pt>
                <c:pt idx="1244">
                  <c:v>9.98318088480003E-16</c:v>
                </c:pt>
                <c:pt idx="1245">
                  <c:v>1.1296257726E-15</c:v>
                </c:pt>
                <c:pt idx="1246">
                  <c:v>1.0391229916E-15</c:v>
                </c:pt>
                <c:pt idx="1247">
                  <c:v>1.2280839538E-15</c:v>
                </c:pt>
                <c:pt idx="1248">
                  <c:v>1.1857530694E-15</c:v>
                </c:pt>
                <c:pt idx="1249">
                  <c:v>1.1058059665E-15</c:v>
                </c:pt>
                <c:pt idx="1250">
                  <c:v>2.0438125067E-15</c:v>
                </c:pt>
                <c:pt idx="1251">
                  <c:v>2.8907198687E-15</c:v>
                </c:pt>
                <c:pt idx="1252">
                  <c:v>2.0421658815E-15</c:v>
                </c:pt>
                <c:pt idx="1253">
                  <c:v>2.0069179968E-15</c:v>
                </c:pt>
                <c:pt idx="1254">
                  <c:v>1.2278514292E-15</c:v>
                </c:pt>
                <c:pt idx="1255">
                  <c:v>8.85515757250003E-16</c:v>
                </c:pt>
                <c:pt idx="1256">
                  <c:v>7.99897324890003E-16</c:v>
                </c:pt>
                <c:pt idx="1257">
                  <c:v>8.46257858060003E-16</c:v>
                </c:pt>
                <c:pt idx="1258">
                  <c:v>9.63301730190003E-16</c:v>
                </c:pt>
                <c:pt idx="1259">
                  <c:v>8.17014382140003E-16</c:v>
                </c:pt>
                <c:pt idx="1260">
                  <c:v>6.5685754182E-16</c:v>
                </c:pt>
                <c:pt idx="1261">
                  <c:v>7.24258688920002E-16</c:v>
                </c:pt>
                <c:pt idx="1262">
                  <c:v>7.35309438590003E-16</c:v>
                </c:pt>
                <c:pt idx="1263">
                  <c:v>8.95194862860003E-16</c:v>
                </c:pt>
                <c:pt idx="1264">
                  <c:v>7.80621178720003E-16</c:v>
                </c:pt>
                <c:pt idx="1265">
                  <c:v>6.25649038370003E-16</c:v>
                </c:pt>
                <c:pt idx="1266">
                  <c:v>6.12236215160002E-16</c:v>
                </c:pt>
                <c:pt idx="1267">
                  <c:v>7.18053675150001E-16</c:v>
                </c:pt>
                <c:pt idx="1268">
                  <c:v>7.29515821840003E-16</c:v>
                </c:pt>
                <c:pt idx="1269">
                  <c:v>7.35728408390003E-16</c:v>
                </c:pt>
                <c:pt idx="1270">
                  <c:v>8.5012137233E-16</c:v>
                </c:pt>
                <c:pt idx="1271">
                  <c:v>7.71059242790003E-16</c:v>
                </c:pt>
                <c:pt idx="1272">
                  <c:v>8.13194005420003E-16</c:v>
                </c:pt>
                <c:pt idx="1273">
                  <c:v>8.60580783980003E-16</c:v>
                </c:pt>
                <c:pt idx="1274">
                  <c:v>7.69996528400003E-16</c:v>
                </c:pt>
                <c:pt idx="1275">
                  <c:v>8.96816750470003E-16</c:v>
                </c:pt>
                <c:pt idx="1276">
                  <c:v>7.39842676270003E-16</c:v>
                </c:pt>
                <c:pt idx="1277">
                  <c:v>7.15309359810003E-16</c:v>
                </c:pt>
                <c:pt idx="1278">
                  <c:v>9.94792562710003E-16</c:v>
                </c:pt>
                <c:pt idx="1279">
                  <c:v>1.322662467E-15</c:v>
                </c:pt>
                <c:pt idx="1280">
                  <c:v>9.60606557690003E-16</c:v>
                </c:pt>
                <c:pt idx="1281">
                  <c:v>7.48047555880003E-16</c:v>
                </c:pt>
                <c:pt idx="1282">
                  <c:v>9.83559719280003E-16</c:v>
                </c:pt>
                <c:pt idx="1283">
                  <c:v>1.4246429899E-15</c:v>
                </c:pt>
                <c:pt idx="1284">
                  <c:v>1.2897356625E-15</c:v>
                </c:pt>
                <c:pt idx="1285">
                  <c:v>1.20765781E-15</c:v>
                </c:pt>
                <c:pt idx="1286">
                  <c:v>1.0796228238E-15</c:v>
                </c:pt>
                <c:pt idx="1287">
                  <c:v>1.1552699788E-15</c:v>
                </c:pt>
                <c:pt idx="1288">
                  <c:v>1.2533619357E-15</c:v>
                </c:pt>
                <c:pt idx="1289">
                  <c:v>1.275131173E-15</c:v>
                </c:pt>
                <c:pt idx="1290">
                  <c:v>1.3874285386E-15</c:v>
                </c:pt>
                <c:pt idx="1291">
                  <c:v>1.3153380059E-15</c:v>
                </c:pt>
                <c:pt idx="1292">
                  <c:v>1.3932417387E-15</c:v>
                </c:pt>
                <c:pt idx="1293">
                  <c:v>1.3737245503E-15</c:v>
                </c:pt>
                <c:pt idx="1294">
                  <c:v>1.2050360719E-15</c:v>
                </c:pt>
                <c:pt idx="1295">
                  <c:v>1.407557958E-15</c:v>
                </c:pt>
                <c:pt idx="1296">
                  <c:v>1.6053549399E-15</c:v>
                </c:pt>
                <c:pt idx="1297">
                  <c:v>1.4566335673E-15</c:v>
                </c:pt>
                <c:pt idx="1298">
                  <c:v>1.822428343E-15</c:v>
                </c:pt>
                <c:pt idx="1299">
                  <c:v>1.8303921204E-15</c:v>
                </c:pt>
                <c:pt idx="1300">
                  <c:v>1.1846736269E-15</c:v>
                </c:pt>
                <c:pt idx="1301">
                  <c:v>8.77787075840003E-16</c:v>
                </c:pt>
                <c:pt idx="1302">
                  <c:v>1.2532738915E-15</c:v>
                </c:pt>
                <c:pt idx="1303">
                  <c:v>1.1314586752E-15</c:v>
                </c:pt>
                <c:pt idx="1304">
                  <c:v>1.2414463242E-15</c:v>
                </c:pt>
                <c:pt idx="1305">
                  <c:v>1.6466100737E-15</c:v>
                </c:pt>
                <c:pt idx="1306">
                  <c:v>1.253652063E-15</c:v>
                </c:pt>
                <c:pt idx="1307">
                  <c:v>1.1739388641E-15</c:v>
                </c:pt>
                <c:pt idx="1308">
                  <c:v>1.1750004535E-15</c:v>
                </c:pt>
                <c:pt idx="1309">
                  <c:v>1.4088002005E-15</c:v>
                </c:pt>
                <c:pt idx="1310">
                  <c:v>1.2041088405E-15</c:v>
                </c:pt>
                <c:pt idx="1311">
                  <c:v>9.24904225090003E-16</c:v>
                </c:pt>
                <c:pt idx="1312">
                  <c:v>9.81173881950003E-16</c:v>
                </c:pt>
                <c:pt idx="1313">
                  <c:v>1.129929486E-15</c:v>
                </c:pt>
                <c:pt idx="1314">
                  <c:v>9.37329227870003E-16</c:v>
                </c:pt>
                <c:pt idx="1315">
                  <c:v>9.46541354840003E-16</c:v>
                </c:pt>
                <c:pt idx="1316">
                  <c:v>1.0198696094E-15</c:v>
                </c:pt>
                <c:pt idx="1317">
                  <c:v>1.2289195323E-15</c:v>
                </c:pt>
                <c:pt idx="1318">
                  <c:v>1.3077302473E-15</c:v>
                </c:pt>
                <c:pt idx="1319">
                  <c:v>1.1899847305E-15</c:v>
                </c:pt>
                <c:pt idx="1320">
                  <c:v>1.3442523504E-15</c:v>
                </c:pt>
                <c:pt idx="1321">
                  <c:v>1.4240902022E-15</c:v>
                </c:pt>
                <c:pt idx="1322">
                  <c:v>1.2645544491E-15</c:v>
                </c:pt>
                <c:pt idx="1323">
                  <c:v>1.1743843399E-15</c:v>
                </c:pt>
                <c:pt idx="1324">
                  <c:v>1.6904770043E-15</c:v>
                </c:pt>
                <c:pt idx="1325">
                  <c:v>1.6964041603E-15</c:v>
                </c:pt>
                <c:pt idx="1326">
                  <c:v>1.535299816E-15</c:v>
                </c:pt>
                <c:pt idx="1327">
                  <c:v>1.5317259658E-15</c:v>
                </c:pt>
                <c:pt idx="1328">
                  <c:v>1.3855605301E-15</c:v>
                </c:pt>
                <c:pt idx="1329">
                  <c:v>1.265752391E-15</c:v>
                </c:pt>
                <c:pt idx="1330">
                  <c:v>1.5535499621E-15</c:v>
                </c:pt>
                <c:pt idx="1331">
                  <c:v>2.1189349619E-15</c:v>
                </c:pt>
                <c:pt idx="1332">
                  <c:v>1.9350095142E-15</c:v>
                </c:pt>
                <c:pt idx="1333">
                  <c:v>1.606134259E-15</c:v>
                </c:pt>
                <c:pt idx="1334">
                  <c:v>1.715472006E-15</c:v>
                </c:pt>
                <c:pt idx="1335">
                  <c:v>1.8519625393E-15</c:v>
                </c:pt>
                <c:pt idx="1336">
                  <c:v>1.9182569683E-15</c:v>
                </c:pt>
                <c:pt idx="1337">
                  <c:v>1.6610058097E-15</c:v>
                </c:pt>
                <c:pt idx="1338">
                  <c:v>1.3739382715E-15</c:v>
                </c:pt>
                <c:pt idx="1339">
                  <c:v>1.2495433915E-15</c:v>
                </c:pt>
                <c:pt idx="1340">
                  <c:v>8.96898186450003E-16</c:v>
                </c:pt>
                <c:pt idx="1341">
                  <c:v>9.26083579510003E-16</c:v>
                </c:pt>
                <c:pt idx="1342">
                  <c:v>9.59499262900003E-16</c:v>
                </c:pt>
                <c:pt idx="1343">
                  <c:v>7.94729525240003E-16</c:v>
                </c:pt>
                <c:pt idx="1344">
                  <c:v>9.75727722700003E-16</c:v>
                </c:pt>
                <c:pt idx="1345">
                  <c:v>8.35932628260003E-16</c:v>
                </c:pt>
                <c:pt idx="1346">
                  <c:v>6.91170219880003E-16</c:v>
                </c:pt>
                <c:pt idx="1347">
                  <c:v>6.80044431810003E-16</c:v>
                </c:pt>
                <c:pt idx="1348">
                  <c:v>9.10103537170003E-16</c:v>
                </c:pt>
                <c:pt idx="1349">
                  <c:v>7.54935287860003E-16</c:v>
                </c:pt>
                <c:pt idx="1350">
                  <c:v>6.54593704480003E-16</c:v>
                </c:pt>
                <c:pt idx="1351">
                  <c:v>5.33460795E-16</c:v>
                </c:pt>
                <c:pt idx="1352">
                  <c:v>6.3146356511E-16</c:v>
                </c:pt>
                <c:pt idx="1353">
                  <c:v>6.22872479100002E-16</c:v>
                </c:pt>
                <c:pt idx="1354">
                  <c:v>5.6610113408E-16</c:v>
                </c:pt>
                <c:pt idx="1355">
                  <c:v>5.2687163162E-16</c:v>
                </c:pt>
                <c:pt idx="1356">
                  <c:v>7.06131675500002E-16</c:v>
                </c:pt>
                <c:pt idx="1357">
                  <c:v>7.51812381510003E-16</c:v>
                </c:pt>
                <c:pt idx="1358">
                  <c:v>4.9129207662E-16</c:v>
                </c:pt>
                <c:pt idx="1359">
                  <c:v>4.3846917279E-16</c:v>
                </c:pt>
                <c:pt idx="1360">
                  <c:v>5.95073810780002E-16</c:v>
                </c:pt>
                <c:pt idx="1361">
                  <c:v>6.8612832603E-16</c:v>
                </c:pt>
                <c:pt idx="1362">
                  <c:v>5.6594143544E-16</c:v>
                </c:pt>
                <c:pt idx="1363">
                  <c:v>6.47163532320003E-16</c:v>
                </c:pt>
                <c:pt idx="1364">
                  <c:v>8.12249735120003E-16</c:v>
                </c:pt>
                <c:pt idx="1365">
                  <c:v>6.98764502010003E-16</c:v>
                </c:pt>
                <c:pt idx="1366">
                  <c:v>6.05005308030003E-16</c:v>
                </c:pt>
                <c:pt idx="1367">
                  <c:v>5.1651115243E-16</c:v>
                </c:pt>
                <c:pt idx="1368">
                  <c:v>5.3421049123E-16</c:v>
                </c:pt>
                <c:pt idx="1369">
                  <c:v>6.21021499010001E-16</c:v>
                </c:pt>
                <c:pt idx="1370">
                  <c:v>8.99291920040003E-16</c:v>
                </c:pt>
                <c:pt idx="1371">
                  <c:v>9.90913314540003E-16</c:v>
                </c:pt>
                <c:pt idx="1372">
                  <c:v>5.48190959690003E-16</c:v>
                </c:pt>
                <c:pt idx="1373">
                  <c:v>6.03122730720003E-16</c:v>
                </c:pt>
                <c:pt idx="1374">
                  <c:v>6.56572842860003E-16</c:v>
                </c:pt>
                <c:pt idx="1375">
                  <c:v>6.70202004130003E-16</c:v>
                </c:pt>
                <c:pt idx="1376">
                  <c:v>7.38937604000003E-16</c:v>
                </c:pt>
                <c:pt idx="1377">
                  <c:v>6.87285955290002E-16</c:v>
                </c:pt>
                <c:pt idx="1378">
                  <c:v>6.32619227220001E-16</c:v>
                </c:pt>
                <c:pt idx="1379">
                  <c:v>3.3030860875E-16</c:v>
                </c:pt>
                <c:pt idx="1380">
                  <c:v>4.2897656769E-16</c:v>
                </c:pt>
                <c:pt idx="1381">
                  <c:v>5.2519699584E-16</c:v>
                </c:pt>
                <c:pt idx="1382">
                  <c:v>5.94444217800001E-16</c:v>
                </c:pt>
                <c:pt idx="1383">
                  <c:v>5.88631389140003E-16</c:v>
                </c:pt>
                <c:pt idx="1384">
                  <c:v>6.053008861E-16</c:v>
                </c:pt>
                <c:pt idx="1385">
                  <c:v>6.26907707240002E-16</c:v>
                </c:pt>
                <c:pt idx="1386">
                  <c:v>5.47201825410002E-16</c:v>
                </c:pt>
                <c:pt idx="1387">
                  <c:v>5.53435048890002E-16</c:v>
                </c:pt>
                <c:pt idx="1388">
                  <c:v>7.6251225712E-16</c:v>
                </c:pt>
                <c:pt idx="1389">
                  <c:v>6.46707272740001E-16</c:v>
                </c:pt>
                <c:pt idx="1390">
                  <c:v>5.77946311700003E-16</c:v>
                </c:pt>
                <c:pt idx="1391">
                  <c:v>4.519849528E-16</c:v>
                </c:pt>
                <c:pt idx="1392">
                  <c:v>4.1692612736E-16</c:v>
                </c:pt>
                <c:pt idx="1393">
                  <c:v>3.6677087037E-16</c:v>
                </c:pt>
                <c:pt idx="1394">
                  <c:v>3.3509559162E-16</c:v>
                </c:pt>
                <c:pt idx="1395">
                  <c:v>3.0608919503E-16</c:v>
                </c:pt>
                <c:pt idx="1396">
                  <c:v>3.3777546463E-16</c:v>
                </c:pt>
                <c:pt idx="1397">
                  <c:v>5.0080309527E-16</c:v>
                </c:pt>
                <c:pt idx="1398">
                  <c:v>3.9657336389E-16</c:v>
                </c:pt>
                <c:pt idx="1399">
                  <c:v>3.7688104661E-16</c:v>
                </c:pt>
                <c:pt idx="1400">
                  <c:v>4.1545520409E-16</c:v>
                </c:pt>
                <c:pt idx="1401">
                  <c:v>4.1708238801E-16</c:v>
                </c:pt>
                <c:pt idx="1402">
                  <c:v>3.542642661E-16</c:v>
                </c:pt>
                <c:pt idx="1403">
                  <c:v>2.7074839192E-16</c:v>
                </c:pt>
                <c:pt idx="1404">
                  <c:v>4.2191709325E-16</c:v>
                </c:pt>
                <c:pt idx="1405">
                  <c:v>4.2826385917E-16</c:v>
                </c:pt>
                <c:pt idx="1406">
                  <c:v>2.7931716432E-16</c:v>
                </c:pt>
                <c:pt idx="1407">
                  <c:v>4.6098254143E-16</c:v>
                </c:pt>
                <c:pt idx="1408">
                  <c:v>1.3004738982E-15</c:v>
                </c:pt>
                <c:pt idx="1409">
                  <c:v>1.1049628877E-15</c:v>
                </c:pt>
                <c:pt idx="1410">
                  <c:v>4.6934870994E-16</c:v>
                </c:pt>
                <c:pt idx="1411">
                  <c:v>5.0885106143E-16</c:v>
                </c:pt>
                <c:pt idx="1412">
                  <c:v>5.1237732097E-16</c:v>
                </c:pt>
                <c:pt idx="1413">
                  <c:v>5.4252927275E-16</c:v>
                </c:pt>
                <c:pt idx="1414">
                  <c:v>6.3940176483E-16</c:v>
                </c:pt>
                <c:pt idx="1415">
                  <c:v>4.1642010975E-16</c:v>
                </c:pt>
                <c:pt idx="1416">
                  <c:v>3.4694369068E-16</c:v>
                </c:pt>
                <c:pt idx="1417">
                  <c:v>4.3208647045E-16</c:v>
                </c:pt>
                <c:pt idx="1418">
                  <c:v>6.0100758783E-16</c:v>
                </c:pt>
                <c:pt idx="1419">
                  <c:v>6.41831830310003E-16</c:v>
                </c:pt>
                <c:pt idx="1420">
                  <c:v>9.27311513910003E-16</c:v>
                </c:pt>
                <c:pt idx="1421">
                  <c:v>9.43499713390003E-16</c:v>
                </c:pt>
                <c:pt idx="1422">
                  <c:v>8.56167269560003E-16</c:v>
                </c:pt>
                <c:pt idx="1423">
                  <c:v>7.97959537040003E-16</c:v>
                </c:pt>
                <c:pt idx="1424">
                  <c:v>9.83822117710003E-16</c:v>
                </c:pt>
                <c:pt idx="1425">
                  <c:v>9.69397907470003E-16</c:v>
                </c:pt>
                <c:pt idx="1426">
                  <c:v>9.00334156400003E-16</c:v>
                </c:pt>
                <c:pt idx="1427">
                  <c:v>8.94433042720003E-16</c:v>
                </c:pt>
                <c:pt idx="1428">
                  <c:v>9.43923208210003E-16</c:v>
                </c:pt>
                <c:pt idx="1429">
                  <c:v>9.29900468930003E-16</c:v>
                </c:pt>
                <c:pt idx="1430">
                  <c:v>8.91484038500003E-16</c:v>
                </c:pt>
                <c:pt idx="1431">
                  <c:v>9.55699464760003E-16</c:v>
                </c:pt>
                <c:pt idx="1432">
                  <c:v>8.87335356330003E-16</c:v>
                </c:pt>
                <c:pt idx="1433">
                  <c:v>1.3524493365E-15</c:v>
                </c:pt>
                <c:pt idx="1434">
                  <c:v>1.5448855972E-15</c:v>
                </c:pt>
                <c:pt idx="1435">
                  <c:v>1.1325015845E-15</c:v>
                </c:pt>
                <c:pt idx="1436">
                  <c:v>9.18627767270003E-16</c:v>
                </c:pt>
                <c:pt idx="1437">
                  <c:v>8.90404878370003E-16</c:v>
                </c:pt>
                <c:pt idx="1438">
                  <c:v>1.0945326662E-15</c:v>
                </c:pt>
                <c:pt idx="1439">
                  <c:v>1.2975157536E-15</c:v>
                </c:pt>
                <c:pt idx="1440">
                  <c:v>1.2567283954E-15</c:v>
                </c:pt>
                <c:pt idx="1441">
                  <c:v>1.0439815157E-15</c:v>
                </c:pt>
                <c:pt idx="1442">
                  <c:v>9.64792638060003E-16</c:v>
                </c:pt>
                <c:pt idx="1443">
                  <c:v>9.44910057320003E-16</c:v>
                </c:pt>
                <c:pt idx="1444">
                  <c:v>9.49441089660003E-16</c:v>
                </c:pt>
                <c:pt idx="1445">
                  <c:v>9.00156991240003E-16</c:v>
                </c:pt>
                <c:pt idx="1446">
                  <c:v>9.68636824430003E-16</c:v>
                </c:pt>
                <c:pt idx="1447">
                  <c:v>9.10421569720003E-16</c:v>
                </c:pt>
                <c:pt idx="1448">
                  <c:v>1.1102953272E-15</c:v>
                </c:pt>
                <c:pt idx="1449">
                  <c:v>1.3866506909E-15</c:v>
                </c:pt>
                <c:pt idx="1450">
                  <c:v>1.0903729494E-15</c:v>
                </c:pt>
                <c:pt idx="1451">
                  <c:v>9.07723061920003E-16</c:v>
                </c:pt>
                <c:pt idx="1452">
                  <c:v>9.41558127280003E-16</c:v>
                </c:pt>
                <c:pt idx="1453">
                  <c:v>1.3235155852E-15</c:v>
                </c:pt>
                <c:pt idx="1454">
                  <c:v>2.833888894E-15</c:v>
                </c:pt>
                <c:pt idx="1455">
                  <c:v>2.0396667973E-15</c:v>
                </c:pt>
                <c:pt idx="1456">
                  <c:v>2.7425228625E-15</c:v>
                </c:pt>
                <c:pt idx="1457">
                  <c:v>1.4944064387E-15</c:v>
                </c:pt>
                <c:pt idx="1458">
                  <c:v>8.67913279890003E-16</c:v>
                </c:pt>
                <c:pt idx="1459">
                  <c:v>7.76971442280003E-16</c:v>
                </c:pt>
                <c:pt idx="1460">
                  <c:v>5.7049370582E-16</c:v>
                </c:pt>
                <c:pt idx="1461">
                  <c:v>5.0576558134E-16</c:v>
                </c:pt>
                <c:pt idx="1462">
                  <c:v>5.08324994790001E-16</c:v>
                </c:pt>
                <c:pt idx="1463">
                  <c:v>5.705674573E-16</c:v>
                </c:pt>
                <c:pt idx="1464">
                  <c:v>7.49736283640003E-16</c:v>
                </c:pt>
                <c:pt idx="1465">
                  <c:v>7.70673054400003E-16</c:v>
                </c:pt>
                <c:pt idx="1466">
                  <c:v>6.3593242309E-16</c:v>
                </c:pt>
                <c:pt idx="1467">
                  <c:v>6.58585997480002E-16</c:v>
                </c:pt>
                <c:pt idx="1468">
                  <c:v>6.55028775990001E-16</c:v>
                </c:pt>
                <c:pt idx="1469">
                  <c:v>6.123160338E-16</c:v>
                </c:pt>
                <c:pt idx="1470">
                  <c:v>4.6407236081E-16</c:v>
                </c:pt>
                <c:pt idx="1471">
                  <c:v>4.4126516773E-16</c:v>
                </c:pt>
                <c:pt idx="1472">
                  <c:v>4.9499861473E-16</c:v>
                </c:pt>
                <c:pt idx="1473">
                  <c:v>4.2346325809E-16</c:v>
                </c:pt>
                <c:pt idx="1474">
                  <c:v>4.4193260527E-16</c:v>
                </c:pt>
                <c:pt idx="1475">
                  <c:v>4.2258066228E-16</c:v>
                </c:pt>
                <c:pt idx="1476">
                  <c:v>3.1984944625E-16</c:v>
                </c:pt>
                <c:pt idx="1477">
                  <c:v>3.5305209311E-16</c:v>
                </c:pt>
                <c:pt idx="1478">
                  <c:v>4.2377041662E-16</c:v>
                </c:pt>
                <c:pt idx="1479">
                  <c:v>2.5658946428E-15</c:v>
                </c:pt>
                <c:pt idx="1480">
                  <c:v>1.4749115204E-14</c:v>
                </c:pt>
                <c:pt idx="1481">
                  <c:v>6.167014171E-15</c:v>
                </c:pt>
                <c:pt idx="1482">
                  <c:v>4.5507789488E-16</c:v>
                </c:pt>
                <c:pt idx="1483">
                  <c:v>5.5159830053E-16</c:v>
                </c:pt>
                <c:pt idx="1484">
                  <c:v>8.43812293960003E-16</c:v>
                </c:pt>
                <c:pt idx="1485">
                  <c:v>6.88897469580003E-16</c:v>
                </c:pt>
                <c:pt idx="1486">
                  <c:v>5.97102552170002E-16</c:v>
                </c:pt>
                <c:pt idx="1487">
                  <c:v>5.1361188821E-16</c:v>
                </c:pt>
                <c:pt idx="1488">
                  <c:v>4.0236951297E-16</c:v>
                </c:pt>
                <c:pt idx="1489">
                  <c:v>3.8662371382E-16</c:v>
                </c:pt>
                <c:pt idx="1490">
                  <c:v>4.163829121E-16</c:v>
                </c:pt>
                <c:pt idx="1491">
                  <c:v>4.8244817583E-16</c:v>
                </c:pt>
                <c:pt idx="1492">
                  <c:v>4.5597171635E-16</c:v>
                </c:pt>
                <c:pt idx="1493">
                  <c:v>3.5540186153E-16</c:v>
                </c:pt>
                <c:pt idx="1494">
                  <c:v>3.8099237191E-16</c:v>
                </c:pt>
                <c:pt idx="1495">
                  <c:v>5.82962275400001E-16</c:v>
                </c:pt>
                <c:pt idx="1496">
                  <c:v>5.325591139E-16</c:v>
                </c:pt>
                <c:pt idx="1497">
                  <c:v>5.5725856198E-16</c:v>
                </c:pt>
                <c:pt idx="1498">
                  <c:v>5.6116840763E-16</c:v>
                </c:pt>
                <c:pt idx="1499">
                  <c:v>5.5779322719E-16</c:v>
                </c:pt>
                <c:pt idx="1500">
                  <c:v>5.199126104E-16</c:v>
                </c:pt>
                <c:pt idx="1501">
                  <c:v>5.191859578E-16</c:v>
                </c:pt>
                <c:pt idx="1502">
                  <c:v>5.5206730373E-16</c:v>
                </c:pt>
                <c:pt idx="1503">
                  <c:v>6.02964802430003E-16</c:v>
                </c:pt>
                <c:pt idx="1504">
                  <c:v>6.54828482840003E-16</c:v>
                </c:pt>
                <c:pt idx="1505">
                  <c:v>7.8557862464E-16</c:v>
                </c:pt>
                <c:pt idx="1506">
                  <c:v>7.74751698460003E-16</c:v>
                </c:pt>
                <c:pt idx="1507">
                  <c:v>1.0124074312E-15</c:v>
                </c:pt>
                <c:pt idx="1508">
                  <c:v>9.41170468700003E-16</c:v>
                </c:pt>
                <c:pt idx="1509">
                  <c:v>6.9976205494E-16</c:v>
                </c:pt>
                <c:pt idx="1510">
                  <c:v>5.656595843E-16</c:v>
                </c:pt>
                <c:pt idx="1511">
                  <c:v>8.07898691140003E-16</c:v>
                </c:pt>
                <c:pt idx="1512">
                  <c:v>9.41851091440003E-16</c:v>
                </c:pt>
                <c:pt idx="1513">
                  <c:v>8.32850841970003E-16</c:v>
                </c:pt>
                <c:pt idx="1514">
                  <c:v>6.43077808850003E-16</c:v>
                </c:pt>
                <c:pt idx="1515">
                  <c:v>8.00757899310003E-16</c:v>
                </c:pt>
                <c:pt idx="1516">
                  <c:v>7.94505692320003E-16</c:v>
                </c:pt>
                <c:pt idx="1517">
                  <c:v>6.72899913600003E-16</c:v>
                </c:pt>
                <c:pt idx="1518">
                  <c:v>5.6269567506E-16</c:v>
                </c:pt>
                <c:pt idx="1519">
                  <c:v>7.36896857590003E-16</c:v>
                </c:pt>
                <c:pt idx="1520">
                  <c:v>7.91557101890003E-16</c:v>
                </c:pt>
                <c:pt idx="1521">
                  <c:v>8.41671342390003E-16</c:v>
                </c:pt>
                <c:pt idx="1522">
                  <c:v>6.74833567250003E-16</c:v>
                </c:pt>
                <c:pt idx="1523">
                  <c:v>6.47504374610003E-16</c:v>
                </c:pt>
                <c:pt idx="1524">
                  <c:v>8.19963171610003E-16</c:v>
                </c:pt>
                <c:pt idx="1525">
                  <c:v>7.84167814440003E-16</c:v>
                </c:pt>
                <c:pt idx="1526">
                  <c:v>6.67572235080002E-16</c:v>
                </c:pt>
                <c:pt idx="1527">
                  <c:v>6.45425838560003E-16</c:v>
                </c:pt>
                <c:pt idx="1528">
                  <c:v>7.03125800050003E-16</c:v>
                </c:pt>
                <c:pt idx="1529">
                  <c:v>7.29842095560003E-16</c:v>
                </c:pt>
                <c:pt idx="1530">
                  <c:v>6.44530735940002E-16</c:v>
                </c:pt>
                <c:pt idx="1531">
                  <c:v>6.2474517707E-16</c:v>
                </c:pt>
                <c:pt idx="1532">
                  <c:v>5.96198213360003E-16</c:v>
                </c:pt>
                <c:pt idx="1533">
                  <c:v>5.158679228E-16</c:v>
                </c:pt>
                <c:pt idx="1534">
                  <c:v>4.16003052E-16</c:v>
                </c:pt>
                <c:pt idx="1535">
                  <c:v>4.5324465188E-16</c:v>
                </c:pt>
                <c:pt idx="1536">
                  <c:v>8.91771920260003E-16</c:v>
                </c:pt>
                <c:pt idx="1537">
                  <c:v>1.2873756452E-15</c:v>
                </c:pt>
                <c:pt idx="1538">
                  <c:v>8.71748879630003E-16</c:v>
                </c:pt>
                <c:pt idx="1539">
                  <c:v>5.25886551310001E-16</c:v>
                </c:pt>
                <c:pt idx="1540">
                  <c:v>4.3932186165E-16</c:v>
                </c:pt>
                <c:pt idx="1541">
                  <c:v>4.8755204348E-16</c:v>
                </c:pt>
                <c:pt idx="1542">
                  <c:v>5.65687922390002E-16</c:v>
                </c:pt>
                <c:pt idx="1543">
                  <c:v>4.4297168639E-16</c:v>
                </c:pt>
                <c:pt idx="1544">
                  <c:v>4.5554437375E-16</c:v>
                </c:pt>
                <c:pt idx="1545">
                  <c:v>4.4210858504E-16</c:v>
                </c:pt>
                <c:pt idx="1546">
                  <c:v>4.40996399210002E-16</c:v>
                </c:pt>
                <c:pt idx="1547">
                  <c:v>4.3280073391E-16</c:v>
                </c:pt>
                <c:pt idx="1548">
                  <c:v>3.7938917667E-16</c:v>
                </c:pt>
                <c:pt idx="1549">
                  <c:v>3.6299315507E-16</c:v>
                </c:pt>
                <c:pt idx="1550">
                  <c:v>4.1263876513E-16</c:v>
                </c:pt>
                <c:pt idx="1551">
                  <c:v>5.2557671703E-16</c:v>
                </c:pt>
                <c:pt idx="1552">
                  <c:v>6.47948061370003E-16</c:v>
                </c:pt>
                <c:pt idx="1553">
                  <c:v>7.22439244990003E-16</c:v>
                </c:pt>
                <c:pt idx="1554">
                  <c:v>5.6360875549E-16</c:v>
                </c:pt>
                <c:pt idx="1555">
                  <c:v>4.5582675204E-16</c:v>
                </c:pt>
                <c:pt idx="1556">
                  <c:v>4.4060332343E-16</c:v>
                </c:pt>
                <c:pt idx="1557">
                  <c:v>5.57812399900001E-16</c:v>
                </c:pt>
                <c:pt idx="1558">
                  <c:v>4.98631742440002E-16</c:v>
                </c:pt>
                <c:pt idx="1559">
                  <c:v>3.4717425253E-16</c:v>
                </c:pt>
                <c:pt idx="1560">
                  <c:v>4.27672239570003E-16</c:v>
                </c:pt>
                <c:pt idx="1561">
                  <c:v>3.5780680095E-16</c:v>
                </c:pt>
                <c:pt idx="1562">
                  <c:v>3.3727002413E-16</c:v>
                </c:pt>
                <c:pt idx="1563">
                  <c:v>2.6638601241E-16</c:v>
                </c:pt>
                <c:pt idx="1564">
                  <c:v>3.0099202743E-16</c:v>
                </c:pt>
                <c:pt idx="1565">
                  <c:v>4.7045462562E-16</c:v>
                </c:pt>
                <c:pt idx="1566">
                  <c:v>5.2260399429E-16</c:v>
                </c:pt>
                <c:pt idx="1567">
                  <c:v>3.8325303315E-16</c:v>
                </c:pt>
                <c:pt idx="1568">
                  <c:v>4.0944082777E-16</c:v>
                </c:pt>
                <c:pt idx="1569">
                  <c:v>3.9192384979E-16</c:v>
                </c:pt>
                <c:pt idx="1570">
                  <c:v>4.3255237976E-16</c:v>
                </c:pt>
                <c:pt idx="1571">
                  <c:v>3.3195897534E-16</c:v>
                </c:pt>
                <c:pt idx="1572">
                  <c:v>3.4756580449E-16</c:v>
                </c:pt>
                <c:pt idx="1573">
                  <c:v>3.488581987E-16</c:v>
                </c:pt>
                <c:pt idx="1574">
                  <c:v>3.8432238659E-16</c:v>
                </c:pt>
                <c:pt idx="1575">
                  <c:v>4.7890653413E-16</c:v>
                </c:pt>
                <c:pt idx="1576">
                  <c:v>4.3815565068E-16</c:v>
                </c:pt>
                <c:pt idx="1577">
                  <c:v>4.3095896188E-16</c:v>
                </c:pt>
                <c:pt idx="1578">
                  <c:v>4.9503245024E-16</c:v>
                </c:pt>
                <c:pt idx="1579">
                  <c:v>5.96501372080002E-16</c:v>
                </c:pt>
                <c:pt idx="1580">
                  <c:v>5.472505524E-16</c:v>
                </c:pt>
                <c:pt idx="1581">
                  <c:v>5.5675530719E-16</c:v>
                </c:pt>
                <c:pt idx="1582">
                  <c:v>5.2243335161E-16</c:v>
                </c:pt>
                <c:pt idx="1583">
                  <c:v>5.3711738315E-16</c:v>
                </c:pt>
                <c:pt idx="1584">
                  <c:v>7.16229664070003E-16</c:v>
                </c:pt>
                <c:pt idx="1585">
                  <c:v>6.098915614E-16</c:v>
                </c:pt>
                <c:pt idx="1586">
                  <c:v>5.5119119779E-16</c:v>
                </c:pt>
                <c:pt idx="1587">
                  <c:v>5.3265845356E-16</c:v>
                </c:pt>
                <c:pt idx="1588">
                  <c:v>1.0837048725E-15</c:v>
                </c:pt>
                <c:pt idx="1589">
                  <c:v>9.88250989210003E-16</c:v>
                </c:pt>
                <c:pt idx="1590">
                  <c:v>3.8159920514E-15</c:v>
                </c:pt>
                <c:pt idx="1591">
                  <c:v>5.0140933302E-15</c:v>
                </c:pt>
                <c:pt idx="1592">
                  <c:v>2.9338474375E-15</c:v>
                </c:pt>
                <c:pt idx="1593">
                  <c:v>3.735479702E-15</c:v>
                </c:pt>
                <c:pt idx="1594">
                  <c:v>8.33673328470003E-16</c:v>
                </c:pt>
                <c:pt idx="1595">
                  <c:v>2.193705381E-16</c:v>
                </c:pt>
                <c:pt idx="1596">
                  <c:v>3.0560251074E-16</c:v>
                </c:pt>
                <c:pt idx="1597">
                  <c:v>3.1901288628E-16</c:v>
                </c:pt>
                <c:pt idx="1598">
                  <c:v>3.2696281079E-16</c:v>
                </c:pt>
                <c:pt idx="1599">
                  <c:v>2.4617357536E-15</c:v>
                </c:pt>
                <c:pt idx="1600">
                  <c:v>9.91943785890003E-15</c:v>
                </c:pt>
                <c:pt idx="1601">
                  <c:v>1.9802225799E-14</c:v>
                </c:pt>
                <c:pt idx="1602">
                  <c:v>4.1416920706E-14</c:v>
                </c:pt>
                <c:pt idx="1603">
                  <c:v>1.8416900999E-14</c:v>
                </c:pt>
                <c:pt idx="1604">
                  <c:v>2.2500309969E-14</c:v>
                </c:pt>
                <c:pt idx="1605">
                  <c:v>7.53001482550003E-15</c:v>
                </c:pt>
                <c:pt idx="1606">
                  <c:v>5.7185485489E-16</c:v>
                </c:pt>
                <c:pt idx="1607">
                  <c:v>5.3103166063E-16</c:v>
                </c:pt>
                <c:pt idx="1608">
                  <c:v>6.40194763970002E-16</c:v>
                </c:pt>
                <c:pt idx="1609">
                  <c:v>6.4140389362E-16</c:v>
                </c:pt>
                <c:pt idx="1610">
                  <c:v>7.8624818878E-16</c:v>
                </c:pt>
                <c:pt idx="1611">
                  <c:v>1.0351761706E-15</c:v>
                </c:pt>
                <c:pt idx="1612">
                  <c:v>1.4984376463E-15</c:v>
                </c:pt>
                <c:pt idx="1613">
                  <c:v>1.978015015E-15</c:v>
                </c:pt>
                <c:pt idx="1614">
                  <c:v>2.8431034505E-15</c:v>
                </c:pt>
                <c:pt idx="1615">
                  <c:v>2.4316995362E-15</c:v>
                </c:pt>
                <c:pt idx="1616">
                  <c:v>2.3059255158E-15</c:v>
                </c:pt>
                <c:pt idx="1617">
                  <c:v>2.7408076757E-15</c:v>
                </c:pt>
                <c:pt idx="1618">
                  <c:v>2.2689030246E-15</c:v>
                </c:pt>
                <c:pt idx="1619">
                  <c:v>1.4635028567E-15</c:v>
                </c:pt>
                <c:pt idx="1620">
                  <c:v>1.5434428926E-15</c:v>
                </c:pt>
                <c:pt idx="1621">
                  <c:v>1.0159922016E-15</c:v>
                </c:pt>
                <c:pt idx="1622">
                  <c:v>7.13527321420003E-15</c:v>
                </c:pt>
                <c:pt idx="1623">
                  <c:v>3.4466930256E-14</c:v>
                </c:pt>
                <c:pt idx="1624">
                  <c:v>2.5443880348E-14</c:v>
                </c:pt>
                <c:pt idx="1625">
                  <c:v>2.1168736669E-14</c:v>
                </c:pt>
                <c:pt idx="1626">
                  <c:v>2.4011106013E-14</c:v>
                </c:pt>
                <c:pt idx="1627">
                  <c:v>4.6169812066E-15</c:v>
                </c:pt>
                <c:pt idx="1628">
                  <c:v>5.309675808E-15</c:v>
                </c:pt>
                <c:pt idx="1629">
                  <c:v>2.4050406794E-15</c:v>
                </c:pt>
                <c:pt idx="1630">
                  <c:v>8.12429487860003E-16</c:v>
                </c:pt>
                <c:pt idx="1631">
                  <c:v>6.71597979210003E-16</c:v>
                </c:pt>
                <c:pt idx="1632">
                  <c:v>2.9803230304E-15</c:v>
                </c:pt>
                <c:pt idx="1633">
                  <c:v>6.1982608208E-15</c:v>
                </c:pt>
                <c:pt idx="1634">
                  <c:v>2.6429981292E-15</c:v>
                </c:pt>
                <c:pt idx="1635">
                  <c:v>2.843393593E-15</c:v>
                </c:pt>
                <c:pt idx="1636">
                  <c:v>1.4644336482E-15</c:v>
                </c:pt>
                <c:pt idx="1637">
                  <c:v>7.49236348360003E-16</c:v>
                </c:pt>
                <c:pt idx="1638">
                  <c:v>7.34647235650003E-16</c:v>
                </c:pt>
                <c:pt idx="1639">
                  <c:v>8.26280807660003E-16</c:v>
                </c:pt>
                <c:pt idx="1640">
                  <c:v>8.19298124510003E-16</c:v>
                </c:pt>
                <c:pt idx="1641">
                  <c:v>5.6004189864E-16</c:v>
                </c:pt>
                <c:pt idx="1642">
                  <c:v>5.6374176048E-16</c:v>
                </c:pt>
                <c:pt idx="1643">
                  <c:v>4.8075595523E-16</c:v>
                </c:pt>
                <c:pt idx="1644">
                  <c:v>3.1226279001E-16</c:v>
                </c:pt>
                <c:pt idx="1645">
                  <c:v>4.9611170265E-16</c:v>
                </c:pt>
                <c:pt idx="1646">
                  <c:v>5.119538172E-16</c:v>
                </c:pt>
                <c:pt idx="1647">
                  <c:v>5.17198671260001E-16</c:v>
                </c:pt>
                <c:pt idx="1648">
                  <c:v>4.8178483713E-16</c:v>
                </c:pt>
                <c:pt idx="1649">
                  <c:v>3.6115197667E-16</c:v>
                </c:pt>
                <c:pt idx="1650">
                  <c:v>4.0473532054E-16</c:v>
                </c:pt>
                <c:pt idx="1651">
                  <c:v>4.8518129871E-16</c:v>
                </c:pt>
                <c:pt idx="1652">
                  <c:v>4.6872961591E-16</c:v>
                </c:pt>
                <c:pt idx="1653">
                  <c:v>3.8755205884E-16</c:v>
                </c:pt>
                <c:pt idx="1654">
                  <c:v>3.341232433E-16</c:v>
                </c:pt>
                <c:pt idx="1655">
                  <c:v>4.526156214E-16</c:v>
                </c:pt>
                <c:pt idx="1656">
                  <c:v>5.6653452666E-16</c:v>
                </c:pt>
                <c:pt idx="1657">
                  <c:v>4.1736328361E-16</c:v>
                </c:pt>
                <c:pt idx="1658">
                  <c:v>3.4038176216E-16</c:v>
                </c:pt>
                <c:pt idx="1659">
                  <c:v>3.9720002801E-16</c:v>
                </c:pt>
                <c:pt idx="1660">
                  <c:v>9.31088337910003E-16</c:v>
                </c:pt>
                <c:pt idx="1661">
                  <c:v>1.2159243236E-15</c:v>
                </c:pt>
                <c:pt idx="1662">
                  <c:v>6.20603901780003E-16</c:v>
                </c:pt>
                <c:pt idx="1663">
                  <c:v>4.7456066455E-16</c:v>
                </c:pt>
                <c:pt idx="1664">
                  <c:v>4.56834471E-16</c:v>
                </c:pt>
                <c:pt idx="1665">
                  <c:v>1.247553065E-15</c:v>
                </c:pt>
                <c:pt idx="1666">
                  <c:v>7.19626671650003E-16</c:v>
                </c:pt>
                <c:pt idx="1667">
                  <c:v>3.7756943317E-16</c:v>
                </c:pt>
                <c:pt idx="1668">
                  <c:v>4.5129140231E-16</c:v>
                </c:pt>
                <c:pt idx="1669">
                  <c:v>4.0477976111E-16</c:v>
                </c:pt>
                <c:pt idx="1670">
                  <c:v>3.4001280891E-16</c:v>
                </c:pt>
                <c:pt idx="1671">
                  <c:v>3.8060280304E-16</c:v>
                </c:pt>
                <c:pt idx="1672">
                  <c:v>4.5956711261E-16</c:v>
                </c:pt>
                <c:pt idx="1673">
                  <c:v>5.0889695972E-16</c:v>
                </c:pt>
                <c:pt idx="1674">
                  <c:v>5.56109129360001E-16</c:v>
                </c:pt>
                <c:pt idx="1675">
                  <c:v>4.5626700912E-16</c:v>
                </c:pt>
                <c:pt idx="1676">
                  <c:v>5.22048669310001E-16</c:v>
                </c:pt>
                <c:pt idx="1677">
                  <c:v>5.1440508057E-16</c:v>
                </c:pt>
                <c:pt idx="1678">
                  <c:v>5.1359595056E-16</c:v>
                </c:pt>
                <c:pt idx="1679">
                  <c:v>4.1094447146E-16</c:v>
                </c:pt>
                <c:pt idx="1680">
                  <c:v>3.6694248276E-16</c:v>
                </c:pt>
                <c:pt idx="1681">
                  <c:v>3.9216132946E-16</c:v>
                </c:pt>
                <c:pt idx="1682">
                  <c:v>4.4810742447E-16</c:v>
                </c:pt>
                <c:pt idx="1683">
                  <c:v>4.0401657509E-16</c:v>
                </c:pt>
                <c:pt idx="1684">
                  <c:v>4.43678146240001E-16</c:v>
                </c:pt>
                <c:pt idx="1685">
                  <c:v>3.8896992919E-16</c:v>
                </c:pt>
                <c:pt idx="1686">
                  <c:v>3.5095502357E-16</c:v>
                </c:pt>
                <c:pt idx="1687">
                  <c:v>3.6204230007E-16</c:v>
                </c:pt>
                <c:pt idx="1688">
                  <c:v>4.49056010400001E-16</c:v>
                </c:pt>
                <c:pt idx="1689">
                  <c:v>4.1182158831E-16</c:v>
                </c:pt>
                <c:pt idx="1690">
                  <c:v>3.9200714887E-16</c:v>
                </c:pt>
                <c:pt idx="1691">
                  <c:v>4.370194258E-16</c:v>
                </c:pt>
                <c:pt idx="1692">
                  <c:v>4.6232218392E-16</c:v>
                </c:pt>
                <c:pt idx="1693">
                  <c:v>4.7672917404E-16</c:v>
                </c:pt>
                <c:pt idx="1694">
                  <c:v>4.4739898819E-16</c:v>
                </c:pt>
                <c:pt idx="1695">
                  <c:v>4.4546576771E-16</c:v>
                </c:pt>
                <c:pt idx="1696">
                  <c:v>4.3188993902E-16</c:v>
                </c:pt>
                <c:pt idx="1697">
                  <c:v>4.5443085465E-16</c:v>
                </c:pt>
                <c:pt idx="1698">
                  <c:v>4.5171118886E-16</c:v>
                </c:pt>
                <c:pt idx="1699">
                  <c:v>4.52127266E-16</c:v>
                </c:pt>
                <c:pt idx="1700">
                  <c:v>4.8034804082E-16</c:v>
                </c:pt>
                <c:pt idx="1701">
                  <c:v>4.8851869463E-16</c:v>
                </c:pt>
                <c:pt idx="1702">
                  <c:v>4.93616385190002E-16</c:v>
                </c:pt>
                <c:pt idx="1703">
                  <c:v>5.2934462892E-16</c:v>
                </c:pt>
                <c:pt idx="1704">
                  <c:v>4.1783386622E-16</c:v>
                </c:pt>
                <c:pt idx="1705">
                  <c:v>2.8976531812E-16</c:v>
                </c:pt>
                <c:pt idx="1706">
                  <c:v>3.9861457094E-16</c:v>
                </c:pt>
                <c:pt idx="1707">
                  <c:v>5.97408189890002E-16</c:v>
                </c:pt>
                <c:pt idx="1708">
                  <c:v>3.9955781694E-16</c:v>
                </c:pt>
                <c:pt idx="1709">
                  <c:v>4.276909216E-16</c:v>
                </c:pt>
                <c:pt idx="1710">
                  <c:v>4.4325817888E-16</c:v>
                </c:pt>
                <c:pt idx="1711">
                  <c:v>4.9007042934E-16</c:v>
                </c:pt>
                <c:pt idx="1712">
                  <c:v>5.73384015030001E-16</c:v>
                </c:pt>
                <c:pt idx="1713">
                  <c:v>5.44681229260003E-16</c:v>
                </c:pt>
                <c:pt idx="1714">
                  <c:v>6.20689949660003E-16</c:v>
                </c:pt>
                <c:pt idx="1715">
                  <c:v>5.5475872823E-16</c:v>
                </c:pt>
                <c:pt idx="1716">
                  <c:v>5.2041349581E-16</c:v>
                </c:pt>
                <c:pt idx="1717">
                  <c:v>5.4031876015E-16</c:v>
                </c:pt>
                <c:pt idx="1718">
                  <c:v>4.7385208779E-16</c:v>
                </c:pt>
                <c:pt idx="1719">
                  <c:v>4.0269505019E-16</c:v>
                </c:pt>
                <c:pt idx="1720">
                  <c:v>4.2503072556E-16</c:v>
                </c:pt>
                <c:pt idx="1721">
                  <c:v>4.1273575781E-16</c:v>
                </c:pt>
                <c:pt idx="1722">
                  <c:v>4.2004180673E-16</c:v>
                </c:pt>
                <c:pt idx="1723">
                  <c:v>4.7704915729E-16</c:v>
                </c:pt>
                <c:pt idx="1724">
                  <c:v>4.102151211E-16</c:v>
                </c:pt>
                <c:pt idx="1725">
                  <c:v>3.9942434161E-16</c:v>
                </c:pt>
                <c:pt idx="1726">
                  <c:v>3.5985580323E-16</c:v>
                </c:pt>
                <c:pt idx="1727">
                  <c:v>4.3875355033E-16</c:v>
                </c:pt>
                <c:pt idx="1728">
                  <c:v>5.6038565193E-16</c:v>
                </c:pt>
                <c:pt idx="1729">
                  <c:v>7.35847432380003E-16</c:v>
                </c:pt>
                <c:pt idx="1730">
                  <c:v>5.8063357638E-16</c:v>
                </c:pt>
                <c:pt idx="1731">
                  <c:v>3.770695531E-16</c:v>
                </c:pt>
                <c:pt idx="1732">
                  <c:v>3.5244168637E-16</c:v>
                </c:pt>
                <c:pt idx="1733">
                  <c:v>5.2724302638E-16</c:v>
                </c:pt>
                <c:pt idx="1734">
                  <c:v>7.98662287520003E-16</c:v>
                </c:pt>
                <c:pt idx="1735">
                  <c:v>4.7590015747E-16</c:v>
                </c:pt>
                <c:pt idx="1736">
                  <c:v>3.9356864394E-16</c:v>
                </c:pt>
                <c:pt idx="1737">
                  <c:v>3.8977767559E-16</c:v>
                </c:pt>
                <c:pt idx="1738">
                  <c:v>3.7678158349E-16</c:v>
                </c:pt>
                <c:pt idx="1739">
                  <c:v>3.5027501178E-16</c:v>
                </c:pt>
                <c:pt idx="1740">
                  <c:v>2.7462581332E-16</c:v>
                </c:pt>
                <c:pt idx="1741">
                  <c:v>3.0100844362E-16</c:v>
                </c:pt>
                <c:pt idx="1742">
                  <c:v>2.9366804658E-16</c:v>
                </c:pt>
                <c:pt idx="1743">
                  <c:v>3.1593893989E-16</c:v>
                </c:pt>
                <c:pt idx="1744">
                  <c:v>3.3913092185E-16</c:v>
                </c:pt>
                <c:pt idx="1745">
                  <c:v>4.2664424907E-16</c:v>
                </c:pt>
                <c:pt idx="1746">
                  <c:v>3.4987635858E-16</c:v>
                </c:pt>
                <c:pt idx="1747">
                  <c:v>2.7523714765E-16</c:v>
                </c:pt>
                <c:pt idx="1748">
                  <c:v>2.8083738513E-16</c:v>
                </c:pt>
                <c:pt idx="1749">
                  <c:v>2.8363963433E-16</c:v>
                </c:pt>
                <c:pt idx="1750">
                  <c:v>2.7454801876E-16</c:v>
                </c:pt>
                <c:pt idx="1751">
                  <c:v>2.3264485452E-16</c:v>
                </c:pt>
                <c:pt idx="1752">
                  <c:v>2.1207679049E-16</c:v>
                </c:pt>
                <c:pt idx="1753">
                  <c:v>2.3345548217E-16</c:v>
                </c:pt>
                <c:pt idx="1754">
                  <c:v>2.7289488007E-16</c:v>
                </c:pt>
                <c:pt idx="1755">
                  <c:v>3.8729225001E-16</c:v>
                </c:pt>
                <c:pt idx="1756">
                  <c:v>3.3796485991E-16</c:v>
                </c:pt>
                <c:pt idx="1757">
                  <c:v>2.8441737289E-16</c:v>
                </c:pt>
                <c:pt idx="1758">
                  <c:v>3.7575795924E-16</c:v>
                </c:pt>
                <c:pt idx="1759">
                  <c:v>3.4784774466E-16</c:v>
                </c:pt>
                <c:pt idx="1760">
                  <c:v>2.9900804588E-16</c:v>
                </c:pt>
                <c:pt idx="1761">
                  <c:v>2.6659129989E-16</c:v>
                </c:pt>
                <c:pt idx="1762">
                  <c:v>3.6611961558E-16</c:v>
                </c:pt>
                <c:pt idx="1763">
                  <c:v>2.9306874911E-16</c:v>
                </c:pt>
                <c:pt idx="1764">
                  <c:v>2.669461461E-16</c:v>
                </c:pt>
                <c:pt idx="1765">
                  <c:v>2.5830726314E-16</c:v>
                </c:pt>
                <c:pt idx="1766">
                  <c:v>2.7673711663E-16</c:v>
                </c:pt>
                <c:pt idx="1767">
                  <c:v>3.0763665904E-16</c:v>
                </c:pt>
                <c:pt idx="1768">
                  <c:v>2.9395699545E-16</c:v>
                </c:pt>
                <c:pt idx="1769">
                  <c:v>4.2975015791E-16</c:v>
                </c:pt>
                <c:pt idx="1770">
                  <c:v>5.0031666102E-16</c:v>
                </c:pt>
                <c:pt idx="1771">
                  <c:v>4.5687354843E-16</c:v>
                </c:pt>
                <c:pt idx="1772">
                  <c:v>3.5035833276E-16</c:v>
                </c:pt>
                <c:pt idx="1773">
                  <c:v>3.3048724837E-16</c:v>
                </c:pt>
                <c:pt idx="1774">
                  <c:v>3.3420823096E-16</c:v>
                </c:pt>
                <c:pt idx="1775">
                  <c:v>4.1088739571E-16</c:v>
                </c:pt>
                <c:pt idx="1776">
                  <c:v>3.7404374044E-16</c:v>
                </c:pt>
                <c:pt idx="1777">
                  <c:v>3.6325134294E-16</c:v>
                </c:pt>
                <c:pt idx="1778">
                  <c:v>3.8865286934E-16</c:v>
                </c:pt>
                <c:pt idx="1779">
                  <c:v>3.771537374E-16</c:v>
                </c:pt>
                <c:pt idx="1780">
                  <c:v>4.3468734998E-16</c:v>
                </c:pt>
                <c:pt idx="1781">
                  <c:v>3.9931851142E-16</c:v>
                </c:pt>
                <c:pt idx="1782">
                  <c:v>3.6167032602E-16</c:v>
                </c:pt>
                <c:pt idx="1783">
                  <c:v>3.9448655786E-16</c:v>
                </c:pt>
                <c:pt idx="1784">
                  <c:v>4.4053453476E-16</c:v>
                </c:pt>
                <c:pt idx="1785">
                  <c:v>3.875909474E-16</c:v>
                </c:pt>
                <c:pt idx="1786">
                  <c:v>3.8191861159E-16</c:v>
                </c:pt>
                <c:pt idx="1787">
                  <c:v>2.8406225132E-16</c:v>
                </c:pt>
                <c:pt idx="1788">
                  <c:v>2.5054573973E-16</c:v>
                </c:pt>
                <c:pt idx="1789">
                  <c:v>2.9117893423E-16</c:v>
                </c:pt>
                <c:pt idx="1790">
                  <c:v>3.389757309E-16</c:v>
                </c:pt>
                <c:pt idx="1791">
                  <c:v>3.0432938925E-16</c:v>
                </c:pt>
                <c:pt idx="1792">
                  <c:v>3.0645019707E-16</c:v>
                </c:pt>
                <c:pt idx="1793">
                  <c:v>6.69570666130002E-16</c:v>
                </c:pt>
                <c:pt idx="1794">
                  <c:v>5.74365947220003E-16</c:v>
                </c:pt>
                <c:pt idx="1795">
                  <c:v>2.5848210153E-16</c:v>
                </c:pt>
                <c:pt idx="1796">
                  <c:v>2.8989824731E-16</c:v>
                </c:pt>
                <c:pt idx="1797">
                  <c:v>2.9462195994E-16</c:v>
                </c:pt>
                <c:pt idx="1798">
                  <c:v>3.4167086498E-16</c:v>
                </c:pt>
                <c:pt idx="1799">
                  <c:v>3.2619384517E-16</c:v>
                </c:pt>
                <c:pt idx="1800">
                  <c:v>2.0482917575E-16</c:v>
                </c:pt>
                <c:pt idx="1801">
                  <c:v>1.8587945062E-16</c:v>
                </c:pt>
                <c:pt idx="1802">
                  <c:v>2.1774261627E-16</c:v>
                </c:pt>
                <c:pt idx="1803">
                  <c:v>2.4427030204E-16</c:v>
                </c:pt>
                <c:pt idx="1804">
                  <c:v>3.1597401647E-16</c:v>
                </c:pt>
                <c:pt idx="1805">
                  <c:v>3.1390257903E-16</c:v>
                </c:pt>
                <c:pt idx="1806">
                  <c:v>3.0359654031E-16</c:v>
                </c:pt>
                <c:pt idx="1807">
                  <c:v>2.6915503714E-16</c:v>
                </c:pt>
                <c:pt idx="1808">
                  <c:v>2.547824527E-16</c:v>
                </c:pt>
                <c:pt idx="1809">
                  <c:v>2.4455734684E-16</c:v>
                </c:pt>
                <c:pt idx="1810">
                  <c:v>2.7263479034E-16</c:v>
                </c:pt>
                <c:pt idx="1811">
                  <c:v>2.0920139991E-16</c:v>
                </c:pt>
                <c:pt idx="1812">
                  <c:v>1.7823845788E-16</c:v>
                </c:pt>
                <c:pt idx="1813">
                  <c:v>1.8331154771E-16</c:v>
                </c:pt>
                <c:pt idx="1814">
                  <c:v>2.5282593979E-16</c:v>
                </c:pt>
                <c:pt idx="1815">
                  <c:v>2.4792505189E-16</c:v>
                </c:pt>
                <c:pt idx="1816">
                  <c:v>2.2235426743E-16</c:v>
                </c:pt>
                <c:pt idx="1817">
                  <c:v>1.8916111392E-16</c:v>
                </c:pt>
                <c:pt idx="1818">
                  <c:v>1.8851035153E-16</c:v>
                </c:pt>
                <c:pt idx="1819">
                  <c:v>1.8698123752E-16</c:v>
                </c:pt>
                <c:pt idx="1820">
                  <c:v>1.8001819797E-16</c:v>
                </c:pt>
                <c:pt idx="1821">
                  <c:v>2.5064409246E-16</c:v>
                </c:pt>
                <c:pt idx="1822">
                  <c:v>3.4054926309E-16</c:v>
                </c:pt>
                <c:pt idx="1823">
                  <c:v>2.4690781899E-16</c:v>
                </c:pt>
                <c:pt idx="1824">
                  <c:v>2.3340919694E-16</c:v>
                </c:pt>
                <c:pt idx="1825">
                  <c:v>2.1143979452E-16</c:v>
                </c:pt>
                <c:pt idx="1826">
                  <c:v>2.4815953179E-16</c:v>
                </c:pt>
                <c:pt idx="1827">
                  <c:v>2.4006526411E-16</c:v>
                </c:pt>
                <c:pt idx="1828">
                  <c:v>2.2638966812E-16</c:v>
                </c:pt>
                <c:pt idx="1829">
                  <c:v>1.8986478891E-16</c:v>
                </c:pt>
                <c:pt idx="1830">
                  <c:v>1.679609785E-16</c:v>
                </c:pt>
                <c:pt idx="1831">
                  <c:v>2.7792300142E-16</c:v>
                </c:pt>
                <c:pt idx="1832">
                  <c:v>5.0357811528E-16</c:v>
                </c:pt>
                <c:pt idx="1833">
                  <c:v>2.0964508617E-16</c:v>
                </c:pt>
                <c:pt idx="1834">
                  <c:v>1.4481800153E-16</c:v>
                </c:pt>
                <c:pt idx="1835">
                  <c:v>2.0784293842E-16</c:v>
                </c:pt>
                <c:pt idx="1836">
                  <c:v>2.0348147E-16</c:v>
                </c:pt>
                <c:pt idx="1837">
                  <c:v>1.6007620069E-16</c:v>
                </c:pt>
                <c:pt idx="1838">
                  <c:v>1.319813275E-16</c:v>
                </c:pt>
                <c:pt idx="1839">
                  <c:v>1.270186473E-16</c:v>
                </c:pt>
                <c:pt idx="1840">
                  <c:v>1.5520929644E-16</c:v>
                </c:pt>
                <c:pt idx="1841">
                  <c:v>1.9158478742E-16</c:v>
                </c:pt>
                <c:pt idx="1842">
                  <c:v>2.0522745787E-16</c:v>
                </c:pt>
                <c:pt idx="1843">
                  <c:v>1.5232418188E-16</c:v>
                </c:pt>
                <c:pt idx="1844">
                  <c:v>1.6679129113E-16</c:v>
                </c:pt>
                <c:pt idx="1845">
                  <c:v>1.7966735444E-16</c:v>
                </c:pt>
                <c:pt idx="1846">
                  <c:v>1.845171381E-16</c:v>
                </c:pt>
                <c:pt idx="1847">
                  <c:v>1.8864720166E-16</c:v>
                </c:pt>
                <c:pt idx="1848">
                  <c:v>2.2763994687E-16</c:v>
                </c:pt>
                <c:pt idx="1849">
                  <c:v>2.0346412903E-16</c:v>
                </c:pt>
                <c:pt idx="1850">
                  <c:v>1.8335511731E-16</c:v>
                </c:pt>
                <c:pt idx="1851">
                  <c:v>2.0438019065E-16</c:v>
                </c:pt>
                <c:pt idx="1852">
                  <c:v>2.149012762E-16</c:v>
                </c:pt>
                <c:pt idx="1853">
                  <c:v>1.7172763668E-16</c:v>
                </c:pt>
                <c:pt idx="1854">
                  <c:v>2.2714138064E-16</c:v>
                </c:pt>
                <c:pt idx="1855">
                  <c:v>1.9544899556E-16</c:v>
                </c:pt>
                <c:pt idx="1856">
                  <c:v>2.0464971118E-16</c:v>
                </c:pt>
                <c:pt idx="1857">
                  <c:v>1.8202549205E-16</c:v>
                </c:pt>
                <c:pt idx="1858">
                  <c:v>2.073778499E-16</c:v>
                </c:pt>
                <c:pt idx="1859">
                  <c:v>2.1323941376E-16</c:v>
                </c:pt>
                <c:pt idx="1860">
                  <c:v>1.6223903045E-16</c:v>
                </c:pt>
                <c:pt idx="1861">
                  <c:v>1.9773410565E-16</c:v>
                </c:pt>
                <c:pt idx="1862">
                  <c:v>2.5080993894E-16</c:v>
                </c:pt>
                <c:pt idx="1863">
                  <c:v>2.2663519472E-16</c:v>
                </c:pt>
                <c:pt idx="1864">
                  <c:v>2.5077441547E-16</c:v>
                </c:pt>
                <c:pt idx="1865">
                  <c:v>2.1730548859E-16</c:v>
                </c:pt>
                <c:pt idx="1866">
                  <c:v>1.8222553503E-16</c:v>
                </c:pt>
                <c:pt idx="1867">
                  <c:v>1.6419062215E-16</c:v>
                </c:pt>
                <c:pt idx="1868">
                  <c:v>1.5373123418E-16</c:v>
                </c:pt>
                <c:pt idx="1869">
                  <c:v>1.6178732057E-16</c:v>
                </c:pt>
                <c:pt idx="1870">
                  <c:v>1.9647796256E-16</c:v>
                </c:pt>
                <c:pt idx="1871">
                  <c:v>1.3477275157E-16</c:v>
                </c:pt>
                <c:pt idx="1872">
                  <c:v>1.3219900238E-16</c:v>
                </c:pt>
                <c:pt idx="1873">
                  <c:v>1.4396745674E-16</c:v>
                </c:pt>
                <c:pt idx="1874">
                  <c:v>1.2792112019E-16</c:v>
                </c:pt>
                <c:pt idx="1875">
                  <c:v>1.747952105E-16</c:v>
                </c:pt>
                <c:pt idx="1876">
                  <c:v>1.8806493208E-16</c:v>
                </c:pt>
                <c:pt idx="1877">
                  <c:v>1.8396552859E-16</c:v>
                </c:pt>
                <c:pt idx="1878">
                  <c:v>1.4495153017E-16</c:v>
                </c:pt>
                <c:pt idx="1879">
                  <c:v>1.1389795329E-16</c:v>
                </c:pt>
                <c:pt idx="1880">
                  <c:v>1.3281038257E-16</c:v>
                </c:pt>
                <c:pt idx="1881">
                  <c:v>1.8975899214E-16</c:v>
                </c:pt>
                <c:pt idx="1882">
                  <c:v>1.9963204626E-16</c:v>
                </c:pt>
                <c:pt idx="1883">
                  <c:v>1.546331153E-16</c:v>
                </c:pt>
                <c:pt idx="1884">
                  <c:v>1.6973115789E-16</c:v>
                </c:pt>
                <c:pt idx="1885">
                  <c:v>1.3982234081E-16</c:v>
                </c:pt>
                <c:pt idx="1886">
                  <c:v>1.5203528651E-16</c:v>
                </c:pt>
                <c:pt idx="1887">
                  <c:v>1.5224721592E-16</c:v>
                </c:pt>
                <c:pt idx="1888">
                  <c:v>1.6933398064E-16</c:v>
                </c:pt>
                <c:pt idx="1889">
                  <c:v>1.7819539494E-16</c:v>
                </c:pt>
                <c:pt idx="1890">
                  <c:v>1.3602808807E-16</c:v>
                </c:pt>
                <c:pt idx="1891">
                  <c:v>1.5505521136E-16</c:v>
                </c:pt>
                <c:pt idx="1892">
                  <c:v>1.4499047486E-16</c:v>
                </c:pt>
                <c:pt idx="1893">
                  <c:v>1.4888064325E-16</c:v>
                </c:pt>
                <c:pt idx="1894">
                  <c:v>1.6375737194E-16</c:v>
                </c:pt>
                <c:pt idx="1895">
                  <c:v>1.5044683085E-16</c:v>
                </c:pt>
                <c:pt idx="1896">
                  <c:v>1.467777954E-16</c:v>
                </c:pt>
                <c:pt idx="1897">
                  <c:v>1.4074780188E-16</c:v>
                </c:pt>
                <c:pt idx="1898">
                  <c:v>1.7465202875E-16</c:v>
                </c:pt>
                <c:pt idx="1899">
                  <c:v>1.4180932771E-16</c:v>
                </c:pt>
                <c:pt idx="1900">
                  <c:v>1.5801015298E-16</c:v>
                </c:pt>
                <c:pt idx="1901">
                  <c:v>1.2104858637E-16</c:v>
                </c:pt>
                <c:pt idx="1902">
                  <c:v>1.0652688724E-16</c:v>
                </c:pt>
                <c:pt idx="1903">
                  <c:v>1.2860860992E-16</c:v>
                </c:pt>
                <c:pt idx="1904">
                  <c:v>1.5233418354E-16</c:v>
                </c:pt>
                <c:pt idx="1905">
                  <c:v>1.5312517959E-16</c:v>
                </c:pt>
                <c:pt idx="1906">
                  <c:v>1.4397210173E-16</c:v>
                </c:pt>
                <c:pt idx="1907">
                  <c:v>1.6586673477E-16</c:v>
                </c:pt>
                <c:pt idx="1908">
                  <c:v>1.5056984703E-16</c:v>
                </c:pt>
                <c:pt idx="1909">
                  <c:v>1.1787690505E-16</c:v>
                </c:pt>
                <c:pt idx="1910">
                  <c:v>1.1873869281E-16</c:v>
                </c:pt>
                <c:pt idx="1911">
                  <c:v>1.3315803947E-16</c:v>
                </c:pt>
                <c:pt idx="1912">
                  <c:v>1.3976851307E-16</c:v>
                </c:pt>
                <c:pt idx="1913">
                  <c:v>1.270386455E-16</c:v>
                </c:pt>
                <c:pt idx="1914">
                  <c:v>1.3421151203E-16</c:v>
                </c:pt>
                <c:pt idx="1915">
                  <c:v>1.3893992359E-16</c:v>
                </c:pt>
                <c:pt idx="1916">
                  <c:v>1.4879034902E-16</c:v>
                </c:pt>
                <c:pt idx="1917">
                  <c:v>1.7989231288E-16</c:v>
                </c:pt>
                <c:pt idx="1918">
                  <c:v>2.0812614318E-16</c:v>
                </c:pt>
                <c:pt idx="1919">
                  <c:v>1.9393486234E-16</c:v>
                </c:pt>
                <c:pt idx="1920">
                  <c:v>1.52550622E-16</c:v>
                </c:pt>
                <c:pt idx="1921">
                  <c:v>1.6976375936E-16</c:v>
                </c:pt>
                <c:pt idx="1922">
                  <c:v>1.3752768196E-16</c:v>
                </c:pt>
                <c:pt idx="1923">
                  <c:v>1.6080773773E-16</c:v>
                </c:pt>
                <c:pt idx="1924">
                  <c:v>1.5364994478E-16</c:v>
                </c:pt>
                <c:pt idx="1925">
                  <c:v>1.5345312807E-16</c:v>
                </c:pt>
                <c:pt idx="1926">
                  <c:v>1.4271881075E-16</c:v>
                </c:pt>
                <c:pt idx="1927">
                  <c:v>1.5512103983E-16</c:v>
                </c:pt>
                <c:pt idx="1928">
                  <c:v>1.3795507044E-16</c:v>
                </c:pt>
                <c:pt idx="1929">
                  <c:v>1.2141709897E-16</c:v>
                </c:pt>
                <c:pt idx="1930">
                  <c:v>1.5718210364E-16</c:v>
                </c:pt>
                <c:pt idx="1931">
                  <c:v>1.3363969255E-16</c:v>
                </c:pt>
                <c:pt idx="1932">
                  <c:v>1.2261002464E-16</c:v>
                </c:pt>
                <c:pt idx="1933">
                  <c:v>1.276803322E-16</c:v>
                </c:pt>
                <c:pt idx="1934">
                  <c:v>1.5634217707E-16</c:v>
                </c:pt>
                <c:pt idx="1935">
                  <c:v>1.3905855811E-16</c:v>
                </c:pt>
                <c:pt idx="1936">
                  <c:v>1.1393960658E-16</c:v>
                </c:pt>
                <c:pt idx="1937">
                  <c:v>1.5963887628E-16</c:v>
                </c:pt>
                <c:pt idx="1938">
                  <c:v>1.7637823085E-16</c:v>
                </c:pt>
                <c:pt idx="1939">
                  <c:v>2.0194745452E-16</c:v>
                </c:pt>
                <c:pt idx="1940">
                  <c:v>1.8404137889E-16</c:v>
                </c:pt>
                <c:pt idx="1941">
                  <c:v>1.7225116267E-16</c:v>
                </c:pt>
                <c:pt idx="1942">
                  <c:v>1.981501602E-16</c:v>
                </c:pt>
                <c:pt idx="1943">
                  <c:v>1.5578242285E-16</c:v>
                </c:pt>
                <c:pt idx="1944">
                  <c:v>1.3717794249E-16</c:v>
                </c:pt>
                <c:pt idx="1945">
                  <c:v>1.3126199429E-16</c:v>
                </c:pt>
                <c:pt idx="1946">
                  <c:v>1.2658888378E-16</c:v>
                </c:pt>
                <c:pt idx="1947">
                  <c:v>1.5576932449E-16</c:v>
                </c:pt>
                <c:pt idx="1948">
                  <c:v>1.2647241441E-16</c:v>
                </c:pt>
                <c:pt idx="1949">
                  <c:v>1.1475854299E-16</c:v>
                </c:pt>
                <c:pt idx="1950">
                  <c:v>1.303078995E-16</c:v>
                </c:pt>
                <c:pt idx="1951">
                  <c:v>1.5057344644E-16</c:v>
                </c:pt>
                <c:pt idx="1952">
                  <c:v>2.0272134314E-16</c:v>
                </c:pt>
                <c:pt idx="1953">
                  <c:v>2.4268667303E-16</c:v>
                </c:pt>
                <c:pt idx="1954">
                  <c:v>1.8647817911E-16</c:v>
                </c:pt>
                <c:pt idx="1955">
                  <c:v>1.3702519881E-16</c:v>
                </c:pt>
                <c:pt idx="1956">
                  <c:v>1.8268343331E-16</c:v>
                </c:pt>
                <c:pt idx="1957">
                  <c:v>1.895464941E-16</c:v>
                </c:pt>
                <c:pt idx="1958">
                  <c:v>1.8096072397E-16</c:v>
                </c:pt>
                <c:pt idx="1959">
                  <c:v>1.9964574418E-16</c:v>
                </c:pt>
                <c:pt idx="1960">
                  <c:v>1.8446744759E-16</c:v>
                </c:pt>
                <c:pt idx="1961">
                  <c:v>1.8067279376E-16</c:v>
                </c:pt>
                <c:pt idx="1962">
                  <c:v>2.458172462E-16</c:v>
                </c:pt>
                <c:pt idx="1963">
                  <c:v>2.6055697361E-16</c:v>
                </c:pt>
                <c:pt idx="1964">
                  <c:v>2.407767011E-16</c:v>
                </c:pt>
                <c:pt idx="1965">
                  <c:v>2.7645496816E-16</c:v>
                </c:pt>
                <c:pt idx="1966">
                  <c:v>2.7270581486E-16</c:v>
                </c:pt>
                <c:pt idx="1967">
                  <c:v>2.7220204027E-16</c:v>
                </c:pt>
                <c:pt idx="1968">
                  <c:v>2.662401991E-16</c:v>
                </c:pt>
                <c:pt idx="1969">
                  <c:v>2.0330383934E-16</c:v>
                </c:pt>
                <c:pt idx="1970">
                  <c:v>1.9368071685E-16</c:v>
                </c:pt>
                <c:pt idx="1971">
                  <c:v>1.1833379051E-16</c:v>
                </c:pt>
                <c:pt idx="1972">
                  <c:v>5.2522714175E-16</c:v>
                </c:pt>
                <c:pt idx="1973">
                  <c:v>1.4924136808E-15</c:v>
                </c:pt>
                <c:pt idx="1974">
                  <c:v>4.2367585886E-16</c:v>
                </c:pt>
                <c:pt idx="1975">
                  <c:v>1.3739170562E-16</c:v>
                </c:pt>
                <c:pt idx="1976">
                  <c:v>1.6378342802E-16</c:v>
                </c:pt>
                <c:pt idx="1977">
                  <c:v>1.6503483828E-16</c:v>
                </c:pt>
                <c:pt idx="1978">
                  <c:v>1.6914193051E-16</c:v>
                </c:pt>
                <c:pt idx="1979">
                  <c:v>1.4211820323E-16</c:v>
                </c:pt>
                <c:pt idx="1980">
                  <c:v>1.3078196572E-16</c:v>
                </c:pt>
                <c:pt idx="1981">
                  <c:v>1.3950804209E-16</c:v>
                </c:pt>
                <c:pt idx="1982">
                  <c:v>1.5204158094E-16</c:v>
                </c:pt>
                <c:pt idx="1983">
                  <c:v>1.3948129211E-16</c:v>
                </c:pt>
                <c:pt idx="1984">
                  <c:v>1.3449733194E-16</c:v>
                </c:pt>
                <c:pt idx="1985">
                  <c:v>1.6108244961E-16</c:v>
                </c:pt>
                <c:pt idx="1986">
                  <c:v>1.6373256913E-16</c:v>
                </c:pt>
                <c:pt idx="1987">
                  <c:v>1.52950869E-16</c:v>
                </c:pt>
                <c:pt idx="1988">
                  <c:v>1.4584330827E-16</c:v>
                </c:pt>
                <c:pt idx="1989">
                  <c:v>1.7502603963E-16</c:v>
                </c:pt>
                <c:pt idx="1990">
                  <c:v>1.7578756227E-16</c:v>
                </c:pt>
                <c:pt idx="1991">
                  <c:v>1.6311057111E-16</c:v>
                </c:pt>
                <c:pt idx="1992">
                  <c:v>1.8491172225E-16</c:v>
                </c:pt>
                <c:pt idx="1993">
                  <c:v>1.8746703794E-16</c:v>
                </c:pt>
                <c:pt idx="1994">
                  <c:v>1.6830115325E-16</c:v>
                </c:pt>
                <c:pt idx="1995">
                  <c:v>1.8193393753E-16</c:v>
                </c:pt>
                <c:pt idx="1996">
                  <c:v>1.8441473783E-16</c:v>
                </c:pt>
                <c:pt idx="1997">
                  <c:v>1.4964267775E-16</c:v>
                </c:pt>
                <c:pt idx="1998">
                  <c:v>1.7229342195E-16</c:v>
                </c:pt>
                <c:pt idx="1999">
                  <c:v>1.583616584E-16</c:v>
                </c:pt>
                <c:pt idx="2000">
                  <c:v>1.1447878061E-16</c:v>
                </c:pt>
                <c:pt idx="2001">
                  <c:v>1.2588745239E-16</c:v>
                </c:pt>
                <c:pt idx="2002">
                  <c:v>1.2781040444E-16</c:v>
                </c:pt>
                <c:pt idx="2003">
                  <c:v>1.315064237E-16</c:v>
                </c:pt>
                <c:pt idx="2004">
                  <c:v>1.3230886424E-16</c:v>
                </c:pt>
                <c:pt idx="2005">
                  <c:v>1.2105308262E-16</c:v>
                </c:pt>
                <c:pt idx="2006">
                  <c:v>1.6043363425E-16</c:v>
                </c:pt>
                <c:pt idx="2007">
                  <c:v>1.6720316833E-16</c:v>
                </c:pt>
                <c:pt idx="2008">
                  <c:v>1.5643688338E-16</c:v>
                </c:pt>
                <c:pt idx="2009">
                  <c:v>1.6615272207E-16</c:v>
                </c:pt>
                <c:pt idx="2010">
                  <c:v>1.5006689908E-16</c:v>
                </c:pt>
                <c:pt idx="2011">
                  <c:v>1.22417295E-16</c:v>
                </c:pt>
                <c:pt idx="2012">
                  <c:v>1.1997670792E-16</c:v>
                </c:pt>
                <c:pt idx="2013">
                  <c:v>1.3870017399E-16</c:v>
                </c:pt>
                <c:pt idx="2014">
                  <c:v>1.5906454712E-16</c:v>
                </c:pt>
                <c:pt idx="2015">
                  <c:v>1.8554339697E-16</c:v>
                </c:pt>
                <c:pt idx="2016">
                  <c:v>1.3983290868E-16</c:v>
                </c:pt>
                <c:pt idx="2017">
                  <c:v>1.2983884401E-16</c:v>
                </c:pt>
                <c:pt idx="2018">
                  <c:v>1.2104679168E-16</c:v>
                </c:pt>
                <c:pt idx="2019">
                  <c:v>1.0660210364E-16</c:v>
                </c:pt>
                <c:pt idx="2020">
                  <c:v>1.1900113469E-16</c:v>
                </c:pt>
                <c:pt idx="2021">
                  <c:v>1.6073150271E-16</c:v>
                </c:pt>
                <c:pt idx="2022">
                  <c:v>1.6378169022E-16</c:v>
                </c:pt>
                <c:pt idx="2023">
                  <c:v>1.717380479E-16</c:v>
                </c:pt>
                <c:pt idx="2024">
                  <c:v>1.6212215774E-16</c:v>
                </c:pt>
                <c:pt idx="2025">
                  <c:v>1.8347330734E-16</c:v>
                </c:pt>
                <c:pt idx="2026">
                  <c:v>1.7083243629E-16</c:v>
                </c:pt>
                <c:pt idx="2027">
                  <c:v>1.5448814187E-16</c:v>
                </c:pt>
                <c:pt idx="2028">
                  <c:v>1.3224721606E-16</c:v>
                </c:pt>
                <c:pt idx="2029">
                  <c:v>1.9866207998E-16</c:v>
                </c:pt>
                <c:pt idx="2030">
                  <c:v>1.869729378E-16</c:v>
                </c:pt>
                <c:pt idx="2031">
                  <c:v>1.1475698834E-16</c:v>
                </c:pt>
                <c:pt idx="2032">
                  <c:v>1.1222646557E-16</c:v>
                </c:pt>
                <c:pt idx="2033">
                  <c:v>1.2964356624E-16</c:v>
                </c:pt>
                <c:pt idx="2034">
                  <c:v>1.7410590681E-16</c:v>
                </c:pt>
                <c:pt idx="2035">
                  <c:v>1.8034566195E-16</c:v>
                </c:pt>
                <c:pt idx="2036">
                  <c:v>1.4251316128E-16</c:v>
                </c:pt>
                <c:pt idx="2037">
                  <c:v>1.7846951194E-16</c:v>
                </c:pt>
                <c:pt idx="2038">
                  <c:v>1.7270608025E-16</c:v>
                </c:pt>
                <c:pt idx="2039">
                  <c:v>1.3395908827E-16</c:v>
                </c:pt>
                <c:pt idx="2040">
                  <c:v>1.4984185233E-16</c:v>
                </c:pt>
                <c:pt idx="2041">
                  <c:v>2.0585725269E-16</c:v>
                </c:pt>
                <c:pt idx="2042">
                  <c:v>2.1954246744E-16</c:v>
                </c:pt>
                <c:pt idx="2043">
                  <c:v>2.422617657E-16</c:v>
                </c:pt>
                <c:pt idx="2044">
                  <c:v>2.5811468567E-16</c:v>
                </c:pt>
                <c:pt idx="2045">
                  <c:v>2.7248435761E-16</c:v>
                </c:pt>
                <c:pt idx="2046">
                  <c:v>1.8329434811E-16</c:v>
                </c:pt>
                <c:pt idx="2047">
                  <c:v>1.7432027835E-16</c:v>
                </c:pt>
                <c:pt idx="2048">
                  <c:v>2.2043632305E-16</c:v>
                </c:pt>
                <c:pt idx="2049">
                  <c:v>2.7088668764E-16</c:v>
                </c:pt>
                <c:pt idx="2050">
                  <c:v>3.4055102472E-16</c:v>
                </c:pt>
                <c:pt idx="2051">
                  <c:v>2.185660084E-16</c:v>
                </c:pt>
                <c:pt idx="2052">
                  <c:v>2.0669094579E-16</c:v>
                </c:pt>
                <c:pt idx="2053">
                  <c:v>2.4908772159E-16</c:v>
                </c:pt>
                <c:pt idx="2054">
                  <c:v>2.083209512E-16</c:v>
                </c:pt>
                <c:pt idx="2055">
                  <c:v>2.3006771048E-16</c:v>
                </c:pt>
                <c:pt idx="2056">
                  <c:v>2.869577663E-16</c:v>
                </c:pt>
                <c:pt idx="2057">
                  <c:v>2.7565397113E-16</c:v>
                </c:pt>
                <c:pt idx="2058">
                  <c:v>2.3478396343E-16</c:v>
                </c:pt>
                <c:pt idx="2059">
                  <c:v>2.9658384952E-16</c:v>
                </c:pt>
                <c:pt idx="2060">
                  <c:v>2.5893653044E-16</c:v>
                </c:pt>
                <c:pt idx="2061">
                  <c:v>2.9229413475E-16</c:v>
                </c:pt>
                <c:pt idx="2062">
                  <c:v>3.1833464212E-16</c:v>
                </c:pt>
                <c:pt idx="2063">
                  <c:v>2.4647104399E-16</c:v>
                </c:pt>
                <c:pt idx="2064">
                  <c:v>2.3742088369E-16</c:v>
                </c:pt>
                <c:pt idx="2065">
                  <c:v>2.4591760251E-16</c:v>
                </c:pt>
                <c:pt idx="2066">
                  <c:v>2.5496172054E-16</c:v>
                </c:pt>
                <c:pt idx="2067">
                  <c:v>2.2516402712E-16</c:v>
                </c:pt>
                <c:pt idx="2068">
                  <c:v>3.0041761002E-16</c:v>
                </c:pt>
                <c:pt idx="2069">
                  <c:v>3.1793673185E-16</c:v>
                </c:pt>
                <c:pt idx="2070">
                  <c:v>2.6768359193E-16</c:v>
                </c:pt>
                <c:pt idx="2071">
                  <c:v>2.9000492935E-16</c:v>
                </c:pt>
                <c:pt idx="2072">
                  <c:v>2.5613608226E-16</c:v>
                </c:pt>
                <c:pt idx="2073">
                  <c:v>2.7319638483E-16</c:v>
                </c:pt>
                <c:pt idx="2074">
                  <c:v>3.863410766E-16</c:v>
                </c:pt>
                <c:pt idx="2075">
                  <c:v>3.1557333297E-16</c:v>
                </c:pt>
                <c:pt idx="2076">
                  <c:v>2.3182303877E-16</c:v>
                </c:pt>
                <c:pt idx="2077">
                  <c:v>2.2017715341E-16</c:v>
                </c:pt>
                <c:pt idx="2078">
                  <c:v>1.8040704735E-16</c:v>
                </c:pt>
                <c:pt idx="2079">
                  <c:v>1.8079620042E-16</c:v>
                </c:pt>
                <c:pt idx="2080">
                  <c:v>2.2785922055E-16</c:v>
                </c:pt>
                <c:pt idx="2081">
                  <c:v>2.7768647492E-16</c:v>
                </c:pt>
                <c:pt idx="2082">
                  <c:v>2.3615221611E-16</c:v>
                </c:pt>
                <c:pt idx="2083">
                  <c:v>2.4415404846E-16</c:v>
                </c:pt>
                <c:pt idx="2084">
                  <c:v>2.1514834713E-16</c:v>
                </c:pt>
                <c:pt idx="2085">
                  <c:v>1.99848524E-16</c:v>
                </c:pt>
                <c:pt idx="2086">
                  <c:v>2.6351866951E-16</c:v>
                </c:pt>
                <c:pt idx="2087">
                  <c:v>2.4392063286E-16</c:v>
                </c:pt>
                <c:pt idx="2088">
                  <c:v>2.3653785241E-16</c:v>
                </c:pt>
                <c:pt idx="2089">
                  <c:v>3.1357579006E-16</c:v>
                </c:pt>
                <c:pt idx="2090">
                  <c:v>3.1445493764E-16</c:v>
                </c:pt>
                <c:pt idx="2091">
                  <c:v>2.8563543157E-16</c:v>
                </c:pt>
                <c:pt idx="2092">
                  <c:v>3.159971213E-16</c:v>
                </c:pt>
                <c:pt idx="2093">
                  <c:v>3.5167683592E-16</c:v>
                </c:pt>
                <c:pt idx="2094">
                  <c:v>3.0522901058E-16</c:v>
                </c:pt>
                <c:pt idx="2095">
                  <c:v>2.3922321173E-16</c:v>
                </c:pt>
                <c:pt idx="2096">
                  <c:v>2.4552835609E-16</c:v>
                </c:pt>
                <c:pt idx="2097">
                  <c:v>2.4832696559E-16</c:v>
                </c:pt>
                <c:pt idx="2098">
                  <c:v>2.8104047038E-16</c:v>
                </c:pt>
                <c:pt idx="2099">
                  <c:v>2.8522989053E-16</c:v>
                </c:pt>
                <c:pt idx="2100">
                  <c:v>3.7987021057E-16</c:v>
                </c:pt>
                <c:pt idx="2101">
                  <c:v>4.4079290959E-16</c:v>
                </c:pt>
                <c:pt idx="2102">
                  <c:v>3.5454901416E-16</c:v>
                </c:pt>
                <c:pt idx="2103">
                  <c:v>2.314017024E-16</c:v>
                </c:pt>
                <c:pt idx="2104">
                  <c:v>1.977064348E-16</c:v>
                </c:pt>
                <c:pt idx="2105">
                  <c:v>2.823466994E-16</c:v>
                </c:pt>
                <c:pt idx="2106">
                  <c:v>3.211363444E-16</c:v>
                </c:pt>
                <c:pt idx="2107">
                  <c:v>3.1820068364E-16</c:v>
                </c:pt>
                <c:pt idx="2108">
                  <c:v>2.7768201188E-16</c:v>
                </c:pt>
                <c:pt idx="2109">
                  <c:v>3.0391141095E-16</c:v>
                </c:pt>
                <c:pt idx="2110">
                  <c:v>3.1300009554E-16</c:v>
                </c:pt>
                <c:pt idx="2111">
                  <c:v>3.0672142986E-16</c:v>
                </c:pt>
                <c:pt idx="2112">
                  <c:v>2.8685715095E-16</c:v>
                </c:pt>
                <c:pt idx="2113">
                  <c:v>3.0421210799E-16</c:v>
                </c:pt>
                <c:pt idx="2114">
                  <c:v>4.9844162403E-16</c:v>
                </c:pt>
                <c:pt idx="2115">
                  <c:v>3.1823765227E-16</c:v>
                </c:pt>
                <c:pt idx="2116">
                  <c:v>2.3938488692E-16</c:v>
                </c:pt>
                <c:pt idx="2117">
                  <c:v>2.6259004541E-16</c:v>
                </c:pt>
                <c:pt idx="2118">
                  <c:v>2.9106549804E-16</c:v>
                </c:pt>
                <c:pt idx="2119">
                  <c:v>2.9434025226E-16</c:v>
                </c:pt>
                <c:pt idx="2120">
                  <c:v>2.9653462683E-16</c:v>
                </c:pt>
                <c:pt idx="2121">
                  <c:v>2.9585215841E-16</c:v>
                </c:pt>
                <c:pt idx="2122">
                  <c:v>2.3380736464E-16</c:v>
                </c:pt>
                <c:pt idx="2123">
                  <c:v>2.1015373178E-16</c:v>
                </c:pt>
                <c:pt idx="2124">
                  <c:v>2.5424284813E-16</c:v>
                </c:pt>
                <c:pt idx="2125">
                  <c:v>2.7252219981E-16</c:v>
                </c:pt>
                <c:pt idx="2126">
                  <c:v>2.9683424176E-16</c:v>
                </c:pt>
                <c:pt idx="2127">
                  <c:v>2.6004867698E-16</c:v>
                </c:pt>
                <c:pt idx="2128">
                  <c:v>3.2591871836E-16</c:v>
                </c:pt>
                <c:pt idx="2129">
                  <c:v>3.368498161E-16</c:v>
                </c:pt>
                <c:pt idx="2130">
                  <c:v>3.049974209E-16</c:v>
                </c:pt>
                <c:pt idx="2131">
                  <c:v>3.247886262E-16</c:v>
                </c:pt>
                <c:pt idx="2132">
                  <c:v>3.1538201079E-16</c:v>
                </c:pt>
                <c:pt idx="2133">
                  <c:v>2.9329476636E-16</c:v>
                </c:pt>
                <c:pt idx="2134">
                  <c:v>3.1223706042E-16</c:v>
                </c:pt>
                <c:pt idx="2135">
                  <c:v>2.4642105157E-16</c:v>
                </c:pt>
                <c:pt idx="2136">
                  <c:v>2.5650893471E-16</c:v>
                </c:pt>
                <c:pt idx="2137">
                  <c:v>3.0151392327E-16</c:v>
                </c:pt>
                <c:pt idx="2138">
                  <c:v>2.4621441904E-16</c:v>
                </c:pt>
                <c:pt idx="2139">
                  <c:v>2.1840284646E-16</c:v>
                </c:pt>
                <c:pt idx="2140">
                  <c:v>1.8000218196E-16</c:v>
                </c:pt>
                <c:pt idx="2141">
                  <c:v>2.0104536533E-16</c:v>
                </c:pt>
                <c:pt idx="2142">
                  <c:v>2.1949027944E-16</c:v>
                </c:pt>
                <c:pt idx="2143">
                  <c:v>2.3720443421E-16</c:v>
                </c:pt>
                <c:pt idx="2144">
                  <c:v>2.5983572766E-16</c:v>
                </c:pt>
                <c:pt idx="2145">
                  <c:v>2.5903651747E-16</c:v>
                </c:pt>
                <c:pt idx="2146">
                  <c:v>2.8856100502E-16</c:v>
                </c:pt>
                <c:pt idx="2147">
                  <c:v>2.8233340576E-16</c:v>
                </c:pt>
                <c:pt idx="2148">
                  <c:v>2.5666616707E-16</c:v>
                </c:pt>
                <c:pt idx="2149">
                  <c:v>2.3122667824E-16</c:v>
                </c:pt>
                <c:pt idx="2150">
                  <c:v>2.3696389712E-16</c:v>
                </c:pt>
                <c:pt idx="2151">
                  <c:v>2.3418140921E-16</c:v>
                </c:pt>
                <c:pt idx="2152">
                  <c:v>3.082681147E-16</c:v>
                </c:pt>
                <c:pt idx="2153">
                  <c:v>3.1130436176E-16</c:v>
                </c:pt>
                <c:pt idx="2154">
                  <c:v>2.8446842496E-16</c:v>
                </c:pt>
                <c:pt idx="2155">
                  <c:v>2.9344195287E-16</c:v>
                </c:pt>
                <c:pt idx="2156">
                  <c:v>2.9932551671E-16</c:v>
                </c:pt>
                <c:pt idx="2157">
                  <c:v>3.1345273454E-16</c:v>
                </c:pt>
                <c:pt idx="2158">
                  <c:v>2.6239158782E-16</c:v>
                </c:pt>
                <c:pt idx="2159">
                  <c:v>2.4135365079E-16</c:v>
                </c:pt>
                <c:pt idx="2160">
                  <c:v>2.6363455482E-16</c:v>
                </c:pt>
                <c:pt idx="2161">
                  <c:v>2.5024319874E-16</c:v>
                </c:pt>
                <c:pt idx="2162">
                  <c:v>2.2928901489E-16</c:v>
                </c:pt>
                <c:pt idx="2163">
                  <c:v>2.5633914797E-16</c:v>
                </c:pt>
                <c:pt idx="2164">
                  <c:v>2.3250271345E-16</c:v>
                </c:pt>
                <c:pt idx="2165">
                  <c:v>2.4265248359E-16</c:v>
                </c:pt>
                <c:pt idx="2166">
                  <c:v>2.6000410261E-16</c:v>
                </c:pt>
                <c:pt idx="2167">
                  <c:v>2.4116017253E-16</c:v>
                </c:pt>
                <c:pt idx="2168">
                  <c:v>2.3314635324E-16</c:v>
                </c:pt>
                <c:pt idx="2169">
                  <c:v>2.2666626452E-16</c:v>
                </c:pt>
                <c:pt idx="2170">
                  <c:v>2.3750100772E-16</c:v>
                </c:pt>
                <c:pt idx="2171">
                  <c:v>2.1356024694E-16</c:v>
                </c:pt>
                <c:pt idx="2172">
                  <c:v>1.9789741944E-16</c:v>
                </c:pt>
                <c:pt idx="2173">
                  <c:v>2.0200417472E-16</c:v>
                </c:pt>
                <c:pt idx="2174">
                  <c:v>1.8160826335E-16</c:v>
                </c:pt>
                <c:pt idx="2175">
                  <c:v>2.1857215661E-16</c:v>
                </c:pt>
                <c:pt idx="2176">
                  <c:v>2.0134862109E-16</c:v>
                </c:pt>
                <c:pt idx="2177">
                  <c:v>2.0718165955E-16</c:v>
                </c:pt>
                <c:pt idx="2178">
                  <c:v>2.3854963979E-16</c:v>
                </c:pt>
                <c:pt idx="2179">
                  <c:v>2.1436017511E-16</c:v>
                </c:pt>
                <c:pt idx="2180">
                  <c:v>2.353302011E-16</c:v>
                </c:pt>
                <c:pt idx="2181">
                  <c:v>2.1153261468E-16</c:v>
                </c:pt>
                <c:pt idx="2182">
                  <c:v>1.8002079981E-16</c:v>
                </c:pt>
                <c:pt idx="2183">
                  <c:v>1.8227014104E-16</c:v>
                </c:pt>
                <c:pt idx="2184">
                  <c:v>1.5247690725E-16</c:v>
                </c:pt>
                <c:pt idx="2185">
                  <c:v>1.1993754414E-16</c:v>
                </c:pt>
                <c:pt idx="2186">
                  <c:v>1.7045516408E-16</c:v>
                </c:pt>
                <c:pt idx="2187">
                  <c:v>1.7619074517E-16</c:v>
                </c:pt>
                <c:pt idx="2188">
                  <c:v>1.8774033436E-16</c:v>
                </c:pt>
                <c:pt idx="2189">
                  <c:v>2.3714748557E-16</c:v>
                </c:pt>
                <c:pt idx="2190">
                  <c:v>1.9820413396E-16</c:v>
                </c:pt>
                <c:pt idx="2191">
                  <c:v>1.5612523193E-16</c:v>
                </c:pt>
                <c:pt idx="2192">
                  <c:v>1.7508161456E-16</c:v>
                </c:pt>
                <c:pt idx="2193">
                  <c:v>1.9827521979E-16</c:v>
                </c:pt>
                <c:pt idx="2194">
                  <c:v>2.150003202E-16</c:v>
                </c:pt>
                <c:pt idx="2195">
                  <c:v>1.9732388226E-16</c:v>
                </c:pt>
                <c:pt idx="2196">
                  <c:v>1.9197202667E-16</c:v>
                </c:pt>
                <c:pt idx="2197">
                  <c:v>1.6880706045E-16</c:v>
                </c:pt>
                <c:pt idx="2198">
                  <c:v>1.5470856868E-16</c:v>
                </c:pt>
                <c:pt idx="2199">
                  <c:v>1.4578504096E-16</c:v>
                </c:pt>
                <c:pt idx="2200">
                  <c:v>1.8674492217E-16</c:v>
                </c:pt>
                <c:pt idx="2201">
                  <c:v>2.0605707522E-16</c:v>
                </c:pt>
                <c:pt idx="2202">
                  <c:v>1.7542643493E-16</c:v>
                </c:pt>
                <c:pt idx="2203">
                  <c:v>1.6740738509E-16</c:v>
                </c:pt>
                <c:pt idx="2204">
                  <c:v>1.5472289729E-16</c:v>
                </c:pt>
                <c:pt idx="2205">
                  <c:v>1.3116109337E-16</c:v>
                </c:pt>
                <c:pt idx="2206">
                  <c:v>1.3283386612E-16</c:v>
                </c:pt>
                <c:pt idx="2207">
                  <c:v>1.5438571249E-16</c:v>
                </c:pt>
                <c:pt idx="2208">
                  <c:v>1.6138575606E-16</c:v>
                </c:pt>
                <c:pt idx="2209">
                  <c:v>1.6801517135E-16</c:v>
                </c:pt>
                <c:pt idx="2210">
                  <c:v>1.2597975442E-16</c:v>
                </c:pt>
                <c:pt idx="2211">
                  <c:v>1.7500819197E-16</c:v>
                </c:pt>
                <c:pt idx="2212">
                  <c:v>2.5435826235E-16</c:v>
                </c:pt>
                <c:pt idx="2213">
                  <c:v>5.3628034602E-16</c:v>
                </c:pt>
                <c:pt idx="2214">
                  <c:v>2.8854436145E-16</c:v>
                </c:pt>
                <c:pt idx="2215">
                  <c:v>1.6476041165E-16</c:v>
                </c:pt>
                <c:pt idx="2216">
                  <c:v>1.4490000633E-16</c:v>
                </c:pt>
                <c:pt idx="2217">
                  <c:v>1.1637384451E-16</c:v>
                </c:pt>
                <c:pt idx="2218">
                  <c:v>1.1868751783E-16</c:v>
                </c:pt>
                <c:pt idx="2219">
                  <c:v>1.2407165222E-16</c:v>
                </c:pt>
                <c:pt idx="2220">
                  <c:v>1.4186503577E-16</c:v>
                </c:pt>
                <c:pt idx="2221">
                  <c:v>1.9137879156E-16</c:v>
                </c:pt>
                <c:pt idx="2222">
                  <c:v>1.6008561755E-16</c:v>
                </c:pt>
                <c:pt idx="2223">
                  <c:v>1.1115822969E-16</c:v>
                </c:pt>
                <c:pt idx="2224">
                  <c:v>1.116537707E-16</c:v>
                </c:pt>
                <c:pt idx="2225">
                  <c:v>1.2173819575E-16</c:v>
                </c:pt>
                <c:pt idx="2226">
                  <c:v>1.1278192547E-16</c:v>
                </c:pt>
                <c:pt idx="2227">
                  <c:v>9.62097495440003E-17</c:v>
                </c:pt>
                <c:pt idx="2228">
                  <c:v>1.1246647972E-16</c:v>
                </c:pt>
                <c:pt idx="2229">
                  <c:v>1.6936139225E-16</c:v>
                </c:pt>
                <c:pt idx="2230">
                  <c:v>1.427823801E-16</c:v>
                </c:pt>
                <c:pt idx="2231">
                  <c:v>1.4111133794E-16</c:v>
                </c:pt>
                <c:pt idx="2232">
                  <c:v>1.5381414774E-16</c:v>
                </c:pt>
                <c:pt idx="2233">
                  <c:v>1.4666035257E-16</c:v>
                </c:pt>
                <c:pt idx="2234">
                  <c:v>1.4004674757E-16</c:v>
                </c:pt>
                <c:pt idx="2235">
                  <c:v>1.6449963945E-16</c:v>
                </c:pt>
                <c:pt idx="2236">
                  <c:v>2.1110375513E-16</c:v>
                </c:pt>
                <c:pt idx="2237">
                  <c:v>1.7051074907E-16</c:v>
                </c:pt>
                <c:pt idx="2238">
                  <c:v>1.63193103E-16</c:v>
                </c:pt>
                <c:pt idx="2239">
                  <c:v>1.6665533867E-16</c:v>
                </c:pt>
                <c:pt idx="2240">
                  <c:v>1.3994135016E-16</c:v>
                </c:pt>
                <c:pt idx="2241">
                  <c:v>1.9875060903E-16</c:v>
                </c:pt>
                <c:pt idx="2242">
                  <c:v>1.7953412774E-16</c:v>
                </c:pt>
                <c:pt idx="2243">
                  <c:v>1.4385728382E-16</c:v>
                </c:pt>
                <c:pt idx="2244">
                  <c:v>1.5195129688E-16</c:v>
                </c:pt>
                <c:pt idx="2245">
                  <c:v>1.2171351047E-16</c:v>
                </c:pt>
                <c:pt idx="2246">
                  <c:v>8.64682417840003E-17</c:v>
                </c:pt>
                <c:pt idx="2247">
                  <c:v>1.0222502665E-16</c:v>
                </c:pt>
                <c:pt idx="2248">
                  <c:v>1.5435681004E-16</c:v>
                </c:pt>
                <c:pt idx="2249">
                  <c:v>1.6005009798E-16</c:v>
                </c:pt>
                <c:pt idx="2250">
                  <c:v>1.7084805652E-16</c:v>
                </c:pt>
                <c:pt idx="2251">
                  <c:v>1.8237091363E-16</c:v>
                </c:pt>
                <c:pt idx="2252">
                  <c:v>1.6060069803E-16</c:v>
                </c:pt>
                <c:pt idx="2253">
                  <c:v>1.4965518425E-16</c:v>
                </c:pt>
                <c:pt idx="2254">
                  <c:v>1.6069317172E-16</c:v>
                </c:pt>
                <c:pt idx="2255">
                  <c:v>2.7731817275E-16</c:v>
                </c:pt>
                <c:pt idx="2256">
                  <c:v>1.8074654768E-16</c:v>
                </c:pt>
                <c:pt idx="2257">
                  <c:v>1.3252915264E-16</c:v>
                </c:pt>
                <c:pt idx="2258">
                  <c:v>1.0957713743E-16</c:v>
                </c:pt>
                <c:pt idx="2259">
                  <c:v>1.0988672529E-16</c:v>
                </c:pt>
                <c:pt idx="2260">
                  <c:v>1.3480233338E-16</c:v>
                </c:pt>
                <c:pt idx="2261">
                  <c:v>1.1481376922E-16</c:v>
                </c:pt>
                <c:pt idx="2262">
                  <c:v>1.1171507889E-16</c:v>
                </c:pt>
                <c:pt idx="2263">
                  <c:v>1.215109533E-16</c:v>
                </c:pt>
                <c:pt idx="2264">
                  <c:v>1.1183382503E-16</c:v>
                </c:pt>
                <c:pt idx="2265">
                  <c:v>9.81386783480003E-17</c:v>
                </c:pt>
                <c:pt idx="2266">
                  <c:v>1.105218714E-16</c:v>
                </c:pt>
                <c:pt idx="2267">
                  <c:v>1.2213183156E-16</c:v>
                </c:pt>
                <c:pt idx="2268">
                  <c:v>1.1560829036E-16</c:v>
                </c:pt>
                <c:pt idx="2269">
                  <c:v>1.1089822236E-16</c:v>
                </c:pt>
                <c:pt idx="2270">
                  <c:v>1.192366401E-16</c:v>
                </c:pt>
                <c:pt idx="2271">
                  <c:v>1.3166682364E-16</c:v>
                </c:pt>
                <c:pt idx="2272">
                  <c:v>1.2124292068E-16</c:v>
                </c:pt>
                <c:pt idx="2273">
                  <c:v>1.2541495013E-16</c:v>
                </c:pt>
                <c:pt idx="2274">
                  <c:v>1.2644848239E-16</c:v>
                </c:pt>
                <c:pt idx="2275">
                  <c:v>1.1515491203E-16</c:v>
                </c:pt>
                <c:pt idx="2276">
                  <c:v>1.3108465081E-16</c:v>
                </c:pt>
                <c:pt idx="2277">
                  <c:v>1.0628355761E-16</c:v>
                </c:pt>
                <c:pt idx="2278">
                  <c:v>8.87930246420003E-17</c:v>
                </c:pt>
                <c:pt idx="2279">
                  <c:v>1.207258595E-16</c:v>
                </c:pt>
                <c:pt idx="2280">
                  <c:v>1.4095688376E-16</c:v>
                </c:pt>
                <c:pt idx="2281">
                  <c:v>1.3275255396E-16</c:v>
                </c:pt>
                <c:pt idx="2282">
                  <c:v>1.3070872125E-16</c:v>
                </c:pt>
                <c:pt idx="2283">
                  <c:v>1.1021057547E-16</c:v>
                </c:pt>
                <c:pt idx="2284">
                  <c:v>1.0711748191E-16</c:v>
                </c:pt>
                <c:pt idx="2285">
                  <c:v>1.2310109424E-16</c:v>
                </c:pt>
                <c:pt idx="2286">
                  <c:v>1.0587410667E-16</c:v>
                </c:pt>
                <c:pt idx="2287">
                  <c:v>1.0418299413E-16</c:v>
                </c:pt>
                <c:pt idx="2288">
                  <c:v>2.0148157584E-16</c:v>
                </c:pt>
                <c:pt idx="2289">
                  <c:v>1.7338336158E-16</c:v>
                </c:pt>
                <c:pt idx="2290">
                  <c:v>1.0652268675E-16</c:v>
                </c:pt>
                <c:pt idx="2291">
                  <c:v>1.0073075359E-16</c:v>
                </c:pt>
                <c:pt idx="2292">
                  <c:v>1.2913698415E-16</c:v>
                </c:pt>
                <c:pt idx="2293">
                  <c:v>1.2366241012E-16</c:v>
                </c:pt>
                <c:pt idx="2294">
                  <c:v>1.4838092523E-16</c:v>
                </c:pt>
                <c:pt idx="2295">
                  <c:v>1.7254482367E-16</c:v>
                </c:pt>
                <c:pt idx="2296">
                  <c:v>1.1765014257E-16</c:v>
                </c:pt>
                <c:pt idx="2297">
                  <c:v>1.0984031426E-16</c:v>
                </c:pt>
                <c:pt idx="2298">
                  <c:v>1.3322662903E-16</c:v>
                </c:pt>
                <c:pt idx="2299">
                  <c:v>1.1048418558E-16</c:v>
                </c:pt>
                <c:pt idx="2300">
                  <c:v>1.1592604136E-16</c:v>
                </c:pt>
                <c:pt idx="2301">
                  <c:v>1.0188851241E-16</c:v>
                </c:pt>
                <c:pt idx="2302">
                  <c:v>9.67348328190003E-17</c:v>
                </c:pt>
                <c:pt idx="2303">
                  <c:v>1.0324073567E-16</c:v>
                </c:pt>
                <c:pt idx="2304">
                  <c:v>9.70827939910003E-17</c:v>
                </c:pt>
                <c:pt idx="2305">
                  <c:v>9.77823824510003E-17</c:v>
                </c:pt>
                <c:pt idx="2306">
                  <c:v>2.9619789015E-16</c:v>
                </c:pt>
                <c:pt idx="2307">
                  <c:v>2.7880248743E-16</c:v>
                </c:pt>
                <c:pt idx="2308">
                  <c:v>1.315212044E-16</c:v>
                </c:pt>
                <c:pt idx="2309">
                  <c:v>8.33673475940003E-17</c:v>
                </c:pt>
                <c:pt idx="2310">
                  <c:v>9.52253255080003E-17</c:v>
                </c:pt>
                <c:pt idx="2311">
                  <c:v>1.1353319613E-16</c:v>
                </c:pt>
                <c:pt idx="2312">
                  <c:v>1.0234538942E-16</c:v>
                </c:pt>
                <c:pt idx="2313">
                  <c:v>1.1936463346E-16</c:v>
                </c:pt>
                <c:pt idx="2314">
                  <c:v>1.2251694871E-16</c:v>
                </c:pt>
                <c:pt idx="2315">
                  <c:v>1.3606451838E-16</c:v>
                </c:pt>
                <c:pt idx="2316">
                  <c:v>1.5319288038E-16</c:v>
                </c:pt>
                <c:pt idx="2317">
                  <c:v>1.1723858604E-16</c:v>
                </c:pt>
                <c:pt idx="2318">
                  <c:v>9.30177188270003E-17</c:v>
                </c:pt>
                <c:pt idx="2319">
                  <c:v>1.2437960676E-16</c:v>
                </c:pt>
                <c:pt idx="2320">
                  <c:v>1.563772084E-16</c:v>
                </c:pt>
                <c:pt idx="2321">
                  <c:v>1.2324008277E-16</c:v>
                </c:pt>
                <c:pt idx="2322">
                  <c:v>1.029065137E-16</c:v>
                </c:pt>
                <c:pt idx="2323">
                  <c:v>1.3606426249E-16</c:v>
                </c:pt>
                <c:pt idx="2324">
                  <c:v>1.7231898129E-16</c:v>
                </c:pt>
                <c:pt idx="2325">
                  <c:v>2.2245174119E-16</c:v>
                </c:pt>
                <c:pt idx="2326">
                  <c:v>2.0733213513E-16</c:v>
                </c:pt>
                <c:pt idx="2327">
                  <c:v>2.0789129978E-16</c:v>
                </c:pt>
                <c:pt idx="2328">
                  <c:v>2.4507680582E-16</c:v>
                </c:pt>
                <c:pt idx="2329">
                  <c:v>2.3077610577E-16</c:v>
                </c:pt>
                <c:pt idx="2330">
                  <c:v>1.5515695654E-16</c:v>
                </c:pt>
                <c:pt idx="2331">
                  <c:v>1.8862031605E-16</c:v>
                </c:pt>
                <c:pt idx="2332">
                  <c:v>1.6563896403E-16</c:v>
                </c:pt>
                <c:pt idx="2333">
                  <c:v>1.1873636686E-16</c:v>
                </c:pt>
                <c:pt idx="2334">
                  <c:v>1.1268911216E-16</c:v>
                </c:pt>
                <c:pt idx="2335">
                  <c:v>1.0966227939E-16</c:v>
                </c:pt>
                <c:pt idx="2336">
                  <c:v>1.0412545872E-16</c:v>
                </c:pt>
                <c:pt idx="2337">
                  <c:v>1.1507142475E-16</c:v>
                </c:pt>
                <c:pt idx="2338">
                  <c:v>1.0701951844E-16</c:v>
                </c:pt>
                <c:pt idx="2339">
                  <c:v>9.60651698750003E-17</c:v>
                </c:pt>
                <c:pt idx="2340">
                  <c:v>1.2882333114E-16</c:v>
                </c:pt>
                <c:pt idx="2341">
                  <c:v>1.6282153511E-16</c:v>
                </c:pt>
                <c:pt idx="2342">
                  <c:v>1.3877995978E-16</c:v>
                </c:pt>
                <c:pt idx="2343">
                  <c:v>1.406202621E-16</c:v>
                </c:pt>
                <c:pt idx="2344">
                  <c:v>1.3344645057E-16</c:v>
                </c:pt>
                <c:pt idx="2345">
                  <c:v>1.4699727869E-16</c:v>
                </c:pt>
                <c:pt idx="2346">
                  <c:v>1.1315888432E-16</c:v>
                </c:pt>
                <c:pt idx="2347">
                  <c:v>9.87135562900003E-17</c:v>
                </c:pt>
                <c:pt idx="2348">
                  <c:v>1.049833178E-16</c:v>
                </c:pt>
                <c:pt idx="2349">
                  <c:v>1.0890347209E-16</c:v>
                </c:pt>
                <c:pt idx="2350">
                  <c:v>1.16760407E-16</c:v>
                </c:pt>
                <c:pt idx="2351">
                  <c:v>1.1123491002E-16</c:v>
                </c:pt>
                <c:pt idx="2352">
                  <c:v>9.86745262690003E-17</c:v>
                </c:pt>
                <c:pt idx="2353">
                  <c:v>1.1426421803E-16</c:v>
                </c:pt>
                <c:pt idx="2354">
                  <c:v>1.0817781474E-16</c:v>
                </c:pt>
                <c:pt idx="2355">
                  <c:v>1.2012710003E-16</c:v>
                </c:pt>
                <c:pt idx="2356">
                  <c:v>1.3303230715E-16</c:v>
                </c:pt>
                <c:pt idx="2357">
                  <c:v>1.2805985947E-16</c:v>
                </c:pt>
                <c:pt idx="2358">
                  <c:v>1.1232881613E-16</c:v>
                </c:pt>
                <c:pt idx="2359">
                  <c:v>1.1018907128E-16</c:v>
                </c:pt>
                <c:pt idx="2360">
                  <c:v>1.0725205343E-16</c:v>
                </c:pt>
                <c:pt idx="2361">
                  <c:v>1.1236896894E-16</c:v>
                </c:pt>
                <c:pt idx="2362">
                  <c:v>1.0530300041E-16</c:v>
                </c:pt>
                <c:pt idx="2363">
                  <c:v>1.0167115141E-16</c:v>
                </c:pt>
                <c:pt idx="2364">
                  <c:v>1.4950342457E-16</c:v>
                </c:pt>
                <c:pt idx="2365">
                  <c:v>1.3808524072E-16</c:v>
                </c:pt>
                <c:pt idx="2366">
                  <c:v>1.1437571903E-16</c:v>
                </c:pt>
                <c:pt idx="2367">
                  <c:v>1.3367043683E-16</c:v>
                </c:pt>
                <c:pt idx="2368">
                  <c:v>1.5828372709E-16</c:v>
                </c:pt>
                <c:pt idx="2369">
                  <c:v>1.8839674146E-16</c:v>
                </c:pt>
                <c:pt idx="2370">
                  <c:v>2.1058162537E-16</c:v>
                </c:pt>
                <c:pt idx="2371">
                  <c:v>2.0641692912E-16</c:v>
                </c:pt>
                <c:pt idx="2372">
                  <c:v>2.15589474E-16</c:v>
                </c:pt>
                <c:pt idx="2373">
                  <c:v>1.9521991307E-16</c:v>
                </c:pt>
                <c:pt idx="2374">
                  <c:v>1.7586946134E-16</c:v>
                </c:pt>
                <c:pt idx="2375">
                  <c:v>1.2399674793E-16</c:v>
                </c:pt>
                <c:pt idx="2376">
                  <c:v>1.6651013927E-16</c:v>
                </c:pt>
                <c:pt idx="2377">
                  <c:v>1.8977462233E-16</c:v>
                </c:pt>
                <c:pt idx="2378">
                  <c:v>1.9175731617E-16</c:v>
                </c:pt>
                <c:pt idx="2379">
                  <c:v>1.7876511504E-16</c:v>
                </c:pt>
                <c:pt idx="2380">
                  <c:v>2.0121808683E-16</c:v>
                </c:pt>
                <c:pt idx="2381">
                  <c:v>1.9403205441E-16</c:v>
                </c:pt>
                <c:pt idx="2382">
                  <c:v>2.0295224078E-16</c:v>
                </c:pt>
                <c:pt idx="2383">
                  <c:v>2.0473405106E-16</c:v>
                </c:pt>
                <c:pt idx="2384">
                  <c:v>2.3830477176E-16</c:v>
                </c:pt>
                <c:pt idx="2385">
                  <c:v>2.3441444672E-16</c:v>
                </c:pt>
                <c:pt idx="2386">
                  <c:v>1.9734486514E-16</c:v>
                </c:pt>
                <c:pt idx="2387">
                  <c:v>2.4101983171E-16</c:v>
                </c:pt>
                <c:pt idx="2388">
                  <c:v>2.4082161925E-16</c:v>
                </c:pt>
                <c:pt idx="2389">
                  <c:v>2.8920272494E-16</c:v>
                </c:pt>
                <c:pt idx="2390">
                  <c:v>2.3272338271E-16</c:v>
                </c:pt>
                <c:pt idx="2391">
                  <c:v>1.6282072414E-16</c:v>
                </c:pt>
                <c:pt idx="2392">
                  <c:v>1.7849493397E-16</c:v>
                </c:pt>
                <c:pt idx="2393">
                  <c:v>1.9243563932E-16</c:v>
                </c:pt>
                <c:pt idx="2394">
                  <c:v>1.7821873028E-16</c:v>
                </c:pt>
                <c:pt idx="2395">
                  <c:v>2.0156654241E-16</c:v>
                </c:pt>
                <c:pt idx="2396">
                  <c:v>2.0231812428E-16</c:v>
                </c:pt>
                <c:pt idx="2397">
                  <c:v>1.8956335499E-16</c:v>
                </c:pt>
                <c:pt idx="2398">
                  <c:v>2.1823175623E-16</c:v>
                </c:pt>
                <c:pt idx="2399">
                  <c:v>2.6464728506E-16</c:v>
                </c:pt>
                <c:pt idx="2400">
                  <c:v>2.0172595837E-16</c:v>
                </c:pt>
                <c:pt idx="2401">
                  <c:v>1.9354179066E-16</c:v>
                </c:pt>
                <c:pt idx="2402">
                  <c:v>1.8057688797E-16</c:v>
                </c:pt>
                <c:pt idx="2403">
                  <c:v>2.1372148388E-16</c:v>
                </c:pt>
                <c:pt idx="2404">
                  <c:v>2.2667176451E-16</c:v>
                </c:pt>
                <c:pt idx="2405">
                  <c:v>1.8844911195E-16</c:v>
                </c:pt>
                <c:pt idx="2406">
                  <c:v>1.9057350947E-16</c:v>
                </c:pt>
                <c:pt idx="2407">
                  <c:v>1.9383614612E-16</c:v>
                </c:pt>
                <c:pt idx="2408">
                  <c:v>2.4135457715E-16</c:v>
                </c:pt>
                <c:pt idx="2409">
                  <c:v>2.2089693865E-16</c:v>
                </c:pt>
                <c:pt idx="2410">
                  <c:v>1.7839472165E-16</c:v>
                </c:pt>
                <c:pt idx="2411">
                  <c:v>1.8159828097E-16</c:v>
                </c:pt>
                <c:pt idx="2412">
                  <c:v>1.7727400563E-16</c:v>
                </c:pt>
                <c:pt idx="2413">
                  <c:v>1.8228724998E-16</c:v>
                </c:pt>
                <c:pt idx="2414">
                  <c:v>1.9416565546E-16</c:v>
                </c:pt>
                <c:pt idx="2415">
                  <c:v>2.0715587434E-16</c:v>
                </c:pt>
                <c:pt idx="2416">
                  <c:v>2.0347420364E-16</c:v>
                </c:pt>
                <c:pt idx="2417">
                  <c:v>2.1530212745E-16</c:v>
                </c:pt>
                <c:pt idx="2418">
                  <c:v>1.9746960668E-16</c:v>
                </c:pt>
                <c:pt idx="2419">
                  <c:v>1.6162371671E-16</c:v>
                </c:pt>
                <c:pt idx="2420">
                  <c:v>2.2600505185E-16</c:v>
                </c:pt>
                <c:pt idx="2421">
                  <c:v>2.233146121E-16</c:v>
                </c:pt>
                <c:pt idx="2422">
                  <c:v>1.7675850319E-16</c:v>
                </c:pt>
                <c:pt idx="2423">
                  <c:v>1.908614107E-16</c:v>
                </c:pt>
                <c:pt idx="2424">
                  <c:v>1.6999461242E-16</c:v>
                </c:pt>
                <c:pt idx="2425">
                  <c:v>1.8554015682E-16</c:v>
                </c:pt>
                <c:pt idx="2426">
                  <c:v>2.5114938488E-16</c:v>
                </c:pt>
                <c:pt idx="2427">
                  <c:v>1.9458947963E-16</c:v>
                </c:pt>
                <c:pt idx="2428">
                  <c:v>2.0814353486E-16</c:v>
                </c:pt>
                <c:pt idx="2429">
                  <c:v>2.66930032E-16</c:v>
                </c:pt>
                <c:pt idx="2430">
                  <c:v>2.0737406936E-16</c:v>
                </c:pt>
                <c:pt idx="2431">
                  <c:v>1.9320998133E-16</c:v>
                </c:pt>
                <c:pt idx="2432">
                  <c:v>2.3721612043E-16</c:v>
                </c:pt>
                <c:pt idx="2433">
                  <c:v>2.8154877402E-16</c:v>
                </c:pt>
                <c:pt idx="2434">
                  <c:v>2.3955264437E-16</c:v>
                </c:pt>
                <c:pt idx="2435">
                  <c:v>2.595715977E-16</c:v>
                </c:pt>
                <c:pt idx="2436">
                  <c:v>3.1242493797E-16</c:v>
                </c:pt>
                <c:pt idx="2437">
                  <c:v>2.7989456664E-16</c:v>
                </c:pt>
                <c:pt idx="2438">
                  <c:v>1.9345122838E-16</c:v>
                </c:pt>
                <c:pt idx="2439">
                  <c:v>1.6700485819E-16</c:v>
                </c:pt>
                <c:pt idx="2440">
                  <c:v>1.7838465539E-16</c:v>
                </c:pt>
                <c:pt idx="2441">
                  <c:v>2.1078197933E-16</c:v>
                </c:pt>
                <c:pt idx="2442">
                  <c:v>2.7888681412E-16</c:v>
                </c:pt>
                <c:pt idx="2443">
                  <c:v>2.2367279585E-16</c:v>
                </c:pt>
                <c:pt idx="2444">
                  <c:v>2.3925113308E-16</c:v>
                </c:pt>
                <c:pt idx="2445">
                  <c:v>2.4865828921E-16</c:v>
                </c:pt>
                <c:pt idx="2446">
                  <c:v>2.7758577361E-16</c:v>
                </c:pt>
                <c:pt idx="2447">
                  <c:v>2.9874826137E-16</c:v>
                </c:pt>
                <c:pt idx="2448">
                  <c:v>3.0824590886E-16</c:v>
                </c:pt>
                <c:pt idx="2449">
                  <c:v>2.9656499768E-16</c:v>
                </c:pt>
                <c:pt idx="2450">
                  <c:v>1.8683157508E-16</c:v>
                </c:pt>
                <c:pt idx="2451">
                  <c:v>2.3126354676E-16</c:v>
                </c:pt>
                <c:pt idx="2452">
                  <c:v>2.8552434201E-16</c:v>
                </c:pt>
                <c:pt idx="2453">
                  <c:v>2.3112403185E-16</c:v>
                </c:pt>
                <c:pt idx="2454">
                  <c:v>2.6408128349E-16</c:v>
                </c:pt>
                <c:pt idx="2455">
                  <c:v>3.4328388742E-16</c:v>
                </c:pt>
                <c:pt idx="2456">
                  <c:v>3.5268508534E-16</c:v>
                </c:pt>
                <c:pt idx="2457">
                  <c:v>2.9809988583E-16</c:v>
                </c:pt>
                <c:pt idx="2458">
                  <c:v>3.2213758508E-16</c:v>
                </c:pt>
                <c:pt idx="2459">
                  <c:v>4.05364209550001E-16</c:v>
                </c:pt>
                <c:pt idx="2460">
                  <c:v>4.0104952368E-16</c:v>
                </c:pt>
                <c:pt idx="2461">
                  <c:v>2.8681663038E-16</c:v>
                </c:pt>
                <c:pt idx="2462">
                  <c:v>2.8010363743E-16</c:v>
                </c:pt>
                <c:pt idx="2463">
                  <c:v>3.1565956868E-16</c:v>
                </c:pt>
                <c:pt idx="2464">
                  <c:v>2.6354527576E-16</c:v>
                </c:pt>
                <c:pt idx="2465">
                  <c:v>2.3912746357E-16</c:v>
                </c:pt>
                <c:pt idx="2466">
                  <c:v>2.8914061902E-16</c:v>
                </c:pt>
                <c:pt idx="2467">
                  <c:v>2.622508175E-16</c:v>
                </c:pt>
                <c:pt idx="2468">
                  <c:v>3.2382955286E-16</c:v>
                </c:pt>
                <c:pt idx="2469">
                  <c:v>3.6394494237E-16</c:v>
                </c:pt>
                <c:pt idx="2470">
                  <c:v>2.5536736122E-16</c:v>
                </c:pt>
                <c:pt idx="2471">
                  <c:v>3.0971104693E-16</c:v>
                </c:pt>
                <c:pt idx="2472">
                  <c:v>2.3246284265E-16</c:v>
                </c:pt>
                <c:pt idx="2473">
                  <c:v>2.3009156299E-16</c:v>
                </c:pt>
                <c:pt idx="2474">
                  <c:v>3.1849096341E-16</c:v>
                </c:pt>
                <c:pt idx="2475">
                  <c:v>3.455863765E-16</c:v>
                </c:pt>
                <c:pt idx="2476">
                  <c:v>3.7482993463E-16</c:v>
                </c:pt>
                <c:pt idx="2477">
                  <c:v>3.3305452253E-16</c:v>
                </c:pt>
                <c:pt idx="2478">
                  <c:v>3.5552766749E-16</c:v>
                </c:pt>
                <c:pt idx="2479">
                  <c:v>3.726053497E-16</c:v>
                </c:pt>
                <c:pt idx="2480">
                  <c:v>3.0275357911E-16</c:v>
                </c:pt>
                <c:pt idx="2481">
                  <c:v>3.4657336745E-16</c:v>
                </c:pt>
                <c:pt idx="2482">
                  <c:v>3.5341474149E-16</c:v>
                </c:pt>
                <c:pt idx="2483">
                  <c:v>3.5158181975E-16</c:v>
                </c:pt>
                <c:pt idx="2484">
                  <c:v>3.4054259575E-16</c:v>
                </c:pt>
                <c:pt idx="2485">
                  <c:v>3.9715354563E-16</c:v>
                </c:pt>
                <c:pt idx="2486">
                  <c:v>3.8853928016E-16</c:v>
                </c:pt>
                <c:pt idx="2487">
                  <c:v>3.5621316487E-16</c:v>
                </c:pt>
                <c:pt idx="2488">
                  <c:v>3.1019532715E-16</c:v>
                </c:pt>
                <c:pt idx="2489">
                  <c:v>3.7322828387E-16</c:v>
                </c:pt>
                <c:pt idx="2490">
                  <c:v>3.4743917807E-16</c:v>
                </c:pt>
                <c:pt idx="2491">
                  <c:v>3.916287809E-16</c:v>
                </c:pt>
                <c:pt idx="2492">
                  <c:v>4.0254305433E-16</c:v>
                </c:pt>
                <c:pt idx="2493">
                  <c:v>3.3226541052E-16</c:v>
                </c:pt>
                <c:pt idx="2494">
                  <c:v>4.6168542984E-16</c:v>
                </c:pt>
                <c:pt idx="2495">
                  <c:v>5.0154999382E-16</c:v>
                </c:pt>
                <c:pt idx="2496">
                  <c:v>4.9527598166E-16</c:v>
                </c:pt>
                <c:pt idx="2497">
                  <c:v>5.24032860720002E-16</c:v>
                </c:pt>
                <c:pt idx="2498">
                  <c:v>4.73934993580003E-16</c:v>
                </c:pt>
                <c:pt idx="2499">
                  <c:v>4.4354359517E-16</c:v>
                </c:pt>
                <c:pt idx="2500">
                  <c:v>4.1521057158E-16</c:v>
                </c:pt>
                <c:pt idx="2501">
                  <c:v>3.5654636455E-16</c:v>
                </c:pt>
                <c:pt idx="2502">
                  <c:v>3.9748801811E-16</c:v>
                </c:pt>
                <c:pt idx="2503">
                  <c:v>5.164242862E-16</c:v>
                </c:pt>
                <c:pt idx="2504">
                  <c:v>4.5642854927E-16</c:v>
                </c:pt>
                <c:pt idx="2505">
                  <c:v>5.2837004163E-16</c:v>
                </c:pt>
                <c:pt idx="2506">
                  <c:v>5.0942020729E-16</c:v>
                </c:pt>
                <c:pt idx="2507">
                  <c:v>4.43925319520003E-16</c:v>
                </c:pt>
                <c:pt idx="2508">
                  <c:v>4.544758107E-16</c:v>
                </c:pt>
                <c:pt idx="2509">
                  <c:v>4.8127364699E-16</c:v>
                </c:pt>
                <c:pt idx="2510">
                  <c:v>4.3161399532E-16</c:v>
                </c:pt>
                <c:pt idx="2511">
                  <c:v>4.9423510632E-16</c:v>
                </c:pt>
                <c:pt idx="2512">
                  <c:v>4.4451742108E-16</c:v>
                </c:pt>
                <c:pt idx="2513">
                  <c:v>3.8502788619E-16</c:v>
                </c:pt>
                <c:pt idx="2514">
                  <c:v>4.4790403364E-16</c:v>
                </c:pt>
                <c:pt idx="2515">
                  <c:v>4.6896746761E-16</c:v>
                </c:pt>
                <c:pt idx="2516">
                  <c:v>4.2922296672E-16</c:v>
                </c:pt>
                <c:pt idx="2517">
                  <c:v>4.1559768942E-16</c:v>
                </c:pt>
                <c:pt idx="2518">
                  <c:v>4.9251693654E-16</c:v>
                </c:pt>
                <c:pt idx="2519">
                  <c:v>5.0199694266E-16</c:v>
                </c:pt>
                <c:pt idx="2520">
                  <c:v>4.4525047831E-16</c:v>
                </c:pt>
                <c:pt idx="2521">
                  <c:v>4.5933925876E-16</c:v>
                </c:pt>
                <c:pt idx="2522">
                  <c:v>4.6826708529E-16</c:v>
                </c:pt>
                <c:pt idx="2523">
                  <c:v>4.3907408391E-16</c:v>
                </c:pt>
                <c:pt idx="2524">
                  <c:v>4.7507547303E-16</c:v>
                </c:pt>
                <c:pt idx="2525">
                  <c:v>4.7153114082E-16</c:v>
                </c:pt>
                <c:pt idx="2526">
                  <c:v>3.7653335174E-16</c:v>
                </c:pt>
                <c:pt idx="2527">
                  <c:v>4.9355498219E-16</c:v>
                </c:pt>
                <c:pt idx="2528">
                  <c:v>4.9979459072E-16</c:v>
                </c:pt>
                <c:pt idx="2529">
                  <c:v>4.7722582967E-16</c:v>
                </c:pt>
                <c:pt idx="2530">
                  <c:v>3.3761245133E-16</c:v>
                </c:pt>
                <c:pt idx="2531">
                  <c:v>4.3119123285E-16</c:v>
                </c:pt>
                <c:pt idx="2532">
                  <c:v>4.8761831655E-16</c:v>
                </c:pt>
                <c:pt idx="2533">
                  <c:v>5.57522690380003E-16</c:v>
                </c:pt>
                <c:pt idx="2534">
                  <c:v>6.41959359340003E-16</c:v>
                </c:pt>
                <c:pt idx="2535">
                  <c:v>7.01726041720002E-16</c:v>
                </c:pt>
                <c:pt idx="2536">
                  <c:v>6.20069565970003E-16</c:v>
                </c:pt>
                <c:pt idx="2537">
                  <c:v>6.20879617260003E-16</c:v>
                </c:pt>
                <c:pt idx="2538">
                  <c:v>5.90227405850001E-16</c:v>
                </c:pt>
                <c:pt idx="2539">
                  <c:v>7.75439740590003E-16</c:v>
                </c:pt>
                <c:pt idx="2540">
                  <c:v>6.6142951394E-16</c:v>
                </c:pt>
                <c:pt idx="2541">
                  <c:v>4.0814817197E-16</c:v>
                </c:pt>
                <c:pt idx="2542">
                  <c:v>3.5577057828E-16</c:v>
                </c:pt>
                <c:pt idx="2543">
                  <c:v>4.2286634561E-16</c:v>
                </c:pt>
                <c:pt idx="2544">
                  <c:v>5.10523249320002E-16</c:v>
                </c:pt>
                <c:pt idx="2545">
                  <c:v>4.6913662966E-16</c:v>
                </c:pt>
                <c:pt idx="2546">
                  <c:v>6.04133185420002E-16</c:v>
                </c:pt>
                <c:pt idx="2547">
                  <c:v>5.5167890646E-16</c:v>
                </c:pt>
                <c:pt idx="2548">
                  <c:v>5.47540306440003E-16</c:v>
                </c:pt>
                <c:pt idx="2549">
                  <c:v>6.88968773980003E-16</c:v>
                </c:pt>
                <c:pt idx="2550">
                  <c:v>6.13466759400003E-16</c:v>
                </c:pt>
                <c:pt idx="2551">
                  <c:v>4.9179912157E-16</c:v>
                </c:pt>
                <c:pt idx="2552">
                  <c:v>5.4831263279E-16</c:v>
                </c:pt>
                <c:pt idx="2553">
                  <c:v>4.1371184209E-16</c:v>
                </c:pt>
                <c:pt idx="2554">
                  <c:v>4.9345431767E-16</c:v>
                </c:pt>
                <c:pt idx="2555">
                  <c:v>5.6665001347E-16</c:v>
                </c:pt>
                <c:pt idx="2556">
                  <c:v>5.0121542065E-16</c:v>
                </c:pt>
                <c:pt idx="2557">
                  <c:v>4.6564535889E-16</c:v>
                </c:pt>
                <c:pt idx="2558">
                  <c:v>5.1360339022E-16</c:v>
                </c:pt>
                <c:pt idx="2559">
                  <c:v>4.7335073226E-16</c:v>
                </c:pt>
                <c:pt idx="2560">
                  <c:v>3.4955849343E-16</c:v>
                </c:pt>
                <c:pt idx="2561">
                  <c:v>3.0081439148E-16</c:v>
                </c:pt>
                <c:pt idx="2562">
                  <c:v>4.1386859026E-16</c:v>
                </c:pt>
                <c:pt idx="2563">
                  <c:v>5.487800267E-16</c:v>
                </c:pt>
                <c:pt idx="2564">
                  <c:v>4.2364962562E-16</c:v>
                </c:pt>
                <c:pt idx="2565">
                  <c:v>5.25685147930001E-16</c:v>
                </c:pt>
                <c:pt idx="2566">
                  <c:v>4.5752923467E-16</c:v>
                </c:pt>
                <c:pt idx="2567">
                  <c:v>4.5036577295E-16</c:v>
                </c:pt>
                <c:pt idx="2568">
                  <c:v>5.2570279208E-16</c:v>
                </c:pt>
                <c:pt idx="2569">
                  <c:v>4.0441410896E-16</c:v>
                </c:pt>
                <c:pt idx="2570">
                  <c:v>4.146525553E-16</c:v>
                </c:pt>
                <c:pt idx="2571">
                  <c:v>4.5628757868E-16</c:v>
                </c:pt>
                <c:pt idx="2572">
                  <c:v>4.4920995194E-16</c:v>
                </c:pt>
                <c:pt idx="2573">
                  <c:v>4.3339143961E-16</c:v>
                </c:pt>
                <c:pt idx="2574">
                  <c:v>4.9174034178E-16</c:v>
                </c:pt>
                <c:pt idx="2575">
                  <c:v>4.7844905826E-16</c:v>
                </c:pt>
                <c:pt idx="2576">
                  <c:v>4.8253112947E-16</c:v>
                </c:pt>
                <c:pt idx="2577">
                  <c:v>5.5473458201E-16</c:v>
                </c:pt>
                <c:pt idx="2578">
                  <c:v>5.1033272868E-16</c:v>
                </c:pt>
                <c:pt idx="2579">
                  <c:v>4.696042061E-16</c:v>
                </c:pt>
                <c:pt idx="2580">
                  <c:v>3.7204004589E-16</c:v>
                </c:pt>
                <c:pt idx="2581">
                  <c:v>3.2014006891E-16</c:v>
                </c:pt>
                <c:pt idx="2582">
                  <c:v>3.3590366355E-16</c:v>
                </c:pt>
                <c:pt idx="2583">
                  <c:v>3.9060860595E-16</c:v>
                </c:pt>
                <c:pt idx="2584">
                  <c:v>4.3665373498E-16</c:v>
                </c:pt>
                <c:pt idx="2585">
                  <c:v>3.7022660844E-16</c:v>
                </c:pt>
                <c:pt idx="2586">
                  <c:v>4.3262769431E-16</c:v>
                </c:pt>
                <c:pt idx="2587">
                  <c:v>5.03987168580003E-16</c:v>
                </c:pt>
                <c:pt idx="2588">
                  <c:v>5.23668317060002E-16</c:v>
                </c:pt>
                <c:pt idx="2589">
                  <c:v>4.8129304122E-16</c:v>
                </c:pt>
                <c:pt idx="2590">
                  <c:v>3.6166713191E-16</c:v>
                </c:pt>
                <c:pt idx="2591">
                  <c:v>3.9059667116E-16</c:v>
                </c:pt>
                <c:pt idx="2592">
                  <c:v>4.0892548734E-16</c:v>
                </c:pt>
                <c:pt idx="2593">
                  <c:v>5.1879578697E-16</c:v>
                </c:pt>
                <c:pt idx="2594">
                  <c:v>4.9595383202E-16</c:v>
                </c:pt>
                <c:pt idx="2595">
                  <c:v>4.1838617191E-16</c:v>
                </c:pt>
                <c:pt idx="2596">
                  <c:v>3.0002086936E-16</c:v>
                </c:pt>
                <c:pt idx="2597">
                  <c:v>3.206338647E-16</c:v>
                </c:pt>
                <c:pt idx="2598">
                  <c:v>3.9032296817E-16</c:v>
                </c:pt>
                <c:pt idx="2599">
                  <c:v>4.3423790284E-16</c:v>
                </c:pt>
                <c:pt idx="2600">
                  <c:v>4.6708925907E-16</c:v>
                </c:pt>
                <c:pt idx="2601">
                  <c:v>4.2798307294E-16</c:v>
                </c:pt>
                <c:pt idx="2602">
                  <c:v>3.1743243568E-16</c:v>
                </c:pt>
                <c:pt idx="2603">
                  <c:v>4.3262392365E-16</c:v>
                </c:pt>
                <c:pt idx="2604">
                  <c:v>4.4514084913E-16</c:v>
                </c:pt>
                <c:pt idx="2605">
                  <c:v>3.5834088104E-16</c:v>
                </c:pt>
                <c:pt idx="2606">
                  <c:v>3.8411925999E-16</c:v>
                </c:pt>
                <c:pt idx="2607">
                  <c:v>3.5970872194E-16</c:v>
                </c:pt>
                <c:pt idx="2608">
                  <c:v>3.8472016337E-16</c:v>
                </c:pt>
                <c:pt idx="2609">
                  <c:v>4.0804048929E-16</c:v>
                </c:pt>
                <c:pt idx="2610">
                  <c:v>3.6469418921E-16</c:v>
                </c:pt>
                <c:pt idx="2611">
                  <c:v>3.0656763471E-16</c:v>
                </c:pt>
                <c:pt idx="2612">
                  <c:v>3.7697533938E-16</c:v>
                </c:pt>
                <c:pt idx="2613">
                  <c:v>3.2003679273E-16</c:v>
                </c:pt>
                <c:pt idx="2614">
                  <c:v>2.8354640288E-16</c:v>
                </c:pt>
                <c:pt idx="2615">
                  <c:v>3.3852462336E-16</c:v>
                </c:pt>
                <c:pt idx="2616">
                  <c:v>3.5823753573E-16</c:v>
                </c:pt>
                <c:pt idx="2617">
                  <c:v>4.772164587E-16</c:v>
                </c:pt>
                <c:pt idx="2618">
                  <c:v>4.1755363151E-16</c:v>
                </c:pt>
                <c:pt idx="2619">
                  <c:v>4.2885043555E-16</c:v>
                </c:pt>
                <c:pt idx="2620">
                  <c:v>4.0590753781E-16</c:v>
                </c:pt>
                <c:pt idx="2621">
                  <c:v>2.9593368613E-16</c:v>
                </c:pt>
                <c:pt idx="2622">
                  <c:v>2.6580203056E-16</c:v>
                </c:pt>
                <c:pt idx="2623">
                  <c:v>2.6349605382E-16</c:v>
                </c:pt>
                <c:pt idx="2624">
                  <c:v>3.056889467E-16</c:v>
                </c:pt>
                <c:pt idx="2625">
                  <c:v>3.4239509694E-16</c:v>
                </c:pt>
                <c:pt idx="2626">
                  <c:v>2.7840575892E-16</c:v>
                </c:pt>
                <c:pt idx="2627">
                  <c:v>3.3672683214E-16</c:v>
                </c:pt>
                <c:pt idx="2628">
                  <c:v>2.897930219E-16</c:v>
                </c:pt>
                <c:pt idx="2629">
                  <c:v>2.7807739075E-16</c:v>
                </c:pt>
                <c:pt idx="2630">
                  <c:v>2.3296580994E-16</c:v>
                </c:pt>
                <c:pt idx="2631">
                  <c:v>2.6156964872E-16</c:v>
                </c:pt>
                <c:pt idx="2632">
                  <c:v>2.946541721E-16</c:v>
                </c:pt>
                <c:pt idx="2633">
                  <c:v>2.2973879759E-16</c:v>
                </c:pt>
                <c:pt idx="2634">
                  <c:v>2.2153308225E-16</c:v>
                </c:pt>
                <c:pt idx="2635">
                  <c:v>3.0678895317E-16</c:v>
                </c:pt>
                <c:pt idx="2636">
                  <c:v>3.1982611388E-16</c:v>
                </c:pt>
                <c:pt idx="2637">
                  <c:v>2.1490294117E-16</c:v>
                </c:pt>
                <c:pt idx="2638">
                  <c:v>2.2484309915E-16</c:v>
                </c:pt>
                <c:pt idx="2639">
                  <c:v>2.7951414072E-16</c:v>
                </c:pt>
                <c:pt idx="2640">
                  <c:v>2.2703492786E-16</c:v>
                </c:pt>
                <c:pt idx="2641">
                  <c:v>2.128793699E-16</c:v>
                </c:pt>
                <c:pt idx="2642">
                  <c:v>2.1882528061E-16</c:v>
                </c:pt>
                <c:pt idx="2643">
                  <c:v>1.8977037237E-16</c:v>
                </c:pt>
                <c:pt idx="2644">
                  <c:v>1.5991103742E-16</c:v>
                </c:pt>
                <c:pt idx="2645">
                  <c:v>2.1370757284E-16</c:v>
                </c:pt>
                <c:pt idx="2646">
                  <c:v>1.9461205719E-16</c:v>
                </c:pt>
                <c:pt idx="2647">
                  <c:v>1.8398975902E-16</c:v>
                </c:pt>
                <c:pt idx="2648">
                  <c:v>1.6768609218E-16</c:v>
                </c:pt>
                <c:pt idx="2649">
                  <c:v>1.9366775803E-16</c:v>
                </c:pt>
                <c:pt idx="2650">
                  <c:v>2.2527875365E-16</c:v>
                </c:pt>
                <c:pt idx="2651">
                  <c:v>1.9768475514E-16</c:v>
                </c:pt>
                <c:pt idx="2652">
                  <c:v>1.5036863828E-16</c:v>
                </c:pt>
                <c:pt idx="2653">
                  <c:v>1.793988012E-16</c:v>
                </c:pt>
                <c:pt idx="2654">
                  <c:v>1.9784364686E-16</c:v>
                </c:pt>
                <c:pt idx="2655">
                  <c:v>1.8328961608E-16</c:v>
                </c:pt>
                <c:pt idx="2656">
                  <c:v>1.7182668342E-16</c:v>
                </c:pt>
                <c:pt idx="2657">
                  <c:v>1.9043781072E-16</c:v>
                </c:pt>
                <c:pt idx="2658">
                  <c:v>2.2494958893E-16</c:v>
                </c:pt>
                <c:pt idx="2659">
                  <c:v>2.2396314454E-16</c:v>
                </c:pt>
                <c:pt idx="2660">
                  <c:v>1.8697182361E-16</c:v>
                </c:pt>
                <c:pt idx="2661">
                  <c:v>2.3117882483E-16</c:v>
                </c:pt>
                <c:pt idx="2662">
                  <c:v>1.9703283071E-16</c:v>
                </c:pt>
                <c:pt idx="2663">
                  <c:v>1.7573387484E-16</c:v>
                </c:pt>
                <c:pt idx="2664">
                  <c:v>1.9174943431E-16</c:v>
                </c:pt>
                <c:pt idx="2665">
                  <c:v>1.9747334717E-16</c:v>
                </c:pt>
                <c:pt idx="2666">
                  <c:v>2.4387190028E-16</c:v>
                </c:pt>
                <c:pt idx="2667">
                  <c:v>2.8982387978E-16</c:v>
                </c:pt>
                <c:pt idx="2668">
                  <c:v>2.180945171E-16</c:v>
                </c:pt>
                <c:pt idx="2669">
                  <c:v>1.9530780636E-16</c:v>
                </c:pt>
                <c:pt idx="2670">
                  <c:v>1.9515584846E-16</c:v>
                </c:pt>
                <c:pt idx="2671">
                  <c:v>1.7720933207E-16</c:v>
                </c:pt>
                <c:pt idx="2672">
                  <c:v>1.5591874898E-16</c:v>
                </c:pt>
                <c:pt idx="2673">
                  <c:v>1.8993173675E-16</c:v>
                </c:pt>
                <c:pt idx="2674">
                  <c:v>2.0361938073E-16</c:v>
                </c:pt>
                <c:pt idx="2675">
                  <c:v>1.7610508132E-16</c:v>
                </c:pt>
                <c:pt idx="2676">
                  <c:v>1.3327752087E-16</c:v>
                </c:pt>
                <c:pt idx="2677">
                  <c:v>1.1337771596E-16</c:v>
                </c:pt>
                <c:pt idx="2678">
                  <c:v>1.4746094661E-16</c:v>
                </c:pt>
                <c:pt idx="2679">
                  <c:v>1.3206402868E-16</c:v>
                </c:pt>
                <c:pt idx="2680">
                  <c:v>1.2238999477E-16</c:v>
                </c:pt>
                <c:pt idx="2681">
                  <c:v>1.4077380498E-16</c:v>
                </c:pt>
                <c:pt idx="2682">
                  <c:v>1.4357732732E-16</c:v>
                </c:pt>
                <c:pt idx="2683">
                  <c:v>1.0480564351E-16</c:v>
                </c:pt>
                <c:pt idx="2684">
                  <c:v>1.008797999E-16</c:v>
                </c:pt>
                <c:pt idx="2685">
                  <c:v>7.54573692920003E-17</c:v>
                </c:pt>
                <c:pt idx="2686">
                  <c:v>8.37127911020003E-17</c:v>
                </c:pt>
                <c:pt idx="2687">
                  <c:v>1.074726085E-16</c:v>
                </c:pt>
                <c:pt idx="2688">
                  <c:v>1.1061256891E-16</c:v>
                </c:pt>
                <c:pt idx="2689">
                  <c:v>9.19362935780003E-17</c:v>
                </c:pt>
                <c:pt idx="2690">
                  <c:v>8.78673806450003E-17</c:v>
                </c:pt>
                <c:pt idx="2691">
                  <c:v>1.0384464028E-16</c:v>
                </c:pt>
                <c:pt idx="2692">
                  <c:v>1.0948341369E-16</c:v>
                </c:pt>
                <c:pt idx="2693">
                  <c:v>1.0559521111E-16</c:v>
                </c:pt>
                <c:pt idx="2694">
                  <c:v>9.66442427290003E-17</c:v>
                </c:pt>
                <c:pt idx="2695">
                  <c:v>8.57491235530003E-17</c:v>
                </c:pt>
                <c:pt idx="2696">
                  <c:v>9.25427211410003E-17</c:v>
                </c:pt>
                <c:pt idx="2697">
                  <c:v>1.1346585626E-16</c:v>
                </c:pt>
                <c:pt idx="2698">
                  <c:v>1.093493124E-16</c:v>
                </c:pt>
                <c:pt idx="2699">
                  <c:v>9.31520737940003E-17</c:v>
                </c:pt>
                <c:pt idx="2700">
                  <c:v>1.0056036278E-16</c:v>
                </c:pt>
                <c:pt idx="2701">
                  <c:v>9.02724979650003E-17</c:v>
                </c:pt>
                <c:pt idx="2702">
                  <c:v>1.1056673513E-16</c:v>
                </c:pt>
                <c:pt idx="2703">
                  <c:v>1.3121741283E-16</c:v>
                </c:pt>
                <c:pt idx="2704">
                  <c:v>1.3020723708E-16</c:v>
                </c:pt>
                <c:pt idx="2705">
                  <c:v>1.1809477986E-16</c:v>
                </c:pt>
                <c:pt idx="2706">
                  <c:v>1.074923517E-16</c:v>
                </c:pt>
                <c:pt idx="2707">
                  <c:v>1.0667366983E-16</c:v>
                </c:pt>
                <c:pt idx="2708">
                  <c:v>1.3754966163E-16</c:v>
                </c:pt>
                <c:pt idx="2709">
                  <c:v>1.3239841716E-16</c:v>
                </c:pt>
                <c:pt idx="2710">
                  <c:v>1.155362556E-16</c:v>
                </c:pt>
                <c:pt idx="2711">
                  <c:v>1.1834733624E-16</c:v>
                </c:pt>
                <c:pt idx="2712">
                  <c:v>1.090145509E-16</c:v>
                </c:pt>
                <c:pt idx="2713">
                  <c:v>1.3778694478E-16</c:v>
                </c:pt>
                <c:pt idx="2714">
                  <c:v>1.463328758E-16</c:v>
                </c:pt>
                <c:pt idx="2715">
                  <c:v>1.1425652069E-16</c:v>
                </c:pt>
                <c:pt idx="2716">
                  <c:v>1.045108903E-16</c:v>
                </c:pt>
                <c:pt idx="2717">
                  <c:v>1.1008578991E-16</c:v>
                </c:pt>
                <c:pt idx="2718">
                  <c:v>1.4917102806E-16</c:v>
                </c:pt>
                <c:pt idx="2719">
                  <c:v>1.3829997506E-16</c:v>
                </c:pt>
                <c:pt idx="2720">
                  <c:v>1.0394637387E-16</c:v>
                </c:pt>
                <c:pt idx="2721">
                  <c:v>8.94958619630003E-17</c:v>
                </c:pt>
                <c:pt idx="2722">
                  <c:v>8.64052491550003E-17</c:v>
                </c:pt>
                <c:pt idx="2723">
                  <c:v>9.55738416380003E-17</c:v>
                </c:pt>
                <c:pt idx="2724">
                  <c:v>9.82943158660003E-17</c:v>
                </c:pt>
                <c:pt idx="2725">
                  <c:v>1.0457227355E-16</c:v>
                </c:pt>
                <c:pt idx="2726">
                  <c:v>1.062776944E-16</c:v>
                </c:pt>
                <c:pt idx="2727">
                  <c:v>9.08891803670003E-17</c:v>
                </c:pt>
                <c:pt idx="2728">
                  <c:v>8.12393234170003E-17</c:v>
                </c:pt>
                <c:pt idx="2729">
                  <c:v>1.2214514907E-16</c:v>
                </c:pt>
                <c:pt idx="2730">
                  <c:v>1.2418023199E-16</c:v>
                </c:pt>
                <c:pt idx="2731">
                  <c:v>1.0186643606E-16</c:v>
                </c:pt>
                <c:pt idx="2732">
                  <c:v>8.29423570580003E-17</c:v>
                </c:pt>
                <c:pt idx="2733">
                  <c:v>8.19394270950003E-17</c:v>
                </c:pt>
                <c:pt idx="2734">
                  <c:v>1.0570702492E-16</c:v>
                </c:pt>
                <c:pt idx="2735">
                  <c:v>9.48594502030003E-17</c:v>
                </c:pt>
                <c:pt idx="2736">
                  <c:v>9.31166240350003E-17</c:v>
                </c:pt>
                <c:pt idx="2737">
                  <c:v>7.83734054840002E-17</c:v>
                </c:pt>
                <c:pt idx="2738">
                  <c:v>9.50737616360003E-17</c:v>
                </c:pt>
                <c:pt idx="2739">
                  <c:v>1.1066480668E-16</c:v>
                </c:pt>
                <c:pt idx="2740">
                  <c:v>9.16877114910002E-17</c:v>
                </c:pt>
                <c:pt idx="2741">
                  <c:v>9.46059326940003E-17</c:v>
                </c:pt>
                <c:pt idx="2742">
                  <c:v>1.1973976187E-16</c:v>
                </c:pt>
                <c:pt idx="2743">
                  <c:v>1.015127565E-16</c:v>
                </c:pt>
                <c:pt idx="2744">
                  <c:v>6.50188397050003E-17</c:v>
                </c:pt>
                <c:pt idx="2745">
                  <c:v>7.3508103684E-17</c:v>
                </c:pt>
                <c:pt idx="2746">
                  <c:v>7.47204933480003E-17</c:v>
                </c:pt>
                <c:pt idx="2747">
                  <c:v>8.63586975930003E-17</c:v>
                </c:pt>
                <c:pt idx="2748">
                  <c:v>1.1142745732E-16</c:v>
                </c:pt>
                <c:pt idx="2749">
                  <c:v>1.1723252225E-16</c:v>
                </c:pt>
                <c:pt idx="2750">
                  <c:v>1.200211346E-16</c:v>
                </c:pt>
                <c:pt idx="2751">
                  <c:v>9.64366542480003E-17</c:v>
                </c:pt>
                <c:pt idx="2752">
                  <c:v>8.03065758030003E-17</c:v>
                </c:pt>
                <c:pt idx="2753">
                  <c:v>8.82372645580003E-17</c:v>
                </c:pt>
                <c:pt idx="2754">
                  <c:v>8.56269208980003E-17</c:v>
                </c:pt>
                <c:pt idx="2755">
                  <c:v>1.0670734016E-16</c:v>
                </c:pt>
                <c:pt idx="2756">
                  <c:v>1.215385827E-16</c:v>
                </c:pt>
                <c:pt idx="2757">
                  <c:v>1.227963478E-16</c:v>
                </c:pt>
                <c:pt idx="2758">
                  <c:v>1.0217971437E-16</c:v>
                </c:pt>
                <c:pt idx="2759">
                  <c:v>7.79395273810003E-17</c:v>
                </c:pt>
                <c:pt idx="2760">
                  <c:v>6.75949046460002E-17</c:v>
                </c:pt>
                <c:pt idx="2761">
                  <c:v>6.69229788010001E-17</c:v>
                </c:pt>
                <c:pt idx="2762">
                  <c:v>1.0791156356E-16</c:v>
                </c:pt>
                <c:pt idx="2763">
                  <c:v>9.68019869380003E-17</c:v>
                </c:pt>
                <c:pt idx="2764">
                  <c:v>6.58790635340001E-17</c:v>
                </c:pt>
                <c:pt idx="2765">
                  <c:v>6.29707906920002E-17</c:v>
                </c:pt>
                <c:pt idx="2766">
                  <c:v>5.2449461689E-17</c:v>
                </c:pt>
                <c:pt idx="2767">
                  <c:v>6.80777249150003E-17</c:v>
                </c:pt>
                <c:pt idx="2768">
                  <c:v>1.0609113669E-16</c:v>
                </c:pt>
                <c:pt idx="2769">
                  <c:v>7.62105662040002E-17</c:v>
                </c:pt>
                <c:pt idx="2770">
                  <c:v>5.6028970181E-17</c:v>
                </c:pt>
                <c:pt idx="2771">
                  <c:v>7.38598016490003E-17</c:v>
                </c:pt>
                <c:pt idx="2772">
                  <c:v>7.71196124190003E-17</c:v>
                </c:pt>
                <c:pt idx="2773">
                  <c:v>6.08343547380001E-17</c:v>
                </c:pt>
                <c:pt idx="2774">
                  <c:v>7.22059008700003E-17</c:v>
                </c:pt>
                <c:pt idx="2775">
                  <c:v>1.0575007855E-16</c:v>
                </c:pt>
                <c:pt idx="2776">
                  <c:v>9.73304051170003E-17</c:v>
                </c:pt>
                <c:pt idx="2777">
                  <c:v>7.84712229290003E-17</c:v>
                </c:pt>
                <c:pt idx="2778">
                  <c:v>7.96042844920003E-17</c:v>
                </c:pt>
                <c:pt idx="2779">
                  <c:v>8.47279753240003E-17</c:v>
                </c:pt>
                <c:pt idx="2780">
                  <c:v>8.71644661070003E-17</c:v>
                </c:pt>
                <c:pt idx="2781">
                  <c:v>1.0618553616E-16</c:v>
                </c:pt>
                <c:pt idx="2782">
                  <c:v>7.85743589910003E-17</c:v>
                </c:pt>
                <c:pt idx="2783">
                  <c:v>9.62487937610003E-17</c:v>
                </c:pt>
                <c:pt idx="2784">
                  <c:v>1.0395671342E-16</c:v>
                </c:pt>
                <c:pt idx="2785">
                  <c:v>7.18229833850003E-17</c:v>
                </c:pt>
                <c:pt idx="2786">
                  <c:v>6.0691017778E-17</c:v>
                </c:pt>
                <c:pt idx="2787">
                  <c:v>6.42308118050001E-17</c:v>
                </c:pt>
                <c:pt idx="2788">
                  <c:v>8.94376016790003E-17</c:v>
                </c:pt>
                <c:pt idx="2789">
                  <c:v>8.05283844020003E-17</c:v>
                </c:pt>
                <c:pt idx="2790">
                  <c:v>7.35122005940003E-17</c:v>
                </c:pt>
                <c:pt idx="2791">
                  <c:v>7.64026297700003E-17</c:v>
                </c:pt>
                <c:pt idx="2792">
                  <c:v>6.11622813560003E-17</c:v>
                </c:pt>
                <c:pt idx="2793">
                  <c:v>8.89882444270003E-17</c:v>
                </c:pt>
                <c:pt idx="2794">
                  <c:v>1.1193364439E-16</c:v>
                </c:pt>
                <c:pt idx="2795">
                  <c:v>7.87563827660002E-17</c:v>
                </c:pt>
                <c:pt idx="2796">
                  <c:v>7.02974461430003E-17</c:v>
                </c:pt>
                <c:pt idx="2797">
                  <c:v>4.9508275429E-17</c:v>
                </c:pt>
                <c:pt idx="2798">
                  <c:v>7.44717207400003E-17</c:v>
                </c:pt>
                <c:pt idx="2799">
                  <c:v>6.27958508150002E-17</c:v>
                </c:pt>
                <c:pt idx="2800">
                  <c:v>6.66149749500003E-17</c:v>
                </c:pt>
                <c:pt idx="2801">
                  <c:v>7.33900893130003E-17</c:v>
                </c:pt>
                <c:pt idx="2802">
                  <c:v>9.48681232560003E-17</c:v>
                </c:pt>
                <c:pt idx="2803">
                  <c:v>1.0117041908E-16</c:v>
                </c:pt>
                <c:pt idx="2804">
                  <c:v>8.78012954610003E-17</c:v>
                </c:pt>
                <c:pt idx="2805">
                  <c:v>7.67092641120003E-17</c:v>
                </c:pt>
                <c:pt idx="2806">
                  <c:v>9.17273915950003E-17</c:v>
                </c:pt>
                <c:pt idx="2807">
                  <c:v>9.35507997620003E-17</c:v>
                </c:pt>
                <c:pt idx="2808">
                  <c:v>1.2286343919E-16</c:v>
                </c:pt>
                <c:pt idx="2809">
                  <c:v>1.2214575259E-16</c:v>
                </c:pt>
                <c:pt idx="2810">
                  <c:v>1.00193139E-16</c:v>
                </c:pt>
                <c:pt idx="2811">
                  <c:v>1.0054915733E-16</c:v>
                </c:pt>
                <c:pt idx="2812">
                  <c:v>9.07888625680003E-17</c:v>
                </c:pt>
                <c:pt idx="2813">
                  <c:v>8.07211032240003E-17</c:v>
                </c:pt>
                <c:pt idx="2814">
                  <c:v>7.29536289910003E-17</c:v>
                </c:pt>
                <c:pt idx="2815">
                  <c:v>7.38146169120003E-17</c:v>
                </c:pt>
                <c:pt idx="2816">
                  <c:v>7.64423545720003E-17</c:v>
                </c:pt>
                <c:pt idx="2817">
                  <c:v>1.0008667864E-16</c:v>
                </c:pt>
                <c:pt idx="2818">
                  <c:v>1.3378251202E-16</c:v>
                </c:pt>
                <c:pt idx="2819">
                  <c:v>1.9891182042E-16</c:v>
                </c:pt>
                <c:pt idx="2820">
                  <c:v>1.7394937263E-16</c:v>
                </c:pt>
                <c:pt idx="2821">
                  <c:v>1.2193138592E-16</c:v>
                </c:pt>
                <c:pt idx="2822">
                  <c:v>1.1388282153E-16</c:v>
                </c:pt>
                <c:pt idx="2823">
                  <c:v>1.2021754184E-16</c:v>
                </c:pt>
                <c:pt idx="2824">
                  <c:v>1.0208677322E-16</c:v>
                </c:pt>
                <c:pt idx="2825">
                  <c:v>8.98846364840003E-17</c:v>
                </c:pt>
                <c:pt idx="2826">
                  <c:v>8.66729871760003E-17</c:v>
                </c:pt>
                <c:pt idx="2827">
                  <c:v>1.0583729997E-16</c:v>
                </c:pt>
                <c:pt idx="2828">
                  <c:v>1.2505083683E-16</c:v>
                </c:pt>
                <c:pt idx="2829">
                  <c:v>1.1632189536E-16</c:v>
                </c:pt>
                <c:pt idx="2830">
                  <c:v>1.1481618899E-16</c:v>
                </c:pt>
                <c:pt idx="2831">
                  <c:v>1.2737749395E-16</c:v>
                </c:pt>
                <c:pt idx="2832">
                  <c:v>1.5080380722E-16</c:v>
                </c:pt>
                <c:pt idx="2833">
                  <c:v>1.6246729448E-16</c:v>
                </c:pt>
                <c:pt idx="2834">
                  <c:v>1.2829320249E-16</c:v>
                </c:pt>
                <c:pt idx="2835">
                  <c:v>9.92403298170003E-17</c:v>
                </c:pt>
                <c:pt idx="2836">
                  <c:v>1.3650161002E-16</c:v>
                </c:pt>
                <c:pt idx="2837">
                  <c:v>1.5458866389E-16</c:v>
                </c:pt>
                <c:pt idx="2838">
                  <c:v>1.4045196624E-16</c:v>
                </c:pt>
                <c:pt idx="2839">
                  <c:v>1.5360362538E-16</c:v>
                </c:pt>
                <c:pt idx="2840">
                  <c:v>1.4685593688E-16</c:v>
                </c:pt>
                <c:pt idx="2841">
                  <c:v>1.2060796476E-16</c:v>
                </c:pt>
                <c:pt idx="2842">
                  <c:v>1.2220482344E-16</c:v>
                </c:pt>
                <c:pt idx="2843">
                  <c:v>1.1378553538E-16</c:v>
                </c:pt>
                <c:pt idx="2844">
                  <c:v>1.5951356485E-16</c:v>
                </c:pt>
                <c:pt idx="2845">
                  <c:v>1.8296562527E-16</c:v>
                </c:pt>
                <c:pt idx="2846">
                  <c:v>1.8609875073E-16</c:v>
                </c:pt>
                <c:pt idx="2847">
                  <c:v>1.3760701911E-16</c:v>
                </c:pt>
                <c:pt idx="2848">
                  <c:v>1.3873615339E-16</c:v>
                </c:pt>
                <c:pt idx="2849">
                  <c:v>1.2307514738E-16</c:v>
                </c:pt>
                <c:pt idx="2850">
                  <c:v>1.4979319924E-16</c:v>
                </c:pt>
                <c:pt idx="2851">
                  <c:v>1.5142829496E-16</c:v>
                </c:pt>
                <c:pt idx="2852">
                  <c:v>1.5182066029E-16</c:v>
                </c:pt>
                <c:pt idx="2853">
                  <c:v>1.8949714076E-16</c:v>
                </c:pt>
                <c:pt idx="2854">
                  <c:v>3.2620255856E-16</c:v>
                </c:pt>
                <c:pt idx="2855">
                  <c:v>2.7335614379E-16</c:v>
                </c:pt>
                <c:pt idx="2856">
                  <c:v>2.1030732776E-16</c:v>
                </c:pt>
                <c:pt idx="2857">
                  <c:v>2.6047876284E-16</c:v>
                </c:pt>
                <c:pt idx="2858">
                  <c:v>2.471825815E-16</c:v>
                </c:pt>
                <c:pt idx="2859">
                  <c:v>1.695199689E-16</c:v>
                </c:pt>
                <c:pt idx="2860">
                  <c:v>1.4013657506E-16</c:v>
                </c:pt>
                <c:pt idx="2861">
                  <c:v>1.3571667552E-16</c:v>
                </c:pt>
                <c:pt idx="2862">
                  <c:v>1.8412839941E-16</c:v>
                </c:pt>
                <c:pt idx="2863">
                  <c:v>1.8306462382E-16</c:v>
                </c:pt>
                <c:pt idx="2864">
                  <c:v>2.0517677939E-16</c:v>
                </c:pt>
                <c:pt idx="2865">
                  <c:v>2.228169426E-16</c:v>
                </c:pt>
                <c:pt idx="2866">
                  <c:v>2.1874204355E-16</c:v>
                </c:pt>
                <c:pt idx="2867">
                  <c:v>1.7531448303E-16</c:v>
                </c:pt>
                <c:pt idx="2868">
                  <c:v>1.7566436186E-16</c:v>
                </c:pt>
                <c:pt idx="2869">
                  <c:v>2.45053838E-16</c:v>
                </c:pt>
                <c:pt idx="2870">
                  <c:v>2.6497384186E-16</c:v>
                </c:pt>
                <c:pt idx="2871">
                  <c:v>2.7327255714E-16</c:v>
                </c:pt>
                <c:pt idx="2872">
                  <c:v>1.9577080651E-16</c:v>
                </c:pt>
                <c:pt idx="2873">
                  <c:v>1.8892926102E-16</c:v>
                </c:pt>
                <c:pt idx="2874">
                  <c:v>2.3098372823E-16</c:v>
                </c:pt>
                <c:pt idx="2875">
                  <c:v>2.5749155194E-16</c:v>
                </c:pt>
                <c:pt idx="2876">
                  <c:v>2.8152193635E-16</c:v>
                </c:pt>
                <c:pt idx="2877">
                  <c:v>2.8758929938E-16</c:v>
                </c:pt>
                <c:pt idx="2878">
                  <c:v>2.4772005381E-16</c:v>
                </c:pt>
                <c:pt idx="2879">
                  <c:v>2.0755191066E-16</c:v>
                </c:pt>
                <c:pt idx="2880">
                  <c:v>2.1154929974E-16</c:v>
                </c:pt>
                <c:pt idx="2881">
                  <c:v>2.1564478968E-16</c:v>
                </c:pt>
                <c:pt idx="2882">
                  <c:v>2.4585485123E-16</c:v>
                </c:pt>
                <c:pt idx="2883">
                  <c:v>2.7053312569E-16</c:v>
                </c:pt>
                <c:pt idx="2884">
                  <c:v>2.4775498051E-16</c:v>
                </c:pt>
                <c:pt idx="2885">
                  <c:v>1.7005199293E-16</c:v>
                </c:pt>
                <c:pt idx="2886">
                  <c:v>2.1986670234E-16</c:v>
                </c:pt>
                <c:pt idx="2887">
                  <c:v>1.9581164093E-16</c:v>
                </c:pt>
                <c:pt idx="2888">
                  <c:v>2.4095352829E-16</c:v>
                </c:pt>
                <c:pt idx="2889">
                  <c:v>2.8403618799E-16</c:v>
                </c:pt>
                <c:pt idx="2890">
                  <c:v>2.4377075067E-16</c:v>
                </c:pt>
                <c:pt idx="2891">
                  <c:v>2.1878127629E-16</c:v>
                </c:pt>
                <c:pt idx="2892">
                  <c:v>2.5838907233E-16</c:v>
                </c:pt>
                <c:pt idx="2893">
                  <c:v>2.5622264655E-16</c:v>
                </c:pt>
                <c:pt idx="2894">
                  <c:v>2.2978419205E-16</c:v>
                </c:pt>
                <c:pt idx="2895">
                  <c:v>1.6063427989E-16</c:v>
                </c:pt>
                <c:pt idx="2896">
                  <c:v>1.8415689969E-16</c:v>
                </c:pt>
                <c:pt idx="2897">
                  <c:v>1.8045164901E-16</c:v>
                </c:pt>
                <c:pt idx="2898">
                  <c:v>2.0748580953E-16</c:v>
                </c:pt>
                <c:pt idx="2899">
                  <c:v>2.3863861295E-16</c:v>
                </c:pt>
                <c:pt idx="2900">
                  <c:v>2.2652120618E-16</c:v>
                </c:pt>
                <c:pt idx="2901">
                  <c:v>2.9600758382E-16</c:v>
                </c:pt>
                <c:pt idx="2902">
                  <c:v>3.2076694043E-16</c:v>
                </c:pt>
                <c:pt idx="2903">
                  <c:v>2.4610188629E-16</c:v>
                </c:pt>
                <c:pt idx="2904">
                  <c:v>2.2211809275E-16</c:v>
                </c:pt>
                <c:pt idx="2905">
                  <c:v>2.1043870112E-16</c:v>
                </c:pt>
                <c:pt idx="2906">
                  <c:v>2.3966190873E-16</c:v>
                </c:pt>
                <c:pt idx="2907">
                  <c:v>2.5701539841E-16</c:v>
                </c:pt>
                <c:pt idx="2908">
                  <c:v>2.1485607474E-16</c:v>
                </c:pt>
                <c:pt idx="2909">
                  <c:v>1.9751097544E-16</c:v>
                </c:pt>
                <c:pt idx="2910">
                  <c:v>2.1608098156E-16</c:v>
                </c:pt>
                <c:pt idx="2911">
                  <c:v>2.4618395643E-16</c:v>
                </c:pt>
                <c:pt idx="2912">
                  <c:v>2.3611437199E-16</c:v>
                </c:pt>
                <c:pt idx="2913">
                  <c:v>1.9636474199E-16</c:v>
                </c:pt>
                <c:pt idx="2914">
                  <c:v>2.5075882602E-16</c:v>
                </c:pt>
                <c:pt idx="2915">
                  <c:v>3.1032539972E-16</c:v>
                </c:pt>
                <c:pt idx="2916">
                  <c:v>3.0331514319E-16</c:v>
                </c:pt>
                <c:pt idx="2917">
                  <c:v>2.1942685498E-16</c:v>
                </c:pt>
                <c:pt idx="2918">
                  <c:v>1.9332396188E-16</c:v>
                </c:pt>
                <c:pt idx="2919">
                  <c:v>1.8299456032E-16</c:v>
                </c:pt>
                <c:pt idx="2920">
                  <c:v>1.9218723371E-16</c:v>
                </c:pt>
                <c:pt idx="2921">
                  <c:v>1.9891180241E-16</c:v>
                </c:pt>
                <c:pt idx="2922">
                  <c:v>2.8552557336E-16</c:v>
                </c:pt>
                <c:pt idx="2923">
                  <c:v>3.3049738834E-16</c:v>
                </c:pt>
                <c:pt idx="2924">
                  <c:v>3.0986441723E-16</c:v>
                </c:pt>
                <c:pt idx="2925">
                  <c:v>2.6146657349E-16</c:v>
                </c:pt>
                <c:pt idx="2926">
                  <c:v>2.021533567E-16</c:v>
                </c:pt>
                <c:pt idx="2927">
                  <c:v>2.0255409686E-16</c:v>
                </c:pt>
                <c:pt idx="2928">
                  <c:v>2.7005679898E-16</c:v>
                </c:pt>
                <c:pt idx="2929">
                  <c:v>3.335711493E-16</c:v>
                </c:pt>
                <c:pt idx="2930">
                  <c:v>3.5281982013E-16</c:v>
                </c:pt>
                <c:pt idx="2931">
                  <c:v>3.0809690388E-16</c:v>
                </c:pt>
                <c:pt idx="2932">
                  <c:v>2.6100288885E-16</c:v>
                </c:pt>
                <c:pt idx="2933">
                  <c:v>3.2235638199E-16</c:v>
                </c:pt>
                <c:pt idx="2934">
                  <c:v>4.3212553383E-16</c:v>
                </c:pt>
                <c:pt idx="2935">
                  <c:v>4.1399976783E-16</c:v>
                </c:pt>
                <c:pt idx="2936">
                  <c:v>4.2268999052E-16</c:v>
                </c:pt>
                <c:pt idx="2937">
                  <c:v>4.3454650482E-16</c:v>
                </c:pt>
                <c:pt idx="2938">
                  <c:v>3.0350403577E-16</c:v>
                </c:pt>
                <c:pt idx="2939">
                  <c:v>2.1828955629E-16</c:v>
                </c:pt>
                <c:pt idx="2940">
                  <c:v>2.8374688442E-16</c:v>
                </c:pt>
                <c:pt idx="2941">
                  <c:v>3.31597962E-16</c:v>
                </c:pt>
                <c:pt idx="2942">
                  <c:v>3.4252233317E-16</c:v>
                </c:pt>
                <c:pt idx="2943">
                  <c:v>2.843587284E-16</c:v>
                </c:pt>
                <c:pt idx="2944">
                  <c:v>2.8285269181E-16</c:v>
                </c:pt>
                <c:pt idx="2945">
                  <c:v>3.1674118999E-16</c:v>
                </c:pt>
                <c:pt idx="2946">
                  <c:v>3.5855491862E-16</c:v>
                </c:pt>
                <c:pt idx="2947">
                  <c:v>3.8249624872E-16</c:v>
                </c:pt>
                <c:pt idx="2948">
                  <c:v>3.8836198983E-16</c:v>
                </c:pt>
                <c:pt idx="2949">
                  <c:v>3.4165437432E-16</c:v>
                </c:pt>
                <c:pt idx="2950">
                  <c:v>2.8989462143E-16</c:v>
                </c:pt>
                <c:pt idx="2951">
                  <c:v>2.6842613468E-16</c:v>
                </c:pt>
                <c:pt idx="2952">
                  <c:v>4.0079660333E-16</c:v>
                </c:pt>
                <c:pt idx="2953">
                  <c:v>3.4537279799E-16</c:v>
                </c:pt>
                <c:pt idx="2954">
                  <c:v>3.719990125E-16</c:v>
                </c:pt>
                <c:pt idx="2955">
                  <c:v>4.2076480538E-16</c:v>
                </c:pt>
                <c:pt idx="2956">
                  <c:v>3.6342806775E-16</c:v>
                </c:pt>
                <c:pt idx="2957">
                  <c:v>4.0522134425E-16</c:v>
                </c:pt>
                <c:pt idx="2958">
                  <c:v>4.0782262798E-16</c:v>
                </c:pt>
                <c:pt idx="2959">
                  <c:v>3.9659907226E-16</c:v>
                </c:pt>
                <c:pt idx="2960">
                  <c:v>3.8172383155E-16</c:v>
                </c:pt>
                <c:pt idx="2961">
                  <c:v>4.2337609221E-16</c:v>
                </c:pt>
                <c:pt idx="2962">
                  <c:v>7.88542831720003E-16</c:v>
                </c:pt>
                <c:pt idx="2963">
                  <c:v>5.4904260512E-16</c:v>
                </c:pt>
                <c:pt idx="2964">
                  <c:v>2.8894033123E-16</c:v>
                </c:pt>
                <c:pt idx="2965">
                  <c:v>3.8122245567E-16</c:v>
                </c:pt>
                <c:pt idx="2966">
                  <c:v>4.1201378516E-16</c:v>
                </c:pt>
                <c:pt idx="2967">
                  <c:v>3.5201671568E-16</c:v>
                </c:pt>
                <c:pt idx="2968">
                  <c:v>3.2711771667E-16</c:v>
                </c:pt>
                <c:pt idx="2969">
                  <c:v>3.6806466148E-16</c:v>
                </c:pt>
                <c:pt idx="2970">
                  <c:v>4.2614289203E-16</c:v>
                </c:pt>
                <c:pt idx="2971">
                  <c:v>4.3797460063E-16</c:v>
                </c:pt>
                <c:pt idx="2972">
                  <c:v>1.0636955734E-15</c:v>
                </c:pt>
                <c:pt idx="2973">
                  <c:v>1.654240689E-15</c:v>
                </c:pt>
                <c:pt idx="2974">
                  <c:v>6.49456518980003E-16</c:v>
                </c:pt>
                <c:pt idx="2975">
                  <c:v>4.3470790643E-16</c:v>
                </c:pt>
                <c:pt idx="2976">
                  <c:v>4.2872843353E-16</c:v>
                </c:pt>
                <c:pt idx="2977">
                  <c:v>3.7062574732E-16</c:v>
                </c:pt>
                <c:pt idx="2978">
                  <c:v>3.357090006E-16</c:v>
                </c:pt>
                <c:pt idx="2979">
                  <c:v>4.2641786474E-16</c:v>
                </c:pt>
                <c:pt idx="2980">
                  <c:v>3.7989832277E-16</c:v>
                </c:pt>
                <c:pt idx="2981">
                  <c:v>2.8544578699E-16</c:v>
                </c:pt>
                <c:pt idx="2982">
                  <c:v>3.6994357623E-16</c:v>
                </c:pt>
                <c:pt idx="2983">
                  <c:v>2.6873385906E-16</c:v>
                </c:pt>
                <c:pt idx="2984">
                  <c:v>2.4502559025E-16</c:v>
                </c:pt>
                <c:pt idx="2985">
                  <c:v>3.282960267E-16</c:v>
                </c:pt>
                <c:pt idx="2986">
                  <c:v>4.87697119930001E-16</c:v>
                </c:pt>
                <c:pt idx="2987">
                  <c:v>5.312409044E-16</c:v>
                </c:pt>
                <c:pt idx="2988">
                  <c:v>5.3842466811E-16</c:v>
                </c:pt>
                <c:pt idx="2989">
                  <c:v>4.779425535E-16</c:v>
                </c:pt>
                <c:pt idx="2990">
                  <c:v>4.5050557841E-16</c:v>
                </c:pt>
                <c:pt idx="2991">
                  <c:v>4.9385362301E-16</c:v>
                </c:pt>
                <c:pt idx="2992">
                  <c:v>5.2351844498E-16</c:v>
                </c:pt>
                <c:pt idx="2993">
                  <c:v>4.3123675306E-16</c:v>
                </c:pt>
                <c:pt idx="2994">
                  <c:v>4.3324314184E-16</c:v>
                </c:pt>
                <c:pt idx="2995">
                  <c:v>5.40579159320002E-16</c:v>
                </c:pt>
                <c:pt idx="2996">
                  <c:v>4.4393323775E-16</c:v>
                </c:pt>
                <c:pt idx="2997">
                  <c:v>6.03206294190002E-16</c:v>
                </c:pt>
                <c:pt idx="2998">
                  <c:v>8.06115990710003E-16</c:v>
                </c:pt>
                <c:pt idx="2999">
                  <c:v>7.75306524590003E-16</c:v>
                </c:pt>
                <c:pt idx="3000">
                  <c:v>7.05686331840003E-16</c:v>
                </c:pt>
                <c:pt idx="3001">
                  <c:v>6.88562371730003E-16</c:v>
                </c:pt>
                <c:pt idx="3002">
                  <c:v>8.07343754120003E-16</c:v>
                </c:pt>
                <c:pt idx="3003">
                  <c:v>7.42325158520003E-16</c:v>
                </c:pt>
                <c:pt idx="3004">
                  <c:v>6.17113292190003E-16</c:v>
                </c:pt>
                <c:pt idx="3005">
                  <c:v>4.7734308685E-16</c:v>
                </c:pt>
                <c:pt idx="3006">
                  <c:v>5.4349398535E-16</c:v>
                </c:pt>
                <c:pt idx="3007">
                  <c:v>5.5177468269E-16</c:v>
                </c:pt>
                <c:pt idx="3008">
                  <c:v>5.60970350450003E-16</c:v>
                </c:pt>
                <c:pt idx="3009">
                  <c:v>5.0451947499E-16</c:v>
                </c:pt>
                <c:pt idx="3010">
                  <c:v>5.80725200420003E-16</c:v>
                </c:pt>
                <c:pt idx="3011">
                  <c:v>6.88677632420003E-16</c:v>
                </c:pt>
                <c:pt idx="3012">
                  <c:v>8.57470219120003E-16</c:v>
                </c:pt>
                <c:pt idx="3013">
                  <c:v>7.71706240030003E-16</c:v>
                </c:pt>
                <c:pt idx="3014">
                  <c:v>6.7864185517E-16</c:v>
                </c:pt>
                <c:pt idx="3015">
                  <c:v>8.53201668390003E-16</c:v>
                </c:pt>
                <c:pt idx="3016">
                  <c:v>7.83982152970003E-16</c:v>
                </c:pt>
                <c:pt idx="3017">
                  <c:v>8.37277579450003E-16</c:v>
                </c:pt>
                <c:pt idx="3018">
                  <c:v>7.6049109433E-16</c:v>
                </c:pt>
                <c:pt idx="3019">
                  <c:v>8.43640795390003E-16</c:v>
                </c:pt>
                <c:pt idx="3020">
                  <c:v>6.44768908020003E-16</c:v>
                </c:pt>
                <c:pt idx="3021">
                  <c:v>5.6783756771E-16</c:v>
                </c:pt>
                <c:pt idx="3022">
                  <c:v>7.32131099170003E-16</c:v>
                </c:pt>
                <c:pt idx="3023">
                  <c:v>7.95652380690003E-16</c:v>
                </c:pt>
                <c:pt idx="3024">
                  <c:v>6.96460067260001E-16</c:v>
                </c:pt>
                <c:pt idx="3025">
                  <c:v>8.43465180980003E-16</c:v>
                </c:pt>
                <c:pt idx="3026">
                  <c:v>9.58279102920003E-16</c:v>
                </c:pt>
                <c:pt idx="3027">
                  <c:v>6.87939806500003E-16</c:v>
                </c:pt>
                <c:pt idx="3028">
                  <c:v>5.1762135098E-16</c:v>
                </c:pt>
                <c:pt idx="3029">
                  <c:v>5.68145548530001E-16</c:v>
                </c:pt>
                <c:pt idx="3030">
                  <c:v>6.53849242860003E-16</c:v>
                </c:pt>
                <c:pt idx="3031">
                  <c:v>7.17478975090003E-16</c:v>
                </c:pt>
                <c:pt idx="3032">
                  <c:v>6.81907017530003E-16</c:v>
                </c:pt>
                <c:pt idx="3033">
                  <c:v>6.20005304850002E-16</c:v>
                </c:pt>
                <c:pt idx="3034">
                  <c:v>7.6239042034E-16</c:v>
                </c:pt>
                <c:pt idx="3035">
                  <c:v>7.16026474060001E-16</c:v>
                </c:pt>
                <c:pt idx="3036">
                  <c:v>8.58806293870003E-16</c:v>
                </c:pt>
                <c:pt idx="3037">
                  <c:v>8.35118439770003E-16</c:v>
                </c:pt>
                <c:pt idx="3038">
                  <c:v>7.814582959E-16</c:v>
                </c:pt>
                <c:pt idx="3039">
                  <c:v>9.10897312350001E-16</c:v>
                </c:pt>
                <c:pt idx="3040">
                  <c:v>7.37767376130003E-16</c:v>
                </c:pt>
                <c:pt idx="3041">
                  <c:v>9.01883156040003E-16</c:v>
                </c:pt>
                <c:pt idx="3042">
                  <c:v>1.0986996239E-15</c:v>
                </c:pt>
                <c:pt idx="3043">
                  <c:v>1.0606377911E-15</c:v>
                </c:pt>
                <c:pt idx="3044">
                  <c:v>9.81575981320003E-16</c:v>
                </c:pt>
                <c:pt idx="3045">
                  <c:v>7.02726162500003E-16</c:v>
                </c:pt>
                <c:pt idx="3046">
                  <c:v>7.83431617070003E-16</c:v>
                </c:pt>
                <c:pt idx="3047">
                  <c:v>9.22093680080003E-16</c:v>
                </c:pt>
                <c:pt idx="3048">
                  <c:v>8.92446565390003E-16</c:v>
                </c:pt>
                <c:pt idx="3049">
                  <c:v>1.0457396324E-15</c:v>
                </c:pt>
                <c:pt idx="3050">
                  <c:v>9.50260163740003E-16</c:v>
                </c:pt>
                <c:pt idx="3051">
                  <c:v>9.89228029860003E-16</c:v>
                </c:pt>
                <c:pt idx="3052">
                  <c:v>1.1019586841E-15</c:v>
                </c:pt>
                <c:pt idx="3053">
                  <c:v>9.96286056100003E-16</c:v>
                </c:pt>
                <c:pt idx="3054">
                  <c:v>9.96962228190003E-16</c:v>
                </c:pt>
                <c:pt idx="3055">
                  <c:v>1.2605942994E-15</c:v>
                </c:pt>
                <c:pt idx="3056">
                  <c:v>1.0920775647E-15</c:v>
                </c:pt>
                <c:pt idx="3057">
                  <c:v>1.0162447963E-15</c:v>
                </c:pt>
                <c:pt idx="3058">
                  <c:v>1.0608037778E-15</c:v>
                </c:pt>
                <c:pt idx="3059">
                  <c:v>8.7283314344E-16</c:v>
                </c:pt>
                <c:pt idx="3060">
                  <c:v>8.22588804030003E-16</c:v>
                </c:pt>
                <c:pt idx="3061">
                  <c:v>9.82185718070003E-16</c:v>
                </c:pt>
                <c:pt idx="3062">
                  <c:v>7.52871351700002E-16</c:v>
                </c:pt>
                <c:pt idx="3063">
                  <c:v>6.84385055810001E-16</c:v>
                </c:pt>
                <c:pt idx="3064">
                  <c:v>7.53295813600003E-16</c:v>
                </c:pt>
                <c:pt idx="3065">
                  <c:v>7.8278351732E-16</c:v>
                </c:pt>
                <c:pt idx="3066">
                  <c:v>5.76113232510002E-16</c:v>
                </c:pt>
                <c:pt idx="3067">
                  <c:v>4.5954440642E-16</c:v>
                </c:pt>
                <c:pt idx="3068">
                  <c:v>5.1324415413E-16</c:v>
                </c:pt>
                <c:pt idx="3069">
                  <c:v>7.10248869150002E-16</c:v>
                </c:pt>
                <c:pt idx="3070">
                  <c:v>8.38011787830003E-16</c:v>
                </c:pt>
                <c:pt idx="3071">
                  <c:v>6.78397622780001E-16</c:v>
                </c:pt>
                <c:pt idx="3072">
                  <c:v>6.5781109623E-16</c:v>
                </c:pt>
                <c:pt idx="3073">
                  <c:v>7.26854583320003E-16</c:v>
                </c:pt>
                <c:pt idx="3074">
                  <c:v>7.65227836680002E-16</c:v>
                </c:pt>
                <c:pt idx="3075">
                  <c:v>6.50226665940003E-16</c:v>
                </c:pt>
                <c:pt idx="3076">
                  <c:v>6.0672403487E-16</c:v>
                </c:pt>
                <c:pt idx="3077">
                  <c:v>5.3938335531E-16</c:v>
                </c:pt>
                <c:pt idx="3078">
                  <c:v>4.2823261438E-16</c:v>
                </c:pt>
                <c:pt idx="3079">
                  <c:v>4.1435449212E-16</c:v>
                </c:pt>
                <c:pt idx="3080">
                  <c:v>4.3280748771E-16</c:v>
                </c:pt>
                <c:pt idx="3081">
                  <c:v>3.8920975045E-16</c:v>
                </c:pt>
                <c:pt idx="3082">
                  <c:v>3.9424999292E-16</c:v>
                </c:pt>
                <c:pt idx="3083">
                  <c:v>4.625352144E-16</c:v>
                </c:pt>
                <c:pt idx="3084">
                  <c:v>4.5533463362E-16</c:v>
                </c:pt>
                <c:pt idx="3085">
                  <c:v>5.2439664721E-16</c:v>
                </c:pt>
                <c:pt idx="3086">
                  <c:v>4.4309317431E-16</c:v>
                </c:pt>
                <c:pt idx="3087">
                  <c:v>4.0691066725E-16</c:v>
                </c:pt>
                <c:pt idx="3088">
                  <c:v>2.8304004176E-16</c:v>
                </c:pt>
                <c:pt idx="3089">
                  <c:v>3.3301091576E-16</c:v>
                </c:pt>
                <c:pt idx="3090">
                  <c:v>4.2699546899E-16</c:v>
                </c:pt>
                <c:pt idx="3091">
                  <c:v>4.6656005743E-16</c:v>
                </c:pt>
                <c:pt idx="3092">
                  <c:v>4.5237730627E-16</c:v>
                </c:pt>
                <c:pt idx="3093">
                  <c:v>4.4032172804E-16</c:v>
                </c:pt>
                <c:pt idx="3094">
                  <c:v>4.542214192E-16</c:v>
                </c:pt>
                <c:pt idx="3095">
                  <c:v>4.7883415684E-16</c:v>
                </c:pt>
                <c:pt idx="3096">
                  <c:v>4.6111157753E-16</c:v>
                </c:pt>
                <c:pt idx="3097">
                  <c:v>5.46026132050003E-16</c:v>
                </c:pt>
                <c:pt idx="3098">
                  <c:v>4.8395013926E-16</c:v>
                </c:pt>
                <c:pt idx="3099">
                  <c:v>4.9354810597E-16</c:v>
                </c:pt>
                <c:pt idx="3100">
                  <c:v>4.3910289727E-16</c:v>
                </c:pt>
                <c:pt idx="3101">
                  <c:v>4.3749847894E-16</c:v>
                </c:pt>
                <c:pt idx="3102">
                  <c:v>5.562119718E-16</c:v>
                </c:pt>
                <c:pt idx="3103">
                  <c:v>5.0927145673E-16</c:v>
                </c:pt>
                <c:pt idx="3104">
                  <c:v>3.9774972397E-16</c:v>
                </c:pt>
                <c:pt idx="3105">
                  <c:v>3.3801200035E-16</c:v>
                </c:pt>
                <c:pt idx="3106">
                  <c:v>2.7403725565E-16</c:v>
                </c:pt>
                <c:pt idx="3107">
                  <c:v>3.8220643124E-16</c:v>
                </c:pt>
                <c:pt idx="3108">
                  <c:v>4.7572771613E-16</c:v>
                </c:pt>
                <c:pt idx="3109">
                  <c:v>3.7266524908E-16</c:v>
                </c:pt>
                <c:pt idx="3110">
                  <c:v>3.2490374739E-16</c:v>
                </c:pt>
                <c:pt idx="3111">
                  <c:v>4.1377863906E-16</c:v>
                </c:pt>
                <c:pt idx="3112">
                  <c:v>4.2442782944E-16</c:v>
                </c:pt>
                <c:pt idx="3113">
                  <c:v>3.3632457932E-16</c:v>
                </c:pt>
                <c:pt idx="3114">
                  <c:v>4.0288577792E-16</c:v>
                </c:pt>
                <c:pt idx="3115">
                  <c:v>4.1757213778E-16</c:v>
                </c:pt>
                <c:pt idx="3116">
                  <c:v>2.8436599359E-16</c:v>
                </c:pt>
                <c:pt idx="3117">
                  <c:v>3.0290672582E-16</c:v>
                </c:pt>
                <c:pt idx="3118">
                  <c:v>3.6895742903E-16</c:v>
                </c:pt>
                <c:pt idx="3119">
                  <c:v>2.9381899716E-16</c:v>
                </c:pt>
                <c:pt idx="3120">
                  <c:v>2.6350163807E-16</c:v>
                </c:pt>
                <c:pt idx="3121">
                  <c:v>3.8946730333E-16</c:v>
                </c:pt>
                <c:pt idx="3122">
                  <c:v>3.6219817024E-16</c:v>
                </c:pt>
                <c:pt idx="3123">
                  <c:v>3.0381167888E-16</c:v>
                </c:pt>
                <c:pt idx="3124">
                  <c:v>3.1280099338E-16</c:v>
                </c:pt>
                <c:pt idx="3125">
                  <c:v>3.4232440802E-16</c:v>
                </c:pt>
                <c:pt idx="3126">
                  <c:v>2.3740816622E-16</c:v>
                </c:pt>
                <c:pt idx="3127">
                  <c:v>2.819434043E-16</c:v>
                </c:pt>
                <c:pt idx="3128">
                  <c:v>3.1988987157E-16</c:v>
                </c:pt>
                <c:pt idx="3129">
                  <c:v>2.4477310628E-16</c:v>
                </c:pt>
                <c:pt idx="3130">
                  <c:v>2.2671259503E-16</c:v>
                </c:pt>
                <c:pt idx="3131">
                  <c:v>2.1403871933E-16</c:v>
                </c:pt>
                <c:pt idx="3132">
                  <c:v>2.3901936724E-16</c:v>
                </c:pt>
                <c:pt idx="3133">
                  <c:v>2.649119186E-16</c:v>
                </c:pt>
                <c:pt idx="3134">
                  <c:v>2.5852593832E-16</c:v>
                </c:pt>
                <c:pt idx="3135">
                  <c:v>2.8409200882E-16</c:v>
                </c:pt>
                <c:pt idx="3136">
                  <c:v>2.2140944736E-16</c:v>
                </c:pt>
                <c:pt idx="3137">
                  <c:v>3.1740549868E-16</c:v>
                </c:pt>
                <c:pt idx="3138">
                  <c:v>3.071517925E-16</c:v>
                </c:pt>
                <c:pt idx="3139">
                  <c:v>3.3033811753E-16</c:v>
                </c:pt>
                <c:pt idx="3140">
                  <c:v>2.6686777064E-16</c:v>
                </c:pt>
                <c:pt idx="3141">
                  <c:v>3.0208042273E-16</c:v>
                </c:pt>
                <c:pt idx="3142">
                  <c:v>2.9397840262E-16</c:v>
                </c:pt>
                <c:pt idx="3143">
                  <c:v>2.6776604468E-16</c:v>
                </c:pt>
                <c:pt idx="3144">
                  <c:v>2.1338206981E-16</c:v>
                </c:pt>
                <c:pt idx="3145">
                  <c:v>2.0255708188E-16</c:v>
                </c:pt>
                <c:pt idx="3146">
                  <c:v>2.7798730121E-16</c:v>
                </c:pt>
                <c:pt idx="3147">
                  <c:v>3.0642934003E-16</c:v>
                </c:pt>
                <c:pt idx="3148">
                  <c:v>2.2690710803E-16</c:v>
                </c:pt>
                <c:pt idx="3149">
                  <c:v>2.0322834349E-16</c:v>
                </c:pt>
                <c:pt idx="3150">
                  <c:v>1.7033561349E-16</c:v>
                </c:pt>
                <c:pt idx="3151">
                  <c:v>1.9073134005E-16</c:v>
                </c:pt>
                <c:pt idx="3152">
                  <c:v>2.2038610797E-16</c:v>
                </c:pt>
                <c:pt idx="3153">
                  <c:v>1.9833306599E-16</c:v>
                </c:pt>
                <c:pt idx="3154">
                  <c:v>2.2606060958E-16</c:v>
                </c:pt>
                <c:pt idx="3155">
                  <c:v>2.2947383892E-16</c:v>
                </c:pt>
                <c:pt idx="3156">
                  <c:v>2.544222811E-16</c:v>
                </c:pt>
                <c:pt idx="3157">
                  <c:v>2.796006462E-16</c:v>
                </c:pt>
                <c:pt idx="3158">
                  <c:v>2.9541193647E-16</c:v>
                </c:pt>
                <c:pt idx="3159">
                  <c:v>2.1516021162E-16</c:v>
                </c:pt>
                <c:pt idx="3160">
                  <c:v>1.9727596105E-16</c:v>
                </c:pt>
                <c:pt idx="3161">
                  <c:v>1.9667254771E-16</c:v>
                </c:pt>
                <c:pt idx="3162">
                  <c:v>1.7621617491E-16</c:v>
                </c:pt>
                <c:pt idx="3163">
                  <c:v>2.1541195687E-16</c:v>
                </c:pt>
                <c:pt idx="3164">
                  <c:v>3.0279874897E-16</c:v>
                </c:pt>
                <c:pt idx="3165">
                  <c:v>2.9654393145E-16</c:v>
                </c:pt>
                <c:pt idx="3166">
                  <c:v>3.0493307663E-16</c:v>
                </c:pt>
                <c:pt idx="3167">
                  <c:v>2.3462612502E-16</c:v>
                </c:pt>
                <c:pt idx="3168">
                  <c:v>2.6774301289E-16</c:v>
                </c:pt>
                <c:pt idx="3169">
                  <c:v>2.2325587333E-16</c:v>
                </c:pt>
                <c:pt idx="3170">
                  <c:v>1.8532085207E-16</c:v>
                </c:pt>
                <c:pt idx="3171">
                  <c:v>1.9300396265E-16</c:v>
                </c:pt>
                <c:pt idx="3172">
                  <c:v>2.0538027994E-16</c:v>
                </c:pt>
                <c:pt idx="3173">
                  <c:v>2.0520475188E-16</c:v>
                </c:pt>
                <c:pt idx="3174">
                  <c:v>2.1973876128E-16</c:v>
                </c:pt>
                <c:pt idx="3175">
                  <c:v>2.0626885833E-16</c:v>
                </c:pt>
                <c:pt idx="3176">
                  <c:v>1.9623147517E-16</c:v>
                </c:pt>
                <c:pt idx="3177">
                  <c:v>2.1596843094E-16</c:v>
                </c:pt>
                <c:pt idx="3178">
                  <c:v>2.2892412849E-16</c:v>
                </c:pt>
                <c:pt idx="3179">
                  <c:v>2.0215732295E-16</c:v>
                </c:pt>
                <c:pt idx="3180">
                  <c:v>1.7080933759E-16</c:v>
                </c:pt>
                <c:pt idx="3181">
                  <c:v>2.3293063578E-16</c:v>
                </c:pt>
                <c:pt idx="3182">
                  <c:v>2.934186988E-16</c:v>
                </c:pt>
                <c:pt idx="3183">
                  <c:v>3.3267372237E-16</c:v>
                </c:pt>
                <c:pt idx="3184">
                  <c:v>2.8639619361E-16</c:v>
                </c:pt>
                <c:pt idx="3185">
                  <c:v>2.6330540828E-16</c:v>
                </c:pt>
                <c:pt idx="3186">
                  <c:v>3.1287329375E-16</c:v>
                </c:pt>
                <c:pt idx="3187">
                  <c:v>3.5670268833E-16</c:v>
                </c:pt>
                <c:pt idx="3188">
                  <c:v>3.356614941E-16</c:v>
                </c:pt>
                <c:pt idx="3189">
                  <c:v>2.2197718176E-16</c:v>
                </c:pt>
                <c:pt idx="3190">
                  <c:v>1.9134285276E-16</c:v>
                </c:pt>
                <c:pt idx="3191">
                  <c:v>1.9500800574E-16</c:v>
                </c:pt>
                <c:pt idx="3192">
                  <c:v>1.6724489398E-16</c:v>
                </c:pt>
                <c:pt idx="3193">
                  <c:v>1.6037034356E-16</c:v>
                </c:pt>
                <c:pt idx="3194">
                  <c:v>1.700506063E-16</c:v>
                </c:pt>
                <c:pt idx="3195">
                  <c:v>1.8072893843E-16</c:v>
                </c:pt>
                <c:pt idx="3196">
                  <c:v>1.6263910183E-16</c:v>
                </c:pt>
                <c:pt idx="3197">
                  <c:v>1.6659098544E-16</c:v>
                </c:pt>
                <c:pt idx="3198">
                  <c:v>2.068294704E-16</c:v>
                </c:pt>
                <c:pt idx="3199">
                  <c:v>3.1640833319E-16</c:v>
                </c:pt>
                <c:pt idx="3200">
                  <c:v>7.96111371420003E-16</c:v>
                </c:pt>
                <c:pt idx="3201">
                  <c:v>9.00491932680003E-16</c:v>
                </c:pt>
                <c:pt idx="3202">
                  <c:v>5.0214346472E-16</c:v>
                </c:pt>
                <c:pt idx="3203">
                  <c:v>3.0607787552E-16</c:v>
                </c:pt>
                <c:pt idx="3204">
                  <c:v>6.6616369193E-16</c:v>
                </c:pt>
                <c:pt idx="3205">
                  <c:v>1.0526589673E-15</c:v>
                </c:pt>
                <c:pt idx="3206">
                  <c:v>5.84377172170003E-16</c:v>
                </c:pt>
                <c:pt idx="3207">
                  <c:v>2.9883989642E-16</c:v>
                </c:pt>
                <c:pt idx="3208">
                  <c:v>2.5728927181E-16</c:v>
                </c:pt>
                <c:pt idx="3209">
                  <c:v>3.618687591E-16</c:v>
                </c:pt>
                <c:pt idx="3210">
                  <c:v>4.9163408544E-16</c:v>
                </c:pt>
                <c:pt idx="3211">
                  <c:v>2.6996043044E-16</c:v>
                </c:pt>
                <c:pt idx="3212">
                  <c:v>1.7111024207E-16</c:v>
                </c:pt>
                <c:pt idx="3213">
                  <c:v>1.7702522561E-16</c:v>
                </c:pt>
                <c:pt idx="3214">
                  <c:v>1.6122592595E-16</c:v>
                </c:pt>
                <c:pt idx="3215">
                  <c:v>1.2272195824E-16</c:v>
                </c:pt>
                <c:pt idx="3216">
                  <c:v>1.2793412904E-16</c:v>
                </c:pt>
                <c:pt idx="3217">
                  <c:v>1.5419393616E-16</c:v>
                </c:pt>
                <c:pt idx="3218">
                  <c:v>1.4574939266E-16</c:v>
                </c:pt>
                <c:pt idx="3219">
                  <c:v>1.5812108623E-16</c:v>
                </c:pt>
                <c:pt idx="3220">
                  <c:v>1.8896723195E-16</c:v>
                </c:pt>
                <c:pt idx="3221">
                  <c:v>1.5398403322E-16</c:v>
                </c:pt>
                <c:pt idx="3222">
                  <c:v>1.6115269967E-16</c:v>
                </c:pt>
                <c:pt idx="3223">
                  <c:v>2.7495657087E-16</c:v>
                </c:pt>
                <c:pt idx="3224">
                  <c:v>7.714171966E-16</c:v>
                </c:pt>
                <c:pt idx="3225">
                  <c:v>3.3605829743E-15</c:v>
                </c:pt>
                <c:pt idx="3226">
                  <c:v>5.9527134014E-15</c:v>
                </c:pt>
                <c:pt idx="3227">
                  <c:v>4.5934977378E-15</c:v>
                </c:pt>
                <c:pt idx="3228">
                  <c:v>1.1621924539E-15</c:v>
                </c:pt>
                <c:pt idx="3229">
                  <c:v>1.3845722313E-15</c:v>
                </c:pt>
                <c:pt idx="3230">
                  <c:v>4.0930112609E-15</c:v>
                </c:pt>
                <c:pt idx="3231">
                  <c:v>3.9171500204E-15</c:v>
                </c:pt>
                <c:pt idx="3232">
                  <c:v>9.98508940510003E-16</c:v>
                </c:pt>
                <c:pt idx="3233">
                  <c:v>3.9733687613E-16</c:v>
                </c:pt>
                <c:pt idx="3234">
                  <c:v>1.1196934544E-15</c:v>
                </c:pt>
                <c:pt idx="3235">
                  <c:v>1.8736508714E-15</c:v>
                </c:pt>
                <c:pt idx="3236">
                  <c:v>2.2396259537E-15</c:v>
                </c:pt>
                <c:pt idx="3237">
                  <c:v>4.9379519719E-15</c:v>
                </c:pt>
                <c:pt idx="3238">
                  <c:v>6.73611050260001E-15</c:v>
                </c:pt>
                <c:pt idx="3239">
                  <c:v>5.3226656711E-15</c:v>
                </c:pt>
                <c:pt idx="3240">
                  <c:v>2.3900308916E-15</c:v>
                </c:pt>
                <c:pt idx="3241">
                  <c:v>7.07620757820003E-15</c:v>
                </c:pt>
                <c:pt idx="3242">
                  <c:v>1.5501180224E-14</c:v>
                </c:pt>
                <c:pt idx="3243">
                  <c:v>1.58315761E-14</c:v>
                </c:pt>
                <c:pt idx="3244">
                  <c:v>4.99125113530001E-15</c:v>
                </c:pt>
                <c:pt idx="3245">
                  <c:v>1.2112008772E-15</c:v>
                </c:pt>
                <c:pt idx="3246">
                  <c:v>5.3688596609E-15</c:v>
                </c:pt>
                <c:pt idx="3247">
                  <c:v>9.95971779410003E-15</c:v>
                </c:pt>
                <c:pt idx="3248">
                  <c:v>6.3379051707E-15</c:v>
                </c:pt>
                <c:pt idx="3249">
                  <c:v>1.2087833743E-15</c:v>
                </c:pt>
                <c:pt idx="3250">
                  <c:v>1.1626131984E-15</c:v>
                </c:pt>
                <c:pt idx="3251">
                  <c:v>2.7458218132E-15</c:v>
                </c:pt>
                <c:pt idx="3252">
                  <c:v>3.7919518228E-15</c:v>
                </c:pt>
                <c:pt idx="3253">
                  <c:v>1.6697981842E-15</c:v>
                </c:pt>
                <c:pt idx="3254">
                  <c:v>2.7995927312E-15</c:v>
                </c:pt>
                <c:pt idx="3255">
                  <c:v>5.1080278039E-15</c:v>
                </c:pt>
                <c:pt idx="3256">
                  <c:v>4.6107421114E-15</c:v>
                </c:pt>
                <c:pt idx="3257">
                  <c:v>2.2127134474E-15</c:v>
                </c:pt>
                <c:pt idx="3258">
                  <c:v>6.3949047616E-15</c:v>
                </c:pt>
                <c:pt idx="3259">
                  <c:v>1.4284976683E-14</c:v>
                </c:pt>
                <c:pt idx="3260">
                  <c:v>1.2575300843E-14</c:v>
                </c:pt>
                <c:pt idx="3261">
                  <c:v>2.7638355473E-15</c:v>
                </c:pt>
                <c:pt idx="3262">
                  <c:v>1.2015549174E-15</c:v>
                </c:pt>
                <c:pt idx="3263">
                  <c:v>4.8158980585E-15</c:v>
                </c:pt>
                <c:pt idx="3264">
                  <c:v>8.66451542620003E-15</c:v>
                </c:pt>
                <c:pt idx="3265">
                  <c:v>2.280725897E-15</c:v>
                </c:pt>
                <c:pt idx="3266">
                  <c:v>2.2942035529E-16</c:v>
                </c:pt>
                <c:pt idx="3267">
                  <c:v>1.8233064076E-16</c:v>
                </c:pt>
                <c:pt idx="3268">
                  <c:v>1.3463480766E-16</c:v>
                </c:pt>
                <c:pt idx="3269">
                  <c:v>1.5694749486E-16</c:v>
                </c:pt>
                <c:pt idx="3270">
                  <c:v>2.944562771E-16</c:v>
                </c:pt>
                <c:pt idx="3271">
                  <c:v>4.6144351406E-16</c:v>
                </c:pt>
                <c:pt idx="3272">
                  <c:v>3.859451615E-16</c:v>
                </c:pt>
                <c:pt idx="3273">
                  <c:v>1.3774408237E-16</c:v>
                </c:pt>
                <c:pt idx="3274">
                  <c:v>1.0345985089E-16</c:v>
                </c:pt>
                <c:pt idx="3275">
                  <c:v>1.6786314705E-16</c:v>
                </c:pt>
                <c:pt idx="3276">
                  <c:v>2.3543085545E-16</c:v>
                </c:pt>
                <c:pt idx="3277">
                  <c:v>1.3912041959E-16</c:v>
                </c:pt>
                <c:pt idx="3278">
                  <c:v>9.04935682000003E-17</c:v>
                </c:pt>
                <c:pt idx="3279">
                  <c:v>1.1038849767E-16</c:v>
                </c:pt>
                <c:pt idx="3280">
                  <c:v>1.2370865611E-16</c:v>
                </c:pt>
                <c:pt idx="3281">
                  <c:v>1.2742283537E-16</c:v>
                </c:pt>
                <c:pt idx="3282">
                  <c:v>1.1594022205E-16</c:v>
                </c:pt>
                <c:pt idx="3283">
                  <c:v>1.0402661426E-16</c:v>
                </c:pt>
                <c:pt idx="3284">
                  <c:v>1.1992151777E-16</c:v>
                </c:pt>
                <c:pt idx="3285">
                  <c:v>1.1978983247E-16</c:v>
                </c:pt>
                <c:pt idx="3286">
                  <c:v>9.28001202570003E-17</c:v>
                </c:pt>
                <c:pt idx="3287">
                  <c:v>1.1492830194E-16</c:v>
                </c:pt>
                <c:pt idx="3288">
                  <c:v>1.1945788391E-16</c:v>
                </c:pt>
                <c:pt idx="3289">
                  <c:v>1.1264866406E-16</c:v>
                </c:pt>
                <c:pt idx="3290">
                  <c:v>1.2444132166E-16</c:v>
                </c:pt>
                <c:pt idx="3291">
                  <c:v>9.14952102450003E-17</c:v>
                </c:pt>
                <c:pt idx="3292">
                  <c:v>9.27469750980003E-17</c:v>
                </c:pt>
                <c:pt idx="3293">
                  <c:v>1.1977232274E-16</c:v>
                </c:pt>
                <c:pt idx="3294">
                  <c:v>1.4074900333E-16</c:v>
                </c:pt>
                <c:pt idx="3295">
                  <c:v>1.5309854801E-16</c:v>
                </c:pt>
                <c:pt idx="3296">
                  <c:v>1.4670849761E-16</c:v>
                </c:pt>
                <c:pt idx="3297">
                  <c:v>1.3635911628E-16</c:v>
                </c:pt>
                <c:pt idx="3298">
                  <c:v>1.4835843863E-16</c:v>
                </c:pt>
                <c:pt idx="3299">
                  <c:v>1.5641496439E-16</c:v>
                </c:pt>
                <c:pt idx="3300">
                  <c:v>1.3295597576E-16</c:v>
                </c:pt>
                <c:pt idx="3301">
                  <c:v>9.99594834800003E-17</c:v>
                </c:pt>
                <c:pt idx="3302">
                  <c:v>1.1550453041E-16</c:v>
                </c:pt>
                <c:pt idx="3303">
                  <c:v>1.3767461777E-16</c:v>
                </c:pt>
                <c:pt idx="3304">
                  <c:v>1.293170406E-16</c:v>
                </c:pt>
                <c:pt idx="3305">
                  <c:v>1.0771582958E-16</c:v>
                </c:pt>
                <c:pt idx="3306">
                  <c:v>1.1091026473E-16</c:v>
                </c:pt>
                <c:pt idx="3307">
                  <c:v>1.2191568032E-16</c:v>
                </c:pt>
                <c:pt idx="3308">
                  <c:v>1.0820191902E-16</c:v>
                </c:pt>
                <c:pt idx="3309">
                  <c:v>1.015270653E-16</c:v>
                </c:pt>
                <c:pt idx="3310">
                  <c:v>9.20570581950003E-17</c:v>
                </c:pt>
                <c:pt idx="3311">
                  <c:v>9.72843885270003E-17</c:v>
                </c:pt>
                <c:pt idx="3312">
                  <c:v>1.0280446583E-16</c:v>
                </c:pt>
                <c:pt idx="3313">
                  <c:v>1.0268342445E-16</c:v>
                </c:pt>
                <c:pt idx="3314">
                  <c:v>1.3942896768E-16</c:v>
                </c:pt>
                <c:pt idx="3315">
                  <c:v>1.228367171E-16</c:v>
                </c:pt>
                <c:pt idx="3316">
                  <c:v>8.78091041250003E-17</c:v>
                </c:pt>
                <c:pt idx="3317">
                  <c:v>9.60076079080003E-17</c:v>
                </c:pt>
                <c:pt idx="3318">
                  <c:v>1.0052403169E-16</c:v>
                </c:pt>
                <c:pt idx="3319">
                  <c:v>9.79213703460003E-17</c:v>
                </c:pt>
                <c:pt idx="3320">
                  <c:v>1.46732564E-16</c:v>
                </c:pt>
                <c:pt idx="3321">
                  <c:v>1.2580926318E-16</c:v>
                </c:pt>
                <c:pt idx="3322">
                  <c:v>1.477765426E-16</c:v>
                </c:pt>
                <c:pt idx="3323">
                  <c:v>1.7107007895E-16</c:v>
                </c:pt>
                <c:pt idx="3324">
                  <c:v>1.6289810654E-16</c:v>
                </c:pt>
                <c:pt idx="3325">
                  <c:v>1.282841643E-16</c:v>
                </c:pt>
                <c:pt idx="3326">
                  <c:v>1.3223826282E-16</c:v>
                </c:pt>
                <c:pt idx="3327">
                  <c:v>1.5291604438E-16</c:v>
                </c:pt>
                <c:pt idx="3328">
                  <c:v>1.4896526839E-16</c:v>
                </c:pt>
                <c:pt idx="3329">
                  <c:v>1.3487826185E-16</c:v>
                </c:pt>
                <c:pt idx="3330">
                  <c:v>1.2129644988E-16</c:v>
                </c:pt>
                <c:pt idx="3331">
                  <c:v>1.5160170096E-16</c:v>
                </c:pt>
                <c:pt idx="3332">
                  <c:v>1.7132046941E-16</c:v>
                </c:pt>
                <c:pt idx="3333">
                  <c:v>1.7362425239E-16</c:v>
                </c:pt>
                <c:pt idx="3334">
                  <c:v>1.4752206177E-16</c:v>
                </c:pt>
                <c:pt idx="3335">
                  <c:v>1.6538454555E-16</c:v>
                </c:pt>
                <c:pt idx="3336">
                  <c:v>1.6667965551E-16</c:v>
                </c:pt>
                <c:pt idx="3337">
                  <c:v>1.4913589754E-16</c:v>
                </c:pt>
                <c:pt idx="3338">
                  <c:v>1.306579101E-16</c:v>
                </c:pt>
                <c:pt idx="3339">
                  <c:v>1.1594121871E-16</c:v>
                </c:pt>
                <c:pt idx="3340">
                  <c:v>1.2397930905E-16</c:v>
                </c:pt>
                <c:pt idx="3341">
                  <c:v>1.1656541018E-16</c:v>
                </c:pt>
                <c:pt idx="3342">
                  <c:v>1.4321852802E-16</c:v>
                </c:pt>
                <c:pt idx="3343">
                  <c:v>1.3152290726E-16</c:v>
                </c:pt>
                <c:pt idx="3344">
                  <c:v>1.5425865788E-16</c:v>
                </c:pt>
                <c:pt idx="3345">
                  <c:v>1.4478663234E-16</c:v>
                </c:pt>
                <c:pt idx="3346">
                  <c:v>1.2648365149E-16</c:v>
                </c:pt>
                <c:pt idx="3347">
                  <c:v>1.2637108134E-16</c:v>
                </c:pt>
                <c:pt idx="3348">
                  <c:v>1.1590047109E-16</c:v>
                </c:pt>
                <c:pt idx="3349">
                  <c:v>1.0789988716E-16</c:v>
                </c:pt>
                <c:pt idx="3350">
                  <c:v>1.0329465165E-16</c:v>
                </c:pt>
                <c:pt idx="3351">
                  <c:v>1.2907074359E-16</c:v>
                </c:pt>
                <c:pt idx="3352">
                  <c:v>1.0613370634E-16</c:v>
                </c:pt>
                <c:pt idx="3353">
                  <c:v>1.0949950983E-16</c:v>
                </c:pt>
                <c:pt idx="3354">
                  <c:v>1.1215057741E-16</c:v>
                </c:pt>
                <c:pt idx="3355">
                  <c:v>1.1584141448E-16</c:v>
                </c:pt>
                <c:pt idx="3356">
                  <c:v>1.2458940577E-16</c:v>
                </c:pt>
                <c:pt idx="3357">
                  <c:v>1.1033636406E-16</c:v>
                </c:pt>
                <c:pt idx="3358">
                  <c:v>7.85112385550003E-17</c:v>
                </c:pt>
                <c:pt idx="3359">
                  <c:v>8.99352918260003E-17</c:v>
                </c:pt>
                <c:pt idx="3360">
                  <c:v>1.1299331815E-16</c:v>
                </c:pt>
                <c:pt idx="3361">
                  <c:v>1.1290174843E-16</c:v>
                </c:pt>
                <c:pt idx="3362">
                  <c:v>1.126738998E-16</c:v>
                </c:pt>
                <c:pt idx="3363">
                  <c:v>1.0409045642E-16</c:v>
                </c:pt>
                <c:pt idx="3364">
                  <c:v>1.2987980208E-16</c:v>
                </c:pt>
                <c:pt idx="3365">
                  <c:v>1.207008355E-16</c:v>
                </c:pt>
                <c:pt idx="3366">
                  <c:v>1.1223659815E-16</c:v>
                </c:pt>
                <c:pt idx="3367">
                  <c:v>9.86900163350003E-17</c:v>
                </c:pt>
                <c:pt idx="3368">
                  <c:v>9.20445746820003E-17</c:v>
                </c:pt>
                <c:pt idx="3369">
                  <c:v>1.0234920328E-16</c:v>
                </c:pt>
                <c:pt idx="3370">
                  <c:v>1.0671224139E-16</c:v>
                </c:pt>
                <c:pt idx="3371">
                  <c:v>1.280161198E-16</c:v>
                </c:pt>
                <c:pt idx="3372">
                  <c:v>1.311018002E-16</c:v>
                </c:pt>
                <c:pt idx="3373">
                  <c:v>1.1707930226E-16</c:v>
                </c:pt>
                <c:pt idx="3374">
                  <c:v>9.87969697670003E-17</c:v>
                </c:pt>
                <c:pt idx="3375">
                  <c:v>1.155332575E-16</c:v>
                </c:pt>
                <c:pt idx="3376">
                  <c:v>1.4270533975E-16</c:v>
                </c:pt>
                <c:pt idx="3377">
                  <c:v>1.3569523573E-16</c:v>
                </c:pt>
                <c:pt idx="3378">
                  <c:v>1.2469407884E-16</c:v>
                </c:pt>
                <c:pt idx="3379">
                  <c:v>1.3431837216E-16</c:v>
                </c:pt>
                <c:pt idx="3380">
                  <c:v>1.5860234848E-16</c:v>
                </c:pt>
                <c:pt idx="3381">
                  <c:v>2.0311818453E-16</c:v>
                </c:pt>
                <c:pt idx="3382">
                  <c:v>1.8564212009E-16</c:v>
                </c:pt>
                <c:pt idx="3383">
                  <c:v>1.8430100264E-16</c:v>
                </c:pt>
                <c:pt idx="3384">
                  <c:v>1.9042659312E-16</c:v>
                </c:pt>
                <c:pt idx="3385">
                  <c:v>1.2061748684E-16</c:v>
                </c:pt>
                <c:pt idx="3386">
                  <c:v>1.2866895475E-16</c:v>
                </c:pt>
                <c:pt idx="3387">
                  <c:v>1.213600261E-16</c:v>
                </c:pt>
                <c:pt idx="3388">
                  <c:v>1.2543309985E-16</c:v>
                </c:pt>
                <c:pt idx="3389">
                  <c:v>1.4816442112E-16</c:v>
                </c:pt>
                <c:pt idx="3390">
                  <c:v>1.1784971906E-16</c:v>
                </c:pt>
                <c:pt idx="3391">
                  <c:v>1.288192831E-16</c:v>
                </c:pt>
                <c:pt idx="3392">
                  <c:v>1.7263584053E-16</c:v>
                </c:pt>
                <c:pt idx="3393">
                  <c:v>1.6579512201E-16</c:v>
                </c:pt>
                <c:pt idx="3394">
                  <c:v>1.4121563605E-16</c:v>
                </c:pt>
                <c:pt idx="3395">
                  <c:v>1.3226062069E-16</c:v>
                </c:pt>
                <c:pt idx="3396">
                  <c:v>1.3883434303E-16</c:v>
                </c:pt>
                <c:pt idx="3397">
                  <c:v>1.2986974658E-16</c:v>
                </c:pt>
                <c:pt idx="3398">
                  <c:v>1.2587736322E-16</c:v>
                </c:pt>
                <c:pt idx="3399">
                  <c:v>1.3602806566E-16</c:v>
                </c:pt>
                <c:pt idx="3400">
                  <c:v>1.2830395572E-16</c:v>
                </c:pt>
                <c:pt idx="3401">
                  <c:v>1.2760728735E-16</c:v>
                </c:pt>
                <c:pt idx="3402">
                  <c:v>1.3947263433E-16</c:v>
                </c:pt>
                <c:pt idx="3403">
                  <c:v>1.4594809131E-16</c:v>
                </c:pt>
                <c:pt idx="3404">
                  <c:v>1.4002662831E-16</c:v>
                </c:pt>
                <c:pt idx="3405">
                  <c:v>1.4170317573E-16</c:v>
                </c:pt>
                <c:pt idx="3406">
                  <c:v>1.2630338026E-16</c:v>
                </c:pt>
                <c:pt idx="3407">
                  <c:v>1.7462132062E-16</c:v>
                </c:pt>
                <c:pt idx="3408">
                  <c:v>2.1027785501E-16</c:v>
                </c:pt>
                <c:pt idx="3409">
                  <c:v>1.5705188128E-16</c:v>
                </c:pt>
                <c:pt idx="3410">
                  <c:v>1.4169830416E-16</c:v>
                </c:pt>
                <c:pt idx="3411">
                  <c:v>1.6437163668E-16</c:v>
                </c:pt>
                <c:pt idx="3412">
                  <c:v>1.6732788232E-16</c:v>
                </c:pt>
                <c:pt idx="3413">
                  <c:v>1.6429783224E-16</c:v>
                </c:pt>
                <c:pt idx="3414">
                  <c:v>1.908203063E-16</c:v>
                </c:pt>
                <c:pt idx="3415">
                  <c:v>1.7064853018E-16</c:v>
                </c:pt>
                <c:pt idx="3416">
                  <c:v>1.5928201402E-16</c:v>
                </c:pt>
                <c:pt idx="3417">
                  <c:v>1.5928940745E-16</c:v>
                </c:pt>
                <c:pt idx="3418">
                  <c:v>1.801607594E-16</c:v>
                </c:pt>
                <c:pt idx="3419">
                  <c:v>1.9589843578E-16</c:v>
                </c:pt>
                <c:pt idx="3420">
                  <c:v>2.0056798624E-16</c:v>
                </c:pt>
                <c:pt idx="3421">
                  <c:v>1.7762545647E-16</c:v>
                </c:pt>
                <c:pt idx="3422">
                  <c:v>1.4086614311E-16</c:v>
                </c:pt>
                <c:pt idx="3423">
                  <c:v>1.8245526364E-16</c:v>
                </c:pt>
                <c:pt idx="3424">
                  <c:v>1.4498612934E-16</c:v>
                </c:pt>
                <c:pt idx="3425">
                  <c:v>1.3577567131E-16</c:v>
                </c:pt>
                <c:pt idx="3426">
                  <c:v>1.8377011461E-16</c:v>
                </c:pt>
                <c:pt idx="3427">
                  <c:v>1.4511997892E-16</c:v>
                </c:pt>
                <c:pt idx="3428">
                  <c:v>1.2456957733E-16</c:v>
                </c:pt>
                <c:pt idx="3429">
                  <c:v>1.5013607656E-16</c:v>
                </c:pt>
                <c:pt idx="3430">
                  <c:v>1.5688048834E-16</c:v>
                </c:pt>
                <c:pt idx="3431">
                  <c:v>1.8767009185E-16</c:v>
                </c:pt>
                <c:pt idx="3432">
                  <c:v>1.8396819355E-16</c:v>
                </c:pt>
                <c:pt idx="3433">
                  <c:v>1.8502914056E-16</c:v>
                </c:pt>
                <c:pt idx="3434">
                  <c:v>1.7361537673E-16</c:v>
                </c:pt>
                <c:pt idx="3435">
                  <c:v>1.7237118778E-16</c:v>
                </c:pt>
                <c:pt idx="3436">
                  <c:v>1.3284818233E-16</c:v>
                </c:pt>
                <c:pt idx="3437">
                  <c:v>1.2154179628E-16</c:v>
                </c:pt>
                <c:pt idx="3438">
                  <c:v>1.359106308E-16</c:v>
                </c:pt>
                <c:pt idx="3439">
                  <c:v>1.2437477785E-16</c:v>
                </c:pt>
                <c:pt idx="3440">
                  <c:v>1.1391920463E-16</c:v>
                </c:pt>
                <c:pt idx="3441">
                  <c:v>1.5378455047E-16</c:v>
                </c:pt>
                <c:pt idx="3442">
                  <c:v>1.349180634E-16</c:v>
                </c:pt>
                <c:pt idx="3443">
                  <c:v>1.1484018591E-16</c:v>
                </c:pt>
                <c:pt idx="3444">
                  <c:v>1.2205706787E-16</c:v>
                </c:pt>
                <c:pt idx="3445">
                  <c:v>1.3679822816E-16</c:v>
                </c:pt>
                <c:pt idx="3446">
                  <c:v>1.2404208422E-16</c:v>
                </c:pt>
                <c:pt idx="3447">
                  <c:v>1.0381438391E-16</c:v>
                </c:pt>
                <c:pt idx="3448">
                  <c:v>1.6294117209E-16</c:v>
                </c:pt>
                <c:pt idx="3449">
                  <c:v>1.8406362132E-16</c:v>
                </c:pt>
                <c:pt idx="3450">
                  <c:v>1.5085376227E-16</c:v>
                </c:pt>
                <c:pt idx="3451">
                  <c:v>1.3308669489E-16</c:v>
                </c:pt>
                <c:pt idx="3452">
                  <c:v>1.5340541153E-16</c:v>
                </c:pt>
                <c:pt idx="3453">
                  <c:v>1.6831360543E-16</c:v>
                </c:pt>
                <c:pt idx="3454">
                  <c:v>1.8733647151E-16</c:v>
                </c:pt>
                <c:pt idx="3455">
                  <c:v>1.6797428024E-16</c:v>
                </c:pt>
                <c:pt idx="3456">
                  <c:v>1.0760472601E-16</c:v>
                </c:pt>
                <c:pt idx="3457">
                  <c:v>1.206745343E-16</c:v>
                </c:pt>
                <c:pt idx="3458">
                  <c:v>1.1898657909E-16</c:v>
                </c:pt>
                <c:pt idx="3459">
                  <c:v>1.4371260797E-16</c:v>
                </c:pt>
                <c:pt idx="3460">
                  <c:v>2.1578484892E-16</c:v>
                </c:pt>
                <c:pt idx="3461">
                  <c:v>1.8791047023E-16</c:v>
                </c:pt>
                <c:pt idx="3462">
                  <c:v>1.338436952E-16</c:v>
                </c:pt>
                <c:pt idx="3463">
                  <c:v>1.148571543E-16</c:v>
                </c:pt>
                <c:pt idx="3464">
                  <c:v>1.076003391E-16</c:v>
                </c:pt>
                <c:pt idx="3465">
                  <c:v>1.6270664204E-16</c:v>
                </c:pt>
                <c:pt idx="3466">
                  <c:v>1.65949488E-16</c:v>
                </c:pt>
                <c:pt idx="3467">
                  <c:v>1.4275635092E-16</c:v>
                </c:pt>
                <c:pt idx="3468">
                  <c:v>1.2869589347E-16</c:v>
                </c:pt>
                <c:pt idx="3469">
                  <c:v>1.1140423321E-16</c:v>
                </c:pt>
                <c:pt idx="3470">
                  <c:v>9.24924862580003E-17</c:v>
                </c:pt>
                <c:pt idx="3471">
                  <c:v>1.190500704E-16</c:v>
                </c:pt>
                <c:pt idx="3472">
                  <c:v>1.4508128246E-16</c:v>
                </c:pt>
                <c:pt idx="3473">
                  <c:v>1.5019777012E-16</c:v>
                </c:pt>
                <c:pt idx="3474">
                  <c:v>1.1049174712E-16</c:v>
                </c:pt>
                <c:pt idx="3475">
                  <c:v>1.2092017388E-16</c:v>
                </c:pt>
                <c:pt idx="3476">
                  <c:v>1.4074250355E-16</c:v>
                </c:pt>
                <c:pt idx="3477">
                  <c:v>1.412368786E-16</c:v>
                </c:pt>
                <c:pt idx="3478">
                  <c:v>1.38092381E-16</c:v>
                </c:pt>
                <c:pt idx="3479">
                  <c:v>1.2419159599E-16</c:v>
                </c:pt>
                <c:pt idx="3480">
                  <c:v>1.0622924909E-16</c:v>
                </c:pt>
                <c:pt idx="3481">
                  <c:v>9.37084515300003E-17</c:v>
                </c:pt>
                <c:pt idx="3482">
                  <c:v>8.87932107150003E-17</c:v>
                </c:pt>
                <c:pt idx="3483">
                  <c:v>1.081520463E-16</c:v>
                </c:pt>
                <c:pt idx="3484">
                  <c:v>1.4241256073E-16</c:v>
                </c:pt>
                <c:pt idx="3485">
                  <c:v>1.11039415E-16</c:v>
                </c:pt>
                <c:pt idx="3486">
                  <c:v>1.0653222816E-16</c:v>
                </c:pt>
                <c:pt idx="3487">
                  <c:v>1.3482535958E-16</c:v>
                </c:pt>
                <c:pt idx="3488">
                  <c:v>1.1285499452E-16</c:v>
                </c:pt>
                <c:pt idx="3489">
                  <c:v>1.0574632039E-16</c:v>
                </c:pt>
                <c:pt idx="3490">
                  <c:v>1.0143264056E-16</c:v>
                </c:pt>
                <c:pt idx="3491">
                  <c:v>1.2510065948E-16</c:v>
                </c:pt>
                <c:pt idx="3492">
                  <c:v>9.83735661350003E-17</c:v>
                </c:pt>
                <c:pt idx="3493">
                  <c:v>1.0047582914E-16</c:v>
                </c:pt>
                <c:pt idx="3494">
                  <c:v>8.22593305160003E-17</c:v>
                </c:pt>
                <c:pt idx="3495">
                  <c:v>9.90592792340003E-17</c:v>
                </c:pt>
                <c:pt idx="3496">
                  <c:v>1.2852198961E-16</c:v>
                </c:pt>
                <c:pt idx="3497">
                  <c:v>1.4468572255E-16</c:v>
                </c:pt>
                <c:pt idx="3498">
                  <c:v>1.1996350377E-16</c:v>
                </c:pt>
                <c:pt idx="3499">
                  <c:v>1.3900825304E-16</c:v>
                </c:pt>
                <c:pt idx="3500">
                  <c:v>1.2854659538E-16</c:v>
                </c:pt>
                <c:pt idx="3501">
                  <c:v>1.3553433799E-16</c:v>
                </c:pt>
                <c:pt idx="3502">
                  <c:v>1.2894764505E-16</c:v>
                </c:pt>
                <c:pt idx="3503">
                  <c:v>1.2154455251E-16</c:v>
                </c:pt>
                <c:pt idx="3504">
                  <c:v>1.240131168E-16</c:v>
                </c:pt>
                <c:pt idx="3505">
                  <c:v>1.3886020623E-16</c:v>
                </c:pt>
                <c:pt idx="3506">
                  <c:v>1.1075128886E-16</c:v>
                </c:pt>
                <c:pt idx="3507">
                  <c:v>1.1620663171E-16</c:v>
                </c:pt>
                <c:pt idx="3508">
                  <c:v>1.2003782422E-16</c:v>
                </c:pt>
                <c:pt idx="3509">
                  <c:v>1.0903484678E-16</c:v>
                </c:pt>
                <c:pt idx="3510">
                  <c:v>9.93280218010003E-17</c:v>
                </c:pt>
                <c:pt idx="3511">
                  <c:v>9.65623684470003E-17</c:v>
                </c:pt>
                <c:pt idx="3512">
                  <c:v>1.0554342443E-16</c:v>
                </c:pt>
                <c:pt idx="3513">
                  <c:v>1.1031170872E-16</c:v>
                </c:pt>
                <c:pt idx="3514">
                  <c:v>1.2237193143E-16</c:v>
                </c:pt>
                <c:pt idx="3515">
                  <c:v>1.1286940666E-16</c:v>
                </c:pt>
                <c:pt idx="3516">
                  <c:v>1.1978078436E-16</c:v>
                </c:pt>
                <c:pt idx="3517">
                  <c:v>1.1590037468E-16</c:v>
                </c:pt>
                <c:pt idx="3518">
                  <c:v>1.0957172167E-16</c:v>
                </c:pt>
                <c:pt idx="3519">
                  <c:v>1.2592298035E-16</c:v>
                </c:pt>
                <c:pt idx="3520">
                  <c:v>1.4948387898E-16</c:v>
                </c:pt>
                <c:pt idx="3521">
                  <c:v>1.5907808705E-16</c:v>
                </c:pt>
                <c:pt idx="3522">
                  <c:v>1.4220515632E-16</c:v>
                </c:pt>
                <c:pt idx="3523">
                  <c:v>1.1970864101E-16</c:v>
                </c:pt>
                <c:pt idx="3524">
                  <c:v>1.1103841933E-16</c:v>
                </c:pt>
                <c:pt idx="3525">
                  <c:v>1.2496081485E-16</c:v>
                </c:pt>
                <c:pt idx="3526">
                  <c:v>1.1356263378E-16</c:v>
                </c:pt>
                <c:pt idx="3527">
                  <c:v>1.3236124196E-16</c:v>
                </c:pt>
                <c:pt idx="3528">
                  <c:v>1.581144747E-16</c:v>
                </c:pt>
                <c:pt idx="3529">
                  <c:v>1.3388396917E-16</c:v>
                </c:pt>
                <c:pt idx="3530">
                  <c:v>1.137349157E-16</c:v>
                </c:pt>
                <c:pt idx="3531">
                  <c:v>1.2957390068E-16</c:v>
                </c:pt>
                <c:pt idx="3532">
                  <c:v>1.2484956099E-16</c:v>
                </c:pt>
                <c:pt idx="3533">
                  <c:v>9.15655319790003E-17</c:v>
                </c:pt>
                <c:pt idx="3534">
                  <c:v>1.4182703811E-16</c:v>
                </c:pt>
                <c:pt idx="3535">
                  <c:v>1.84945354E-16</c:v>
                </c:pt>
                <c:pt idx="3536">
                  <c:v>1.7782741042E-16</c:v>
                </c:pt>
                <c:pt idx="3537">
                  <c:v>8.51186091050003E-17</c:v>
                </c:pt>
                <c:pt idx="3538">
                  <c:v>9.11016633250003E-17</c:v>
                </c:pt>
                <c:pt idx="3539">
                  <c:v>1.4557387532E-16</c:v>
                </c:pt>
                <c:pt idx="3540">
                  <c:v>1.4272662473E-16</c:v>
                </c:pt>
                <c:pt idx="3541">
                  <c:v>1.6361465307E-16</c:v>
                </c:pt>
                <c:pt idx="3542">
                  <c:v>1.6333650055E-16</c:v>
                </c:pt>
                <c:pt idx="3543">
                  <c:v>1.307944811E-16</c:v>
                </c:pt>
                <c:pt idx="3544">
                  <c:v>1.5720947212E-16</c:v>
                </c:pt>
                <c:pt idx="3545">
                  <c:v>1.4362440164E-16</c:v>
                </c:pt>
                <c:pt idx="3546">
                  <c:v>1.3193348433E-16</c:v>
                </c:pt>
                <c:pt idx="3547">
                  <c:v>1.256586619E-16</c:v>
                </c:pt>
                <c:pt idx="3548">
                  <c:v>1.5740882444E-16</c:v>
                </c:pt>
                <c:pt idx="3549">
                  <c:v>1.2766590844E-16</c:v>
                </c:pt>
                <c:pt idx="3550">
                  <c:v>9.30128013190003E-17</c:v>
                </c:pt>
                <c:pt idx="3551">
                  <c:v>1.0532811029E-16</c:v>
                </c:pt>
                <c:pt idx="3552">
                  <c:v>1.1154248268E-16</c:v>
                </c:pt>
                <c:pt idx="3553">
                  <c:v>1.2094591559E-16</c:v>
                </c:pt>
                <c:pt idx="3554">
                  <c:v>1.1758656192E-16</c:v>
                </c:pt>
                <c:pt idx="3555">
                  <c:v>1.1730695547E-16</c:v>
                </c:pt>
                <c:pt idx="3556">
                  <c:v>9.49483492600003E-17</c:v>
                </c:pt>
                <c:pt idx="3557">
                  <c:v>9.72949237850003E-17</c:v>
                </c:pt>
                <c:pt idx="3558">
                  <c:v>1.1498505664E-16</c:v>
                </c:pt>
                <c:pt idx="3559">
                  <c:v>1.1537534507E-16</c:v>
                </c:pt>
                <c:pt idx="3560">
                  <c:v>1.0608716353E-16</c:v>
                </c:pt>
                <c:pt idx="3561">
                  <c:v>1.051787103E-16</c:v>
                </c:pt>
                <c:pt idx="3562">
                  <c:v>9.49052900070003E-17</c:v>
                </c:pt>
                <c:pt idx="3563">
                  <c:v>7.03209810170003E-17</c:v>
                </c:pt>
                <c:pt idx="3564">
                  <c:v>7.96800300810003E-17</c:v>
                </c:pt>
                <c:pt idx="3565">
                  <c:v>7.83066321740003E-17</c:v>
                </c:pt>
                <c:pt idx="3566">
                  <c:v>8.79648727120003E-17</c:v>
                </c:pt>
                <c:pt idx="3567">
                  <c:v>7.69720146320003E-17</c:v>
                </c:pt>
                <c:pt idx="3568">
                  <c:v>8.27173138860003E-17</c:v>
                </c:pt>
                <c:pt idx="3569">
                  <c:v>1.4586829278E-16</c:v>
                </c:pt>
                <c:pt idx="3570">
                  <c:v>1.0828299421E-16</c:v>
                </c:pt>
                <c:pt idx="3571">
                  <c:v>9.28702144240003E-17</c:v>
                </c:pt>
                <c:pt idx="3572">
                  <c:v>9.12612036920003E-17</c:v>
                </c:pt>
                <c:pt idx="3573">
                  <c:v>8.73505900410003E-17</c:v>
                </c:pt>
                <c:pt idx="3574">
                  <c:v>8.38025809510003E-17</c:v>
                </c:pt>
                <c:pt idx="3575">
                  <c:v>1.0033457873E-16</c:v>
                </c:pt>
                <c:pt idx="3576">
                  <c:v>1.1219044251E-16</c:v>
                </c:pt>
                <c:pt idx="3577">
                  <c:v>1.3574287268E-16</c:v>
                </c:pt>
                <c:pt idx="3578">
                  <c:v>1.0473035785E-16</c:v>
                </c:pt>
                <c:pt idx="3579">
                  <c:v>8.641819127E-17</c:v>
                </c:pt>
                <c:pt idx="3580">
                  <c:v>7.68645316510003E-17</c:v>
                </c:pt>
                <c:pt idx="3581">
                  <c:v>7.72377678040003E-17</c:v>
                </c:pt>
                <c:pt idx="3582">
                  <c:v>7.33935977500003E-17</c:v>
                </c:pt>
                <c:pt idx="3583">
                  <c:v>8.11244315000003E-17</c:v>
                </c:pt>
                <c:pt idx="3584">
                  <c:v>9.96951510440003E-17</c:v>
                </c:pt>
                <c:pt idx="3585">
                  <c:v>8.87212276510003E-17</c:v>
                </c:pt>
                <c:pt idx="3586">
                  <c:v>9.05397710130003E-17</c:v>
                </c:pt>
                <c:pt idx="3587">
                  <c:v>8.68103600850003E-17</c:v>
                </c:pt>
                <c:pt idx="3588">
                  <c:v>9.75717240660003E-17</c:v>
                </c:pt>
                <c:pt idx="3589">
                  <c:v>9.59584526170003E-17</c:v>
                </c:pt>
                <c:pt idx="3590">
                  <c:v>9.79068096420003E-17</c:v>
                </c:pt>
                <c:pt idx="3591">
                  <c:v>1.0360597307E-16</c:v>
                </c:pt>
                <c:pt idx="3592">
                  <c:v>9.07060379690003E-17</c:v>
                </c:pt>
                <c:pt idx="3593">
                  <c:v>9.06872864990003E-17</c:v>
                </c:pt>
                <c:pt idx="3594">
                  <c:v>8.88478698370003E-17</c:v>
                </c:pt>
                <c:pt idx="3595">
                  <c:v>9.60978134070003E-17</c:v>
                </c:pt>
                <c:pt idx="3596">
                  <c:v>8.28086554130003E-17</c:v>
                </c:pt>
                <c:pt idx="3597">
                  <c:v>6.81157761840003E-17</c:v>
                </c:pt>
                <c:pt idx="3598">
                  <c:v>8.57496373010003E-17</c:v>
                </c:pt>
                <c:pt idx="3599">
                  <c:v>9.67405668190003E-17</c:v>
                </c:pt>
                <c:pt idx="3600">
                  <c:v>9.34630225690003E-17</c:v>
                </c:pt>
                <c:pt idx="3601">
                  <c:v>9.92798748800003E-17</c:v>
                </c:pt>
                <c:pt idx="3602">
                  <c:v>8.09643036510003E-17</c:v>
                </c:pt>
                <c:pt idx="3603">
                  <c:v>8.13526454920003E-17</c:v>
                </c:pt>
                <c:pt idx="3604">
                  <c:v>8.43190159590003E-17</c:v>
                </c:pt>
                <c:pt idx="3605">
                  <c:v>8.30471436800003E-17</c:v>
                </c:pt>
                <c:pt idx="3606">
                  <c:v>8.36554494810003E-17</c:v>
                </c:pt>
                <c:pt idx="3607">
                  <c:v>7.44840315420003E-17</c:v>
                </c:pt>
                <c:pt idx="3608">
                  <c:v>7.35838879100003E-17</c:v>
                </c:pt>
                <c:pt idx="3609">
                  <c:v>8.75828436590003E-17</c:v>
                </c:pt>
                <c:pt idx="3610">
                  <c:v>9.82073420570003E-17</c:v>
                </c:pt>
                <c:pt idx="3611">
                  <c:v>8.84377614350003E-17</c:v>
                </c:pt>
                <c:pt idx="3612">
                  <c:v>5.3223964088E-17</c:v>
                </c:pt>
                <c:pt idx="3613">
                  <c:v>9.06084459040003E-17</c:v>
                </c:pt>
                <c:pt idx="3614">
                  <c:v>8.61689298220003E-17</c:v>
                </c:pt>
                <c:pt idx="3615">
                  <c:v>9.63076640630003E-17</c:v>
                </c:pt>
                <c:pt idx="3616">
                  <c:v>1.162405835E-16</c:v>
                </c:pt>
                <c:pt idx="3617">
                  <c:v>8.97058076000003E-17</c:v>
                </c:pt>
                <c:pt idx="3618">
                  <c:v>6.81027894050003E-17</c:v>
                </c:pt>
                <c:pt idx="3619">
                  <c:v>6.80372509640003E-17</c:v>
                </c:pt>
                <c:pt idx="3620">
                  <c:v>7.70835177790003E-17</c:v>
                </c:pt>
                <c:pt idx="3621">
                  <c:v>1.3467080371E-16</c:v>
                </c:pt>
                <c:pt idx="3622">
                  <c:v>1.0840382802E-16</c:v>
                </c:pt>
                <c:pt idx="3623">
                  <c:v>8.81811216490003E-17</c:v>
                </c:pt>
                <c:pt idx="3624">
                  <c:v>6.92341135350003E-17</c:v>
                </c:pt>
                <c:pt idx="3625">
                  <c:v>7.75286138760003E-17</c:v>
                </c:pt>
                <c:pt idx="3626">
                  <c:v>9.54277181410003E-17</c:v>
                </c:pt>
                <c:pt idx="3627">
                  <c:v>8.75569098600003E-17</c:v>
                </c:pt>
                <c:pt idx="3628">
                  <c:v>8.14898615050003E-17</c:v>
                </c:pt>
                <c:pt idx="3629">
                  <c:v>8.46772753090003E-17</c:v>
                </c:pt>
                <c:pt idx="3630">
                  <c:v>7.92437789620003E-17</c:v>
                </c:pt>
                <c:pt idx="3631">
                  <c:v>6.91559321960003E-17</c:v>
                </c:pt>
                <c:pt idx="3632">
                  <c:v>8.39946634560003E-17</c:v>
                </c:pt>
                <c:pt idx="3633">
                  <c:v>9.45177302340003E-17</c:v>
                </c:pt>
                <c:pt idx="3634">
                  <c:v>1.0748227572E-16</c:v>
                </c:pt>
                <c:pt idx="3635">
                  <c:v>9.32385326290003E-17</c:v>
                </c:pt>
                <c:pt idx="3636">
                  <c:v>9.29780690000003E-17</c:v>
                </c:pt>
                <c:pt idx="3637">
                  <c:v>1.036518902E-16</c:v>
                </c:pt>
                <c:pt idx="3638">
                  <c:v>9.21615902420003E-17</c:v>
                </c:pt>
                <c:pt idx="3639">
                  <c:v>1.1649793136E-16</c:v>
                </c:pt>
                <c:pt idx="3640">
                  <c:v>9.93214276590003E-17</c:v>
                </c:pt>
                <c:pt idx="3641">
                  <c:v>1.0173379221E-16</c:v>
                </c:pt>
                <c:pt idx="3642">
                  <c:v>1.0632440061E-16</c:v>
                </c:pt>
                <c:pt idx="3643">
                  <c:v>1.0218231453E-16</c:v>
                </c:pt>
                <c:pt idx="3644">
                  <c:v>9.20025610680003E-17</c:v>
                </c:pt>
                <c:pt idx="3645">
                  <c:v>9.39511755740003E-17</c:v>
                </c:pt>
                <c:pt idx="3646">
                  <c:v>8.08410328200003E-17</c:v>
                </c:pt>
                <c:pt idx="3647">
                  <c:v>9.57571934800003E-17</c:v>
                </c:pt>
                <c:pt idx="3648">
                  <c:v>9.53245988130003E-17</c:v>
                </c:pt>
                <c:pt idx="3649">
                  <c:v>9.52116496320003E-17</c:v>
                </c:pt>
                <c:pt idx="3650">
                  <c:v>9.56823451950003E-17</c:v>
                </c:pt>
                <c:pt idx="3651">
                  <c:v>7.13641353840003E-17</c:v>
                </c:pt>
                <c:pt idx="3652">
                  <c:v>6.66799431420001E-17</c:v>
                </c:pt>
                <c:pt idx="3653">
                  <c:v>8.44349196540003E-17</c:v>
                </c:pt>
                <c:pt idx="3654">
                  <c:v>7.61781779550003E-17</c:v>
                </c:pt>
                <c:pt idx="3655">
                  <c:v>8.77852886430003E-17</c:v>
                </c:pt>
                <c:pt idx="3656">
                  <c:v>8.66853924970003E-17</c:v>
                </c:pt>
                <c:pt idx="3657">
                  <c:v>9.77756642150003E-17</c:v>
                </c:pt>
                <c:pt idx="3658">
                  <c:v>8.01080744580003E-17</c:v>
                </c:pt>
                <c:pt idx="3659">
                  <c:v>8.60087115470003E-17</c:v>
                </c:pt>
                <c:pt idx="3660">
                  <c:v>1.1028088221E-16</c:v>
                </c:pt>
                <c:pt idx="3661">
                  <c:v>1.0698251217E-16</c:v>
                </c:pt>
                <c:pt idx="3662">
                  <c:v>1.0436297918E-16</c:v>
                </c:pt>
                <c:pt idx="3663">
                  <c:v>8.75863575990003E-17</c:v>
                </c:pt>
                <c:pt idx="3664">
                  <c:v>9.47330894750003E-17</c:v>
                </c:pt>
                <c:pt idx="3665">
                  <c:v>1.1206842714E-16</c:v>
                </c:pt>
                <c:pt idx="3666">
                  <c:v>9.08796628010003E-17</c:v>
                </c:pt>
                <c:pt idx="3667">
                  <c:v>6.26531346600003E-17</c:v>
                </c:pt>
                <c:pt idx="3668">
                  <c:v>7.32096026890003E-17</c:v>
                </c:pt>
                <c:pt idx="3669">
                  <c:v>8.99304415710003E-17</c:v>
                </c:pt>
                <c:pt idx="3670">
                  <c:v>8.10924757120003E-17</c:v>
                </c:pt>
                <c:pt idx="3671">
                  <c:v>7.59289897140003E-17</c:v>
                </c:pt>
                <c:pt idx="3672">
                  <c:v>7.30843133780003E-17</c:v>
                </c:pt>
                <c:pt idx="3673">
                  <c:v>7.40163997640003E-17</c:v>
                </c:pt>
                <c:pt idx="3674">
                  <c:v>8.38142913900003E-17</c:v>
                </c:pt>
                <c:pt idx="3675">
                  <c:v>8.83807433050003E-17</c:v>
                </c:pt>
                <c:pt idx="3676">
                  <c:v>7.38691609260003E-17</c:v>
                </c:pt>
                <c:pt idx="3677">
                  <c:v>6.38545750200002E-17</c:v>
                </c:pt>
                <c:pt idx="3678">
                  <c:v>5.93083850150003E-17</c:v>
                </c:pt>
                <c:pt idx="3679">
                  <c:v>7.26177727080002E-17</c:v>
                </c:pt>
                <c:pt idx="3680">
                  <c:v>7.60916347340003E-17</c:v>
                </c:pt>
                <c:pt idx="3681">
                  <c:v>8.17384342520003E-17</c:v>
                </c:pt>
                <c:pt idx="3682">
                  <c:v>7.72086674620003E-17</c:v>
                </c:pt>
                <c:pt idx="3683">
                  <c:v>7.09237546190002E-17</c:v>
                </c:pt>
                <c:pt idx="3684">
                  <c:v>9.78493268190003E-17</c:v>
                </c:pt>
                <c:pt idx="3685">
                  <c:v>8.59319068470003E-17</c:v>
                </c:pt>
                <c:pt idx="3686">
                  <c:v>7.49718446930003E-17</c:v>
                </c:pt>
                <c:pt idx="3687">
                  <c:v>8.55181213350003E-17</c:v>
                </c:pt>
                <c:pt idx="3688">
                  <c:v>7.26308275070003E-17</c:v>
                </c:pt>
                <c:pt idx="3689">
                  <c:v>6.79151695090003E-17</c:v>
                </c:pt>
                <c:pt idx="3690">
                  <c:v>8.77341706180003E-17</c:v>
                </c:pt>
                <c:pt idx="3691">
                  <c:v>8.08775891750003E-17</c:v>
                </c:pt>
                <c:pt idx="3692">
                  <c:v>5.98686730400003E-17</c:v>
                </c:pt>
                <c:pt idx="3693">
                  <c:v>6.52554968720001E-17</c:v>
                </c:pt>
                <c:pt idx="3694">
                  <c:v>7.96734511760003E-17</c:v>
                </c:pt>
                <c:pt idx="3695">
                  <c:v>9.24929963920003E-17</c:v>
                </c:pt>
                <c:pt idx="3696">
                  <c:v>8.29501404090003E-17</c:v>
                </c:pt>
                <c:pt idx="3697">
                  <c:v>7.54901454220002E-17</c:v>
                </c:pt>
                <c:pt idx="3698">
                  <c:v>7.32086951570003E-17</c:v>
                </c:pt>
                <c:pt idx="3699">
                  <c:v>8.17412774460002E-17</c:v>
                </c:pt>
                <c:pt idx="3700">
                  <c:v>7.50696050990003E-17</c:v>
                </c:pt>
                <c:pt idx="3701">
                  <c:v>6.86445302270003E-17</c:v>
                </c:pt>
                <c:pt idx="3702">
                  <c:v>7.23471733920003E-17</c:v>
                </c:pt>
                <c:pt idx="3703">
                  <c:v>5.27121487190001E-17</c:v>
                </c:pt>
                <c:pt idx="3704">
                  <c:v>5.37889912240003E-17</c:v>
                </c:pt>
                <c:pt idx="3705">
                  <c:v>5.0603587865E-17</c:v>
                </c:pt>
                <c:pt idx="3706">
                  <c:v>6.625221933E-17</c:v>
                </c:pt>
                <c:pt idx="3707">
                  <c:v>7.78664385280003E-17</c:v>
                </c:pt>
                <c:pt idx="3708">
                  <c:v>8.12553052830003E-17</c:v>
                </c:pt>
                <c:pt idx="3709">
                  <c:v>8.22197993980003E-17</c:v>
                </c:pt>
                <c:pt idx="3710">
                  <c:v>9.56047520180003E-17</c:v>
                </c:pt>
                <c:pt idx="3711">
                  <c:v>1.0450564388E-16</c:v>
                </c:pt>
                <c:pt idx="3712">
                  <c:v>8.61344339620003E-17</c:v>
                </c:pt>
                <c:pt idx="3713">
                  <c:v>8.66329494240003E-17</c:v>
                </c:pt>
                <c:pt idx="3714">
                  <c:v>8.28409141300003E-17</c:v>
                </c:pt>
                <c:pt idx="3715">
                  <c:v>7.39204949090003E-17</c:v>
                </c:pt>
                <c:pt idx="3716">
                  <c:v>8.65415712520003E-17</c:v>
                </c:pt>
                <c:pt idx="3717">
                  <c:v>8.31730387130003E-17</c:v>
                </c:pt>
                <c:pt idx="3718">
                  <c:v>8.02612914260003E-17</c:v>
                </c:pt>
                <c:pt idx="3719">
                  <c:v>9.76697623600003E-17</c:v>
                </c:pt>
                <c:pt idx="3720">
                  <c:v>1.187532588E-16</c:v>
                </c:pt>
                <c:pt idx="3721">
                  <c:v>1.14344588E-16</c:v>
                </c:pt>
                <c:pt idx="3722">
                  <c:v>9.65269984780003E-17</c:v>
                </c:pt>
                <c:pt idx="3723">
                  <c:v>8.18147641770003E-17</c:v>
                </c:pt>
                <c:pt idx="3724">
                  <c:v>8.14687307120002E-17</c:v>
                </c:pt>
                <c:pt idx="3725">
                  <c:v>8.21459725320003E-17</c:v>
                </c:pt>
                <c:pt idx="3726">
                  <c:v>9.13052635320003E-17</c:v>
                </c:pt>
                <c:pt idx="3727">
                  <c:v>1.0566316227E-16</c:v>
                </c:pt>
                <c:pt idx="3728">
                  <c:v>1.1093911916E-16</c:v>
                </c:pt>
                <c:pt idx="3729">
                  <c:v>8.46379144800003E-17</c:v>
                </c:pt>
                <c:pt idx="3730">
                  <c:v>8.35862715200003E-17</c:v>
                </c:pt>
                <c:pt idx="3731">
                  <c:v>1.1015427396E-16</c:v>
                </c:pt>
                <c:pt idx="3732">
                  <c:v>1.3254573182E-16</c:v>
                </c:pt>
                <c:pt idx="3733">
                  <c:v>1.1699312982E-16</c:v>
                </c:pt>
                <c:pt idx="3734">
                  <c:v>9.69005004520003E-17</c:v>
                </c:pt>
                <c:pt idx="3735">
                  <c:v>9.08622488560003E-17</c:v>
                </c:pt>
                <c:pt idx="3736">
                  <c:v>1.1197046785E-16</c:v>
                </c:pt>
                <c:pt idx="3737">
                  <c:v>1.00360628E-16</c:v>
                </c:pt>
                <c:pt idx="3738">
                  <c:v>1.0210006363E-16</c:v>
                </c:pt>
                <c:pt idx="3739">
                  <c:v>1.2055006903E-16</c:v>
                </c:pt>
                <c:pt idx="3740">
                  <c:v>1.2410826663E-16</c:v>
                </c:pt>
                <c:pt idx="3741">
                  <c:v>8.53582889610003E-17</c:v>
                </c:pt>
                <c:pt idx="3742">
                  <c:v>9.23769127410003E-17</c:v>
                </c:pt>
                <c:pt idx="3743">
                  <c:v>8.97978591840003E-17</c:v>
                </c:pt>
                <c:pt idx="3744">
                  <c:v>1.1071408918E-16</c:v>
                </c:pt>
                <c:pt idx="3745">
                  <c:v>9.49656940600003E-17</c:v>
                </c:pt>
                <c:pt idx="3746">
                  <c:v>5.77045186590003E-17</c:v>
                </c:pt>
                <c:pt idx="3747">
                  <c:v>5.7660645789E-17</c:v>
                </c:pt>
                <c:pt idx="3748">
                  <c:v>7.20390187910002E-17</c:v>
                </c:pt>
                <c:pt idx="3749">
                  <c:v>6.57779105750003E-17</c:v>
                </c:pt>
                <c:pt idx="3750">
                  <c:v>8.45093994630003E-17</c:v>
                </c:pt>
                <c:pt idx="3751">
                  <c:v>8.51733586510003E-17</c:v>
                </c:pt>
                <c:pt idx="3752">
                  <c:v>7.55651575640002E-17</c:v>
                </c:pt>
                <c:pt idx="3753">
                  <c:v>7.10936631330003E-17</c:v>
                </c:pt>
                <c:pt idx="3754">
                  <c:v>7.10213736440003E-17</c:v>
                </c:pt>
                <c:pt idx="3755">
                  <c:v>8.00307092770003E-17</c:v>
                </c:pt>
                <c:pt idx="3756">
                  <c:v>8.82908314800003E-17</c:v>
                </c:pt>
                <c:pt idx="3757">
                  <c:v>8.04040421500003E-17</c:v>
                </c:pt>
                <c:pt idx="3758">
                  <c:v>7.87087797500003E-17</c:v>
                </c:pt>
                <c:pt idx="3759">
                  <c:v>9.02407958410003E-17</c:v>
                </c:pt>
                <c:pt idx="3760">
                  <c:v>1.0164621627E-16</c:v>
                </c:pt>
                <c:pt idx="3761">
                  <c:v>7.23039053180003E-17</c:v>
                </c:pt>
                <c:pt idx="3762">
                  <c:v>7.80780347660003E-17</c:v>
                </c:pt>
                <c:pt idx="3763">
                  <c:v>8.80089651040003E-17</c:v>
                </c:pt>
                <c:pt idx="3764">
                  <c:v>7.62646138000003E-17</c:v>
                </c:pt>
                <c:pt idx="3765">
                  <c:v>8.11915596010003E-17</c:v>
                </c:pt>
                <c:pt idx="3766">
                  <c:v>1.0500309277E-16</c:v>
                </c:pt>
                <c:pt idx="3767">
                  <c:v>1.0600218287E-16</c:v>
                </c:pt>
                <c:pt idx="3768">
                  <c:v>1.2533740156E-16</c:v>
                </c:pt>
                <c:pt idx="3769">
                  <c:v>1.0970867419E-16</c:v>
                </c:pt>
                <c:pt idx="3770">
                  <c:v>1.163715312E-16</c:v>
                </c:pt>
                <c:pt idx="3771">
                  <c:v>1.1501691837E-16</c:v>
                </c:pt>
                <c:pt idx="3772">
                  <c:v>1.3169864924E-16</c:v>
                </c:pt>
                <c:pt idx="3773">
                  <c:v>1.0678263978E-16</c:v>
                </c:pt>
                <c:pt idx="3774">
                  <c:v>7.92474611860003E-17</c:v>
                </c:pt>
                <c:pt idx="3775">
                  <c:v>7.54774835870003E-17</c:v>
                </c:pt>
                <c:pt idx="3776">
                  <c:v>8.78181454770003E-17</c:v>
                </c:pt>
                <c:pt idx="3777">
                  <c:v>1.0425790215E-16</c:v>
                </c:pt>
                <c:pt idx="3778">
                  <c:v>8.26791124610003E-17</c:v>
                </c:pt>
                <c:pt idx="3779">
                  <c:v>7.77895208450003E-17</c:v>
                </c:pt>
                <c:pt idx="3780">
                  <c:v>9.13837006160003E-17</c:v>
                </c:pt>
                <c:pt idx="3781">
                  <c:v>9.89045057740003E-17</c:v>
                </c:pt>
                <c:pt idx="3782">
                  <c:v>8.86847456160003E-17</c:v>
                </c:pt>
                <c:pt idx="3783">
                  <c:v>8.58113303360003E-17</c:v>
                </c:pt>
                <c:pt idx="3784">
                  <c:v>9.52565350630003E-17</c:v>
                </c:pt>
                <c:pt idx="3785">
                  <c:v>9.63265084130003E-17</c:v>
                </c:pt>
                <c:pt idx="3786">
                  <c:v>1.1839668057E-16</c:v>
                </c:pt>
                <c:pt idx="3787">
                  <c:v>1.1455896866E-16</c:v>
                </c:pt>
                <c:pt idx="3788">
                  <c:v>9.41931918590003E-17</c:v>
                </c:pt>
                <c:pt idx="3789">
                  <c:v>7.86843154050002E-17</c:v>
                </c:pt>
                <c:pt idx="3790">
                  <c:v>7.99174283810003E-17</c:v>
                </c:pt>
                <c:pt idx="3791">
                  <c:v>9.95283982840003E-17</c:v>
                </c:pt>
                <c:pt idx="3792">
                  <c:v>9.78159622540003E-17</c:v>
                </c:pt>
                <c:pt idx="3793">
                  <c:v>1.0201843635E-16</c:v>
                </c:pt>
                <c:pt idx="3794">
                  <c:v>1.2732258349E-16</c:v>
                </c:pt>
                <c:pt idx="3795">
                  <c:v>8.81929128420003E-17</c:v>
                </c:pt>
                <c:pt idx="3796">
                  <c:v>9.79435364920003E-17</c:v>
                </c:pt>
                <c:pt idx="3797">
                  <c:v>8.96008463710003E-17</c:v>
                </c:pt>
                <c:pt idx="3798">
                  <c:v>8.47136171230003E-17</c:v>
                </c:pt>
                <c:pt idx="3799">
                  <c:v>6.7873868484E-17</c:v>
                </c:pt>
                <c:pt idx="3800">
                  <c:v>7.35708201680003E-17</c:v>
                </c:pt>
                <c:pt idx="3801">
                  <c:v>9.45414998240003E-17</c:v>
                </c:pt>
                <c:pt idx="3802">
                  <c:v>9.88746141370003E-17</c:v>
                </c:pt>
                <c:pt idx="3803">
                  <c:v>9.34425239700003E-17</c:v>
                </c:pt>
                <c:pt idx="3804">
                  <c:v>1.0155955305E-16</c:v>
                </c:pt>
                <c:pt idx="3805">
                  <c:v>1.0146268813E-16</c:v>
                </c:pt>
                <c:pt idx="3806">
                  <c:v>1.0860646721E-16</c:v>
                </c:pt>
                <c:pt idx="3807">
                  <c:v>1.018964477E-16</c:v>
                </c:pt>
                <c:pt idx="3808">
                  <c:v>1.0430186032E-16</c:v>
                </c:pt>
                <c:pt idx="3809">
                  <c:v>1.0114173881E-16</c:v>
                </c:pt>
                <c:pt idx="3810">
                  <c:v>9.21276903960003E-17</c:v>
                </c:pt>
                <c:pt idx="3811">
                  <c:v>9.79759389340003E-17</c:v>
                </c:pt>
                <c:pt idx="3812">
                  <c:v>1.183137967E-16</c:v>
                </c:pt>
                <c:pt idx="3813">
                  <c:v>9.82397523920003E-17</c:v>
                </c:pt>
                <c:pt idx="3814">
                  <c:v>9.85611771220003E-17</c:v>
                </c:pt>
                <c:pt idx="3815">
                  <c:v>1.2993241345E-16</c:v>
                </c:pt>
                <c:pt idx="3816">
                  <c:v>1.2363308708E-16</c:v>
                </c:pt>
                <c:pt idx="3817">
                  <c:v>1.0167132039E-16</c:v>
                </c:pt>
                <c:pt idx="3818">
                  <c:v>1.1632488417E-16</c:v>
                </c:pt>
                <c:pt idx="3819">
                  <c:v>1.0029412171E-16</c:v>
                </c:pt>
                <c:pt idx="3820">
                  <c:v>8.34282143830003E-17</c:v>
                </c:pt>
                <c:pt idx="3821">
                  <c:v>9.51628814900003E-17</c:v>
                </c:pt>
                <c:pt idx="3822">
                  <c:v>1.0835725165E-16</c:v>
                </c:pt>
                <c:pt idx="3823">
                  <c:v>1.089168705E-16</c:v>
                </c:pt>
                <c:pt idx="3824">
                  <c:v>8.84868537100003E-17</c:v>
                </c:pt>
                <c:pt idx="3825">
                  <c:v>1.0316282803E-16</c:v>
                </c:pt>
                <c:pt idx="3826">
                  <c:v>9.22379834400003E-17</c:v>
                </c:pt>
                <c:pt idx="3827">
                  <c:v>6.34165539680003E-17</c:v>
                </c:pt>
                <c:pt idx="3828">
                  <c:v>8.88309956050003E-17</c:v>
                </c:pt>
                <c:pt idx="3829">
                  <c:v>8.38773783490003E-17</c:v>
                </c:pt>
                <c:pt idx="3830">
                  <c:v>8.86320023370003E-17</c:v>
                </c:pt>
                <c:pt idx="3831">
                  <c:v>9.05459856390003E-17</c:v>
                </c:pt>
                <c:pt idx="3832">
                  <c:v>7.95916252360003E-17</c:v>
                </c:pt>
                <c:pt idx="3833">
                  <c:v>7.05605186990002E-17</c:v>
                </c:pt>
                <c:pt idx="3834">
                  <c:v>7.20044118030003E-17</c:v>
                </c:pt>
                <c:pt idx="3835">
                  <c:v>8.12753625440003E-17</c:v>
                </c:pt>
                <c:pt idx="3836">
                  <c:v>6.75752430380001E-17</c:v>
                </c:pt>
                <c:pt idx="3837">
                  <c:v>8.67643001810003E-17</c:v>
                </c:pt>
                <c:pt idx="3838">
                  <c:v>1.1065907318E-16</c:v>
                </c:pt>
                <c:pt idx="3839">
                  <c:v>1.0524549606E-16</c:v>
                </c:pt>
                <c:pt idx="3840">
                  <c:v>8.75484766690003E-17</c:v>
                </c:pt>
                <c:pt idx="3841">
                  <c:v>7.35636312930003E-17</c:v>
                </c:pt>
                <c:pt idx="3842">
                  <c:v>7.48730352720002E-17</c:v>
                </c:pt>
                <c:pt idx="3843">
                  <c:v>8.24108024180003E-17</c:v>
                </c:pt>
                <c:pt idx="3844">
                  <c:v>8.89752379460003E-17</c:v>
                </c:pt>
                <c:pt idx="3845">
                  <c:v>7.13323787780002E-17</c:v>
                </c:pt>
                <c:pt idx="3846">
                  <c:v>7.15371471500003E-17</c:v>
                </c:pt>
                <c:pt idx="3847">
                  <c:v>8.73814374860001E-17</c:v>
                </c:pt>
                <c:pt idx="3848">
                  <c:v>1.0409344041E-16</c:v>
                </c:pt>
                <c:pt idx="3849">
                  <c:v>1.1862568895E-16</c:v>
                </c:pt>
                <c:pt idx="3850">
                  <c:v>1.1931602709E-16</c:v>
                </c:pt>
                <c:pt idx="3851">
                  <c:v>1.1945893825E-16</c:v>
                </c:pt>
                <c:pt idx="3852">
                  <c:v>1.2885890734E-16</c:v>
                </c:pt>
                <c:pt idx="3853">
                  <c:v>1.1216451025E-16</c:v>
                </c:pt>
                <c:pt idx="3854">
                  <c:v>1.15640105E-16</c:v>
                </c:pt>
                <c:pt idx="3855">
                  <c:v>1.3053449347E-16</c:v>
                </c:pt>
                <c:pt idx="3856">
                  <c:v>1.318681097E-16</c:v>
                </c:pt>
                <c:pt idx="3857">
                  <c:v>1.4028291549E-16</c:v>
                </c:pt>
                <c:pt idx="3858">
                  <c:v>1.2874508846E-16</c:v>
                </c:pt>
                <c:pt idx="3859">
                  <c:v>1.4189489384E-16</c:v>
                </c:pt>
                <c:pt idx="3860">
                  <c:v>1.4379217642E-16</c:v>
                </c:pt>
                <c:pt idx="3861">
                  <c:v>1.5321883498E-16</c:v>
                </c:pt>
                <c:pt idx="3862">
                  <c:v>1.0855599942E-16</c:v>
                </c:pt>
                <c:pt idx="3863">
                  <c:v>8.75837199320003E-17</c:v>
                </c:pt>
                <c:pt idx="3864">
                  <c:v>1.05962077E-16</c:v>
                </c:pt>
                <c:pt idx="3865">
                  <c:v>9.25395815090003E-17</c:v>
                </c:pt>
                <c:pt idx="3866">
                  <c:v>1.1907724182E-16</c:v>
                </c:pt>
                <c:pt idx="3867">
                  <c:v>1.4346850538E-16</c:v>
                </c:pt>
                <c:pt idx="3868">
                  <c:v>1.5423880579E-16</c:v>
                </c:pt>
                <c:pt idx="3869">
                  <c:v>1.0434271777E-16</c:v>
                </c:pt>
                <c:pt idx="3870">
                  <c:v>7.18419788690003E-17</c:v>
                </c:pt>
                <c:pt idx="3871">
                  <c:v>8.65113527180003E-17</c:v>
                </c:pt>
                <c:pt idx="3872">
                  <c:v>1.0444048549E-16</c:v>
                </c:pt>
                <c:pt idx="3873">
                  <c:v>1.146005026E-16</c:v>
                </c:pt>
                <c:pt idx="3874">
                  <c:v>7.76963239370003E-17</c:v>
                </c:pt>
                <c:pt idx="3875">
                  <c:v>7.35156860630003E-17</c:v>
                </c:pt>
                <c:pt idx="3876">
                  <c:v>7.48980850910003E-17</c:v>
                </c:pt>
                <c:pt idx="3877">
                  <c:v>6.6528649282E-17</c:v>
                </c:pt>
                <c:pt idx="3878">
                  <c:v>8.99306970240003E-17</c:v>
                </c:pt>
                <c:pt idx="3879">
                  <c:v>9.85967439690003E-17</c:v>
                </c:pt>
                <c:pt idx="3880">
                  <c:v>9.15235919540003E-17</c:v>
                </c:pt>
                <c:pt idx="3881">
                  <c:v>1.2061853108E-16</c:v>
                </c:pt>
                <c:pt idx="3882">
                  <c:v>1.2266266189E-16</c:v>
                </c:pt>
                <c:pt idx="3883">
                  <c:v>1.0677663658E-16</c:v>
                </c:pt>
                <c:pt idx="3884">
                  <c:v>1.0350457069E-16</c:v>
                </c:pt>
                <c:pt idx="3885">
                  <c:v>1.0391093365E-16</c:v>
                </c:pt>
                <c:pt idx="3886">
                  <c:v>9.03460605080003E-17</c:v>
                </c:pt>
                <c:pt idx="3887">
                  <c:v>9.12386676780003E-17</c:v>
                </c:pt>
                <c:pt idx="3888">
                  <c:v>9.45493395580003E-17</c:v>
                </c:pt>
                <c:pt idx="3889">
                  <c:v>1.1213254457E-16</c:v>
                </c:pt>
                <c:pt idx="3890">
                  <c:v>1.1515762439E-16</c:v>
                </c:pt>
                <c:pt idx="3891">
                  <c:v>1.2752205856E-16</c:v>
                </c:pt>
                <c:pt idx="3892">
                  <c:v>1.5871745173E-16</c:v>
                </c:pt>
                <c:pt idx="3893">
                  <c:v>1.3481456999E-16</c:v>
                </c:pt>
                <c:pt idx="3894">
                  <c:v>8.66073746610003E-17</c:v>
                </c:pt>
                <c:pt idx="3895">
                  <c:v>1.0415411805E-16</c:v>
                </c:pt>
                <c:pt idx="3896">
                  <c:v>9.41875853930003E-17</c:v>
                </c:pt>
                <c:pt idx="3897">
                  <c:v>9.77635688260003E-17</c:v>
                </c:pt>
                <c:pt idx="3898">
                  <c:v>1.3607616565E-16</c:v>
                </c:pt>
                <c:pt idx="3899">
                  <c:v>1.4515539623E-16</c:v>
                </c:pt>
                <c:pt idx="3900">
                  <c:v>1.1239203835E-16</c:v>
                </c:pt>
                <c:pt idx="3901">
                  <c:v>1.1864740434E-16</c:v>
                </c:pt>
                <c:pt idx="3902">
                  <c:v>1.2407061673E-16</c:v>
                </c:pt>
                <c:pt idx="3903">
                  <c:v>1.3538560784E-16</c:v>
                </c:pt>
                <c:pt idx="3904">
                  <c:v>1.2508034752E-16</c:v>
                </c:pt>
                <c:pt idx="3905">
                  <c:v>9.70511943370003E-17</c:v>
                </c:pt>
                <c:pt idx="3906">
                  <c:v>1.1598481635E-16</c:v>
                </c:pt>
                <c:pt idx="3907">
                  <c:v>1.2377021886E-16</c:v>
                </c:pt>
                <c:pt idx="3908">
                  <c:v>9.45055424970003E-17</c:v>
                </c:pt>
                <c:pt idx="3909">
                  <c:v>1.1381741611E-16</c:v>
                </c:pt>
                <c:pt idx="3910">
                  <c:v>9.71729122220003E-17</c:v>
                </c:pt>
                <c:pt idx="3911">
                  <c:v>1.1035569821E-16</c:v>
                </c:pt>
                <c:pt idx="3912">
                  <c:v>1.1797404013E-16</c:v>
                </c:pt>
                <c:pt idx="3913">
                  <c:v>9.95271201810003E-17</c:v>
                </c:pt>
                <c:pt idx="3914">
                  <c:v>1.0597886307E-16</c:v>
                </c:pt>
                <c:pt idx="3915">
                  <c:v>1.1947799482E-16</c:v>
                </c:pt>
                <c:pt idx="3916">
                  <c:v>1.2664582165E-16</c:v>
                </c:pt>
                <c:pt idx="3917">
                  <c:v>1.1780970241E-16</c:v>
                </c:pt>
                <c:pt idx="3918">
                  <c:v>1.1294866279E-16</c:v>
                </c:pt>
                <c:pt idx="3919">
                  <c:v>1.415487299E-16</c:v>
                </c:pt>
                <c:pt idx="3920">
                  <c:v>1.3676761576E-16</c:v>
                </c:pt>
                <c:pt idx="3921">
                  <c:v>1.2098199608E-16</c:v>
                </c:pt>
                <c:pt idx="3922">
                  <c:v>1.110266041E-16</c:v>
                </c:pt>
                <c:pt idx="3923">
                  <c:v>1.0971784944E-16</c:v>
                </c:pt>
                <c:pt idx="3924">
                  <c:v>1.2286321048E-16</c:v>
                </c:pt>
                <c:pt idx="3925">
                  <c:v>1.3166915062E-16</c:v>
                </c:pt>
                <c:pt idx="3926">
                  <c:v>1.6039254337E-16</c:v>
                </c:pt>
                <c:pt idx="3927">
                  <c:v>1.7840850817E-16</c:v>
                </c:pt>
                <c:pt idx="3928">
                  <c:v>9.93192793080003E-17</c:v>
                </c:pt>
                <c:pt idx="3929">
                  <c:v>7.61525309200003E-17</c:v>
                </c:pt>
                <c:pt idx="3930">
                  <c:v>8.89527060970003E-17</c:v>
                </c:pt>
                <c:pt idx="3931">
                  <c:v>8.03292528910003E-17</c:v>
                </c:pt>
                <c:pt idx="3932">
                  <c:v>7.40385259340003E-17</c:v>
                </c:pt>
                <c:pt idx="3933">
                  <c:v>8.11007311190003E-17</c:v>
                </c:pt>
                <c:pt idx="3934">
                  <c:v>8.25248691060003E-17</c:v>
                </c:pt>
                <c:pt idx="3935">
                  <c:v>1.0347067569E-16</c:v>
                </c:pt>
                <c:pt idx="3936">
                  <c:v>1.2487302555E-16</c:v>
                </c:pt>
                <c:pt idx="3937">
                  <c:v>1.0361517489E-16</c:v>
                </c:pt>
                <c:pt idx="3938">
                  <c:v>8.44301537520003E-17</c:v>
                </c:pt>
                <c:pt idx="3939">
                  <c:v>9.01242348800003E-17</c:v>
                </c:pt>
                <c:pt idx="3940">
                  <c:v>8.22852073550002E-17</c:v>
                </c:pt>
                <c:pt idx="3941">
                  <c:v>1.0146057887E-16</c:v>
                </c:pt>
                <c:pt idx="3942">
                  <c:v>1.0555923488E-16</c:v>
                </c:pt>
                <c:pt idx="3943">
                  <c:v>1.2180814202E-16</c:v>
                </c:pt>
                <c:pt idx="3944">
                  <c:v>8.94228119550003E-17</c:v>
                </c:pt>
                <c:pt idx="3945">
                  <c:v>8.41475033910003E-17</c:v>
                </c:pt>
                <c:pt idx="3946">
                  <c:v>9.41990311390003E-17</c:v>
                </c:pt>
                <c:pt idx="3947">
                  <c:v>9.68957356350003E-17</c:v>
                </c:pt>
                <c:pt idx="3948">
                  <c:v>1.1271251104E-16</c:v>
                </c:pt>
                <c:pt idx="3949">
                  <c:v>1.0801833726E-16</c:v>
                </c:pt>
                <c:pt idx="3950">
                  <c:v>1.1542523547E-16</c:v>
                </c:pt>
                <c:pt idx="3951">
                  <c:v>1.3545246176E-16</c:v>
                </c:pt>
                <c:pt idx="3952">
                  <c:v>1.2868728152E-16</c:v>
                </c:pt>
                <c:pt idx="3953">
                  <c:v>8.62287218420003E-17</c:v>
                </c:pt>
                <c:pt idx="3954">
                  <c:v>8.75675461190003E-17</c:v>
                </c:pt>
                <c:pt idx="3955">
                  <c:v>1.2800141211E-16</c:v>
                </c:pt>
                <c:pt idx="3956">
                  <c:v>1.6821362114E-16</c:v>
                </c:pt>
                <c:pt idx="3957">
                  <c:v>1.3461276881E-16</c:v>
                </c:pt>
                <c:pt idx="3958">
                  <c:v>9.50562784940003E-17</c:v>
                </c:pt>
                <c:pt idx="3959">
                  <c:v>1.0650307494E-16</c:v>
                </c:pt>
                <c:pt idx="3960">
                  <c:v>1.3335044469E-16</c:v>
                </c:pt>
                <c:pt idx="3961">
                  <c:v>1.3420576175E-16</c:v>
                </c:pt>
                <c:pt idx="3962">
                  <c:v>1.2196053416E-16</c:v>
                </c:pt>
                <c:pt idx="3963">
                  <c:v>1.2879683752E-16</c:v>
                </c:pt>
                <c:pt idx="3964">
                  <c:v>1.1516962922E-16</c:v>
                </c:pt>
                <c:pt idx="3965">
                  <c:v>1.2644418124E-16</c:v>
                </c:pt>
                <c:pt idx="3966">
                  <c:v>1.1749434274E-16</c:v>
                </c:pt>
                <c:pt idx="3967">
                  <c:v>1.3506871988E-16</c:v>
                </c:pt>
                <c:pt idx="3968">
                  <c:v>1.4276016179E-16</c:v>
                </c:pt>
                <c:pt idx="3969">
                  <c:v>1.1145657254E-16</c:v>
                </c:pt>
                <c:pt idx="3970">
                  <c:v>7.91788785230003E-17</c:v>
                </c:pt>
                <c:pt idx="3971">
                  <c:v>7.68348187900003E-17</c:v>
                </c:pt>
                <c:pt idx="3972">
                  <c:v>9.50438407250003E-17</c:v>
                </c:pt>
                <c:pt idx="3973">
                  <c:v>1.015724939E-16</c:v>
                </c:pt>
                <c:pt idx="3974">
                  <c:v>1.1141509358E-16</c:v>
                </c:pt>
                <c:pt idx="3975">
                  <c:v>9.41283810030003E-17</c:v>
                </c:pt>
                <c:pt idx="3976">
                  <c:v>8.68568754900003E-17</c:v>
                </c:pt>
                <c:pt idx="3977">
                  <c:v>1.0910778138E-16</c:v>
                </c:pt>
                <c:pt idx="3978">
                  <c:v>1.0229506348E-16</c:v>
                </c:pt>
                <c:pt idx="3979">
                  <c:v>1.129495875E-16</c:v>
                </c:pt>
                <c:pt idx="3980">
                  <c:v>1.5208779233E-16</c:v>
                </c:pt>
                <c:pt idx="3981">
                  <c:v>1.523313349E-16</c:v>
                </c:pt>
                <c:pt idx="3982">
                  <c:v>1.431264042E-16</c:v>
                </c:pt>
                <c:pt idx="3983">
                  <c:v>1.3179448142E-16</c:v>
                </c:pt>
                <c:pt idx="3984">
                  <c:v>9.61259262190003E-17</c:v>
                </c:pt>
                <c:pt idx="3985">
                  <c:v>1.0702292902E-16</c:v>
                </c:pt>
                <c:pt idx="3986">
                  <c:v>1.3650801268E-16</c:v>
                </c:pt>
                <c:pt idx="3987">
                  <c:v>1.5085644644E-16</c:v>
                </c:pt>
                <c:pt idx="3988">
                  <c:v>1.6462955871E-16</c:v>
                </c:pt>
                <c:pt idx="3989">
                  <c:v>1.8858315358E-16</c:v>
                </c:pt>
                <c:pt idx="3990">
                  <c:v>1.7824761119E-16</c:v>
                </c:pt>
                <c:pt idx="3991">
                  <c:v>1.6787623628E-16</c:v>
                </c:pt>
                <c:pt idx="3992">
                  <c:v>1.9366719511E-16</c:v>
                </c:pt>
                <c:pt idx="3993">
                  <c:v>2.0286369005E-16</c:v>
                </c:pt>
                <c:pt idx="3994">
                  <c:v>1.7209423141E-16</c:v>
                </c:pt>
                <c:pt idx="3995">
                  <c:v>1.8765530939E-16</c:v>
                </c:pt>
                <c:pt idx="3996">
                  <c:v>1.5763312106E-16</c:v>
                </c:pt>
                <c:pt idx="3997">
                  <c:v>1.394947844E-16</c:v>
                </c:pt>
                <c:pt idx="3998">
                  <c:v>1.8337982592E-16</c:v>
                </c:pt>
                <c:pt idx="3999">
                  <c:v>1.8207947094E-16</c:v>
                </c:pt>
                <c:pt idx="4000">
                  <c:v>1.4337576123E-16</c:v>
                </c:pt>
                <c:pt idx="4001">
                  <c:v>1.2637159715E-16</c:v>
                </c:pt>
                <c:pt idx="4002">
                  <c:v>1.3165488491E-16</c:v>
                </c:pt>
                <c:pt idx="4003">
                  <c:v>1.2496860386E-16</c:v>
                </c:pt>
                <c:pt idx="4004">
                  <c:v>1.7902581601E-16</c:v>
                </c:pt>
                <c:pt idx="4005">
                  <c:v>2.0104201975E-16</c:v>
                </c:pt>
                <c:pt idx="4006">
                  <c:v>1.5552918853E-16</c:v>
                </c:pt>
                <c:pt idx="4007">
                  <c:v>1.2941531404E-16</c:v>
                </c:pt>
                <c:pt idx="4008">
                  <c:v>1.3314016458E-16</c:v>
                </c:pt>
                <c:pt idx="4009">
                  <c:v>1.3561423807E-16</c:v>
                </c:pt>
                <c:pt idx="4010">
                  <c:v>1.2404668828E-16</c:v>
                </c:pt>
                <c:pt idx="4011">
                  <c:v>1.5067602083E-16</c:v>
                </c:pt>
                <c:pt idx="4012">
                  <c:v>1.6839535387E-16</c:v>
                </c:pt>
                <c:pt idx="4013">
                  <c:v>1.4919668135E-16</c:v>
                </c:pt>
                <c:pt idx="4014">
                  <c:v>1.0943875964E-16</c:v>
                </c:pt>
                <c:pt idx="4015">
                  <c:v>1.1337128843E-16</c:v>
                </c:pt>
                <c:pt idx="4016">
                  <c:v>1.3934608265E-16</c:v>
                </c:pt>
                <c:pt idx="4017">
                  <c:v>1.0912729414E-16</c:v>
                </c:pt>
                <c:pt idx="4018">
                  <c:v>1.1718207887E-16</c:v>
                </c:pt>
                <c:pt idx="4019">
                  <c:v>1.1065481986E-16</c:v>
                </c:pt>
                <c:pt idx="4020">
                  <c:v>1.0002594797E-16</c:v>
                </c:pt>
                <c:pt idx="4021">
                  <c:v>9.93072660470003E-17</c:v>
                </c:pt>
                <c:pt idx="4022">
                  <c:v>1.1657085224E-16</c:v>
                </c:pt>
                <c:pt idx="4023">
                  <c:v>1.0292104521E-16</c:v>
                </c:pt>
                <c:pt idx="4024">
                  <c:v>1.1014890381E-16</c:v>
                </c:pt>
                <c:pt idx="4025">
                  <c:v>1.0678181093E-16</c:v>
                </c:pt>
                <c:pt idx="4026">
                  <c:v>9.69571042510003E-17</c:v>
                </c:pt>
                <c:pt idx="4027">
                  <c:v>1.0257607021E-16</c:v>
                </c:pt>
                <c:pt idx="4028">
                  <c:v>8.98933592760003E-17</c:v>
                </c:pt>
                <c:pt idx="4029">
                  <c:v>9.17463469610003E-17</c:v>
                </c:pt>
                <c:pt idx="4030">
                  <c:v>1.2566321247E-16</c:v>
                </c:pt>
                <c:pt idx="4031">
                  <c:v>1.6002728252E-16</c:v>
                </c:pt>
                <c:pt idx="4032">
                  <c:v>1.3931386401E-16</c:v>
                </c:pt>
                <c:pt idx="4033">
                  <c:v>1.3710806554E-16</c:v>
                </c:pt>
                <c:pt idx="4034">
                  <c:v>1.2572416088E-16</c:v>
                </c:pt>
                <c:pt idx="4035">
                  <c:v>1.0757553192E-16</c:v>
                </c:pt>
                <c:pt idx="4036">
                  <c:v>9.61124125710003E-17</c:v>
                </c:pt>
                <c:pt idx="4037">
                  <c:v>9.68084296400003E-17</c:v>
                </c:pt>
                <c:pt idx="4038">
                  <c:v>1.1665244581E-16</c:v>
                </c:pt>
                <c:pt idx="4039">
                  <c:v>1.1620071412E-16</c:v>
                </c:pt>
                <c:pt idx="4040">
                  <c:v>1.2310786675E-16</c:v>
                </c:pt>
                <c:pt idx="4041">
                  <c:v>1.3397738294E-16</c:v>
                </c:pt>
                <c:pt idx="4042">
                  <c:v>1.3352983566E-16</c:v>
                </c:pt>
                <c:pt idx="4043">
                  <c:v>1.4033942035E-16</c:v>
                </c:pt>
                <c:pt idx="4044">
                  <c:v>1.5975046774E-16</c:v>
                </c:pt>
                <c:pt idx="4045">
                  <c:v>1.6898320783E-16</c:v>
                </c:pt>
                <c:pt idx="4046">
                  <c:v>1.5287791401E-16</c:v>
                </c:pt>
                <c:pt idx="4047">
                  <c:v>1.4117412676E-16</c:v>
                </c:pt>
                <c:pt idx="4048">
                  <c:v>1.4846222458E-16</c:v>
                </c:pt>
                <c:pt idx="4049">
                  <c:v>1.4023336862E-16</c:v>
                </c:pt>
                <c:pt idx="4050">
                  <c:v>1.2242476247E-16</c:v>
                </c:pt>
                <c:pt idx="4051">
                  <c:v>1.3708688922E-16</c:v>
                </c:pt>
                <c:pt idx="4052">
                  <c:v>1.3699143321E-16</c:v>
                </c:pt>
                <c:pt idx="4053">
                  <c:v>1.219029807E-16</c:v>
                </c:pt>
                <c:pt idx="4054">
                  <c:v>1.2135810725E-16</c:v>
                </c:pt>
                <c:pt idx="4055">
                  <c:v>1.2038110578E-16</c:v>
                </c:pt>
                <c:pt idx="4056">
                  <c:v>1.2292016918E-16</c:v>
                </c:pt>
                <c:pt idx="4057">
                  <c:v>1.3340305762E-16</c:v>
                </c:pt>
                <c:pt idx="4058">
                  <c:v>1.3832507951E-16</c:v>
                </c:pt>
                <c:pt idx="4059">
                  <c:v>1.1863465334E-16</c:v>
                </c:pt>
                <c:pt idx="4060">
                  <c:v>1.1853370479E-16</c:v>
                </c:pt>
                <c:pt idx="4061">
                  <c:v>8.94077055580003E-17</c:v>
                </c:pt>
                <c:pt idx="4062">
                  <c:v>8.34524667220003E-17</c:v>
                </c:pt>
                <c:pt idx="4063">
                  <c:v>1.0933901682E-16</c:v>
                </c:pt>
                <c:pt idx="4064">
                  <c:v>1.2390318703E-16</c:v>
                </c:pt>
                <c:pt idx="4065">
                  <c:v>8.94618015920003E-17</c:v>
                </c:pt>
                <c:pt idx="4066">
                  <c:v>7.63859854210003E-17</c:v>
                </c:pt>
                <c:pt idx="4067">
                  <c:v>8.28619357380003E-17</c:v>
                </c:pt>
                <c:pt idx="4068">
                  <c:v>1.1941372583E-16</c:v>
                </c:pt>
                <c:pt idx="4069">
                  <c:v>1.4937861722E-16</c:v>
                </c:pt>
                <c:pt idx="4070">
                  <c:v>1.071222985E-16</c:v>
                </c:pt>
                <c:pt idx="4071">
                  <c:v>9.60581721400003E-17</c:v>
                </c:pt>
                <c:pt idx="4072">
                  <c:v>9.97048751780003E-17</c:v>
                </c:pt>
                <c:pt idx="4073">
                  <c:v>1.2455369546E-16</c:v>
                </c:pt>
                <c:pt idx="4074">
                  <c:v>1.601447256E-16</c:v>
                </c:pt>
                <c:pt idx="4075">
                  <c:v>1.4784164821E-16</c:v>
                </c:pt>
                <c:pt idx="4076">
                  <c:v>1.2824687008E-16</c:v>
                </c:pt>
                <c:pt idx="4077">
                  <c:v>1.2145221627E-16</c:v>
                </c:pt>
                <c:pt idx="4078">
                  <c:v>1.3916395344E-16</c:v>
                </c:pt>
                <c:pt idx="4079">
                  <c:v>1.1307490247E-16</c:v>
                </c:pt>
                <c:pt idx="4080">
                  <c:v>1.3205559485E-16</c:v>
                </c:pt>
                <c:pt idx="4081">
                  <c:v>1.0888634694E-16</c:v>
                </c:pt>
                <c:pt idx="4082">
                  <c:v>1.1144628996E-16</c:v>
                </c:pt>
                <c:pt idx="4083">
                  <c:v>1.3752101514E-16</c:v>
                </c:pt>
                <c:pt idx="4084">
                  <c:v>1.5173193939E-16</c:v>
                </c:pt>
                <c:pt idx="4085">
                  <c:v>1.5121013258E-16</c:v>
                </c:pt>
                <c:pt idx="4086">
                  <c:v>1.5254282292E-16</c:v>
                </c:pt>
                <c:pt idx="4087">
                  <c:v>1.5133756673E-16</c:v>
                </c:pt>
                <c:pt idx="4088">
                  <c:v>2.456572059E-16</c:v>
                </c:pt>
                <c:pt idx="4089">
                  <c:v>6.0959407479E-16</c:v>
                </c:pt>
                <c:pt idx="4090">
                  <c:v>2.4850365802E-16</c:v>
                </c:pt>
                <c:pt idx="4091">
                  <c:v>1.0908862225E-16</c:v>
                </c:pt>
                <c:pt idx="4092">
                  <c:v>8.53361123270003E-17</c:v>
                </c:pt>
                <c:pt idx="4093">
                  <c:v>7.150811241E-17</c:v>
                </c:pt>
                <c:pt idx="4094">
                  <c:v>1.023064591E-16</c:v>
                </c:pt>
                <c:pt idx="4095">
                  <c:v>8.74047284300003E-17</c:v>
                </c:pt>
                <c:pt idx="4096">
                  <c:v>9.14768364020003E-17</c:v>
                </c:pt>
                <c:pt idx="4097">
                  <c:v>9.78545962760003E-17</c:v>
                </c:pt>
                <c:pt idx="4098">
                  <c:v>8.72029946300003E-17</c:v>
                </c:pt>
                <c:pt idx="4099">
                  <c:v>7.79672414070003E-17</c:v>
                </c:pt>
                <c:pt idx="4100">
                  <c:v>7.71913481000002E-17</c:v>
                </c:pt>
                <c:pt idx="4101">
                  <c:v>1.0342347541E-16</c:v>
                </c:pt>
                <c:pt idx="4102">
                  <c:v>1.3330739528E-16</c:v>
                </c:pt>
                <c:pt idx="4103">
                  <c:v>7.57816687170003E-17</c:v>
                </c:pt>
                <c:pt idx="4104">
                  <c:v>5.60469867500001E-17</c:v>
                </c:pt>
                <c:pt idx="4105">
                  <c:v>7.79489645170003E-17</c:v>
                </c:pt>
                <c:pt idx="4106">
                  <c:v>7.83010472630003E-17</c:v>
                </c:pt>
                <c:pt idx="4107">
                  <c:v>6.98173776470003E-17</c:v>
                </c:pt>
                <c:pt idx="4108">
                  <c:v>7.41923295600003E-17</c:v>
                </c:pt>
                <c:pt idx="4109">
                  <c:v>7.24845631180003E-17</c:v>
                </c:pt>
                <c:pt idx="4110">
                  <c:v>6.95828338410003E-17</c:v>
                </c:pt>
                <c:pt idx="4111">
                  <c:v>7.38310163570003E-17</c:v>
                </c:pt>
                <c:pt idx="4112">
                  <c:v>8.15917284330003E-17</c:v>
                </c:pt>
                <c:pt idx="4113">
                  <c:v>7.55674655730003E-17</c:v>
                </c:pt>
                <c:pt idx="4114">
                  <c:v>7.84709670240003E-17</c:v>
                </c:pt>
                <c:pt idx="4115">
                  <c:v>8.70893397120003E-17</c:v>
                </c:pt>
                <c:pt idx="4116">
                  <c:v>9.56456579500003E-17</c:v>
                </c:pt>
                <c:pt idx="4117">
                  <c:v>9.57123510570003E-17</c:v>
                </c:pt>
                <c:pt idx="4118">
                  <c:v>7.91320668740003E-17</c:v>
                </c:pt>
                <c:pt idx="4119">
                  <c:v>6.55817368840003E-17</c:v>
                </c:pt>
                <c:pt idx="4120">
                  <c:v>6.43169828310003E-17</c:v>
                </c:pt>
                <c:pt idx="4121">
                  <c:v>7.84304235920003E-17</c:v>
                </c:pt>
                <c:pt idx="4122">
                  <c:v>7.13078105720003E-17</c:v>
                </c:pt>
                <c:pt idx="4123">
                  <c:v>8.18708088480003E-17</c:v>
                </c:pt>
                <c:pt idx="4124">
                  <c:v>1.0158656531E-16</c:v>
                </c:pt>
                <c:pt idx="4125">
                  <c:v>1.0669379138E-16</c:v>
                </c:pt>
                <c:pt idx="4126">
                  <c:v>8.24540588650003E-17</c:v>
                </c:pt>
                <c:pt idx="4127">
                  <c:v>7.97619458860003E-17</c:v>
                </c:pt>
                <c:pt idx="4128">
                  <c:v>8.86807879960003E-17</c:v>
                </c:pt>
                <c:pt idx="4129">
                  <c:v>7.47631419200003E-17</c:v>
                </c:pt>
                <c:pt idx="4130">
                  <c:v>9.55909918450003E-17</c:v>
                </c:pt>
                <c:pt idx="4131">
                  <c:v>8.43856821050003E-17</c:v>
                </c:pt>
                <c:pt idx="4132">
                  <c:v>6.1585781397E-17</c:v>
                </c:pt>
                <c:pt idx="4133">
                  <c:v>6.58254717180002E-17</c:v>
                </c:pt>
                <c:pt idx="4134">
                  <c:v>8.23480354350002E-17</c:v>
                </c:pt>
                <c:pt idx="4135">
                  <c:v>7.50948385060003E-17</c:v>
                </c:pt>
                <c:pt idx="4136">
                  <c:v>6.38942074250002E-17</c:v>
                </c:pt>
                <c:pt idx="4137">
                  <c:v>5.6925990554E-17</c:v>
                </c:pt>
                <c:pt idx="4138">
                  <c:v>5.6920269506E-17</c:v>
                </c:pt>
                <c:pt idx="4139">
                  <c:v>6.26114554450001E-17</c:v>
                </c:pt>
                <c:pt idx="4140">
                  <c:v>6.74904275370003E-17</c:v>
                </c:pt>
                <c:pt idx="4141">
                  <c:v>7.87033548700003E-17</c:v>
                </c:pt>
                <c:pt idx="4142">
                  <c:v>9.64264357190003E-17</c:v>
                </c:pt>
                <c:pt idx="4143">
                  <c:v>8.78138640600003E-17</c:v>
                </c:pt>
                <c:pt idx="4144">
                  <c:v>7.93240433810002E-17</c:v>
                </c:pt>
                <c:pt idx="4145">
                  <c:v>7.18900883360003E-17</c:v>
                </c:pt>
                <c:pt idx="4146">
                  <c:v>5.35940183340001E-17</c:v>
                </c:pt>
                <c:pt idx="4147">
                  <c:v>5.43174806890003E-17</c:v>
                </c:pt>
                <c:pt idx="4148">
                  <c:v>6.15980468360002E-17</c:v>
                </c:pt>
                <c:pt idx="4149">
                  <c:v>7.20821951050003E-17</c:v>
                </c:pt>
                <c:pt idx="4150">
                  <c:v>6.8125308973E-17</c:v>
                </c:pt>
                <c:pt idx="4151">
                  <c:v>4.7401966118E-17</c:v>
                </c:pt>
                <c:pt idx="4152">
                  <c:v>5.8656845031E-17</c:v>
                </c:pt>
                <c:pt idx="4153">
                  <c:v>7.16597612870003E-17</c:v>
                </c:pt>
                <c:pt idx="4154">
                  <c:v>6.54112195410003E-17</c:v>
                </c:pt>
                <c:pt idx="4155">
                  <c:v>1.1825931458E-16</c:v>
                </c:pt>
                <c:pt idx="4156">
                  <c:v>1.8244999351E-16</c:v>
                </c:pt>
                <c:pt idx="4157">
                  <c:v>2.3969782163E-16</c:v>
                </c:pt>
                <c:pt idx="4158">
                  <c:v>1.6155236997E-16</c:v>
                </c:pt>
                <c:pt idx="4159">
                  <c:v>8.94533576690003E-17</c:v>
                </c:pt>
                <c:pt idx="4160">
                  <c:v>9.90608851700003E-17</c:v>
                </c:pt>
                <c:pt idx="4161">
                  <c:v>1.0088711263E-16</c:v>
                </c:pt>
                <c:pt idx="4162">
                  <c:v>1.6577365523E-16</c:v>
                </c:pt>
                <c:pt idx="4163">
                  <c:v>1.892263858E-16</c:v>
                </c:pt>
                <c:pt idx="4164">
                  <c:v>9.35318322070003E-17</c:v>
                </c:pt>
                <c:pt idx="4165">
                  <c:v>7.02336600870002E-17</c:v>
                </c:pt>
                <c:pt idx="4166">
                  <c:v>6.68382820930003E-17</c:v>
                </c:pt>
                <c:pt idx="4167">
                  <c:v>6.94243763250003E-17</c:v>
                </c:pt>
                <c:pt idx="4168">
                  <c:v>8.19948085660003E-17</c:v>
                </c:pt>
                <c:pt idx="4169">
                  <c:v>8.03859981960003E-17</c:v>
                </c:pt>
                <c:pt idx="4170">
                  <c:v>8.68939221170003E-17</c:v>
                </c:pt>
                <c:pt idx="4171">
                  <c:v>7.62957706750003E-17</c:v>
                </c:pt>
                <c:pt idx="4172">
                  <c:v>6.92887546830003E-17</c:v>
                </c:pt>
                <c:pt idx="4173">
                  <c:v>6.5628068597E-17</c:v>
                </c:pt>
                <c:pt idx="4174">
                  <c:v>7.33353373520002E-17</c:v>
                </c:pt>
                <c:pt idx="4175">
                  <c:v>7.22406722780003E-17</c:v>
                </c:pt>
                <c:pt idx="4176">
                  <c:v>6.96701518780003E-17</c:v>
                </c:pt>
                <c:pt idx="4177">
                  <c:v>1.0008761225E-16</c:v>
                </c:pt>
                <c:pt idx="4178">
                  <c:v>9.98232841650003E-17</c:v>
                </c:pt>
                <c:pt idx="4179">
                  <c:v>9.70800428940003E-17</c:v>
                </c:pt>
                <c:pt idx="4180">
                  <c:v>8.21050385930003E-17</c:v>
                </c:pt>
                <c:pt idx="4181">
                  <c:v>6.51888817120002E-17</c:v>
                </c:pt>
                <c:pt idx="4182">
                  <c:v>6.23048912050003E-17</c:v>
                </c:pt>
                <c:pt idx="4183">
                  <c:v>5.83336340510003E-17</c:v>
                </c:pt>
                <c:pt idx="4184">
                  <c:v>7.45231188160003E-17</c:v>
                </c:pt>
                <c:pt idx="4185">
                  <c:v>8.68698467010003E-17</c:v>
                </c:pt>
                <c:pt idx="4186">
                  <c:v>7.72850948600003E-17</c:v>
                </c:pt>
                <c:pt idx="4187">
                  <c:v>6.11013708540002E-17</c:v>
                </c:pt>
                <c:pt idx="4188">
                  <c:v>8.58686950680003E-17</c:v>
                </c:pt>
                <c:pt idx="4189">
                  <c:v>8.22059209680003E-17</c:v>
                </c:pt>
                <c:pt idx="4190">
                  <c:v>9.33239911460003E-17</c:v>
                </c:pt>
                <c:pt idx="4191">
                  <c:v>8.85950947090003E-17</c:v>
                </c:pt>
                <c:pt idx="4192">
                  <c:v>7.59118857030003E-17</c:v>
                </c:pt>
                <c:pt idx="4193">
                  <c:v>9.11561706300003E-17</c:v>
                </c:pt>
                <c:pt idx="4194">
                  <c:v>6.70512188040003E-17</c:v>
                </c:pt>
                <c:pt idx="4195">
                  <c:v>5.29527807860002E-17</c:v>
                </c:pt>
                <c:pt idx="4196">
                  <c:v>5.13440916460001E-17</c:v>
                </c:pt>
                <c:pt idx="4197">
                  <c:v>6.75450939940002E-17</c:v>
                </c:pt>
                <c:pt idx="4198">
                  <c:v>7.70682942770003E-17</c:v>
                </c:pt>
                <c:pt idx="4199">
                  <c:v>7.40495482970003E-17</c:v>
                </c:pt>
                <c:pt idx="4200">
                  <c:v>1.0212326718E-16</c:v>
                </c:pt>
                <c:pt idx="4201">
                  <c:v>9.26505292130003E-17</c:v>
                </c:pt>
                <c:pt idx="4202">
                  <c:v>7.57666431460003E-17</c:v>
                </c:pt>
                <c:pt idx="4203">
                  <c:v>5.4104856375E-17</c:v>
                </c:pt>
                <c:pt idx="4204">
                  <c:v>5.44158802340003E-17</c:v>
                </c:pt>
                <c:pt idx="4205">
                  <c:v>5.2128225109E-17</c:v>
                </c:pt>
                <c:pt idx="4206">
                  <c:v>6.1929581266E-17</c:v>
                </c:pt>
                <c:pt idx="4207">
                  <c:v>6.3453869666E-17</c:v>
                </c:pt>
                <c:pt idx="4208">
                  <c:v>1.0213745849E-16</c:v>
                </c:pt>
                <c:pt idx="4209">
                  <c:v>1.6445797695E-16</c:v>
                </c:pt>
                <c:pt idx="4210">
                  <c:v>1.4641070674E-16</c:v>
                </c:pt>
                <c:pt idx="4211">
                  <c:v>1.0056590324E-16</c:v>
                </c:pt>
                <c:pt idx="4212">
                  <c:v>7.40264624170003E-17</c:v>
                </c:pt>
                <c:pt idx="4213">
                  <c:v>4.7977416232E-17</c:v>
                </c:pt>
                <c:pt idx="4214">
                  <c:v>5.7603035912E-17</c:v>
                </c:pt>
                <c:pt idx="4215">
                  <c:v>6.20797590180001E-17</c:v>
                </c:pt>
                <c:pt idx="4216">
                  <c:v>7.20832837400003E-17</c:v>
                </c:pt>
                <c:pt idx="4217">
                  <c:v>9.72194064300003E-17</c:v>
                </c:pt>
                <c:pt idx="4218">
                  <c:v>7.01436768250003E-17</c:v>
                </c:pt>
                <c:pt idx="4219">
                  <c:v>6.49563120920003E-17</c:v>
                </c:pt>
                <c:pt idx="4220">
                  <c:v>6.74706163190003E-17</c:v>
                </c:pt>
                <c:pt idx="4221">
                  <c:v>6.02185599300003E-17</c:v>
                </c:pt>
                <c:pt idx="4222">
                  <c:v>6.94124098990003E-17</c:v>
                </c:pt>
                <c:pt idx="4223">
                  <c:v>8.08499289240003E-17</c:v>
                </c:pt>
                <c:pt idx="4224">
                  <c:v>7.53052779620003E-17</c:v>
                </c:pt>
                <c:pt idx="4225">
                  <c:v>7.06144820990002E-17</c:v>
                </c:pt>
                <c:pt idx="4226">
                  <c:v>7.58378212340003E-17</c:v>
                </c:pt>
                <c:pt idx="4227">
                  <c:v>5.213406863E-17</c:v>
                </c:pt>
                <c:pt idx="4228">
                  <c:v>4.064927213E-17</c:v>
                </c:pt>
                <c:pt idx="4229">
                  <c:v>8.52851823030003E-17</c:v>
                </c:pt>
                <c:pt idx="4230">
                  <c:v>2.2556864237E-16</c:v>
                </c:pt>
                <c:pt idx="4231">
                  <c:v>1.1301099803E-16</c:v>
                </c:pt>
                <c:pt idx="4232">
                  <c:v>7.26827915750003E-17</c:v>
                </c:pt>
                <c:pt idx="4233">
                  <c:v>6.98843396860003E-17</c:v>
                </c:pt>
                <c:pt idx="4234">
                  <c:v>7.33525817290003E-17</c:v>
                </c:pt>
                <c:pt idx="4235">
                  <c:v>7.69479013970003E-17</c:v>
                </c:pt>
                <c:pt idx="4236">
                  <c:v>7.39823851540003E-17</c:v>
                </c:pt>
                <c:pt idx="4237">
                  <c:v>8.59263626400003E-17</c:v>
                </c:pt>
                <c:pt idx="4238">
                  <c:v>8.04635197080003E-17</c:v>
                </c:pt>
                <c:pt idx="4239">
                  <c:v>8.74517125080003E-17</c:v>
                </c:pt>
                <c:pt idx="4240">
                  <c:v>8.60100066020003E-17</c:v>
                </c:pt>
                <c:pt idx="4241">
                  <c:v>7.25914659330003E-17</c:v>
                </c:pt>
                <c:pt idx="4242">
                  <c:v>8.29392692000003E-17</c:v>
                </c:pt>
                <c:pt idx="4243">
                  <c:v>1.1749662971E-16</c:v>
                </c:pt>
                <c:pt idx="4244">
                  <c:v>7.49366699870003E-17</c:v>
                </c:pt>
                <c:pt idx="4245">
                  <c:v>7.08803079840003E-17</c:v>
                </c:pt>
                <c:pt idx="4246">
                  <c:v>7.93368627030003E-17</c:v>
                </c:pt>
                <c:pt idx="4247">
                  <c:v>4.3254872874E-17</c:v>
                </c:pt>
                <c:pt idx="4248">
                  <c:v>4.3549831129E-17</c:v>
                </c:pt>
                <c:pt idx="4249">
                  <c:v>6.62008302200003E-17</c:v>
                </c:pt>
                <c:pt idx="4250">
                  <c:v>5.7647732294E-17</c:v>
                </c:pt>
                <c:pt idx="4251">
                  <c:v>5.3242245554E-17</c:v>
                </c:pt>
                <c:pt idx="4252">
                  <c:v>5.93845599290003E-17</c:v>
                </c:pt>
                <c:pt idx="4253">
                  <c:v>7.50382986450003E-17</c:v>
                </c:pt>
                <c:pt idx="4254">
                  <c:v>6.79843591500001E-17</c:v>
                </c:pt>
                <c:pt idx="4255">
                  <c:v>7.87514586870002E-17</c:v>
                </c:pt>
                <c:pt idx="4256">
                  <c:v>9.46373371940003E-17</c:v>
                </c:pt>
                <c:pt idx="4257">
                  <c:v>9.36368199810003E-17</c:v>
                </c:pt>
                <c:pt idx="4258">
                  <c:v>8.29418143100002E-17</c:v>
                </c:pt>
                <c:pt idx="4259">
                  <c:v>5.5168918486E-17</c:v>
                </c:pt>
                <c:pt idx="4260">
                  <c:v>5.1279250772E-17</c:v>
                </c:pt>
                <c:pt idx="4261">
                  <c:v>5.7259308704E-17</c:v>
                </c:pt>
                <c:pt idx="4262">
                  <c:v>6.08050140110003E-17</c:v>
                </c:pt>
                <c:pt idx="4263">
                  <c:v>7.21810499930003E-17</c:v>
                </c:pt>
                <c:pt idx="4264">
                  <c:v>9.04757024610003E-17</c:v>
                </c:pt>
                <c:pt idx="4265">
                  <c:v>7.14015477360003E-17</c:v>
                </c:pt>
                <c:pt idx="4266">
                  <c:v>6.60419849120002E-17</c:v>
                </c:pt>
                <c:pt idx="4267">
                  <c:v>6.67815512530003E-17</c:v>
                </c:pt>
                <c:pt idx="4268">
                  <c:v>5.95436622680002E-17</c:v>
                </c:pt>
                <c:pt idx="4269">
                  <c:v>6.12086284710001E-17</c:v>
                </c:pt>
                <c:pt idx="4270">
                  <c:v>5.85222352040001E-17</c:v>
                </c:pt>
                <c:pt idx="4271">
                  <c:v>5.99567070750003E-17</c:v>
                </c:pt>
                <c:pt idx="4272">
                  <c:v>6.80507165800003E-17</c:v>
                </c:pt>
                <c:pt idx="4273">
                  <c:v>8.60699809350003E-17</c:v>
                </c:pt>
                <c:pt idx="4274">
                  <c:v>7.97906659320003E-17</c:v>
                </c:pt>
                <c:pt idx="4275">
                  <c:v>7.25765671770003E-17</c:v>
                </c:pt>
                <c:pt idx="4276">
                  <c:v>9.51010841600003E-17</c:v>
                </c:pt>
                <c:pt idx="4277">
                  <c:v>7.88827025330003E-17</c:v>
                </c:pt>
                <c:pt idx="4278">
                  <c:v>7.31100263430003E-17</c:v>
                </c:pt>
                <c:pt idx="4279">
                  <c:v>7.43221779910003E-17</c:v>
                </c:pt>
                <c:pt idx="4280">
                  <c:v>6.42068360290003E-17</c:v>
                </c:pt>
                <c:pt idx="4281">
                  <c:v>6.49323022370003E-17</c:v>
                </c:pt>
                <c:pt idx="4282">
                  <c:v>6.6194450668E-17</c:v>
                </c:pt>
                <c:pt idx="4283">
                  <c:v>5.4043857958E-17</c:v>
                </c:pt>
                <c:pt idx="4284">
                  <c:v>6.04356871680003E-17</c:v>
                </c:pt>
                <c:pt idx="4285">
                  <c:v>5.85526252650001E-17</c:v>
                </c:pt>
                <c:pt idx="4286">
                  <c:v>5.86645036510001E-17</c:v>
                </c:pt>
                <c:pt idx="4287">
                  <c:v>5.0952345314E-17</c:v>
                </c:pt>
                <c:pt idx="4288">
                  <c:v>6.32921600750002E-17</c:v>
                </c:pt>
                <c:pt idx="4289">
                  <c:v>5.8959776668E-17</c:v>
                </c:pt>
                <c:pt idx="4290">
                  <c:v>5.45089002790001E-17</c:v>
                </c:pt>
                <c:pt idx="4291">
                  <c:v>4.5971918924E-17</c:v>
                </c:pt>
                <c:pt idx="4292">
                  <c:v>5.5146554509E-17</c:v>
                </c:pt>
                <c:pt idx="4293">
                  <c:v>6.80405242240003E-17</c:v>
                </c:pt>
                <c:pt idx="4294">
                  <c:v>7.59315993220003E-17</c:v>
                </c:pt>
                <c:pt idx="4295">
                  <c:v>6.5240402796E-17</c:v>
                </c:pt>
                <c:pt idx="4296">
                  <c:v>6.92568061660002E-17</c:v>
                </c:pt>
                <c:pt idx="4297">
                  <c:v>6.2985848169E-17</c:v>
                </c:pt>
                <c:pt idx="4298">
                  <c:v>5.67037429190002E-17</c:v>
                </c:pt>
                <c:pt idx="4299">
                  <c:v>3.9572446162E-17</c:v>
                </c:pt>
                <c:pt idx="4300">
                  <c:v>4.8188864647E-17</c:v>
                </c:pt>
                <c:pt idx="4301">
                  <c:v>5.68330924190001E-17</c:v>
                </c:pt>
                <c:pt idx="4302">
                  <c:v>5.2653652323E-17</c:v>
                </c:pt>
                <c:pt idx="4303">
                  <c:v>4.3582964609E-17</c:v>
                </c:pt>
                <c:pt idx="4304">
                  <c:v>3.967544333E-17</c:v>
                </c:pt>
                <c:pt idx="4305">
                  <c:v>4.6324376164E-17</c:v>
                </c:pt>
                <c:pt idx="4306">
                  <c:v>5.53049489070002E-17</c:v>
                </c:pt>
                <c:pt idx="4307">
                  <c:v>6.07407060440003E-17</c:v>
                </c:pt>
                <c:pt idx="4308">
                  <c:v>5.0968811273E-17</c:v>
                </c:pt>
                <c:pt idx="4309">
                  <c:v>4.7901245616E-17</c:v>
                </c:pt>
                <c:pt idx="4310">
                  <c:v>4.6205818187E-17</c:v>
                </c:pt>
                <c:pt idx="4311">
                  <c:v>4.4000900275E-17</c:v>
                </c:pt>
                <c:pt idx="4312">
                  <c:v>5.0031164343E-17</c:v>
                </c:pt>
                <c:pt idx="4313">
                  <c:v>5.65521239360001E-17</c:v>
                </c:pt>
                <c:pt idx="4314">
                  <c:v>5.93115615850003E-17</c:v>
                </c:pt>
                <c:pt idx="4315">
                  <c:v>6.07719722090002E-17</c:v>
                </c:pt>
                <c:pt idx="4316">
                  <c:v>5.051336065E-17</c:v>
                </c:pt>
                <c:pt idx="4317">
                  <c:v>4.3651045029E-17</c:v>
                </c:pt>
                <c:pt idx="4318">
                  <c:v>6.44987414810002E-17</c:v>
                </c:pt>
                <c:pt idx="4319">
                  <c:v>6.61973239590003E-17</c:v>
                </c:pt>
                <c:pt idx="4320">
                  <c:v>4.8342972759E-17</c:v>
                </c:pt>
                <c:pt idx="4321">
                  <c:v>3.3808591301E-17</c:v>
                </c:pt>
                <c:pt idx="4322">
                  <c:v>3.7568584435E-17</c:v>
                </c:pt>
                <c:pt idx="4323">
                  <c:v>5.3721302733E-17</c:v>
                </c:pt>
                <c:pt idx="4324">
                  <c:v>6.2278142342E-17</c:v>
                </c:pt>
                <c:pt idx="4325">
                  <c:v>5.3556065262E-17</c:v>
                </c:pt>
                <c:pt idx="4326">
                  <c:v>5.98171602740002E-17</c:v>
                </c:pt>
                <c:pt idx="4327">
                  <c:v>5.89169544490003E-17</c:v>
                </c:pt>
                <c:pt idx="4328">
                  <c:v>4.0552180818E-17</c:v>
                </c:pt>
                <c:pt idx="4329">
                  <c:v>3.5642329517E-17</c:v>
                </c:pt>
                <c:pt idx="4330">
                  <c:v>4.1545176239E-17</c:v>
                </c:pt>
                <c:pt idx="4331">
                  <c:v>5.59042507690001E-17</c:v>
                </c:pt>
                <c:pt idx="4332">
                  <c:v>4.8690061364E-17</c:v>
                </c:pt>
                <c:pt idx="4333">
                  <c:v>4.8107631768E-17</c:v>
                </c:pt>
                <c:pt idx="4334">
                  <c:v>5.4171187302E-17</c:v>
                </c:pt>
                <c:pt idx="4335">
                  <c:v>4.3630303009E-17</c:v>
                </c:pt>
                <c:pt idx="4336">
                  <c:v>4.0126990721E-17</c:v>
                </c:pt>
                <c:pt idx="4337">
                  <c:v>4.96937845450002E-17</c:v>
                </c:pt>
                <c:pt idx="4338">
                  <c:v>6.11922953440003E-17</c:v>
                </c:pt>
                <c:pt idx="4339">
                  <c:v>4.97949441590003E-17</c:v>
                </c:pt>
                <c:pt idx="4340">
                  <c:v>3.8570470499E-17</c:v>
                </c:pt>
                <c:pt idx="4341">
                  <c:v>3.3553320203E-17</c:v>
                </c:pt>
                <c:pt idx="4342">
                  <c:v>4.3392941042E-17</c:v>
                </c:pt>
                <c:pt idx="4343">
                  <c:v>5.30673030930001E-17</c:v>
                </c:pt>
                <c:pt idx="4344">
                  <c:v>5.35459317E-17</c:v>
                </c:pt>
                <c:pt idx="4345">
                  <c:v>9.38835619630003E-17</c:v>
                </c:pt>
                <c:pt idx="4346">
                  <c:v>8.80421335060003E-17</c:v>
                </c:pt>
                <c:pt idx="4347">
                  <c:v>4.91874864260001E-17</c:v>
                </c:pt>
                <c:pt idx="4348">
                  <c:v>5.29634172290003E-17</c:v>
                </c:pt>
                <c:pt idx="4349">
                  <c:v>4.2704275014E-17</c:v>
                </c:pt>
                <c:pt idx="4350">
                  <c:v>3.4608687403E-17</c:v>
                </c:pt>
                <c:pt idx="4351">
                  <c:v>3.6616514849E-17</c:v>
                </c:pt>
                <c:pt idx="4352">
                  <c:v>4.4198312089E-17</c:v>
                </c:pt>
                <c:pt idx="4353">
                  <c:v>6.23381231950003E-17</c:v>
                </c:pt>
                <c:pt idx="4354">
                  <c:v>5.67744443170001E-17</c:v>
                </c:pt>
                <c:pt idx="4355">
                  <c:v>4.77139160900002E-17</c:v>
                </c:pt>
                <c:pt idx="4356">
                  <c:v>5.7527916593E-17</c:v>
                </c:pt>
                <c:pt idx="4357">
                  <c:v>6.47144149470003E-17</c:v>
                </c:pt>
                <c:pt idx="4358">
                  <c:v>1.1529589385E-16</c:v>
                </c:pt>
                <c:pt idx="4359">
                  <c:v>8.79572801500003E-17</c:v>
                </c:pt>
                <c:pt idx="4360">
                  <c:v>5.38176122070002E-17</c:v>
                </c:pt>
                <c:pt idx="4361">
                  <c:v>5.3785102423E-17</c:v>
                </c:pt>
                <c:pt idx="4362">
                  <c:v>3.8978157269E-17</c:v>
                </c:pt>
                <c:pt idx="4363">
                  <c:v>5.2129949966E-17</c:v>
                </c:pt>
                <c:pt idx="4364">
                  <c:v>5.88030920320003E-17</c:v>
                </c:pt>
                <c:pt idx="4365">
                  <c:v>5.60825989490003E-17</c:v>
                </c:pt>
                <c:pt idx="4366">
                  <c:v>4.64000748490001E-17</c:v>
                </c:pt>
                <c:pt idx="4367">
                  <c:v>5.667706061E-17</c:v>
                </c:pt>
                <c:pt idx="4368">
                  <c:v>6.24369709050003E-17</c:v>
                </c:pt>
                <c:pt idx="4369">
                  <c:v>7.21467399120003E-17</c:v>
                </c:pt>
                <c:pt idx="4370">
                  <c:v>7.83238928130003E-17</c:v>
                </c:pt>
                <c:pt idx="4371">
                  <c:v>1.3745835081E-16</c:v>
                </c:pt>
                <c:pt idx="4372">
                  <c:v>8.33767435920003E-17</c:v>
                </c:pt>
                <c:pt idx="4373">
                  <c:v>5.71065281290003E-17</c:v>
                </c:pt>
                <c:pt idx="4374">
                  <c:v>5.8999883167E-17</c:v>
                </c:pt>
                <c:pt idx="4375">
                  <c:v>5.6361387553E-17</c:v>
                </c:pt>
                <c:pt idx="4376">
                  <c:v>4.7657274887E-17</c:v>
                </c:pt>
                <c:pt idx="4377">
                  <c:v>5.6730396068E-17</c:v>
                </c:pt>
                <c:pt idx="4378">
                  <c:v>7.11861443710003E-17</c:v>
                </c:pt>
                <c:pt idx="4379">
                  <c:v>6.39000765810002E-17</c:v>
                </c:pt>
                <c:pt idx="4380">
                  <c:v>4.6215011716E-17</c:v>
                </c:pt>
                <c:pt idx="4381">
                  <c:v>4.1208944496E-17</c:v>
                </c:pt>
                <c:pt idx="4382">
                  <c:v>5.16529374630001E-17</c:v>
                </c:pt>
                <c:pt idx="4383">
                  <c:v>6.96616872970002E-17</c:v>
                </c:pt>
                <c:pt idx="4384">
                  <c:v>6.72869019940003E-17</c:v>
                </c:pt>
                <c:pt idx="4385">
                  <c:v>4.7256355877E-17</c:v>
                </c:pt>
                <c:pt idx="4386">
                  <c:v>5.06122306430002E-17</c:v>
                </c:pt>
                <c:pt idx="4387">
                  <c:v>6.81515877550001E-17</c:v>
                </c:pt>
                <c:pt idx="4388">
                  <c:v>5.98642026890003E-17</c:v>
                </c:pt>
                <c:pt idx="4389">
                  <c:v>5.73840960900002E-17</c:v>
                </c:pt>
                <c:pt idx="4390">
                  <c:v>6.84086519850003E-17</c:v>
                </c:pt>
                <c:pt idx="4391">
                  <c:v>7.01306409250002E-17</c:v>
                </c:pt>
                <c:pt idx="4392">
                  <c:v>5.88361658990002E-17</c:v>
                </c:pt>
                <c:pt idx="4393">
                  <c:v>4.98104546260002E-17</c:v>
                </c:pt>
                <c:pt idx="4394">
                  <c:v>5.3577996287E-17</c:v>
                </c:pt>
                <c:pt idx="4395">
                  <c:v>6.66611251330001E-17</c:v>
                </c:pt>
                <c:pt idx="4396">
                  <c:v>6.71521618360003E-17</c:v>
                </c:pt>
                <c:pt idx="4397">
                  <c:v>6.07425905230003E-17</c:v>
                </c:pt>
                <c:pt idx="4398">
                  <c:v>5.6154739748E-17</c:v>
                </c:pt>
                <c:pt idx="4399">
                  <c:v>5.2906998102E-17</c:v>
                </c:pt>
                <c:pt idx="4400">
                  <c:v>5.09684841290002E-17</c:v>
                </c:pt>
                <c:pt idx="4401">
                  <c:v>5.95647899970003E-17</c:v>
                </c:pt>
                <c:pt idx="4402">
                  <c:v>5.74980940980003E-17</c:v>
                </c:pt>
                <c:pt idx="4403">
                  <c:v>6.0440364528E-17</c:v>
                </c:pt>
                <c:pt idx="4404">
                  <c:v>6.57964367670003E-17</c:v>
                </c:pt>
                <c:pt idx="4405">
                  <c:v>6.04275598480003E-17</c:v>
                </c:pt>
                <c:pt idx="4406">
                  <c:v>7.13639525120003E-17</c:v>
                </c:pt>
                <c:pt idx="4407">
                  <c:v>6.63264825160003E-17</c:v>
                </c:pt>
                <c:pt idx="4408">
                  <c:v>5.99114819940003E-17</c:v>
                </c:pt>
                <c:pt idx="4409">
                  <c:v>6.00858927900001E-17</c:v>
                </c:pt>
                <c:pt idx="4410">
                  <c:v>6.61587927270001E-17</c:v>
                </c:pt>
                <c:pt idx="4411">
                  <c:v>6.78010171880003E-17</c:v>
                </c:pt>
                <c:pt idx="4412">
                  <c:v>5.74564923720003E-17</c:v>
                </c:pt>
                <c:pt idx="4413">
                  <c:v>6.29400594000001E-17</c:v>
                </c:pt>
                <c:pt idx="4414">
                  <c:v>7.01978519810003E-17</c:v>
                </c:pt>
                <c:pt idx="4415">
                  <c:v>7.98479206970003E-17</c:v>
                </c:pt>
                <c:pt idx="4416">
                  <c:v>9.26600371030003E-17</c:v>
                </c:pt>
                <c:pt idx="4417">
                  <c:v>8.43113791950003E-17</c:v>
                </c:pt>
                <c:pt idx="4418">
                  <c:v>6.86981967370003E-17</c:v>
                </c:pt>
                <c:pt idx="4419">
                  <c:v>7.06879884920003E-17</c:v>
                </c:pt>
                <c:pt idx="4420">
                  <c:v>7.69820485890002E-17</c:v>
                </c:pt>
                <c:pt idx="4421">
                  <c:v>9.53451532510003E-17</c:v>
                </c:pt>
                <c:pt idx="4422">
                  <c:v>1.0070409312E-16</c:v>
                </c:pt>
                <c:pt idx="4423">
                  <c:v>8.81406855350003E-17</c:v>
                </c:pt>
                <c:pt idx="4424">
                  <c:v>6.24285347570003E-17</c:v>
                </c:pt>
                <c:pt idx="4425">
                  <c:v>7.28766703750003E-17</c:v>
                </c:pt>
                <c:pt idx="4426">
                  <c:v>6.37420879830003E-17</c:v>
                </c:pt>
                <c:pt idx="4427">
                  <c:v>6.0854810276E-17</c:v>
                </c:pt>
                <c:pt idx="4428">
                  <c:v>7.79695198930003E-17</c:v>
                </c:pt>
                <c:pt idx="4429">
                  <c:v>8.03870038070002E-17</c:v>
                </c:pt>
                <c:pt idx="4430">
                  <c:v>6.6575648134E-17</c:v>
                </c:pt>
                <c:pt idx="4431">
                  <c:v>9.09457721990003E-17</c:v>
                </c:pt>
                <c:pt idx="4432">
                  <c:v>9.37641900230003E-17</c:v>
                </c:pt>
                <c:pt idx="4433">
                  <c:v>7.56241288810001E-17</c:v>
                </c:pt>
                <c:pt idx="4434">
                  <c:v>6.39918745250003E-17</c:v>
                </c:pt>
                <c:pt idx="4435">
                  <c:v>8.93924395030003E-17</c:v>
                </c:pt>
                <c:pt idx="4436">
                  <c:v>8.83894759350003E-17</c:v>
                </c:pt>
                <c:pt idx="4437">
                  <c:v>7.87282743170003E-17</c:v>
                </c:pt>
                <c:pt idx="4438">
                  <c:v>7.49107502610003E-17</c:v>
                </c:pt>
                <c:pt idx="4439">
                  <c:v>7.90691366070003E-17</c:v>
                </c:pt>
                <c:pt idx="4440">
                  <c:v>9.84210352850003E-17</c:v>
                </c:pt>
                <c:pt idx="4441">
                  <c:v>9.17042923300003E-17</c:v>
                </c:pt>
                <c:pt idx="4442">
                  <c:v>8.03793449190003E-17</c:v>
                </c:pt>
                <c:pt idx="4443">
                  <c:v>9.69359697470003E-17</c:v>
                </c:pt>
                <c:pt idx="4444">
                  <c:v>1.0395438889E-16</c:v>
                </c:pt>
                <c:pt idx="4445">
                  <c:v>1.0072146193E-16</c:v>
                </c:pt>
                <c:pt idx="4446">
                  <c:v>8.36906309870003E-17</c:v>
                </c:pt>
                <c:pt idx="4447">
                  <c:v>1.1227871194E-16</c:v>
                </c:pt>
                <c:pt idx="4448">
                  <c:v>1.1723070426E-16</c:v>
                </c:pt>
                <c:pt idx="4449">
                  <c:v>9.19584602580003E-17</c:v>
                </c:pt>
                <c:pt idx="4450">
                  <c:v>9.21079584250003E-17</c:v>
                </c:pt>
                <c:pt idx="4451">
                  <c:v>1.1804759882E-16</c:v>
                </c:pt>
                <c:pt idx="4452">
                  <c:v>9.01464010790003E-17</c:v>
                </c:pt>
                <c:pt idx="4453">
                  <c:v>7.44240800810003E-17</c:v>
                </c:pt>
                <c:pt idx="4454">
                  <c:v>9.71007599130003E-17</c:v>
                </c:pt>
                <c:pt idx="4455">
                  <c:v>1.1379815698E-16</c:v>
                </c:pt>
                <c:pt idx="4456">
                  <c:v>1.0949458849E-16</c:v>
                </c:pt>
                <c:pt idx="4457">
                  <c:v>1.0463178968E-16</c:v>
                </c:pt>
                <c:pt idx="4458">
                  <c:v>1.0934141734E-16</c:v>
                </c:pt>
                <c:pt idx="4459">
                  <c:v>1.051595945E-16</c:v>
                </c:pt>
                <c:pt idx="4460">
                  <c:v>8.58049896370003E-17</c:v>
                </c:pt>
                <c:pt idx="4461">
                  <c:v>9.37976531580003E-17</c:v>
                </c:pt>
                <c:pt idx="4462">
                  <c:v>1.0664818384E-16</c:v>
                </c:pt>
                <c:pt idx="4463">
                  <c:v>1.1319920814E-16</c:v>
                </c:pt>
                <c:pt idx="4464">
                  <c:v>1.1407283179E-16</c:v>
                </c:pt>
                <c:pt idx="4465">
                  <c:v>1.0595964733E-16</c:v>
                </c:pt>
                <c:pt idx="4466">
                  <c:v>9.10513010120003E-17</c:v>
                </c:pt>
                <c:pt idx="4467">
                  <c:v>9.63693049560003E-17</c:v>
                </c:pt>
                <c:pt idx="4468">
                  <c:v>1.1619909901E-16</c:v>
                </c:pt>
                <c:pt idx="4469">
                  <c:v>1.2453291447E-16</c:v>
                </c:pt>
                <c:pt idx="4470">
                  <c:v>1.3306684844E-16</c:v>
                </c:pt>
                <c:pt idx="4471">
                  <c:v>1.0747513222E-16</c:v>
                </c:pt>
                <c:pt idx="4472">
                  <c:v>7.92170090100003E-17</c:v>
                </c:pt>
                <c:pt idx="4473">
                  <c:v>9.28386127770003E-17</c:v>
                </c:pt>
                <c:pt idx="4474">
                  <c:v>9.68826281490003E-17</c:v>
                </c:pt>
                <c:pt idx="4475">
                  <c:v>6.83884648940003E-17</c:v>
                </c:pt>
                <c:pt idx="4476">
                  <c:v>6.73875925240002E-17</c:v>
                </c:pt>
                <c:pt idx="4477">
                  <c:v>9.22646360290003E-17</c:v>
                </c:pt>
                <c:pt idx="4478">
                  <c:v>1.0841021537E-16</c:v>
                </c:pt>
                <c:pt idx="4479">
                  <c:v>8.94693889820003E-17</c:v>
                </c:pt>
                <c:pt idx="4480">
                  <c:v>7.61079490370003E-17</c:v>
                </c:pt>
                <c:pt idx="4481">
                  <c:v>7.61477340210003E-17</c:v>
                </c:pt>
                <c:pt idx="4482">
                  <c:v>6.93429788560003E-17</c:v>
                </c:pt>
                <c:pt idx="4483">
                  <c:v>8.35369219300003E-17</c:v>
                </c:pt>
                <c:pt idx="4484">
                  <c:v>9.01564957560003E-17</c:v>
                </c:pt>
                <c:pt idx="4485">
                  <c:v>9.93904949790003E-17</c:v>
                </c:pt>
                <c:pt idx="4486">
                  <c:v>9.14017654520003E-17</c:v>
                </c:pt>
                <c:pt idx="4487">
                  <c:v>8.93311894350003E-17</c:v>
                </c:pt>
                <c:pt idx="4488">
                  <c:v>9.15681538790003E-17</c:v>
                </c:pt>
                <c:pt idx="4489">
                  <c:v>8.75461194730003E-17</c:v>
                </c:pt>
                <c:pt idx="4490">
                  <c:v>8.67828687130003E-17</c:v>
                </c:pt>
                <c:pt idx="4491">
                  <c:v>7.78037785090003E-17</c:v>
                </c:pt>
                <c:pt idx="4492">
                  <c:v>7.36036749460003E-17</c:v>
                </c:pt>
                <c:pt idx="4493">
                  <c:v>6.88662527330003E-17</c:v>
                </c:pt>
                <c:pt idx="4494">
                  <c:v>5.59246163430002E-17</c:v>
                </c:pt>
                <c:pt idx="4495">
                  <c:v>6.1273442486E-17</c:v>
                </c:pt>
                <c:pt idx="4496">
                  <c:v>6.73240380740002E-17</c:v>
                </c:pt>
                <c:pt idx="4497">
                  <c:v>8.96987499760003E-17</c:v>
                </c:pt>
                <c:pt idx="4498">
                  <c:v>7.60408314010003E-17</c:v>
                </c:pt>
                <c:pt idx="4499">
                  <c:v>8.16683615860003E-17</c:v>
                </c:pt>
                <c:pt idx="4500">
                  <c:v>8.49405505740003E-17</c:v>
                </c:pt>
                <c:pt idx="4501">
                  <c:v>8.04714706560003E-17</c:v>
                </c:pt>
                <c:pt idx="4502">
                  <c:v>8.44264357520003E-17</c:v>
                </c:pt>
                <c:pt idx="4503">
                  <c:v>7.83203461630003E-17</c:v>
                </c:pt>
                <c:pt idx="4504">
                  <c:v>9.78676144540003E-17</c:v>
                </c:pt>
                <c:pt idx="4505">
                  <c:v>8.00259388430003E-17</c:v>
                </c:pt>
                <c:pt idx="4506">
                  <c:v>5.78802699870003E-17</c:v>
                </c:pt>
                <c:pt idx="4507">
                  <c:v>6.47933450610003E-17</c:v>
                </c:pt>
                <c:pt idx="4508">
                  <c:v>7.75179476820003E-17</c:v>
                </c:pt>
                <c:pt idx="4509">
                  <c:v>6.85286802890003E-17</c:v>
                </c:pt>
                <c:pt idx="4510">
                  <c:v>5.74623837510003E-17</c:v>
                </c:pt>
                <c:pt idx="4511">
                  <c:v>7.88572494700003E-17</c:v>
                </c:pt>
                <c:pt idx="4512">
                  <c:v>7.82829735290003E-17</c:v>
                </c:pt>
                <c:pt idx="4513">
                  <c:v>7.67797699370003E-17</c:v>
                </c:pt>
                <c:pt idx="4514">
                  <c:v>6.80660887660003E-17</c:v>
                </c:pt>
                <c:pt idx="4515">
                  <c:v>7.50526445060003E-17</c:v>
                </c:pt>
                <c:pt idx="4516">
                  <c:v>7.68965807160003E-17</c:v>
                </c:pt>
                <c:pt idx="4517">
                  <c:v>5.7751448756E-17</c:v>
                </c:pt>
                <c:pt idx="4518">
                  <c:v>5.0636895966E-17</c:v>
                </c:pt>
                <c:pt idx="4519">
                  <c:v>5.98522092250003E-17</c:v>
                </c:pt>
                <c:pt idx="4520">
                  <c:v>4.9920636501E-17</c:v>
                </c:pt>
                <c:pt idx="4521">
                  <c:v>5.0687004387E-17</c:v>
                </c:pt>
                <c:pt idx="4522">
                  <c:v>5.93683225350003E-17</c:v>
                </c:pt>
                <c:pt idx="4523">
                  <c:v>5.52064437500001E-17</c:v>
                </c:pt>
                <c:pt idx="4524">
                  <c:v>3.7928545505E-17</c:v>
                </c:pt>
                <c:pt idx="4525">
                  <c:v>3.0876779521E-17</c:v>
                </c:pt>
                <c:pt idx="4526">
                  <c:v>4.0311201185E-17</c:v>
                </c:pt>
                <c:pt idx="4527">
                  <c:v>5.85962790060003E-17</c:v>
                </c:pt>
                <c:pt idx="4528">
                  <c:v>5.58635803590003E-17</c:v>
                </c:pt>
                <c:pt idx="4529">
                  <c:v>4.0770873069E-17</c:v>
                </c:pt>
                <c:pt idx="4530">
                  <c:v>3.2001025815E-17</c:v>
                </c:pt>
                <c:pt idx="4531">
                  <c:v>4.7384096796E-17</c:v>
                </c:pt>
                <c:pt idx="4532">
                  <c:v>7.74883984450003E-17</c:v>
                </c:pt>
                <c:pt idx="4533">
                  <c:v>5.85374258790003E-17</c:v>
                </c:pt>
                <c:pt idx="4534">
                  <c:v>4.80978998420002E-17</c:v>
                </c:pt>
                <c:pt idx="4535">
                  <c:v>4.2948128106E-17</c:v>
                </c:pt>
                <c:pt idx="4536">
                  <c:v>3.9439653163E-17</c:v>
                </c:pt>
                <c:pt idx="4537">
                  <c:v>3.1160697899E-17</c:v>
                </c:pt>
                <c:pt idx="4538">
                  <c:v>3.672969604E-17</c:v>
                </c:pt>
                <c:pt idx="4539">
                  <c:v>3.8872058749E-17</c:v>
                </c:pt>
                <c:pt idx="4540">
                  <c:v>5.0240294029E-17</c:v>
                </c:pt>
                <c:pt idx="4541">
                  <c:v>4.0574576246E-17</c:v>
                </c:pt>
                <c:pt idx="4542">
                  <c:v>4.2022892975E-17</c:v>
                </c:pt>
                <c:pt idx="4543">
                  <c:v>3.7546423865E-17</c:v>
                </c:pt>
                <c:pt idx="4544">
                  <c:v>3.7761529868E-17</c:v>
                </c:pt>
                <c:pt idx="4545">
                  <c:v>4.2958563392E-17</c:v>
                </c:pt>
                <c:pt idx="4546">
                  <c:v>3.5112305506E-17</c:v>
                </c:pt>
                <c:pt idx="4547">
                  <c:v>3.5075787843E-17</c:v>
                </c:pt>
                <c:pt idx="4548">
                  <c:v>3.3757245594E-17</c:v>
                </c:pt>
                <c:pt idx="4549">
                  <c:v>3.3801861007E-17</c:v>
                </c:pt>
                <c:pt idx="4550">
                  <c:v>4.1087446175E-17</c:v>
                </c:pt>
                <c:pt idx="4551">
                  <c:v>4.1385023954E-17</c:v>
                </c:pt>
                <c:pt idx="4552">
                  <c:v>4.2073133625E-17</c:v>
                </c:pt>
                <c:pt idx="4553">
                  <c:v>4.0538889067E-17</c:v>
                </c:pt>
                <c:pt idx="4554">
                  <c:v>4.8045206244E-17</c:v>
                </c:pt>
                <c:pt idx="4555">
                  <c:v>4.1836806677E-17</c:v>
                </c:pt>
                <c:pt idx="4556">
                  <c:v>4.5459172948E-17</c:v>
                </c:pt>
                <c:pt idx="4557">
                  <c:v>4.40026519080001E-17</c:v>
                </c:pt>
                <c:pt idx="4558">
                  <c:v>3.4788019894E-17</c:v>
                </c:pt>
                <c:pt idx="4559">
                  <c:v>4.4931181326E-17</c:v>
                </c:pt>
                <c:pt idx="4560">
                  <c:v>4.1903454733E-17</c:v>
                </c:pt>
                <c:pt idx="4561">
                  <c:v>1.8576470898E-16</c:v>
                </c:pt>
                <c:pt idx="4562">
                  <c:v>4.1496486476E-16</c:v>
                </c:pt>
                <c:pt idx="4563">
                  <c:v>9.98654529320003E-17</c:v>
                </c:pt>
                <c:pt idx="4564">
                  <c:v>4.1484601226E-17</c:v>
                </c:pt>
                <c:pt idx="4565">
                  <c:v>3.9310616831E-17</c:v>
                </c:pt>
                <c:pt idx="4566">
                  <c:v>3.3369282601E-17</c:v>
                </c:pt>
                <c:pt idx="4567">
                  <c:v>3.3047489287E-17</c:v>
                </c:pt>
                <c:pt idx="4568">
                  <c:v>3.3521636896E-17</c:v>
                </c:pt>
                <c:pt idx="4569">
                  <c:v>3.6976198273E-17</c:v>
                </c:pt>
                <c:pt idx="4570">
                  <c:v>3.7179372362E-17</c:v>
                </c:pt>
                <c:pt idx="4571">
                  <c:v>4.5502550714E-17</c:v>
                </c:pt>
                <c:pt idx="4572">
                  <c:v>4.4360152096E-17</c:v>
                </c:pt>
                <c:pt idx="4573">
                  <c:v>3.7416474964E-17</c:v>
                </c:pt>
                <c:pt idx="4574">
                  <c:v>4.6234808635E-17</c:v>
                </c:pt>
                <c:pt idx="4575">
                  <c:v>4.2047894116E-17</c:v>
                </c:pt>
                <c:pt idx="4576">
                  <c:v>3.130637944E-17</c:v>
                </c:pt>
                <c:pt idx="4577">
                  <c:v>2.7270059558E-17</c:v>
                </c:pt>
                <c:pt idx="4578">
                  <c:v>5.65879932120001E-17</c:v>
                </c:pt>
                <c:pt idx="4579">
                  <c:v>6.78954799530003E-17</c:v>
                </c:pt>
                <c:pt idx="4580">
                  <c:v>4.96658749E-17</c:v>
                </c:pt>
                <c:pt idx="4581">
                  <c:v>4.2644585449E-17</c:v>
                </c:pt>
                <c:pt idx="4582">
                  <c:v>4.3037105987E-17</c:v>
                </c:pt>
                <c:pt idx="4583">
                  <c:v>4.6273390764E-17</c:v>
                </c:pt>
                <c:pt idx="4584">
                  <c:v>4.9091663723E-17</c:v>
                </c:pt>
                <c:pt idx="4585">
                  <c:v>5.50756970060003E-17</c:v>
                </c:pt>
                <c:pt idx="4586">
                  <c:v>6.26604016890003E-17</c:v>
                </c:pt>
                <c:pt idx="4587">
                  <c:v>5.2544029423E-17</c:v>
                </c:pt>
                <c:pt idx="4588">
                  <c:v>5.1222724711E-17</c:v>
                </c:pt>
                <c:pt idx="4589">
                  <c:v>6.30504914610002E-17</c:v>
                </c:pt>
                <c:pt idx="4590">
                  <c:v>7.25029645090003E-17</c:v>
                </c:pt>
                <c:pt idx="4591">
                  <c:v>5.5109338716E-17</c:v>
                </c:pt>
                <c:pt idx="4592">
                  <c:v>4.9007162979E-17</c:v>
                </c:pt>
                <c:pt idx="4593">
                  <c:v>5.83774625470002E-17</c:v>
                </c:pt>
                <c:pt idx="4594">
                  <c:v>5.97401618180003E-17</c:v>
                </c:pt>
                <c:pt idx="4595">
                  <c:v>6.30232272720003E-17</c:v>
                </c:pt>
                <c:pt idx="4596">
                  <c:v>5.1782797385E-17</c:v>
                </c:pt>
                <c:pt idx="4597">
                  <c:v>4.2851677293E-17</c:v>
                </c:pt>
                <c:pt idx="4598">
                  <c:v>5.96444541300002E-17</c:v>
                </c:pt>
                <c:pt idx="4599">
                  <c:v>6.1287101982E-17</c:v>
                </c:pt>
                <c:pt idx="4600">
                  <c:v>7.17573194080002E-17</c:v>
                </c:pt>
                <c:pt idx="4601">
                  <c:v>9.96761638460003E-17</c:v>
                </c:pt>
                <c:pt idx="4602">
                  <c:v>7.02153065410003E-17</c:v>
                </c:pt>
                <c:pt idx="4603">
                  <c:v>4.8012519782E-17</c:v>
                </c:pt>
                <c:pt idx="4604">
                  <c:v>4.6692397283E-17</c:v>
                </c:pt>
                <c:pt idx="4605">
                  <c:v>6.24999677500003E-17</c:v>
                </c:pt>
                <c:pt idx="4606">
                  <c:v>5.0814170723E-17</c:v>
                </c:pt>
                <c:pt idx="4607">
                  <c:v>4.9721333424E-17</c:v>
                </c:pt>
                <c:pt idx="4608">
                  <c:v>7.21511754620002E-17</c:v>
                </c:pt>
                <c:pt idx="4609">
                  <c:v>7.70547264860003E-17</c:v>
                </c:pt>
                <c:pt idx="4610">
                  <c:v>7.56567666780003E-17</c:v>
                </c:pt>
                <c:pt idx="4611">
                  <c:v>7.67148710170003E-17</c:v>
                </c:pt>
                <c:pt idx="4612">
                  <c:v>7.80971829890003E-17</c:v>
                </c:pt>
                <c:pt idx="4613">
                  <c:v>7.42205034300003E-17</c:v>
                </c:pt>
                <c:pt idx="4614">
                  <c:v>9.04264466790003E-17</c:v>
                </c:pt>
                <c:pt idx="4615">
                  <c:v>6.69742272540002E-17</c:v>
                </c:pt>
                <c:pt idx="4616">
                  <c:v>6.3525984477E-17</c:v>
                </c:pt>
                <c:pt idx="4617">
                  <c:v>9.22609458210003E-17</c:v>
                </c:pt>
                <c:pt idx="4618">
                  <c:v>1.0476218365E-16</c:v>
                </c:pt>
                <c:pt idx="4619">
                  <c:v>7.54577258190003E-17</c:v>
                </c:pt>
                <c:pt idx="4620">
                  <c:v>8.97593402530003E-17</c:v>
                </c:pt>
                <c:pt idx="4621">
                  <c:v>9.33506510550003E-17</c:v>
                </c:pt>
                <c:pt idx="4622">
                  <c:v>8.26811769840003E-17</c:v>
                </c:pt>
                <c:pt idx="4623">
                  <c:v>7.92838885000003E-17</c:v>
                </c:pt>
                <c:pt idx="4624">
                  <c:v>1.0251438358E-16</c:v>
                </c:pt>
                <c:pt idx="4625">
                  <c:v>8.12933436810003E-17</c:v>
                </c:pt>
                <c:pt idx="4626">
                  <c:v>7.99932938150003E-17</c:v>
                </c:pt>
                <c:pt idx="4627">
                  <c:v>9.12892474000003E-17</c:v>
                </c:pt>
                <c:pt idx="4628">
                  <c:v>9.66399800250003E-17</c:v>
                </c:pt>
                <c:pt idx="4629">
                  <c:v>8.41755235190003E-17</c:v>
                </c:pt>
                <c:pt idx="4630">
                  <c:v>7.47254299510003E-17</c:v>
                </c:pt>
                <c:pt idx="4631">
                  <c:v>7.97922048990003E-17</c:v>
                </c:pt>
                <c:pt idx="4632">
                  <c:v>7.89091009340003E-17</c:v>
                </c:pt>
                <c:pt idx="4633">
                  <c:v>8.50499176640002E-17</c:v>
                </c:pt>
                <c:pt idx="4634">
                  <c:v>8.91075824760003E-17</c:v>
                </c:pt>
                <c:pt idx="4635">
                  <c:v>7.93902240320003E-17</c:v>
                </c:pt>
                <c:pt idx="4636">
                  <c:v>7.94389648730003E-17</c:v>
                </c:pt>
                <c:pt idx="4637">
                  <c:v>7.97332202600003E-17</c:v>
                </c:pt>
                <c:pt idx="4638">
                  <c:v>6.5960779167E-17</c:v>
                </c:pt>
                <c:pt idx="4639">
                  <c:v>6.14267707350002E-17</c:v>
                </c:pt>
                <c:pt idx="4640">
                  <c:v>5.4945122087E-17</c:v>
                </c:pt>
                <c:pt idx="4641">
                  <c:v>5.8728905264E-17</c:v>
                </c:pt>
                <c:pt idx="4642">
                  <c:v>7.15699407640001E-17</c:v>
                </c:pt>
                <c:pt idx="4643">
                  <c:v>8.17263631670003E-17</c:v>
                </c:pt>
                <c:pt idx="4644">
                  <c:v>7.50178481520003E-17</c:v>
                </c:pt>
                <c:pt idx="4645">
                  <c:v>7.08868166520003E-17</c:v>
                </c:pt>
                <c:pt idx="4646">
                  <c:v>7.76196277350003E-17</c:v>
                </c:pt>
                <c:pt idx="4647">
                  <c:v>7.86602688460003E-17</c:v>
                </c:pt>
                <c:pt idx="4648">
                  <c:v>8.31781599470003E-17</c:v>
                </c:pt>
                <c:pt idx="4649">
                  <c:v>8.48903731950003E-17</c:v>
                </c:pt>
                <c:pt idx="4650">
                  <c:v>7.01899049540003E-17</c:v>
                </c:pt>
                <c:pt idx="4651">
                  <c:v>5.94369977740002E-17</c:v>
                </c:pt>
                <c:pt idx="4652">
                  <c:v>8.02269888460003E-17</c:v>
                </c:pt>
                <c:pt idx="4653">
                  <c:v>9.87788520780003E-17</c:v>
                </c:pt>
                <c:pt idx="4654">
                  <c:v>9.87777517450003E-17</c:v>
                </c:pt>
                <c:pt idx="4655">
                  <c:v>8.14929034570003E-17</c:v>
                </c:pt>
                <c:pt idx="4656">
                  <c:v>7.37762143210003E-17</c:v>
                </c:pt>
                <c:pt idx="4657">
                  <c:v>7.22823579260003E-17</c:v>
                </c:pt>
                <c:pt idx="4658">
                  <c:v>8.44507694790003E-17</c:v>
                </c:pt>
                <c:pt idx="4659">
                  <c:v>8.55778201230003E-17</c:v>
                </c:pt>
                <c:pt idx="4660">
                  <c:v>7.78572360110003E-17</c:v>
                </c:pt>
                <c:pt idx="4661">
                  <c:v>9.33174045350003E-17</c:v>
                </c:pt>
                <c:pt idx="4662">
                  <c:v>9.24683407100003E-17</c:v>
                </c:pt>
                <c:pt idx="4663">
                  <c:v>8.45536752140003E-17</c:v>
                </c:pt>
                <c:pt idx="4664">
                  <c:v>9.80148106500003E-17</c:v>
                </c:pt>
                <c:pt idx="4665">
                  <c:v>1.1241007027E-16</c:v>
                </c:pt>
                <c:pt idx="4666">
                  <c:v>1.1083450836E-16</c:v>
                </c:pt>
                <c:pt idx="4667">
                  <c:v>1.2539436181E-16</c:v>
                </c:pt>
                <c:pt idx="4668">
                  <c:v>1.00650055E-16</c:v>
                </c:pt>
                <c:pt idx="4669">
                  <c:v>1.1703329445E-16</c:v>
                </c:pt>
                <c:pt idx="4670">
                  <c:v>1.3488221244E-16</c:v>
                </c:pt>
                <c:pt idx="4671">
                  <c:v>1.3935828753E-16</c:v>
                </c:pt>
                <c:pt idx="4672">
                  <c:v>1.0509950792E-16</c:v>
                </c:pt>
                <c:pt idx="4673">
                  <c:v>1.1627380968E-16</c:v>
                </c:pt>
                <c:pt idx="4674">
                  <c:v>1.4977119374E-16</c:v>
                </c:pt>
                <c:pt idx="4675">
                  <c:v>1.315869971E-16</c:v>
                </c:pt>
                <c:pt idx="4676">
                  <c:v>1.2111345971E-16</c:v>
                </c:pt>
                <c:pt idx="4677">
                  <c:v>1.4214895938E-16</c:v>
                </c:pt>
                <c:pt idx="4678">
                  <c:v>1.6651934333E-16</c:v>
                </c:pt>
                <c:pt idx="4679">
                  <c:v>1.6159340848E-16</c:v>
                </c:pt>
                <c:pt idx="4680">
                  <c:v>1.7865769214E-16</c:v>
                </c:pt>
                <c:pt idx="4681">
                  <c:v>1.5746489516E-16</c:v>
                </c:pt>
                <c:pt idx="4682">
                  <c:v>1.1359062632E-16</c:v>
                </c:pt>
                <c:pt idx="4683">
                  <c:v>1.2085535706E-16</c:v>
                </c:pt>
                <c:pt idx="4684">
                  <c:v>1.460761791E-16</c:v>
                </c:pt>
                <c:pt idx="4685">
                  <c:v>1.2264546926E-16</c:v>
                </c:pt>
                <c:pt idx="4686">
                  <c:v>1.3083868761E-16</c:v>
                </c:pt>
                <c:pt idx="4687">
                  <c:v>1.3843512936E-16</c:v>
                </c:pt>
                <c:pt idx="4688">
                  <c:v>1.5218303331E-16</c:v>
                </c:pt>
                <c:pt idx="4689">
                  <c:v>1.355638079E-16</c:v>
                </c:pt>
                <c:pt idx="4690">
                  <c:v>1.1226877718E-16</c:v>
                </c:pt>
                <c:pt idx="4691">
                  <c:v>9.68320939730003E-17</c:v>
                </c:pt>
                <c:pt idx="4692">
                  <c:v>8.82944748210003E-17</c:v>
                </c:pt>
                <c:pt idx="4693">
                  <c:v>8.79738251350003E-17</c:v>
                </c:pt>
                <c:pt idx="4694">
                  <c:v>8.09951169730003E-17</c:v>
                </c:pt>
                <c:pt idx="4695">
                  <c:v>8.65234459410003E-17</c:v>
                </c:pt>
                <c:pt idx="4696">
                  <c:v>9.37288317660003E-17</c:v>
                </c:pt>
                <c:pt idx="4697">
                  <c:v>9.66672543110003E-17</c:v>
                </c:pt>
                <c:pt idx="4698">
                  <c:v>1.224839968E-16</c:v>
                </c:pt>
                <c:pt idx="4699">
                  <c:v>1.2092586652E-16</c:v>
                </c:pt>
                <c:pt idx="4700">
                  <c:v>1.0338002698E-16</c:v>
                </c:pt>
                <c:pt idx="4701">
                  <c:v>1.0624693173E-16</c:v>
                </c:pt>
                <c:pt idx="4702">
                  <c:v>9.32972320610003E-17</c:v>
                </c:pt>
                <c:pt idx="4703">
                  <c:v>9.36072118840003E-17</c:v>
                </c:pt>
                <c:pt idx="4704">
                  <c:v>8.26635210470003E-17</c:v>
                </c:pt>
                <c:pt idx="4705">
                  <c:v>7.48093651980003E-17</c:v>
                </c:pt>
                <c:pt idx="4706">
                  <c:v>7.83500511610003E-17</c:v>
                </c:pt>
                <c:pt idx="4707">
                  <c:v>7.57978405420003E-17</c:v>
                </c:pt>
                <c:pt idx="4708">
                  <c:v>8.37994547290003E-17</c:v>
                </c:pt>
                <c:pt idx="4709">
                  <c:v>8.02395214410003E-17</c:v>
                </c:pt>
                <c:pt idx="4710">
                  <c:v>8.34859282710003E-17</c:v>
                </c:pt>
                <c:pt idx="4711">
                  <c:v>1.1286752131E-16</c:v>
                </c:pt>
                <c:pt idx="4712">
                  <c:v>1.2342031395E-16</c:v>
                </c:pt>
                <c:pt idx="4713">
                  <c:v>8.73671105220003E-17</c:v>
                </c:pt>
                <c:pt idx="4714">
                  <c:v>7.88903469620003E-17</c:v>
                </c:pt>
                <c:pt idx="4715">
                  <c:v>7.43180939350003E-17</c:v>
                </c:pt>
                <c:pt idx="4716">
                  <c:v>7.61397169000003E-17</c:v>
                </c:pt>
                <c:pt idx="4717">
                  <c:v>5.95567069720003E-17</c:v>
                </c:pt>
                <c:pt idx="4718">
                  <c:v>6.74728095210003E-17</c:v>
                </c:pt>
                <c:pt idx="4719">
                  <c:v>7.87353802670003E-17</c:v>
                </c:pt>
                <c:pt idx="4720">
                  <c:v>7.21679424130003E-17</c:v>
                </c:pt>
                <c:pt idx="4721">
                  <c:v>6.54775127930001E-17</c:v>
                </c:pt>
                <c:pt idx="4722">
                  <c:v>7.17018861350003E-17</c:v>
                </c:pt>
                <c:pt idx="4723">
                  <c:v>8.18580066860003E-17</c:v>
                </c:pt>
                <c:pt idx="4724">
                  <c:v>7.97434900010003E-17</c:v>
                </c:pt>
                <c:pt idx="4725">
                  <c:v>7.79713545210003E-17</c:v>
                </c:pt>
                <c:pt idx="4726">
                  <c:v>8.19240450500003E-17</c:v>
                </c:pt>
                <c:pt idx="4727">
                  <c:v>8.94105940710003E-17</c:v>
                </c:pt>
                <c:pt idx="4728">
                  <c:v>8.33864258570003E-17</c:v>
                </c:pt>
                <c:pt idx="4729">
                  <c:v>6.63911170090002E-17</c:v>
                </c:pt>
                <c:pt idx="4730">
                  <c:v>6.03966098370003E-17</c:v>
                </c:pt>
                <c:pt idx="4731">
                  <c:v>5.82926193500003E-17</c:v>
                </c:pt>
                <c:pt idx="4732">
                  <c:v>9.07982859270003E-17</c:v>
                </c:pt>
                <c:pt idx="4733">
                  <c:v>8.22394059050003E-17</c:v>
                </c:pt>
                <c:pt idx="4734">
                  <c:v>8.38461157980003E-17</c:v>
                </c:pt>
                <c:pt idx="4735">
                  <c:v>7.85631909230003E-17</c:v>
                </c:pt>
                <c:pt idx="4736">
                  <c:v>6.43534316260003E-17</c:v>
                </c:pt>
                <c:pt idx="4737">
                  <c:v>7.96945217460003E-17</c:v>
                </c:pt>
                <c:pt idx="4738">
                  <c:v>9.12908347980003E-17</c:v>
                </c:pt>
                <c:pt idx="4739">
                  <c:v>1.0035017209E-16</c:v>
                </c:pt>
                <c:pt idx="4740">
                  <c:v>1.0459837569E-16</c:v>
                </c:pt>
                <c:pt idx="4741">
                  <c:v>8.73228694720003E-17</c:v>
                </c:pt>
                <c:pt idx="4742">
                  <c:v>9.33506637270003E-17</c:v>
                </c:pt>
                <c:pt idx="4743">
                  <c:v>1.273857218E-16</c:v>
                </c:pt>
                <c:pt idx="4744">
                  <c:v>8.24180635050003E-17</c:v>
                </c:pt>
                <c:pt idx="4745">
                  <c:v>6.0920817213E-17</c:v>
                </c:pt>
                <c:pt idx="4746">
                  <c:v>6.93579270870003E-17</c:v>
                </c:pt>
                <c:pt idx="4747">
                  <c:v>7.27312044050003E-17</c:v>
                </c:pt>
                <c:pt idx="4748">
                  <c:v>5.4472603364E-17</c:v>
                </c:pt>
                <c:pt idx="4749">
                  <c:v>5.1916340626E-17</c:v>
                </c:pt>
                <c:pt idx="4750">
                  <c:v>8.16444446560003E-17</c:v>
                </c:pt>
                <c:pt idx="4751">
                  <c:v>9.00023660990003E-17</c:v>
                </c:pt>
                <c:pt idx="4752">
                  <c:v>7.42889501960002E-17</c:v>
                </c:pt>
                <c:pt idx="4753">
                  <c:v>7.11085064590003E-17</c:v>
                </c:pt>
                <c:pt idx="4754">
                  <c:v>7.53760984130003E-17</c:v>
                </c:pt>
                <c:pt idx="4755">
                  <c:v>7.19340203080003E-17</c:v>
                </c:pt>
                <c:pt idx="4756">
                  <c:v>7.13976055270003E-17</c:v>
                </c:pt>
                <c:pt idx="4757">
                  <c:v>6.5243873317E-17</c:v>
                </c:pt>
                <c:pt idx="4758">
                  <c:v>7.05022512000003E-17</c:v>
                </c:pt>
                <c:pt idx="4759">
                  <c:v>8.69539959550003E-17</c:v>
                </c:pt>
                <c:pt idx="4760">
                  <c:v>9.42842597220003E-17</c:v>
                </c:pt>
                <c:pt idx="4761">
                  <c:v>8.56766854850003E-17</c:v>
                </c:pt>
                <c:pt idx="4762">
                  <c:v>7.28621624340003E-17</c:v>
                </c:pt>
                <c:pt idx="4763">
                  <c:v>7.39043971380003E-17</c:v>
                </c:pt>
                <c:pt idx="4764">
                  <c:v>9.65822853210003E-17</c:v>
                </c:pt>
                <c:pt idx="4765">
                  <c:v>7.54532195250003E-17</c:v>
                </c:pt>
                <c:pt idx="4766">
                  <c:v>7.92072475910003E-17</c:v>
                </c:pt>
                <c:pt idx="4767">
                  <c:v>1.0336910143E-16</c:v>
                </c:pt>
                <c:pt idx="4768">
                  <c:v>9.53236835120003E-17</c:v>
                </c:pt>
                <c:pt idx="4769">
                  <c:v>9.93960483840003E-17</c:v>
                </c:pt>
                <c:pt idx="4770">
                  <c:v>9.57182490050003E-17</c:v>
                </c:pt>
                <c:pt idx="4771">
                  <c:v>9.73669412790003E-17</c:v>
                </c:pt>
                <c:pt idx="4772">
                  <c:v>7.78449684350003E-17</c:v>
                </c:pt>
                <c:pt idx="4773">
                  <c:v>5.865173867E-17</c:v>
                </c:pt>
                <c:pt idx="4774">
                  <c:v>5.45629940310003E-17</c:v>
                </c:pt>
                <c:pt idx="4775">
                  <c:v>6.88791046890001E-17</c:v>
                </c:pt>
                <c:pt idx="4776">
                  <c:v>9.34661560550003E-17</c:v>
                </c:pt>
                <c:pt idx="4777">
                  <c:v>7.96786906030003E-17</c:v>
                </c:pt>
                <c:pt idx="4778">
                  <c:v>9.22494922140003E-17</c:v>
                </c:pt>
                <c:pt idx="4779">
                  <c:v>1.1357744732E-16</c:v>
                </c:pt>
                <c:pt idx="4780">
                  <c:v>1.0009506479E-16</c:v>
                </c:pt>
                <c:pt idx="4781">
                  <c:v>8.80241693220003E-17</c:v>
                </c:pt>
                <c:pt idx="4782">
                  <c:v>1.0699788602E-16</c:v>
                </c:pt>
                <c:pt idx="4783">
                  <c:v>9.07896027110003E-17</c:v>
                </c:pt>
                <c:pt idx="4784">
                  <c:v>8.80911473620003E-17</c:v>
                </c:pt>
                <c:pt idx="4785">
                  <c:v>7.70449538760003E-17</c:v>
                </c:pt>
                <c:pt idx="4786">
                  <c:v>8.48585124740003E-17</c:v>
                </c:pt>
                <c:pt idx="4787">
                  <c:v>1.0377535791E-16</c:v>
                </c:pt>
                <c:pt idx="4788">
                  <c:v>8.39912713750003E-17</c:v>
                </c:pt>
                <c:pt idx="4789">
                  <c:v>7.28324050960003E-17</c:v>
                </c:pt>
                <c:pt idx="4790">
                  <c:v>7.95923946010003E-17</c:v>
                </c:pt>
                <c:pt idx="4791">
                  <c:v>1.2022690132E-16</c:v>
                </c:pt>
                <c:pt idx="4792">
                  <c:v>8.60121840530003E-17</c:v>
                </c:pt>
                <c:pt idx="4793">
                  <c:v>7.21731264780003E-17</c:v>
                </c:pt>
                <c:pt idx="4794">
                  <c:v>9.82778012280003E-17</c:v>
                </c:pt>
                <c:pt idx="4795">
                  <c:v>1.0423405428E-16</c:v>
                </c:pt>
                <c:pt idx="4796">
                  <c:v>9.53323708140003E-17</c:v>
                </c:pt>
                <c:pt idx="4797">
                  <c:v>1.0023762649E-16</c:v>
                </c:pt>
                <c:pt idx="4798">
                  <c:v>1.0031301907E-16</c:v>
                </c:pt>
                <c:pt idx="4799">
                  <c:v>1.0530711918E-16</c:v>
                </c:pt>
                <c:pt idx="4800">
                  <c:v>8.78364335770003E-17</c:v>
                </c:pt>
                <c:pt idx="4801">
                  <c:v>8.69938523680003E-17</c:v>
                </c:pt>
                <c:pt idx="4802">
                  <c:v>6.57589167530003E-17</c:v>
                </c:pt>
                <c:pt idx="4803">
                  <c:v>7.79111041520003E-17</c:v>
                </c:pt>
                <c:pt idx="4804">
                  <c:v>8.76131342790003E-17</c:v>
                </c:pt>
                <c:pt idx="4805">
                  <c:v>7.4270548963E-17</c:v>
                </c:pt>
                <c:pt idx="4806">
                  <c:v>6.93143472240003E-17</c:v>
                </c:pt>
                <c:pt idx="4807">
                  <c:v>8.01163203720003E-17</c:v>
                </c:pt>
                <c:pt idx="4808">
                  <c:v>9.80242848290003E-17</c:v>
                </c:pt>
                <c:pt idx="4809">
                  <c:v>7.21147193110003E-17</c:v>
                </c:pt>
                <c:pt idx="4810">
                  <c:v>7.0470872281E-17</c:v>
                </c:pt>
                <c:pt idx="4811">
                  <c:v>7.02724482210003E-17</c:v>
                </c:pt>
                <c:pt idx="4812">
                  <c:v>6.2070253623E-17</c:v>
                </c:pt>
                <c:pt idx="4813">
                  <c:v>7.54163939160003E-17</c:v>
                </c:pt>
                <c:pt idx="4814">
                  <c:v>8.59610532550003E-17</c:v>
                </c:pt>
                <c:pt idx="4815">
                  <c:v>6.90066368020003E-17</c:v>
                </c:pt>
                <c:pt idx="4816">
                  <c:v>5.88647630920001E-17</c:v>
                </c:pt>
                <c:pt idx="4817">
                  <c:v>6.99515005430003E-17</c:v>
                </c:pt>
                <c:pt idx="4818">
                  <c:v>7.99301503930003E-17</c:v>
                </c:pt>
                <c:pt idx="4819">
                  <c:v>5.88362768620002E-17</c:v>
                </c:pt>
                <c:pt idx="4820">
                  <c:v>6.27242942840003E-17</c:v>
                </c:pt>
                <c:pt idx="4821">
                  <c:v>8.03183032090003E-17</c:v>
                </c:pt>
                <c:pt idx="4822">
                  <c:v>6.73250855790001E-17</c:v>
                </c:pt>
                <c:pt idx="4823">
                  <c:v>7.24038691680003E-17</c:v>
                </c:pt>
                <c:pt idx="4824">
                  <c:v>5.67140398960003E-17</c:v>
                </c:pt>
                <c:pt idx="4825">
                  <c:v>5.4105018691E-17</c:v>
                </c:pt>
                <c:pt idx="4826">
                  <c:v>7.36455173430003E-17</c:v>
                </c:pt>
                <c:pt idx="4827">
                  <c:v>6.57060902510003E-17</c:v>
                </c:pt>
                <c:pt idx="4828">
                  <c:v>5.6441075133E-17</c:v>
                </c:pt>
                <c:pt idx="4829">
                  <c:v>5.0075883584E-17</c:v>
                </c:pt>
                <c:pt idx="4830">
                  <c:v>7.56239718340003E-17</c:v>
                </c:pt>
                <c:pt idx="4831">
                  <c:v>7.85907611760003E-17</c:v>
                </c:pt>
                <c:pt idx="4832">
                  <c:v>4.84967812340003E-17</c:v>
                </c:pt>
                <c:pt idx="4833">
                  <c:v>5.57541119760002E-17</c:v>
                </c:pt>
                <c:pt idx="4834">
                  <c:v>5.33963339180003E-17</c:v>
                </c:pt>
                <c:pt idx="4835">
                  <c:v>3.9992401534E-17</c:v>
                </c:pt>
                <c:pt idx="4836">
                  <c:v>4.23861718320003E-17</c:v>
                </c:pt>
                <c:pt idx="4837">
                  <c:v>5.99863222360003E-17</c:v>
                </c:pt>
                <c:pt idx="4838">
                  <c:v>5.55617236590002E-17</c:v>
                </c:pt>
                <c:pt idx="4839">
                  <c:v>4.5096850259E-17</c:v>
                </c:pt>
                <c:pt idx="4840">
                  <c:v>5.58784203960001E-17</c:v>
                </c:pt>
                <c:pt idx="4841">
                  <c:v>6.12140323200002E-17</c:v>
                </c:pt>
                <c:pt idx="4842">
                  <c:v>4.605762971E-17</c:v>
                </c:pt>
                <c:pt idx="4843">
                  <c:v>3.4773984377E-17</c:v>
                </c:pt>
                <c:pt idx="4844">
                  <c:v>3.9466674797E-17</c:v>
                </c:pt>
                <c:pt idx="4845">
                  <c:v>6.07064838490003E-17</c:v>
                </c:pt>
                <c:pt idx="4846">
                  <c:v>6.3264819378E-17</c:v>
                </c:pt>
                <c:pt idx="4847">
                  <c:v>6.1205347699E-17</c:v>
                </c:pt>
                <c:pt idx="4848">
                  <c:v>5.07825368790003E-17</c:v>
                </c:pt>
                <c:pt idx="4849">
                  <c:v>5.57703376930001E-17</c:v>
                </c:pt>
                <c:pt idx="4850">
                  <c:v>4.8403599748E-17</c:v>
                </c:pt>
                <c:pt idx="4851">
                  <c:v>5.6427778358E-17</c:v>
                </c:pt>
                <c:pt idx="4852">
                  <c:v>8.60822947390002E-17</c:v>
                </c:pt>
                <c:pt idx="4853">
                  <c:v>7.169589861E-17</c:v>
                </c:pt>
                <c:pt idx="4854">
                  <c:v>5.75384172250003E-17</c:v>
                </c:pt>
                <c:pt idx="4855">
                  <c:v>6.72339285100003E-17</c:v>
                </c:pt>
                <c:pt idx="4856">
                  <c:v>6.36214938910003E-17</c:v>
                </c:pt>
                <c:pt idx="4857">
                  <c:v>5.392461859E-17</c:v>
                </c:pt>
                <c:pt idx="4858">
                  <c:v>3.7168106599E-17</c:v>
                </c:pt>
                <c:pt idx="4859">
                  <c:v>4.3930837542E-17</c:v>
                </c:pt>
                <c:pt idx="4860">
                  <c:v>4.91646391230003E-17</c:v>
                </c:pt>
                <c:pt idx="4861">
                  <c:v>4.5052147168E-17</c:v>
                </c:pt>
                <c:pt idx="4862">
                  <c:v>3.7783459953E-17</c:v>
                </c:pt>
                <c:pt idx="4863">
                  <c:v>4.8905108589E-17</c:v>
                </c:pt>
                <c:pt idx="4864">
                  <c:v>5.83934740840002E-17</c:v>
                </c:pt>
                <c:pt idx="4865">
                  <c:v>5.5646755496E-17</c:v>
                </c:pt>
                <c:pt idx="4866">
                  <c:v>4.4233932543E-17</c:v>
                </c:pt>
                <c:pt idx="4867">
                  <c:v>3.893600534E-17</c:v>
                </c:pt>
                <c:pt idx="4868">
                  <c:v>2.9450851383E-17</c:v>
                </c:pt>
                <c:pt idx="4869">
                  <c:v>2.6218414222E-17</c:v>
                </c:pt>
                <c:pt idx="4870">
                  <c:v>4.0139806113E-17</c:v>
                </c:pt>
                <c:pt idx="4871">
                  <c:v>3.9961219957E-17</c:v>
                </c:pt>
                <c:pt idx="4872">
                  <c:v>4.0451169843E-17</c:v>
                </c:pt>
                <c:pt idx="4873">
                  <c:v>4.9205051477E-17</c:v>
                </c:pt>
                <c:pt idx="4874">
                  <c:v>4.5472700099E-17</c:v>
                </c:pt>
                <c:pt idx="4875">
                  <c:v>4.6306364444E-17</c:v>
                </c:pt>
                <c:pt idx="4876">
                  <c:v>4.0922930884E-17</c:v>
                </c:pt>
                <c:pt idx="4877">
                  <c:v>4.5021868411E-17</c:v>
                </c:pt>
                <c:pt idx="4878">
                  <c:v>4.8898685416E-17</c:v>
                </c:pt>
                <c:pt idx="4879">
                  <c:v>4.5767335335E-17</c:v>
                </c:pt>
                <c:pt idx="4880">
                  <c:v>5.77932848820003E-17</c:v>
                </c:pt>
                <c:pt idx="4881">
                  <c:v>6.87470188690003E-17</c:v>
                </c:pt>
                <c:pt idx="4882">
                  <c:v>8.13863534440003E-17</c:v>
                </c:pt>
                <c:pt idx="4883">
                  <c:v>7.95738803900003E-17</c:v>
                </c:pt>
                <c:pt idx="4884">
                  <c:v>5.1310836132E-17</c:v>
                </c:pt>
                <c:pt idx="4885">
                  <c:v>4.5232734684E-17</c:v>
                </c:pt>
                <c:pt idx="4886">
                  <c:v>4.5740646549E-17</c:v>
                </c:pt>
                <c:pt idx="4887">
                  <c:v>5.1979221502E-17</c:v>
                </c:pt>
                <c:pt idx="4888">
                  <c:v>8.14074467590003E-17</c:v>
                </c:pt>
                <c:pt idx="4889">
                  <c:v>7.58155558030003E-17</c:v>
                </c:pt>
                <c:pt idx="4890">
                  <c:v>7.79134393270003E-17</c:v>
                </c:pt>
                <c:pt idx="4891">
                  <c:v>7.46945140730003E-17</c:v>
                </c:pt>
                <c:pt idx="4892">
                  <c:v>6.26766987870002E-17</c:v>
                </c:pt>
                <c:pt idx="4893">
                  <c:v>4.5957075402E-17</c:v>
                </c:pt>
                <c:pt idx="4894">
                  <c:v>6.63900508610003E-17</c:v>
                </c:pt>
                <c:pt idx="4895">
                  <c:v>8.94407690980003E-17</c:v>
                </c:pt>
                <c:pt idx="4896">
                  <c:v>6.95842815620003E-17</c:v>
                </c:pt>
                <c:pt idx="4897">
                  <c:v>7.44138976620003E-17</c:v>
                </c:pt>
                <c:pt idx="4898">
                  <c:v>7.1916142491E-17</c:v>
                </c:pt>
                <c:pt idx="4899">
                  <c:v>7.69874296280003E-17</c:v>
                </c:pt>
                <c:pt idx="4900">
                  <c:v>9.13246146250003E-17</c:v>
                </c:pt>
                <c:pt idx="4901">
                  <c:v>8.36272969850003E-17</c:v>
                </c:pt>
                <c:pt idx="4902">
                  <c:v>8.18227490000003E-17</c:v>
                </c:pt>
                <c:pt idx="4903">
                  <c:v>8.43120339170003E-17</c:v>
                </c:pt>
                <c:pt idx="4904">
                  <c:v>7.09603137280003E-17</c:v>
                </c:pt>
                <c:pt idx="4905">
                  <c:v>6.08652502220002E-17</c:v>
                </c:pt>
                <c:pt idx="4906">
                  <c:v>7.13868452260003E-17</c:v>
                </c:pt>
                <c:pt idx="4907">
                  <c:v>6.74007123860003E-17</c:v>
                </c:pt>
                <c:pt idx="4908">
                  <c:v>7.79183306330003E-17</c:v>
                </c:pt>
                <c:pt idx="4909">
                  <c:v>7.59919512170003E-17</c:v>
                </c:pt>
                <c:pt idx="4910">
                  <c:v>6.0355119622E-17</c:v>
                </c:pt>
                <c:pt idx="4911">
                  <c:v>5.24881715220002E-17</c:v>
                </c:pt>
                <c:pt idx="4912">
                  <c:v>4.9662963421E-17</c:v>
                </c:pt>
                <c:pt idx="4913">
                  <c:v>7.21746879690003E-17</c:v>
                </c:pt>
                <c:pt idx="4914">
                  <c:v>8.38794192920003E-17</c:v>
                </c:pt>
                <c:pt idx="4915">
                  <c:v>6.7625246506E-17</c:v>
                </c:pt>
                <c:pt idx="4916">
                  <c:v>6.89810827140001E-17</c:v>
                </c:pt>
                <c:pt idx="4917">
                  <c:v>6.52893605290001E-17</c:v>
                </c:pt>
                <c:pt idx="4918">
                  <c:v>7.13274996680003E-17</c:v>
                </c:pt>
                <c:pt idx="4919">
                  <c:v>7.77605174440003E-17</c:v>
                </c:pt>
                <c:pt idx="4920">
                  <c:v>5.2477778063E-17</c:v>
                </c:pt>
                <c:pt idx="4921">
                  <c:v>4.6858422586E-17</c:v>
                </c:pt>
                <c:pt idx="4922">
                  <c:v>7.71531305190003E-17</c:v>
                </c:pt>
                <c:pt idx="4923">
                  <c:v>9.99442386070003E-17</c:v>
                </c:pt>
                <c:pt idx="4924">
                  <c:v>8.65189366630003E-17</c:v>
                </c:pt>
                <c:pt idx="4925">
                  <c:v>7.02503719720003E-17</c:v>
                </c:pt>
                <c:pt idx="4926">
                  <c:v>6.26647890370003E-17</c:v>
                </c:pt>
                <c:pt idx="4927">
                  <c:v>7.74093979000003E-17</c:v>
                </c:pt>
                <c:pt idx="4928">
                  <c:v>8.47223513100003E-17</c:v>
                </c:pt>
                <c:pt idx="4929">
                  <c:v>9.15806056240003E-17</c:v>
                </c:pt>
                <c:pt idx="4930">
                  <c:v>9.17246878500003E-17</c:v>
                </c:pt>
                <c:pt idx="4931">
                  <c:v>7.48770320510003E-17</c:v>
                </c:pt>
                <c:pt idx="4932">
                  <c:v>8.73995553880003E-17</c:v>
                </c:pt>
                <c:pt idx="4933">
                  <c:v>9.44990822590003E-17</c:v>
                </c:pt>
                <c:pt idx="4934">
                  <c:v>7.80484970800003E-17</c:v>
                </c:pt>
                <c:pt idx="4935">
                  <c:v>7.57468144730003E-17</c:v>
                </c:pt>
                <c:pt idx="4936">
                  <c:v>9.30848130350003E-17</c:v>
                </c:pt>
                <c:pt idx="4937">
                  <c:v>1.0346167334E-16</c:v>
                </c:pt>
                <c:pt idx="4938">
                  <c:v>8.94659313530003E-17</c:v>
                </c:pt>
                <c:pt idx="4939">
                  <c:v>1.0686326939E-16</c:v>
                </c:pt>
                <c:pt idx="4940">
                  <c:v>1.0168237179E-16</c:v>
                </c:pt>
                <c:pt idx="4941">
                  <c:v>1.1822340231E-16</c:v>
                </c:pt>
                <c:pt idx="4942">
                  <c:v>1.1461197499E-16</c:v>
                </c:pt>
                <c:pt idx="4943">
                  <c:v>1.2919321621E-16</c:v>
                </c:pt>
                <c:pt idx="4944">
                  <c:v>1.3531134774E-16</c:v>
                </c:pt>
                <c:pt idx="4945">
                  <c:v>1.2873980702E-16</c:v>
                </c:pt>
                <c:pt idx="4946">
                  <c:v>1.534111999E-16</c:v>
                </c:pt>
                <c:pt idx="4947">
                  <c:v>1.5265496708E-16</c:v>
                </c:pt>
                <c:pt idx="4948">
                  <c:v>1.3188658948E-16</c:v>
                </c:pt>
                <c:pt idx="4949">
                  <c:v>1.3348969466E-16</c:v>
                </c:pt>
                <c:pt idx="4950">
                  <c:v>1.9189265504E-16</c:v>
                </c:pt>
                <c:pt idx="4951">
                  <c:v>1.8961039245E-16</c:v>
                </c:pt>
                <c:pt idx="4952">
                  <c:v>1.6558344486E-16</c:v>
                </c:pt>
                <c:pt idx="4953">
                  <c:v>1.7055790225E-16</c:v>
                </c:pt>
                <c:pt idx="4954">
                  <c:v>1.7282634037E-16</c:v>
                </c:pt>
                <c:pt idx="4955">
                  <c:v>1.7170620485E-16</c:v>
                </c:pt>
                <c:pt idx="4956">
                  <c:v>1.7560248603E-16</c:v>
                </c:pt>
                <c:pt idx="4957">
                  <c:v>2.1956529748E-16</c:v>
                </c:pt>
                <c:pt idx="4958">
                  <c:v>1.9897272971E-16</c:v>
                </c:pt>
                <c:pt idx="4959">
                  <c:v>1.6036429241E-16</c:v>
                </c:pt>
                <c:pt idx="4960">
                  <c:v>2.0845980191E-16</c:v>
                </c:pt>
                <c:pt idx="4961">
                  <c:v>2.7671425354E-16</c:v>
                </c:pt>
                <c:pt idx="4962">
                  <c:v>2.6308599732E-16</c:v>
                </c:pt>
                <c:pt idx="4963">
                  <c:v>2.1971617535E-16</c:v>
                </c:pt>
                <c:pt idx="4964">
                  <c:v>2.0981526236E-16</c:v>
                </c:pt>
                <c:pt idx="4965">
                  <c:v>1.9815138723E-16</c:v>
                </c:pt>
                <c:pt idx="4966">
                  <c:v>2.0486040976E-16</c:v>
                </c:pt>
                <c:pt idx="4967">
                  <c:v>2.1072669229E-16</c:v>
                </c:pt>
                <c:pt idx="4968">
                  <c:v>2.2369478689E-16</c:v>
                </c:pt>
                <c:pt idx="4969">
                  <c:v>2.2172295405E-16</c:v>
                </c:pt>
                <c:pt idx="4970">
                  <c:v>2.3323356664E-16</c:v>
                </c:pt>
                <c:pt idx="4971">
                  <c:v>2.0177123085E-16</c:v>
                </c:pt>
                <c:pt idx="4972">
                  <c:v>1.5739971865E-16</c:v>
                </c:pt>
                <c:pt idx="4973">
                  <c:v>1.8871515325E-16</c:v>
                </c:pt>
                <c:pt idx="4974">
                  <c:v>1.581299944E-16</c:v>
                </c:pt>
                <c:pt idx="4975">
                  <c:v>1.3834120731E-16</c:v>
                </c:pt>
                <c:pt idx="4976">
                  <c:v>1.3348832149E-16</c:v>
                </c:pt>
                <c:pt idx="4977">
                  <c:v>1.6792547734E-16</c:v>
                </c:pt>
                <c:pt idx="4978">
                  <c:v>1.7044469464E-16</c:v>
                </c:pt>
                <c:pt idx="4979">
                  <c:v>1.4276316599E-16</c:v>
                </c:pt>
                <c:pt idx="4980">
                  <c:v>1.0443051811E-16</c:v>
                </c:pt>
                <c:pt idx="4981">
                  <c:v>9.44271300380003E-17</c:v>
                </c:pt>
                <c:pt idx="4982">
                  <c:v>1.0454304697E-16</c:v>
                </c:pt>
                <c:pt idx="4983">
                  <c:v>8.62100075430003E-17</c:v>
                </c:pt>
                <c:pt idx="4984">
                  <c:v>9.47197881910003E-17</c:v>
                </c:pt>
                <c:pt idx="4985">
                  <c:v>9.44178931880003E-17</c:v>
                </c:pt>
                <c:pt idx="4986">
                  <c:v>9.54221646520003E-17</c:v>
                </c:pt>
                <c:pt idx="4987">
                  <c:v>9.03645234050003E-17</c:v>
                </c:pt>
                <c:pt idx="4988">
                  <c:v>1.2711627001E-16</c:v>
                </c:pt>
                <c:pt idx="4989">
                  <c:v>1.085207732E-16</c:v>
                </c:pt>
                <c:pt idx="4990">
                  <c:v>7.57872934090003E-17</c:v>
                </c:pt>
                <c:pt idx="4991">
                  <c:v>8.0486184428E-17</c:v>
                </c:pt>
                <c:pt idx="4992">
                  <c:v>5.1195889173E-17</c:v>
                </c:pt>
                <c:pt idx="4993">
                  <c:v>5.3635230822E-17</c:v>
                </c:pt>
                <c:pt idx="4994">
                  <c:v>6.82818297420001E-17</c:v>
                </c:pt>
                <c:pt idx="4995">
                  <c:v>7.04752547100002E-17</c:v>
                </c:pt>
                <c:pt idx="4996">
                  <c:v>7.48725577160003E-17</c:v>
                </c:pt>
                <c:pt idx="4997">
                  <c:v>7.22073321310003E-17</c:v>
                </c:pt>
                <c:pt idx="4998">
                  <c:v>5.93563991940002E-17</c:v>
                </c:pt>
                <c:pt idx="4999">
                  <c:v>5.43223903820002E-17</c:v>
                </c:pt>
                <c:pt idx="5000">
                  <c:v>7.04064835100003E-17</c:v>
                </c:pt>
                <c:pt idx="5001">
                  <c:v>6.44893601240003E-17</c:v>
                </c:pt>
                <c:pt idx="5002">
                  <c:v>6.42078313410002E-17</c:v>
                </c:pt>
                <c:pt idx="5003">
                  <c:v>4.9774835984E-17</c:v>
                </c:pt>
                <c:pt idx="5004">
                  <c:v>4.2753245526E-17</c:v>
                </c:pt>
                <c:pt idx="5005">
                  <c:v>4.1265555054E-17</c:v>
                </c:pt>
                <c:pt idx="5006">
                  <c:v>4.0124384394E-17</c:v>
                </c:pt>
                <c:pt idx="5007">
                  <c:v>4.8053582629E-17</c:v>
                </c:pt>
                <c:pt idx="5008">
                  <c:v>4.8811739102E-17</c:v>
                </c:pt>
                <c:pt idx="5009">
                  <c:v>4.20146614260002E-17</c:v>
                </c:pt>
                <c:pt idx="5010">
                  <c:v>5.2945473474E-17</c:v>
                </c:pt>
                <c:pt idx="5011">
                  <c:v>4.7941292248E-17</c:v>
                </c:pt>
                <c:pt idx="5012">
                  <c:v>4.02166440050001E-17</c:v>
                </c:pt>
                <c:pt idx="5013">
                  <c:v>3.6825882569E-17</c:v>
                </c:pt>
                <c:pt idx="5014">
                  <c:v>3.5720344508E-17</c:v>
                </c:pt>
                <c:pt idx="5015">
                  <c:v>3.5451730563E-17</c:v>
                </c:pt>
                <c:pt idx="5016">
                  <c:v>3.456891602E-17</c:v>
                </c:pt>
                <c:pt idx="5017">
                  <c:v>3.5606035452E-17</c:v>
                </c:pt>
                <c:pt idx="5018">
                  <c:v>3.2152102754E-17</c:v>
                </c:pt>
                <c:pt idx="5019">
                  <c:v>3.2678261982E-17</c:v>
                </c:pt>
                <c:pt idx="5020">
                  <c:v>2.9347498248E-17</c:v>
                </c:pt>
                <c:pt idx="5021">
                  <c:v>2.6004146934E-17</c:v>
                </c:pt>
                <c:pt idx="5022">
                  <c:v>2.7909857626E-17</c:v>
                </c:pt>
                <c:pt idx="5023">
                  <c:v>3.3367992315E-17</c:v>
                </c:pt>
                <c:pt idx="5024">
                  <c:v>3.395969087E-17</c:v>
                </c:pt>
                <c:pt idx="5025">
                  <c:v>3.4518158714E-17</c:v>
                </c:pt>
                <c:pt idx="5026">
                  <c:v>3.528418569E-17</c:v>
                </c:pt>
                <c:pt idx="5027">
                  <c:v>3.3699015567E-17</c:v>
                </c:pt>
                <c:pt idx="5028">
                  <c:v>3.6002021234E-17</c:v>
                </c:pt>
                <c:pt idx="5029">
                  <c:v>4.0477232417E-17</c:v>
                </c:pt>
                <c:pt idx="5030">
                  <c:v>4.0350721357E-17</c:v>
                </c:pt>
                <c:pt idx="5031">
                  <c:v>3.4875820961E-17</c:v>
                </c:pt>
                <c:pt idx="5032">
                  <c:v>4.1773019753E-17</c:v>
                </c:pt>
                <c:pt idx="5033">
                  <c:v>4.3789738432E-17</c:v>
                </c:pt>
                <c:pt idx="5034">
                  <c:v>3.5621515341E-17</c:v>
                </c:pt>
                <c:pt idx="5035">
                  <c:v>3.273201813E-17</c:v>
                </c:pt>
                <c:pt idx="5036">
                  <c:v>3.241795426E-17</c:v>
                </c:pt>
                <c:pt idx="5037">
                  <c:v>3.3978541853E-17</c:v>
                </c:pt>
                <c:pt idx="5038">
                  <c:v>3.4046401918E-17</c:v>
                </c:pt>
                <c:pt idx="5039">
                  <c:v>3.3512170915E-17</c:v>
                </c:pt>
                <c:pt idx="5040">
                  <c:v>3.8363163536E-17</c:v>
                </c:pt>
                <c:pt idx="5041">
                  <c:v>3.1876544425E-17</c:v>
                </c:pt>
                <c:pt idx="5042">
                  <c:v>2.6198668514E-17</c:v>
                </c:pt>
                <c:pt idx="5043">
                  <c:v>2.9150186152E-17</c:v>
                </c:pt>
                <c:pt idx="5044">
                  <c:v>3.3273328758E-17</c:v>
                </c:pt>
                <c:pt idx="5045">
                  <c:v>4.844529291E-17</c:v>
                </c:pt>
                <c:pt idx="5046">
                  <c:v>3.9242055551E-17</c:v>
                </c:pt>
                <c:pt idx="5047">
                  <c:v>2.3587036951E-17</c:v>
                </c:pt>
                <c:pt idx="5048">
                  <c:v>3.4381501086E-17</c:v>
                </c:pt>
                <c:pt idx="5049">
                  <c:v>3.5670708506E-17</c:v>
                </c:pt>
                <c:pt idx="5050">
                  <c:v>3.1453087429E-17</c:v>
                </c:pt>
                <c:pt idx="5051">
                  <c:v>3.4421776674E-17</c:v>
                </c:pt>
                <c:pt idx="5052">
                  <c:v>2.8623694199E-17</c:v>
                </c:pt>
                <c:pt idx="5053">
                  <c:v>2.7585785657E-17</c:v>
                </c:pt>
                <c:pt idx="5054">
                  <c:v>2.474232614E-17</c:v>
                </c:pt>
                <c:pt idx="5055">
                  <c:v>2.4781520902E-17</c:v>
                </c:pt>
                <c:pt idx="5056">
                  <c:v>3.2586270469E-17</c:v>
                </c:pt>
                <c:pt idx="5057">
                  <c:v>3.2026567911E-17</c:v>
                </c:pt>
                <c:pt idx="5058">
                  <c:v>3.2569439252E-17</c:v>
                </c:pt>
                <c:pt idx="5059">
                  <c:v>3.1221407962E-17</c:v>
                </c:pt>
                <c:pt idx="5060">
                  <c:v>3.3897488055E-17</c:v>
                </c:pt>
                <c:pt idx="5061">
                  <c:v>3.3560067763E-17</c:v>
                </c:pt>
                <c:pt idx="5062">
                  <c:v>2.7048041982E-17</c:v>
                </c:pt>
                <c:pt idx="5063">
                  <c:v>3.503003502E-17</c:v>
                </c:pt>
                <c:pt idx="5064">
                  <c:v>4.2301762118E-17</c:v>
                </c:pt>
                <c:pt idx="5065">
                  <c:v>4.5330098585E-17</c:v>
                </c:pt>
                <c:pt idx="5066">
                  <c:v>3.6321735916E-17</c:v>
                </c:pt>
                <c:pt idx="5067">
                  <c:v>3.6192777176E-17</c:v>
                </c:pt>
                <c:pt idx="5068">
                  <c:v>3.2724032311E-17</c:v>
                </c:pt>
                <c:pt idx="5069">
                  <c:v>3.3578861133E-17</c:v>
                </c:pt>
                <c:pt idx="5070">
                  <c:v>3.8901023304E-17</c:v>
                </c:pt>
                <c:pt idx="5071">
                  <c:v>3.4033920985E-17</c:v>
                </c:pt>
                <c:pt idx="5072">
                  <c:v>3.0873917009E-17</c:v>
                </c:pt>
                <c:pt idx="5073">
                  <c:v>2.9460956682E-17</c:v>
                </c:pt>
                <c:pt idx="5074">
                  <c:v>3.4343475085E-17</c:v>
                </c:pt>
                <c:pt idx="5075">
                  <c:v>3.605760841E-17</c:v>
                </c:pt>
                <c:pt idx="5076">
                  <c:v>4.6531641198E-17</c:v>
                </c:pt>
                <c:pt idx="5077">
                  <c:v>5.82659347890002E-17</c:v>
                </c:pt>
                <c:pt idx="5078">
                  <c:v>4.3265449027E-17</c:v>
                </c:pt>
                <c:pt idx="5079">
                  <c:v>3.2908015534E-17</c:v>
                </c:pt>
                <c:pt idx="5080">
                  <c:v>3.8431139829E-17</c:v>
                </c:pt>
                <c:pt idx="5081">
                  <c:v>4.3767322105E-17</c:v>
                </c:pt>
                <c:pt idx="5082">
                  <c:v>4.6399678637E-17</c:v>
                </c:pt>
                <c:pt idx="5083">
                  <c:v>3.6320030674E-17</c:v>
                </c:pt>
                <c:pt idx="5084">
                  <c:v>3.5616080455E-17</c:v>
                </c:pt>
                <c:pt idx="5085">
                  <c:v>3.5925564911E-17</c:v>
                </c:pt>
                <c:pt idx="5086">
                  <c:v>3.7081584137E-17</c:v>
                </c:pt>
                <c:pt idx="5087">
                  <c:v>3.0938507398E-17</c:v>
                </c:pt>
                <c:pt idx="5088">
                  <c:v>3.5729480219E-17</c:v>
                </c:pt>
                <c:pt idx="5089">
                  <c:v>3.7357010215E-17</c:v>
                </c:pt>
                <c:pt idx="5090">
                  <c:v>5.1692815281E-17</c:v>
                </c:pt>
                <c:pt idx="5091">
                  <c:v>5.39739479980001E-17</c:v>
                </c:pt>
                <c:pt idx="5092">
                  <c:v>3.632864798E-17</c:v>
                </c:pt>
                <c:pt idx="5093">
                  <c:v>4.1495365999E-17</c:v>
                </c:pt>
                <c:pt idx="5094">
                  <c:v>3.748737151E-17</c:v>
                </c:pt>
                <c:pt idx="5095">
                  <c:v>3.4376180763E-17</c:v>
                </c:pt>
                <c:pt idx="5096">
                  <c:v>3.9899674399E-17</c:v>
                </c:pt>
                <c:pt idx="5097">
                  <c:v>3.8603099281E-17</c:v>
                </c:pt>
                <c:pt idx="5098">
                  <c:v>3.4441745368E-17</c:v>
                </c:pt>
                <c:pt idx="5099">
                  <c:v>3.2653249023E-17</c:v>
                </c:pt>
                <c:pt idx="5100">
                  <c:v>3.3639000147E-17</c:v>
                </c:pt>
                <c:pt idx="5101">
                  <c:v>4.0199513031E-17</c:v>
                </c:pt>
                <c:pt idx="5102">
                  <c:v>5.3669151599E-17</c:v>
                </c:pt>
                <c:pt idx="5103">
                  <c:v>5.58346031440002E-17</c:v>
                </c:pt>
                <c:pt idx="5104">
                  <c:v>4.6424678723E-17</c:v>
                </c:pt>
                <c:pt idx="5105">
                  <c:v>4.0984925225E-17</c:v>
                </c:pt>
                <c:pt idx="5106">
                  <c:v>3.6807406018E-17</c:v>
                </c:pt>
                <c:pt idx="5107">
                  <c:v>3.1200667519E-17</c:v>
                </c:pt>
                <c:pt idx="5108">
                  <c:v>3.6094792342E-17</c:v>
                </c:pt>
                <c:pt idx="5109">
                  <c:v>3.2979559762E-17</c:v>
                </c:pt>
                <c:pt idx="5110">
                  <c:v>2.6249260754E-17</c:v>
                </c:pt>
                <c:pt idx="5111">
                  <c:v>3.2517213311E-17</c:v>
                </c:pt>
                <c:pt idx="5112">
                  <c:v>3.5652794291E-17</c:v>
                </c:pt>
                <c:pt idx="5113">
                  <c:v>4.0164354862E-17</c:v>
                </c:pt>
                <c:pt idx="5114">
                  <c:v>3.9812682258E-17</c:v>
                </c:pt>
                <c:pt idx="5115">
                  <c:v>4.0865542792E-17</c:v>
                </c:pt>
                <c:pt idx="5116">
                  <c:v>3.8344841734E-17</c:v>
                </c:pt>
                <c:pt idx="5117">
                  <c:v>3.2072567707E-17</c:v>
                </c:pt>
                <c:pt idx="5118">
                  <c:v>4.2843300492E-17</c:v>
                </c:pt>
                <c:pt idx="5119">
                  <c:v>4.844479669E-17</c:v>
                </c:pt>
                <c:pt idx="5120">
                  <c:v>4.1757750223E-17</c:v>
                </c:pt>
                <c:pt idx="5121">
                  <c:v>2.962273782E-17</c:v>
                </c:pt>
                <c:pt idx="5122">
                  <c:v>4.5077579889E-17</c:v>
                </c:pt>
                <c:pt idx="5123">
                  <c:v>4.41627503370001E-17</c:v>
                </c:pt>
                <c:pt idx="5124">
                  <c:v>3.9652870214E-17</c:v>
                </c:pt>
                <c:pt idx="5125">
                  <c:v>2.9552552473E-17</c:v>
                </c:pt>
                <c:pt idx="5126">
                  <c:v>3.1704976879E-17</c:v>
                </c:pt>
                <c:pt idx="5127">
                  <c:v>4.1156306074E-17</c:v>
                </c:pt>
                <c:pt idx="5128">
                  <c:v>4.3920945371E-17</c:v>
                </c:pt>
                <c:pt idx="5129">
                  <c:v>4.17965374060002E-17</c:v>
                </c:pt>
                <c:pt idx="5130">
                  <c:v>4.2452055454E-17</c:v>
                </c:pt>
                <c:pt idx="5131">
                  <c:v>4.1055733481E-17</c:v>
                </c:pt>
                <c:pt idx="5132">
                  <c:v>4.9870893277E-17</c:v>
                </c:pt>
                <c:pt idx="5133">
                  <c:v>5.2028069096E-17</c:v>
                </c:pt>
                <c:pt idx="5134">
                  <c:v>4.90638948660002E-17</c:v>
                </c:pt>
                <c:pt idx="5135">
                  <c:v>3.801996065E-17</c:v>
                </c:pt>
                <c:pt idx="5136">
                  <c:v>3.6980669023E-17</c:v>
                </c:pt>
                <c:pt idx="5137">
                  <c:v>4.2384886879E-17</c:v>
                </c:pt>
                <c:pt idx="5138">
                  <c:v>4.57681008320001E-17</c:v>
                </c:pt>
                <c:pt idx="5139">
                  <c:v>4.230061653E-17</c:v>
                </c:pt>
                <c:pt idx="5140">
                  <c:v>5.116312526E-17</c:v>
                </c:pt>
                <c:pt idx="5141">
                  <c:v>4.99301712510001E-17</c:v>
                </c:pt>
                <c:pt idx="5142">
                  <c:v>4.90629416000001E-17</c:v>
                </c:pt>
                <c:pt idx="5143">
                  <c:v>4.0300800595E-17</c:v>
                </c:pt>
                <c:pt idx="5144">
                  <c:v>4.0257260806E-17</c:v>
                </c:pt>
                <c:pt idx="5145">
                  <c:v>3.5887660169E-17</c:v>
                </c:pt>
                <c:pt idx="5146">
                  <c:v>2.7574498507E-17</c:v>
                </c:pt>
                <c:pt idx="5147">
                  <c:v>4.169781606E-17</c:v>
                </c:pt>
                <c:pt idx="5148">
                  <c:v>4.4364714583E-17</c:v>
                </c:pt>
                <c:pt idx="5149">
                  <c:v>4.758698758E-17</c:v>
                </c:pt>
                <c:pt idx="5150">
                  <c:v>4.1817765843E-17</c:v>
                </c:pt>
                <c:pt idx="5151">
                  <c:v>3.8944472475E-17</c:v>
                </c:pt>
                <c:pt idx="5152">
                  <c:v>4.5558952041E-17</c:v>
                </c:pt>
                <c:pt idx="5153">
                  <c:v>4.7583519124E-17</c:v>
                </c:pt>
                <c:pt idx="5154">
                  <c:v>4.2557463956E-17</c:v>
                </c:pt>
                <c:pt idx="5155">
                  <c:v>3.7019033595E-17</c:v>
                </c:pt>
                <c:pt idx="5156">
                  <c:v>3.6894367257E-17</c:v>
                </c:pt>
                <c:pt idx="5157">
                  <c:v>3.5346847994E-17</c:v>
                </c:pt>
                <c:pt idx="5158">
                  <c:v>3.6589573796E-17</c:v>
                </c:pt>
                <c:pt idx="5159">
                  <c:v>4.818470009E-17</c:v>
                </c:pt>
                <c:pt idx="5160">
                  <c:v>3.9235494347E-17</c:v>
                </c:pt>
                <c:pt idx="5161">
                  <c:v>3.5275239201E-17</c:v>
                </c:pt>
                <c:pt idx="5162">
                  <c:v>5.0654232316E-17</c:v>
                </c:pt>
                <c:pt idx="5163">
                  <c:v>5.0425202534E-17</c:v>
                </c:pt>
                <c:pt idx="5164">
                  <c:v>4.6053594771E-17</c:v>
                </c:pt>
                <c:pt idx="5165">
                  <c:v>3.9976492242E-17</c:v>
                </c:pt>
                <c:pt idx="5166">
                  <c:v>2.9183051978E-17</c:v>
                </c:pt>
                <c:pt idx="5167">
                  <c:v>3.7557362204E-17</c:v>
                </c:pt>
                <c:pt idx="5168">
                  <c:v>4.4074827385E-17</c:v>
                </c:pt>
                <c:pt idx="5169">
                  <c:v>3.3472777419E-17</c:v>
                </c:pt>
                <c:pt idx="5170">
                  <c:v>3.9060422398E-17</c:v>
                </c:pt>
                <c:pt idx="5171">
                  <c:v>3.9075797447E-17</c:v>
                </c:pt>
                <c:pt idx="5172">
                  <c:v>3.9257782969E-17</c:v>
                </c:pt>
                <c:pt idx="5173">
                  <c:v>4.9989367758E-17</c:v>
                </c:pt>
                <c:pt idx="5174">
                  <c:v>4.99168010030002E-17</c:v>
                </c:pt>
                <c:pt idx="5175">
                  <c:v>4.9839943557E-17</c:v>
                </c:pt>
                <c:pt idx="5176">
                  <c:v>3.588412909E-17</c:v>
                </c:pt>
                <c:pt idx="5177">
                  <c:v>3.5227380341E-17</c:v>
                </c:pt>
                <c:pt idx="5178">
                  <c:v>3.535938073E-17</c:v>
                </c:pt>
                <c:pt idx="5179">
                  <c:v>3.6127935316E-17</c:v>
                </c:pt>
                <c:pt idx="5180">
                  <c:v>3.7590283357E-17</c:v>
                </c:pt>
                <c:pt idx="5181">
                  <c:v>4.3418629723E-17</c:v>
                </c:pt>
                <c:pt idx="5182">
                  <c:v>3.5301459561E-17</c:v>
                </c:pt>
                <c:pt idx="5183">
                  <c:v>3.4035376806E-17</c:v>
                </c:pt>
                <c:pt idx="5184">
                  <c:v>3.5086664043E-17</c:v>
                </c:pt>
                <c:pt idx="5185">
                  <c:v>4.31449792E-17</c:v>
                </c:pt>
                <c:pt idx="5186">
                  <c:v>4.494306636E-17</c:v>
                </c:pt>
                <c:pt idx="5187">
                  <c:v>3.990389368E-17</c:v>
                </c:pt>
                <c:pt idx="5188">
                  <c:v>3.0560811516E-17</c:v>
                </c:pt>
                <c:pt idx="5189">
                  <c:v>3.1718212755E-17</c:v>
                </c:pt>
                <c:pt idx="5190">
                  <c:v>3.7386638494E-17</c:v>
                </c:pt>
                <c:pt idx="5191">
                  <c:v>4.0686965293E-17</c:v>
                </c:pt>
                <c:pt idx="5192">
                  <c:v>4.0629392576E-17</c:v>
                </c:pt>
                <c:pt idx="5193">
                  <c:v>3.9620685995E-17</c:v>
                </c:pt>
                <c:pt idx="5194">
                  <c:v>3.5197708252E-17</c:v>
                </c:pt>
                <c:pt idx="5195">
                  <c:v>4.44997312910002E-17</c:v>
                </c:pt>
                <c:pt idx="5196">
                  <c:v>3.8387439329E-17</c:v>
                </c:pt>
                <c:pt idx="5197">
                  <c:v>3.1736964579E-17</c:v>
                </c:pt>
                <c:pt idx="5198">
                  <c:v>3.6111189919E-17</c:v>
                </c:pt>
                <c:pt idx="5199">
                  <c:v>3.7567100888E-17</c:v>
                </c:pt>
                <c:pt idx="5200">
                  <c:v>3.4299882864E-17</c:v>
                </c:pt>
                <c:pt idx="5201">
                  <c:v>3.1592667512E-17</c:v>
                </c:pt>
                <c:pt idx="5202">
                  <c:v>3.655489852E-17</c:v>
                </c:pt>
                <c:pt idx="5203">
                  <c:v>3.8579899319E-17</c:v>
                </c:pt>
                <c:pt idx="5204">
                  <c:v>4.48867189340003E-17</c:v>
                </c:pt>
                <c:pt idx="5205">
                  <c:v>4.4323505338E-17</c:v>
                </c:pt>
                <c:pt idx="5206">
                  <c:v>4.10338826E-17</c:v>
                </c:pt>
                <c:pt idx="5207">
                  <c:v>3.6050536222E-17</c:v>
                </c:pt>
                <c:pt idx="5208">
                  <c:v>3.8335476044E-17</c:v>
                </c:pt>
                <c:pt idx="5209">
                  <c:v>3.445316138E-17</c:v>
                </c:pt>
                <c:pt idx="5210">
                  <c:v>2.5363391795E-17</c:v>
                </c:pt>
                <c:pt idx="5211">
                  <c:v>4.2322308172E-17</c:v>
                </c:pt>
                <c:pt idx="5212">
                  <c:v>4.48068730420002E-17</c:v>
                </c:pt>
                <c:pt idx="5213">
                  <c:v>3.6036048825E-17</c:v>
                </c:pt>
                <c:pt idx="5214">
                  <c:v>3.3528741641E-17</c:v>
                </c:pt>
                <c:pt idx="5215">
                  <c:v>4.1500874818E-17</c:v>
                </c:pt>
                <c:pt idx="5216">
                  <c:v>3.6813806841E-17</c:v>
                </c:pt>
                <c:pt idx="5217">
                  <c:v>4.9540334045E-17</c:v>
                </c:pt>
                <c:pt idx="5218">
                  <c:v>5.84024711250003E-17</c:v>
                </c:pt>
                <c:pt idx="5219">
                  <c:v>4.0725998179E-17</c:v>
                </c:pt>
                <c:pt idx="5220">
                  <c:v>3.9503634746E-17</c:v>
                </c:pt>
                <c:pt idx="5221">
                  <c:v>3.9708856806E-17</c:v>
                </c:pt>
                <c:pt idx="5222">
                  <c:v>4.5733586702E-17</c:v>
                </c:pt>
                <c:pt idx="5223">
                  <c:v>4.3258350381E-17</c:v>
                </c:pt>
                <c:pt idx="5224">
                  <c:v>3.4951300172E-17</c:v>
                </c:pt>
                <c:pt idx="5225">
                  <c:v>3.794819634E-17</c:v>
                </c:pt>
                <c:pt idx="5226">
                  <c:v>3.5261093753E-17</c:v>
                </c:pt>
                <c:pt idx="5227">
                  <c:v>3.2562703285E-17</c:v>
                </c:pt>
                <c:pt idx="5228">
                  <c:v>3.7674634395E-17</c:v>
                </c:pt>
                <c:pt idx="5229">
                  <c:v>4.4147685802E-17</c:v>
                </c:pt>
                <c:pt idx="5230">
                  <c:v>4.3131845211E-17</c:v>
                </c:pt>
                <c:pt idx="5231">
                  <c:v>3.2893614408E-17</c:v>
                </c:pt>
                <c:pt idx="5232">
                  <c:v>3.7226126052E-17</c:v>
                </c:pt>
                <c:pt idx="5233">
                  <c:v>3.5839082956E-17</c:v>
                </c:pt>
                <c:pt idx="5234">
                  <c:v>2.6861552082E-17</c:v>
                </c:pt>
                <c:pt idx="5235">
                  <c:v>3.3425869654E-17</c:v>
                </c:pt>
                <c:pt idx="5236">
                  <c:v>3.3218231161E-17</c:v>
                </c:pt>
                <c:pt idx="5237">
                  <c:v>3.2122146178E-17</c:v>
                </c:pt>
                <c:pt idx="5238">
                  <c:v>3.6597824569E-17</c:v>
                </c:pt>
                <c:pt idx="5239">
                  <c:v>3.1515791761E-17</c:v>
                </c:pt>
                <c:pt idx="5240">
                  <c:v>2.6265418745E-17</c:v>
                </c:pt>
                <c:pt idx="5241">
                  <c:v>3.5247259275E-17</c:v>
                </c:pt>
                <c:pt idx="5242">
                  <c:v>4.4225342291E-17</c:v>
                </c:pt>
                <c:pt idx="5243">
                  <c:v>2.9572257758E-17</c:v>
                </c:pt>
                <c:pt idx="5244">
                  <c:v>2.5611726247E-17</c:v>
                </c:pt>
                <c:pt idx="5245">
                  <c:v>2.7450552814E-17</c:v>
                </c:pt>
                <c:pt idx="5246">
                  <c:v>3.6999453459E-17</c:v>
                </c:pt>
                <c:pt idx="5247">
                  <c:v>3.4158560721E-17</c:v>
                </c:pt>
                <c:pt idx="5248">
                  <c:v>2.9069298326E-17</c:v>
                </c:pt>
                <c:pt idx="5249">
                  <c:v>3.3435557053E-17</c:v>
                </c:pt>
                <c:pt idx="5250">
                  <c:v>2.9133631219E-17</c:v>
                </c:pt>
                <c:pt idx="5251">
                  <c:v>3.3507802332E-17</c:v>
                </c:pt>
                <c:pt idx="5252">
                  <c:v>4.1001026046E-17</c:v>
                </c:pt>
                <c:pt idx="5253">
                  <c:v>3.8478508517E-17</c:v>
                </c:pt>
                <c:pt idx="5254">
                  <c:v>4.3268531427E-17</c:v>
                </c:pt>
                <c:pt idx="5255">
                  <c:v>4.4488592869E-17</c:v>
                </c:pt>
                <c:pt idx="5256">
                  <c:v>3.6454273019E-17</c:v>
                </c:pt>
                <c:pt idx="5257">
                  <c:v>3.4179194128E-17</c:v>
                </c:pt>
                <c:pt idx="5258">
                  <c:v>3.6216595614E-17</c:v>
                </c:pt>
                <c:pt idx="5259">
                  <c:v>4.0005408821E-17</c:v>
                </c:pt>
                <c:pt idx="5260">
                  <c:v>3.6436493186E-17</c:v>
                </c:pt>
                <c:pt idx="5261">
                  <c:v>3.4980628577E-17</c:v>
                </c:pt>
                <c:pt idx="5262">
                  <c:v>2.8896985588E-17</c:v>
                </c:pt>
                <c:pt idx="5263">
                  <c:v>3.1493445574E-17</c:v>
                </c:pt>
                <c:pt idx="5264">
                  <c:v>2.8511118313E-17</c:v>
                </c:pt>
                <c:pt idx="5265">
                  <c:v>2.6988165884E-17</c:v>
                </c:pt>
                <c:pt idx="5266">
                  <c:v>2.5115711525E-17</c:v>
                </c:pt>
                <c:pt idx="5267">
                  <c:v>3.4005043258E-17</c:v>
                </c:pt>
                <c:pt idx="5268">
                  <c:v>4.1339242765E-17</c:v>
                </c:pt>
                <c:pt idx="5269">
                  <c:v>3.7938952549E-17</c:v>
                </c:pt>
                <c:pt idx="5270">
                  <c:v>3.5027778472E-17</c:v>
                </c:pt>
                <c:pt idx="5271">
                  <c:v>2.7872727947E-17</c:v>
                </c:pt>
                <c:pt idx="5272">
                  <c:v>2.5847801885E-17</c:v>
                </c:pt>
                <c:pt idx="5273">
                  <c:v>2.5603843809E-17</c:v>
                </c:pt>
                <c:pt idx="5274">
                  <c:v>2.4742060622E-17</c:v>
                </c:pt>
                <c:pt idx="5275">
                  <c:v>3.654281297E-17</c:v>
                </c:pt>
                <c:pt idx="5276">
                  <c:v>3.8303657334E-17</c:v>
                </c:pt>
                <c:pt idx="5277">
                  <c:v>2.9520952934E-17</c:v>
                </c:pt>
                <c:pt idx="5278">
                  <c:v>2.5915779452E-17</c:v>
                </c:pt>
                <c:pt idx="5279">
                  <c:v>2.7182706623E-17</c:v>
                </c:pt>
                <c:pt idx="5280">
                  <c:v>3.1780844995E-17</c:v>
                </c:pt>
                <c:pt idx="5281">
                  <c:v>3.3190504348E-17</c:v>
                </c:pt>
                <c:pt idx="5282">
                  <c:v>2.9176985926E-17</c:v>
                </c:pt>
                <c:pt idx="5283">
                  <c:v>2.8527048875E-17</c:v>
                </c:pt>
                <c:pt idx="5284">
                  <c:v>2.8541068047E-17</c:v>
                </c:pt>
                <c:pt idx="5285">
                  <c:v>3.0349216216E-17</c:v>
                </c:pt>
                <c:pt idx="5286">
                  <c:v>3.076788959E-17</c:v>
                </c:pt>
                <c:pt idx="5287">
                  <c:v>2.3503182531E-17</c:v>
                </c:pt>
                <c:pt idx="5288">
                  <c:v>2.6709982626E-17</c:v>
                </c:pt>
                <c:pt idx="5289">
                  <c:v>2.5378566024E-17</c:v>
                </c:pt>
                <c:pt idx="5290">
                  <c:v>2.3039533879E-17</c:v>
                </c:pt>
                <c:pt idx="5291">
                  <c:v>3.1432246539E-17</c:v>
                </c:pt>
                <c:pt idx="5292">
                  <c:v>3.416708105E-17</c:v>
                </c:pt>
                <c:pt idx="5293">
                  <c:v>3.1882374413E-17</c:v>
                </c:pt>
                <c:pt idx="5294">
                  <c:v>3.6291900552E-17</c:v>
                </c:pt>
                <c:pt idx="5295">
                  <c:v>3.0829813925E-17</c:v>
                </c:pt>
                <c:pt idx="5296">
                  <c:v>3.8965913324E-17</c:v>
                </c:pt>
                <c:pt idx="5297">
                  <c:v>3.2330065386E-17</c:v>
                </c:pt>
                <c:pt idx="5298">
                  <c:v>2.3433847865E-17</c:v>
                </c:pt>
                <c:pt idx="5299">
                  <c:v>2.2817857768E-17</c:v>
                </c:pt>
                <c:pt idx="5300">
                  <c:v>1.9621409482E-17</c:v>
                </c:pt>
                <c:pt idx="5301">
                  <c:v>2.6767840688E-17</c:v>
                </c:pt>
                <c:pt idx="5302">
                  <c:v>3.0376101168E-17</c:v>
                </c:pt>
                <c:pt idx="5303">
                  <c:v>2.5295837696E-17</c:v>
                </c:pt>
                <c:pt idx="5304">
                  <c:v>2.494190631E-17</c:v>
                </c:pt>
                <c:pt idx="5305">
                  <c:v>2.9292901947E-17</c:v>
                </c:pt>
                <c:pt idx="5306">
                  <c:v>3.1491670823E-17</c:v>
                </c:pt>
                <c:pt idx="5307">
                  <c:v>2.662360014E-17</c:v>
                </c:pt>
                <c:pt idx="5308">
                  <c:v>2.7607965076E-17</c:v>
                </c:pt>
                <c:pt idx="5309">
                  <c:v>3.0220680832E-17</c:v>
                </c:pt>
                <c:pt idx="5310">
                  <c:v>3.5801363192E-17</c:v>
                </c:pt>
                <c:pt idx="5311">
                  <c:v>2.7325183841E-17</c:v>
                </c:pt>
                <c:pt idx="5312">
                  <c:v>2.9712398012E-17</c:v>
                </c:pt>
                <c:pt idx="5313">
                  <c:v>2.8136247769E-17</c:v>
                </c:pt>
                <c:pt idx="5314">
                  <c:v>3.0803550637E-17</c:v>
                </c:pt>
                <c:pt idx="5315">
                  <c:v>3.0425683536E-17</c:v>
                </c:pt>
                <c:pt idx="5316">
                  <c:v>2.9717716602E-17</c:v>
                </c:pt>
                <c:pt idx="5317">
                  <c:v>2.4097797205E-17</c:v>
                </c:pt>
                <c:pt idx="5318">
                  <c:v>1.9948743825E-17</c:v>
                </c:pt>
                <c:pt idx="5319">
                  <c:v>2.1695269302E-17</c:v>
                </c:pt>
                <c:pt idx="5320">
                  <c:v>2.2409852204E-17</c:v>
                </c:pt>
                <c:pt idx="5321">
                  <c:v>2.5419651949E-17</c:v>
                </c:pt>
                <c:pt idx="5322">
                  <c:v>2.2694389165E-17</c:v>
                </c:pt>
                <c:pt idx="5323">
                  <c:v>1.7389899015E-17</c:v>
                </c:pt>
                <c:pt idx="5324">
                  <c:v>1.9911581431E-17</c:v>
                </c:pt>
                <c:pt idx="5325">
                  <c:v>2.2282458653E-17</c:v>
                </c:pt>
                <c:pt idx="5326">
                  <c:v>2.534575015E-17</c:v>
                </c:pt>
                <c:pt idx="5327">
                  <c:v>1.9842278352E-17</c:v>
                </c:pt>
                <c:pt idx="5328">
                  <c:v>2.1378082977E-17</c:v>
                </c:pt>
                <c:pt idx="5329">
                  <c:v>2.4436051656E-17</c:v>
                </c:pt>
                <c:pt idx="5330">
                  <c:v>2.2809199005E-17</c:v>
                </c:pt>
                <c:pt idx="5331">
                  <c:v>2.3356846509E-17</c:v>
                </c:pt>
                <c:pt idx="5332">
                  <c:v>1.8560791943E-17</c:v>
                </c:pt>
                <c:pt idx="5333">
                  <c:v>1.7581957953E-17</c:v>
                </c:pt>
                <c:pt idx="5334">
                  <c:v>1.4266590716E-17</c:v>
                </c:pt>
                <c:pt idx="5335">
                  <c:v>1.5150343025E-17</c:v>
                </c:pt>
                <c:pt idx="5336">
                  <c:v>2.1609933604E-17</c:v>
                </c:pt>
                <c:pt idx="5337">
                  <c:v>2.6065582017E-17</c:v>
                </c:pt>
                <c:pt idx="5338">
                  <c:v>2.2722831773E-17</c:v>
                </c:pt>
                <c:pt idx="5339">
                  <c:v>1.9268948596E-17</c:v>
                </c:pt>
                <c:pt idx="5340">
                  <c:v>1.9478723526E-17</c:v>
                </c:pt>
                <c:pt idx="5341">
                  <c:v>1.8309877172E-17</c:v>
                </c:pt>
                <c:pt idx="5342">
                  <c:v>2.057422272E-17</c:v>
                </c:pt>
                <c:pt idx="5343">
                  <c:v>2.1404053339E-17</c:v>
                </c:pt>
                <c:pt idx="5344">
                  <c:v>2.1210410897E-17</c:v>
                </c:pt>
                <c:pt idx="5345">
                  <c:v>1.9223704909E-17</c:v>
                </c:pt>
                <c:pt idx="5346">
                  <c:v>2.3632457828E-17</c:v>
                </c:pt>
                <c:pt idx="5347">
                  <c:v>2.1578379578E-17</c:v>
                </c:pt>
                <c:pt idx="5348">
                  <c:v>1.4250981817E-17</c:v>
                </c:pt>
                <c:pt idx="5349">
                  <c:v>1.7071669599E-17</c:v>
                </c:pt>
                <c:pt idx="5350">
                  <c:v>2.1687612478E-17</c:v>
                </c:pt>
                <c:pt idx="5351">
                  <c:v>1.7648343524E-17</c:v>
                </c:pt>
                <c:pt idx="5352">
                  <c:v>1.7761689474E-17</c:v>
                </c:pt>
                <c:pt idx="5353">
                  <c:v>2.0915046975E-17</c:v>
                </c:pt>
                <c:pt idx="5354">
                  <c:v>1.9116156015E-17</c:v>
                </c:pt>
                <c:pt idx="5355">
                  <c:v>1.5967586865E-17</c:v>
                </c:pt>
                <c:pt idx="5356">
                  <c:v>1.8808681928E-17</c:v>
                </c:pt>
                <c:pt idx="5357">
                  <c:v>2.2139309894E-17</c:v>
                </c:pt>
                <c:pt idx="5358">
                  <c:v>3.0493470266E-17</c:v>
                </c:pt>
                <c:pt idx="5359">
                  <c:v>2.8470936118E-17</c:v>
                </c:pt>
                <c:pt idx="5360">
                  <c:v>2.3075498361E-17</c:v>
                </c:pt>
                <c:pt idx="5361">
                  <c:v>1.891339813E-17</c:v>
                </c:pt>
                <c:pt idx="5362">
                  <c:v>2.608769615E-17</c:v>
                </c:pt>
                <c:pt idx="5363">
                  <c:v>2.5447311841E-17</c:v>
                </c:pt>
                <c:pt idx="5364">
                  <c:v>2.2000652944E-17</c:v>
                </c:pt>
                <c:pt idx="5365">
                  <c:v>2.0341804648E-17</c:v>
                </c:pt>
                <c:pt idx="5366">
                  <c:v>2.5936157959E-17</c:v>
                </c:pt>
                <c:pt idx="5367">
                  <c:v>2.0026435095E-17</c:v>
                </c:pt>
                <c:pt idx="5368">
                  <c:v>1.7538799686E-17</c:v>
                </c:pt>
                <c:pt idx="5369">
                  <c:v>2.7167822396E-17</c:v>
                </c:pt>
                <c:pt idx="5370">
                  <c:v>2.262934761E-17</c:v>
                </c:pt>
                <c:pt idx="5371">
                  <c:v>2.6835762213E-17</c:v>
                </c:pt>
                <c:pt idx="5372">
                  <c:v>2.5905522455E-17</c:v>
                </c:pt>
                <c:pt idx="5373">
                  <c:v>2.3190245566E-17</c:v>
                </c:pt>
                <c:pt idx="5374">
                  <c:v>2.2100992549E-17</c:v>
                </c:pt>
                <c:pt idx="5375">
                  <c:v>1.8950202226E-17</c:v>
                </c:pt>
                <c:pt idx="5376">
                  <c:v>2.3819775428E-17</c:v>
                </c:pt>
                <c:pt idx="5377">
                  <c:v>2.34854597E-17</c:v>
                </c:pt>
                <c:pt idx="5378">
                  <c:v>4.1811754299E-17</c:v>
                </c:pt>
                <c:pt idx="5379">
                  <c:v>3.8972280781E-17</c:v>
                </c:pt>
                <c:pt idx="5380">
                  <c:v>1.7712720163E-17</c:v>
                </c:pt>
                <c:pt idx="5381">
                  <c:v>1.9753262837E-17</c:v>
                </c:pt>
                <c:pt idx="5382">
                  <c:v>2.268424595E-17</c:v>
                </c:pt>
                <c:pt idx="5383">
                  <c:v>2.090248144E-17</c:v>
                </c:pt>
                <c:pt idx="5384">
                  <c:v>2.1812243182E-17</c:v>
                </c:pt>
                <c:pt idx="5385">
                  <c:v>1.9984524581E-17</c:v>
                </c:pt>
                <c:pt idx="5386">
                  <c:v>2.2704843681E-17</c:v>
                </c:pt>
                <c:pt idx="5387">
                  <c:v>1.9773700475E-17</c:v>
                </c:pt>
                <c:pt idx="5388">
                  <c:v>2.0938683939E-17</c:v>
                </c:pt>
                <c:pt idx="5389">
                  <c:v>2.2705408346E-17</c:v>
                </c:pt>
                <c:pt idx="5390">
                  <c:v>1.9534860027E-17</c:v>
                </c:pt>
                <c:pt idx="5391">
                  <c:v>2.2201040964E-17</c:v>
                </c:pt>
                <c:pt idx="5392">
                  <c:v>2.2568534312E-17</c:v>
                </c:pt>
                <c:pt idx="5393">
                  <c:v>1.9051182064E-17</c:v>
                </c:pt>
                <c:pt idx="5394">
                  <c:v>1.9896194736E-17</c:v>
                </c:pt>
                <c:pt idx="5395">
                  <c:v>1.6986791161E-17</c:v>
                </c:pt>
                <c:pt idx="5396">
                  <c:v>1.9248310808E-17</c:v>
                </c:pt>
                <c:pt idx="5397">
                  <c:v>2.1124565799E-17</c:v>
                </c:pt>
                <c:pt idx="5398">
                  <c:v>2.5497983713E-17</c:v>
                </c:pt>
                <c:pt idx="5399">
                  <c:v>2.7056200798E-17</c:v>
                </c:pt>
                <c:pt idx="5400">
                  <c:v>2.6230479426E-17</c:v>
                </c:pt>
                <c:pt idx="5401">
                  <c:v>3.0943932245E-17</c:v>
                </c:pt>
                <c:pt idx="5402">
                  <c:v>2.6724931217E-17</c:v>
                </c:pt>
                <c:pt idx="5403">
                  <c:v>2.7275239306E-17</c:v>
                </c:pt>
                <c:pt idx="5404">
                  <c:v>2.2158703115E-17</c:v>
                </c:pt>
                <c:pt idx="5405">
                  <c:v>2.3625035082E-17</c:v>
                </c:pt>
                <c:pt idx="5406">
                  <c:v>2.6187871568E-17</c:v>
                </c:pt>
                <c:pt idx="5407">
                  <c:v>2.6932138509E-17</c:v>
                </c:pt>
                <c:pt idx="5408">
                  <c:v>2.6197547171E-17</c:v>
                </c:pt>
                <c:pt idx="5409">
                  <c:v>2.728435007E-17</c:v>
                </c:pt>
                <c:pt idx="5410">
                  <c:v>3.37060247E-17</c:v>
                </c:pt>
                <c:pt idx="5411">
                  <c:v>2.8280659178E-17</c:v>
                </c:pt>
                <c:pt idx="5412">
                  <c:v>3.144652035E-17</c:v>
                </c:pt>
                <c:pt idx="5413">
                  <c:v>2.7625470838E-17</c:v>
                </c:pt>
                <c:pt idx="5414">
                  <c:v>2.6038399689E-17</c:v>
                </c:pt>
                <c:pt idx="5415">
                  <c:v>2.8780947855E-17</c:v>
                </c:pt>
                <c:pt idx="5416">
                  <c:v>2.6236518917E-17</c:v>
                </c:pt>
                <c:pt idx="5417">
                  <c:v>2.8002664334E-17</c:v>
                </c:pt>
                <c:pt idx="5418">
                  <c:v>2.69626902E-17</c:v>
                </c:pt>
                <c:pt idx="5419">
                  <c:v>2.8937762056E-17</c:v>
                </c:pt>
                <c:pt idx="5420">
                  <c:v>2.6777914055E-17</c:v>
                </c:pt>
                <c:pt idx="5421">
                  <c:v>2.3849696306E-17</c:v>
                </c:pt>
                <c:pt idx="5422">
                  <c:v>2.5633448246E-17</c:v>
                </c:pt>
                <c:pt idx="5423">
                  <c:v>2.2849387941E-17</c:v>
                </c:pt>
                <c:pt idx="5424">
                  <c:v>2.1312407148E-17</c:v>
                </c:pt>
                <c:pt idx="5425">
                  <c:v>2.142517776E-17</c:v>
                </c:pt>
                <c:pt idx="5426">
                  <c:v>1.7816677146E-17</c:v>
                </c:pt>
                <c:pt idx="5427">
                  <c:v>2.0603040823E-17</c:v>
                </c:pt>
                <c:pt idx="5428">
                  <c:v>2.0403747892E-17</c:v>
                </c:pt>
                <c:pt idx="5429">
                  <c:v>2.6380154275E-17</c:v>
                </c:pt>
                <c:pt idx="5430">
                  <c:v>2.8594127673E-17</c:v>
                </c:pt>
                <c:pt idx="5431">
                  <c:v>2.4469121074E-17</c:v>
                </c:pt>
                <c:pt idx="5432">
                  <c:v>2.5966803938E-17</c:v>
                </c:pt>
                <c:pt idx="5433">
                  <c:v>3.3044770172E-17</c:v>
                </c:pt>
                <c:pt idx="5434">
                  <c:v>2.2839529688E-17</c:v>
                </c:pt>
                <c:pt idx="5435">
                  <c:v>2.3027085375E-17</c:v>
                </c:pt>
                <c:pt idx="5436">
                  <c:v>2.8432963651E-17</c:v>
                </c:pt>
                <c:pt idx="5437">
                  <c:v>3.2644582666E-17</c:v>
                </c:pt>
                <c:pt idx="5438">
                  <c:v>3.6425841202E-17</c:v>
                </c:pt>
                <c:pt idx="5439">
                  <c:v>2.74344668E-17</c:v>
                </c:pt>
                <c:pt idx="5440">
                  <c:v>2.4909008488E-17</c:v>
                </c:pt>
                <c:pt idx="5441">
                  <c:v>2.4787311017E-17</c:v>
                </c:pt>
                <c:pt idx="5442">
                  <c:v>1.9163362944E-17</c:v>
                </c:pt>
                <c:pt idx="5443">
                  <c:v>2.3130494794E-17</c:v>
                </c:pt>
                <c:pt idx="5444">
                  <c:v>2.6320353263E-17</c:v>
                </c:pt>
                <c:pt idx="5445">
                  <c:v>2.6086504613E-17</c:v>
                </c:pt>
                <c:pt idx="5446">
                  <c:v>2.6115960634E-17</c:v>
                </c:pt>
                <c:pt idx="5447">
                  <c:v>3.0198902535E-17</c:v>
                </c:pt>
                <c:pt idx="5448">
                  <c:v>3.0277106265E-17</c:v>
                </c:pt>
                <c:pt idx="5449">
                  <c:v>2.6754230061E-17</c:v>
                </c:pt>
                <c:pt idx="5450">
                  <c:v>3.0176826245E-17</c:v>
                </c:pt>
                <c:pt idx="5451">
                  <c:v>3.9030003782E-17</c:v>
                </c:pt>
                <c:pt idx="5452">
                  <c:v>4.5772602622E-17</c:v>
                </c:pt>
                <c:pt idx="5453">
                  <c:v>3.0868980419E-17</c:v>
                </c:pt>
                <c:pt idx="5454">
                  <c:v>2.6967019002E-17</c:v>
                </c:pt>
                <c:pt idx="5455">
                  <c:v>2.6615100239E-17</c:v>
                </c:pt>
                <c:pt idx="5456">
                  <c:v>2.4302615617E-17</c:v>
                </c:pt>
                <c:pt idx="5457">
                  <c:v>2.4891914402E-17</c:v>
                </c:pt>
                <c:pt idx="5458">
                  <c:v>2.321710217E-17</c:v>
                </c:pt>
                <c:pt idx="5459">
                  <c:v>3.3100107936E-17</c:v>
                </c:pt>
                <c:pt idx="5460">
                  <c:v>2.6674785153E-17</c:v>
                </c:pt>
                <c:pt idx="5461">
                  <c:v>2.0555875132E-17</c:v>
                </c:pt>
                <c:pt idx="5462">
                  <c:v>2.523726679E-17</c:v>
                </c:pt>
                <c:pt idx="5463">
                  <c:v>2.2521539982E-17</c:v>
                </c:pt>
                <c:pt idx="5464">
                  <c:v>2.5601415203E-17</c:v>
                </c:pt>
                <c:pt idx="5465">
                  <c:v>2.2299029409E-17</c:v>
                </c:pt>
                <c:pt idx="5466">
                  <c:v>1.7616920302E-17</c:v>
                </c:pt>
                <c:pt idx="5467">
                  <c:v>2.0617714069E-17</c:v>
                </c:pt>
                <c:pt idx="5468">
                  <c:v>2.5001669873E-17</c:v>
                </c:pt>
                <c:pt idx="5469">
                  <c:v>2.140790127E-17</c:v>
                </c:pt>
                <c:pt idx="5470">
                  <c:v>2.1641570415E-17</c:v>
                </c:pt>
                <c:pt idx="5471">
                  <c:v>2.1732896184E-17</c:v>
                </c:pt>
                <c:pt idx="5472">
                  <c:v>2.0205865204E-17</c:v>
                </c:pt>
                <c:pt idx="5473">
                  <c:v>2.1855924056E-17</c:v>
                </c:pt>
                <c:pt idx="5474">
                  <c:v>3.0206253285E-17</c:v>
                </c:pt>
                <c:pt idx="5475">
                  <c:v>2.7090657307E-17</c:v>
                </c:pt>
                <c:pt idx="5476">
                  <c:v>2.526903301E-17</c:v>
                </c:pt>
                <c:pt idx="5477">
                  <c:v>2.7089880353E-17</c:v>
                </c:pt>
                <c:pt idx="5478">
                  <c:v>2.1800918815E-17</c:v>
                </c:pt>
                <c:pt idx="5479">
                  <c:v>1.9422612443E-17</c:v>
                </c:pt>
                <c:pt idx="5480">
                  <c:v>2.0904296841E-17</c:v>
                </c:pt>
                <c:pt idx="5481">
                  <c:v>2.9080994436E-17</c:v>
                </c:pt>
                <c:pt idx="5482">
                  <c:v>3.1374419772E-17</c:v>
                </c:pt>
                <c:pt idx="5483">
                  <c:v>2.4829532945E-17</c:v>
                </c:pt>
                <c:pt idx="5484">
                  <c:v>2.3459804773E-17</c:v>
                </c:pt>
                <c:pt idx="5485">
                  <c:v>1.7485091107E-17</c:v>
                </c:pt>
                <c:pt idx="5486">
                  <c:v>2.2164533289E-17</c:v>
                </c:pt>
                <c:pt idx="5487">
                  <c:v>2.9139557732E-17</c:v>
                </c:pt>
                <c:pt idx="5488">
                  <c:v>2.4934902984E-17</c:v>
                </c:pt>
                <c:pt idx="5489">
                  <c:v>2.5119705314E-17</c:v>
                </c:pt>
                <c:pt idx="5490">
                  <c:v>2.334934768E-17</c:v>
                </c:pt>
                <c:pt idx="5491">
                  <c:v>2.0179291031E-17</c:v>
                </c:pt>
                <c:pt idx="5492">
                  <c:v>2.4007547333E-17</c:v>
                </c:pt>
                <c:pt idx="5493">
                  <c:v>2.3136987499E-17</c:v>
                </c:pt>
                <c:pt idx="5494">
                  <c:v>2.3838858681E-17</c:v>
                </c:pt>
                <c:pt idx="5495">
                  <c:v>2.4952117493E-17</c:v>
                </c:pt>
                <c:pt idx="5496">
                  <c:v>2.093286805E-17</c:v>
                </c:pt>
                <c:pt idx="5497">
                  <c:v>2.5288522024E-17</c:v>
                </c:pt>
                <c:pt idx="5498">
                  <c:v>2.5737668589E-17</c:v>
                </c:pt>
                <c:pt idx="5499">
                  <c:v>3.3679955882E-17</c:v>
                </c:pt>
                <c:pt idx="5500">
                  <c:v>3.389941817E-17</c:v>
                </c:pt>
                <c:pt idx="5501">
                  <c:v>2.5310859709E-17</c:v>
                </c:pt>
                <c:pt idx="5502">
                  <c:v>2.1471998264E-17</c:v>
                </c:pt>
                <c:pt idx="5503">
                  <c:v>1.753077431E-17</c:v>
                </c:pt>
                <c:pt idx="5504">
                  <c:v>1.6871003906E-17</c:v>
                </c:pt>
                <c:pt idx="5505">
                  <c:v>1.8335730352E-17</c:v>
                </c:pt>
                <c:pt idx="5506">
                  <c:v>1.8639587236E-17</c:v>
                </c:pt>
                <c:pt idx="5507">
                  <c:v>2.5659527079E-17</c:v>
                </c:pt>
                <c:pt idx="5508">
                  <c:v>2.8813893943E-17</c:v>
                </c:pt>
                <c:pt idx="5509">
                  <c:v>1.7984042902E-17</c:v>
                </c:pt>
                <c:pt idx="5510">
                  <c:v>1.8264189808E-17</c:v>
                </c:pt>
                <c:pt idx="5511">
                  <c:v>1.9632357674E-17</c:v>
                </c:pt>
                <c:pt idx="5512">
                  <c:v>1.6415216753E-17</c:v>
                </c:pt>
                <c:pt idx="5513">
                  <c:v>1.810728297E-17</c:v>
                </c:pt>
                <c:pt idx="5514">
                  <c:v>1.8956647779E-17</c:v>
                </c:pt>
                <c:pt idx="5515">
                  <c:v>1.8369913431E-17</c:v>
                </c:pt>
                <c:pt idx="5516">
                  <c:v>1.9500629807E-17</c:v>
                </c:pt>
                <c:pt idx="5517">
                  <c:v>1.3905718532E-17</c:v>
                </c:pt>
                <c:pt idx="5518">
                  <c:v>2.1499287465E-17</c:v>
                </c:pt>
                <c:pt idx="5519">
                  <c:v>2.4756458753E-16</c:v>
                </c:pt>
                <c:pt idx="5520">
                  <c:v>3.122680209E-16</c:v>
                </c:pt>
                <c:pt idx="5521">
                  <c:v>3.8328202237E-17</c:v>
                </c:pt>
                <c:pt idx="5522">
                  <c:v>1.9497427068E-17</c:v>
                </c:pt>
                <c:pt idx="5523">
                  <c:v>1.9366151795E-17</c:v>
                </c:pt>
                <c:pt idx="5524">
                  <c:v>1.6685428984E-17</c:v>
                </c:pt>
                <c:pt idx="5525">
                  <c:v>1.941031097E-17</c:v>
                </c:pt>
                <c:pt idx="5526">
                  <c:v>2.2808556097E-17</c:v>
                </c:pt>
                <c:pt idx="5527">
                  <c:v>1.9276204282E-17</c:v>
                </c:pt>
                <c:pt idx="5528">
                  <c:v>1.8946049079E-17</c:v>
                </c:pt>
                <c:pt idx="5529">
                  <c:v>2.4526775602E-17</c:v>
                </c:pt>
                <c:pt idx="5530">
                  <c:v>2.3015357787E-17</c:v>
                </c:pt>
                <c:pt idx="5531">
                  <c:v>1.980662289E-17</c:v>
                </c:pt>
                <c:pt idx="5532">
                  <c:v>2.1741817053E-17</c:v>
                </c:pt>
                <c:pt idx="5533">
                  <c:v>2.9769316434E-17</c:v>
                </c:pt>
                <c:pt idx="5534">
                  <c:v>2.5635682579E-17</c:v>
                </c:pt>
                <c:pt idx="5535">
                  <c:v>1.8214225049E-17</c:v>
                </c:pt>
                <c:pt idx="5536">
                  <c:v>1.7693612681E-17</c:v>
                </c:pt>
                <c:pt idx="5537">
                  <c:v>1.7406874831E-17</c:v>
                </c:pt>
                <c:pt idx="5538">
                  <c:v>2.4930037899E-17</c:v>
                </c:pt>
                <c:pt idx="5539">
                  <c:v>2.5013633554E-17</c:v>
                </c:pt>
                <c:pt idx="5540">
                  <c:v>2.668342864E-17</c:v>
                </c:pt>
                <c:pt idx="5541">
                  <c:v>2.6620406033E-17</c:v>
                </c:pt>
                <c:pt idx="5542">
                  <c:v>2.1901572435E-17</c:v>
                </c:pt>
                <c:pt idx="5543">
                  <c:v>2.1149540965E-17</c:v>
                </c:pt>
                <c:pt idx="5544">
                  <c:v>1.6594996362E-17</c:v>
                </c:pt>
                <c:pt idx="5545">
                  <c:v>2.1810499133E-17</c:v>
                </c:pt>
                <c:pt idx="5546">
                  <c:v>1.9900845958E-17</c:v>
                </c:pt>
                <c:pt idx="5547">
                  <c:v>1.6565315768E-17</c:v>
                </c:pt>
                <c:pt idx="5548">
                  <c:v>1.7515423295E-17</c:v>
                </c:pt>
                <c:pt idx="5549">
                  <c:v>2.4952091759E-17</c:v>
                </c:pt>
                <c:pt idx="5550">
                  <c:v>2.2894387426E-17</c:v>
                </c:pt>
                <c:pt idx="5551">
                  <c:v>1.8928322812E-17</c:v>
                </c:pt>
                <c:pt idx="5552">
                  <c:v>2.0297315593E-17</c:v>
                </c:pt>
                <c:pt idx="5553">
                  <c:v>2.3837967045E-17</c:v>
                </c:pt>
                <c:pt idx="5554">
                  <c:v>1.9796156182E-17</c:v>
                </c:pt>
                <c:pt idx="5555">
                  <c:v>2.4172682008E-17</c:v>
                </c:pt>
                <c:pt idx="5556">
                  <c:v>2.3232258688E-17</c:v>
                </c:pt>
                <c:pt idx="5557">
                  <c:v>2.3042982519E-17</c:v>
                </c:pt>
                <c:pt idx="5558">
                  <c:v>2.2365050423E-17</c:v>
                </c:pt>
                <c:pt idx="5559">
                  <c:v>2.0230269965E-17</c:v>
                </c:pt>
                <c:pt idx="5560">
                  <c:v>1.7116950677E-17</c:v>
                </c:pt>
                <c:pt idx="5561">
                  <c:v>1.8541302924E-17</c:v>
                </c:pt>
                <c:pt idx="5562">
                  <c:v>2.8330745291E-17</c:v>
                </c:pt>
                <c:pt idx="5563">
                  <c:v>2.5687073729E-17</c:v>
                </c:pt>
                <c:pt idx="5564">
                  <c:v>2.1416302242E-17</c:v>
                </c:pt>
                <c:pt idx="5565">
                  <c:v>1.8921218837E-17</c:v>
                </c:pt>
                <c:pt idx="5566">
                  <c:v>2.2109301698E-17</c:v>
                </c:pt>
                <c:pt idx="5567">
                  <c:v>1.8008823365E-17</c:v>
                </c:pt>
                <c:pt idx="5568">
                  <c:v>1.8767383765E-17</c:v>
                </c:pt>
                <c:pt idx="5569">
                  <c:v>2.1452333799E-17</c:v>
                </c:pt>
                <c:pt idx="5570">
                  <c:v>2.2674785075E-17</c:v>
                </c:pt>
                <c:pt idx="5571">
                  <c:v>2.6362511837E-17</c:v>
                </c:pt>
                <c:pt idx="5572">
                  <c:v>2.3876019988E-17</c:v>
                </c:pt>
                <c:pt idx="5573">
                  <c:v>2.549796602E-17</c:v>
                </c:pt>
                <c:pt idx="5574">
                  <c:v>2.6120666028E-17</c:v>
                </c:pt>
                <c:pt idx="5575">
                  <c:v>2.7392708102E-17</c:v>
                </c:pt>
                <c:pt idx="5576">
                  <c:v>2.9582216209E-17</c:v>
                </c:pt>
                <c:pt idx="5577">
                  <c:v>2.4951874225E-17</c:v>
                </c:pt>
                <c:pt idx="5578">
                  <c:v>2.850137869E-17</c:v>
                </c:pt>
                <c:pt idx="5579">
                  <c:v>2.6054289463E-17</c:v>
                </c:pt>
                <c:pt idx="5580">
                  <c:v>2.4763902641E-17</c:v>
                </c:pt>
                <c:pt idx="5581">
                  <c:v>2.1246706694E-17</c:v>
                </c:pt>
                <c:pt idx="5582">
                  <c:v>2.4198115825E-17</c:v>
                </c:pt>
                <c:pt idx="5583">
                  <c:v>2.5759290087E-17</c:v>
                </c:pt>
                <c:pt idx="5584">
                  <c:v>2.7265370021E-17</c:v>
                </c:pt>
                <c:pt idx="5585">
                  <c:v>3.0184836325E-17</c:v>
                </c:pt>
                <c:pt idx="5586">
                  <c:v>3.1509138743E-17</c:v>
                </c:pt>
                <c:pt idx="5587">
                  <c:v>3.5621482149E-17</c:v>
                </c:pt>
                <c:pt idx="5588">
                  <c:v>3.1411879642E-17</c:v>
                </c:pt>
                <c:pt idx="5589">
                  <c:v>2.0090170058E-17</c:v>
                </c:pt>
                <c:pt idx="5590">
                  <c:v>1.901661748E-17</c:v>
                </c:pt>
                <c:pt idx="5591">
                  <c:v>2.4472960811E-17</c:v>
                </c:pt>
                <c:pt idx="5592">
                  <c:v>2.9135486672E-17</c:v>
                </c:pt>
                <c:pt idx="5593">
                  <c:v>2.9531771906E-17</c:v>
                </c:pt>
                <c:pt idx="5594">
                  <c:v>3.1563859191E-17</c:v>
                </c:pt>
                <c:pt idx="5595">
                  <c:v>2.5543858818E-17</c:v>
                </c:pt>
                <c:pt idx="5596">
                  <c:v>2.1785545039E-17</c:v>
                </c:pt>
                <c:pt idx="5597">
                  <c:v>1.9249398643E-17</c:v>
                </c:pt>
                <c:pt idx="5598">
                  <c:v>2.4136088284E-17</c:v>
                </c:pt>
                <c:pt idx="5599">
                  <c:v>2.5593573215E-17</c:v>
                </c:pt>
                <c:pt idx="5600">
                  <c:v>2.8260393498E-17</c:v>
                </c:pt>
                <c:pt idx="5601">
                  <c:v>3.2598295258E-17</c:v>
                </c:pt>
                <c:pt idx="5602">
                  <c:v>2.8640583621E-17</c:v>
                </c:pt>
                <c:pt idx="5603">
                  <c:v>2.345091967E-17</c:v>
                </c:pt>
                <c:pt idx="5604">
                  <c:v>2.0277699635E-17</c:v>
                </c:pt>
                <c:pt idx="5605">
                  <c:v>2.1533548383E-17</c:v>
                </c:pt>
                <c:pt idx="5606">
                  <c:v>2.2239908384E-17</c:v>
                </c:pt>
                <c:pt idx="5607">
                  <c:v>1.7255032774E-17</c:v>
                </c:pt>
                <c:pt idx="5608">
                  <c:v>2.0463098707E-17</c:v>
                </c:pt>
                <c:pt idx="5609">
                  <c:v>2.6027278288E-17</c:v>
                </c:pt>
                <c:pt idx="5610">
                  <c:v>2.2699283875E-17</c:v>
                </c:pt>
                <c:pt idx="5611">
                  <c:v>2.3853866948E-17</c:v>
                </c:pt>
                <c:pt idx="5612">
                  <c:v>2.7623081363E-17</c:v>
                </c:pt>
                <c:pt idx="5613">
                  <c:v>2.4218930634E-17</c:v>
                </c:pt>
                <c:pt idx="5614">
                  <c:v>2.171316272E-17</c:v>
                </c:pt>
                <c:pt idx="5615">
                  <c:v>2.059655745E-17</c:v>
                </c:pt>
                <c:pt idx="5616">
                  <c:v>1.7887824482E-17</c:v>
                </c:pt>
                <c:pt idx="5617">
                  <c:v>2.4782203138E-17</c:v>
                </c:pt>
                <c:pt idx="5618">
                  <c:v>2.5367812754E-17</c:v>
                </c:pt>
                <c:pt idx="5619">
                  <c:v>2.330578932E-17</c:v>
                </c:pt>
                <c:pt idx="5620">
                  <c:v>2.5773529386E-17</c:v>
                </c:pt>
                <c:pt idx="5621">
                  <c:v>3.1096534551E-17</c:v>
                </c:pt>
                <c:pt idx="5622">
                  <c:v>2.3658784948E-17</c:v>
                </c:pt>
                <c:pt idx="5623">
                  <c:v>2.5279381816E-17</c:v>
                </c:pt>
                <c:pt idx="5624">
                  <c:v>3.062388124E-17</c:v>
                </c:pt>
                <c:pt idx="5625">
                  <c:v>2.913939501E-17</c:v>
                </c:pt>
                <c:pt idx="5626">
                  <c:v>2.544580203E-17</c:v>
                </c:pt>
                <c:pt idx="5627">
                  <c:v>2.5994670545E-17</c:v>
                </c:pt>
                <c:pt idx="5628">
                  <c:v>2.5427449403E-17</c:v>
                </c:pt>
                <c:pt idx="5629">
                  <c:v>2.048659008E-17</c:v>
                </c:pt>
                <c:pt idx="5630">
                  <c:v>2.0379211319E-17</c:v>
                </c:pt>
                <c:pt idx="5631">
                  <c:v>2.3623508134E-17</c:v>
                </c:pt>
                <c:pt idx="5632">
                  <c:v>2.2239623854E-17</c:v>
                </c:pt>
                <c:pt idx="5633">
                  <c:v>2.3862376937E-17</c:v>
                </c:pt>
                <c:pt idx="5634">
                  <c:v>2.9473405377E-17</c:v>
                </c:pt>
                <c:pt idx="5635">
                  <c:v>3.0572380866E-17</c:v>
                </c:pt>
                <c:pt idx="5636">
                  <c:v>2.5468066221E-17</c:v>
                </c:pt>
                <c:pt idx="5637">
                  <c:v>2.2636935503E-17</c:v>
                </c:pt>
                <c:pt idx="5638">
                  <c:v>2.6039255037E-17</c:v>
                </c:pt>
                <c:pt idx="5639">
                  <c:v>3.1005388846E-17</c:v>
                </c:pt>
                <c:pt idx="5640">
                  <c:v>4.6415058299E-17</c:v>
                </c:pt>
                <c:pt idx="5641">
                  <c:v>5.69179575150002E-17</c:v>
                </c:pt>
                <c:pt idx="5642">
                  <c:v>3.2894652885E-17</c:v>
                </c:pt>
                <c:pt idx="5643">
                  <c:v>2.2984789243E-17</c:v>
                </c:pt>
                <c:pt idx="5644">
                  <c:v>2.6479110611E-17</c:v>
                </c:pt>
                <c:pt idx="5645">
                  <c:v>1.9335230915E-17</c:v>
                </c:pt>
                <c:pt idx="5646">
                  <c:v>2.1278799383E-17</c:v>
                </c:pt>
                <c:pt idx="5647">
                  <c:v>2.240385582E-17</c:v>
                </c:pt>
                <c:pt idx="5648">
                  <c:v>2.2612577507E-17</c:v>
                </c:pt>
                <c:pt idx="5649">
                  <c:v>2.060812505E-17</c:v>
                </c:pt>
                <c:pt idx="5650">
                  <c:v>2.5982139801E-17</c:v>
                </c:pt>
                <c:pt idx="5651">
                  <c:v>2.4087904609E-17</c:v>
                </c:pt>
                <c:pt idx="5652">
                  <c:v>2.1634224495E-17</c:v>
                </c:pt>
                <c:pt idx="5653">
                  <c:v>2.1496624477E-17</c:v>
                </c:pt>
                <c:pt idx="5654">
                  <c:v>1.6936700614E-17</c:v>
                </c:pt>
                <c:pt idx="5655">
                  <c:v>2.2109016694E-17</c:v>
                </c:pt>
                <c:pt idx="5656">
                  <c:v>2.4904738022E-17</c:v>
                </c:pt>
                <c:pt idx="5657">
                  <c:v>2.4191830207E-17</c:v>
                </c:pt>
                <c:pt idx="5658">
                  <c:v>2.3484927458E-17</c:v>
                </c:pt>
                <c:pt idx="5659">
                  <c:v>2.038785489E-17</c:v>
                </c:pt>
                <c:pt idx="5660">
                  <c:v>9.15815660580003E-17</c:v>
                </c:pt>
                <c:pt idx="5661">
                  <c:v>1.3084373879E-16</c:v>
                </c:pt>
                <c:pt idx="5662">
                  <c:v>3.4289083415E-17</c:v>
                </c:pt>
                <c:pt idx="5663">
                  <c:v>2.2482523287E-17</c:v>
                </c:pt>
                <c:pt idx="5664">
                  <c:v>2.4003536866E-17</c:v>
                </c:pt>
                <c:pt idx="5665">
                  <c:v>3.7023704626E-17</c:v>
                </c:pt>
                <c:pt idx="5666">
                  <c:v>2.7374791681E-17</c:v>
                </c:pt>
                <c:pt idx="5667">
                  <c:v>2.0837996285E-17</c:v>
                </c:pt>
                <c:pt idx="5668">
                  <c:v>2.0064363128E-17</c:v>
                </c:pt>
                <c:pt idx="5669">
                  <c:v>1.6212321178E-17</c:v>
                </c:pt>
                <c:pt idx="5670">
                  <c:v>1.7409237405E-17</c:v>
                </c:pt>
                <c:pt idx="5671">
                  <c:v>2.1771037867E-17</c:v>
                </c:pt>
                <c:pt idx="5672">
                  <c:v>2.299857366E-17</c:v>
                </c:pt>
                <c:pt idx="5673">
                  <c:v>2.4542042572E-17</c:v>
                </c:pt>
                <c:pt idx="5674">
                  <c:v>2.5470103284E-17</c:v>
                </c:pt>
                <c:pt idx="5675">
                  <c:v>2.4047169552E-17</c:v>
                </c:pt>
                <c:pt idx="5676">
                  <c:v>2.2034151726E-17</c:v>
                </c:pt>
                <c:pt idx="5677">
                  <c:v>2.0858439707E-17</c:v>
                </c:pt>
                <c:pt idx="5678">
                  <c:v>2.2608599201E-17</c:v>
                </c:pt>
                <c:pt idx="5679">
                  <c:v>2.1385921259E-17</c:v>
                </c:pt>
                <c:pt idx="5680">
                  <c:v>1.7223695976E-17</c:v>
                </c:pt>
                <c:pt idx="5681">
                  <c:v>2.0756020715E-17</c:v>
                </c:pt>
                <c:pt idx="5682">
                  <c:v>1.9094243197E-17</c:v>
                </c:pt>
                <c:pt idx="5683">
                  <c:v>1.9917874123E-17</c:v>
                </c:pt>
                <c:pt idx="5684">
                  <c:v>2.1629075351E-17</c:v>
                </c:pt>
                <c:pt idx="5685">
                  <c:v>2.9292084072E-17</c:v>
                </c:pt>
                <c:pt idx="5686">
                  <c:v>3.1061993435E-17</c:v>
                </c:pt>
                <c:pt idx="5687">
                  <c:v>3.1401698196E-17</c:v>
                </c:pt>
                <c:pt idx="5688">
                  <c:v>3.7163602691E-17</c:v>
                </c:pt>
                <c:pt idx="5689">
                  <c:v>2.991851882E-17</c:v>
                </c:pt>
                <c:pt idx="5690">
                  <c:v>2.5035872232E-17</c:v>
                </c:pt>
                <c:pt idx="5691">
                  <c:v>2.3346221113E-17</c:v>
                </c:pt>
                <c:pt idx="5692">
                  <c:v>2.5036515284E-17</c:v>
                </c:pt>
                <c:pt idx="5693">
                  <c:v>2.5885866937E-17</c:v>
                </c:pt>
                <c:pt idx="5694">
                  <c:v>2.2560817586E-17</c:v>
                </c:pt>
                <c:pt idx="5695">
                  <c:v>2.6224345544E-17</c:v>
                </c:pt>
                <c:pt idx="5696">
                  <c:v>2.4643002749E-17</c:v>
                </c:pt>
                <c:pt idx="5697">
                  <c:v>2.0480299761E-17</c:v>
                </c:pt>
                <c:pt idx="5698">
                  <c:v>1.9022260962E-17</c:v>
                </c:pt>
                <c:pt idx="5699">
                  <c:v>2.6187417196E-17</c:v>
                </c:pt>
                <c:pt idx="5700">
                  <c:v>2.4461704091E-17</c:v>
                </c:pt>
                <c:pt idx="5701">
                  <c:v>2.4863918218E-17</c:v>
                </c:pt>
                <c:pt idx="5702">
                  <c:v>2.4628947034E-17</c:v>
                </c:pt>
                <c:pt idx="5703">
                  <c:v>2.2351622117E-17</c:v>
                </c:pt>
                <c:pt idx="5704">
                  <c:v>2.9234450459E-17</c:v>
                </c:pt>
                <c:pt idx="5705">
                  <c:v>2.433520687E-17</c:v>
                </c:pt>
                <c:pt idx="5706">
                  <c:v>2.0452093992E-17</c:v>
                </c:pt>
                <c:pt idx="5707">
                  <c:v>1.727365285E-17</c:v>
                </c:pt>
                <c:pt idx="5708">
                  <c:v>1.945556828E-17</c:v>
                </c:pt>
                <c:pt idx="5709">
                  <c:v>2.7388603301E-17</c:v>
                </c:pt>
                <c:pt idx="5710">
                  <c:v>2.6348951218E-17</c:v>
                </c:pt>
                <c:pt idx="5711">
                  <c:v>2.2008147128E-17</c:v>
                </c:pt>
                <c:pt idx="5712">
                  <c:v>2.0165937975E-17</c:v>
                </c:pt>
                <c:pt idx="5713">
                  <c:v>2.4836325924E-17</c:v>
                </c:pt>
                <c:pt idx="5714">
                  <c:v>2.8292692876E-17</c:v>
                </c:pt>
                <c:pt idx="5715">
                  <c:v>2.7709996015E-17</c:v>
                </c:pt>
                <c:pt idx="5716">
                  <c:v>2.489270417E-17</c:v>
                </c:pt>
                <c:pt idx="5717">
                  <c:v>2.1661552224E-17</c:v>
                </c:pt>
                <c:pt idx="5718">
                  <c:v>1.7200883021E-17</c:v>
                </c:pt>
                <c:pt idx="5719">
                  <c:v>1.9940760086E-17</c:v>
                </c:pt>
                <c:pt idx="5720">
                  <c:v>2.1131424043E-17</c:v>
                </c:pt>
                <c:pt idx="5721">
                  <c:v>2.0663279846E-17</c:v>
                </c:pt>
                <c:pt idx="5722">
                  <c:v>2.4381659939E-17</c:v>
                </c:pt>
                <c:pt idx="5723">
                  <c:v>2.456927917E-17</c:v>
                </c:pt>
                <c:pt idx="5724">
                  <c:v>2.074576643E-17</c:v>
                </c:pt>
                <c:pt idx="5725">
                  <c:v>2.0493126189E-17</c:v>
                </c:pt>
                <c:pt idx="5726">
                  <c:v>2.8360945255E-17</c:v>
                </c:pt>
                <c:pt idx="5727">
                  <c:v>2.4839192963E-17</c:v>
                </c:pt>
                <c:pt idx="5728">
                  <c:v>2.0696173481E-17</c:v>
                </c:pt>
                <c:pt idx="5729">
                  <c:v>2.102840013E-17</c:v>
                </c:pt>
                <c:pt idx="5730">
                  <c:v>2.6033763794E-17</c:v>
                </c:pt>
                <c:pt idx="5731">
                  <c:v>2.4534704859E-17</c:v>
                </c:pt>
                <c:pt idx="5732">
                  <c:v>3.0350128396E-17</c:v>
                </c:pt>
                <c:pt idx="5733">
                  <c:v>2.6657217134E-17</c:v>
                </c:pt>
                <c:pt idx="5734">
                  <c:v>2.1729005922E-17</c:v>
                </c:pt>
                <c:pt idx="5735">
                  <c:v>2.3835913312E-17</c:v>
                </c:pt>
                <c:pt idx="5736">
                  <c:v>2.4931426958E-17</c:v>
                </c:pt>
                <c:pt idx="5737">
                  <c:v>2.4905085063E-17</c:v>
                </c:pt>
                <c:pt idx="5738">
                  <c:v>2.3555652766E-17</c:v>
                </c:pt>
                <c:pt idx="5739">
                  <c:v>2.8361848973E-17</c:v>
                </c:pt>
                <c:pt idx="5740">
                  <c:v>2.7243805739E-17</c:v>
                </c:pt>
                <c:pt idx="5741">
                  <c:v>2.169685892E-17</c:v>
                </c:pt>
                <c:pt idx="5742">
                  <c:v>2.4234570422E-17</c:v>
                </c:pt>
                <c:pt idx="5743">
                  <c:v>2.8110138232E-17</c:v>
                </c:pt>
                <c:pt idx="5744">
                  <c:v>2.6256961467E-17</c:v>
                </c:pt>
                <c:pt idx="5745">
                  <c:v>2.8182835394E-17</c:v>
                </c:pt>
                <c:pt idx="5746">
                  <c:v>2.9007808622E-17</c:v>
                </c:pt>
                <c:pt idx="5747">
                  <c:v>2.1529419611E-17</c:v>
                </c:pt>
                <c:pt idx="5748">
                  <c:v>1.934130338E-17</c:v>
                </c:pt>
                <c:pt idx="5749">
                  <c:v>3.1459942433E-17</c:v>
                </c:pt>
                <c:pt idx="5750">
                  <c:v>2.9446932313E-17</c:v>
                </c:pt>
                <c:pt idx="5751">
                  <c:v>3.6288859212E-17</c:v>
                </c:pt>
                <c:pt idx="5752">
                  <c:v>2.232040749E-17</c:v>
                </c:pt>
                <c:pt idx="5753">
                  <c:v>2.1697840983E-17</c:v>
                </c:pt>
                <c:pt idx="5754">
                  <c:v>2.6512583342E-17</c:v>
                </c:pt>
                <c:pt idx="5755">
                  <c:v>3.4249113011E-17</c:v>
                </c:pt>
                <c:pt idx="5756">
                  <c:v>3.1155273584E-17</c:v>
                </c:pt>
                <c:pt idx="5757">
                  <c:v>2.7706008467E-17</c:v>
                </c:pt>
                <c:pt idx="5758">
                  <c:v>2.8646423542E-17</c:v>
                </c:pt>
                <c:pt idx="5759">
                  <c:v>3.1829203151E-17</c:v>
                </c:pt>
                <c:pt idx="5760">
                  <c:v>2.9866220884E-17</c:v>
                </c:pt>
                <c:pt idx="5761">
                  <c:v>3.2094288846E-17</c:v>
                </c:pt>
                <c:pt idx="5762">
                  <c:v>2.7855433687E-17</c:v>
                </c:pt>
                <c:pt idx="5763">
                  <c:v>2.7238329447E-17</c:v>
                </c:pt>
                <c:pt idx="5764">
                  <c:v>3.2664909551E-17</c:v>
                </c:pt>
                <c:pt idx="5765">
                  <c:v>2.6628551953E-17</c:v>
                </c:pt>
                <c:pt idx="5766">
                  <c:v>2.5121357307E-17</c:v>
                </c:pt>
                <c:pt idx="5767">
                  <c:v>2.7603259242E-17</c:v>
                </c:pt>
                <c:pt idx="5768">
                  <c:v>2.5548832438E-17</c:v>
                </c:pt>
                <c:pt idx="5769">
                  <c:v>2.8620353847E-17</c:v>
                </c:pt>
                <c:pt idx="5770">
                  <c:v>4.57186265940001E-17</c:v>
                </c:pt>
                <c:pt idx="5771">
                  <c:v>3.9833689864E-17</c:v>
                </c:pt>
                <c:pt idx="5772">
                  <c:v>3.7799116192E-17</c:v>
                </c:pt>
                <c:pt idx="5773">
                  <c:v>3.6911040161E-17</c:v>
                </c:pt>
                <c:pt idx="5774">
                  <c:v>3.640916018E-17</c:v>
                </c:pt>
                <c:pt idx="5775">
                  <c:v>3.0056058583E-17</c:v>
                </c:pt>
                <c:pt idx="5776">
                  <c:v>2.5458336897E-17</c:v>
                </c:pt>
                <c:pt idx="5777">
                  <c:v>2.2348373249E-17</c:v>
                </c:pt>
                <c:pt idx="5778">
                  <c:v>2.0903242563E-17</c:v>
                </c:pt>
                <c:pt idx="5779">
                  <c:v>2.5435884202E-17</c:v>
                </c:pt>
                <c:pt idx="5780">
                  <c:v>3.3676504126E-17</c:v>
                </c:pt>
                <c:pt idx="5781">
                  <c:v>5.42357608050003E-17</c:v>
                </c:pt>
                <c:pt idx="5782">
                  <c:v>7.41022255380003E-17</c:v>
                </c:pt>
                <c:pt idx="5783">
                  <c:v>2.6733740966E-17</c:v>
                </c:pt>
                <c:pt idx="5784">
                  <c:v>2.4217374924E-17</c:v>
                </c:pt>
                <c:pt idx="5785">
                  <c:v>2.9419877852E-17</c:v>
                </c:pt>
                <c:pt idx="5786">
                  <c:v>2.5377160654E-17</c:v>
                </c:pt>
                <c:pt idx="5787">
                  <c:v>2.7639245472E-17</c:v>
                </c:pt>
                <c:pt idx="5788">
                  <c:v>3.2534279063E-17</c:v>
                </c:pt>
                <c:pt idx="5789">
                  <c:v>2.7876810719E-17</c:v>
                </c:pt>
                <c:pt idx="5790">
                  <c:v>2.8902559129E-17</c:v>
                </c:pt>
                <c:pt idx="5791">
                  <c:v>2.9217555955E-17</c:v>
                </c:pt>
                <c:pt idx="5792">
                  <c:v>3.4445769626E-17</c:v>
                </c:pt>
                <c:pt idx="5793">
                  <c:v>3.2122705501E-17</c:v>
                </c:pt>
                <c:pt idx="5794">
                  <c:v>2.7499089551E-17</c:v>
                </c:pt>
                <c:pt idx="5795">
                  <c:v>3.3031223256E-17</c:v>
                </c:pt>
                <c:pt idx="5796">
                  <c:v>2.5988720456E-17</c:v>
                </c:pt>
                <c:pt idx="5797">
                  <c:v>2.6506863631E-17</c:v>
                </c:pt>
                <c:pt idx="5798">
                  <c:v>2.9322118892E-17</c:v>
                </c:pt>
                <c:pt idx="5799">
                  <c:v>3.5259351578E-17</c:v>
                </c:pt>
                <c:pt idx="5800">
                  <c:v>3.6984550405E-17</c:v>
                </c:pt>
                <c:pt idx="5801">
                  <c:v>2.8529370516E-17</c:v>
                </c:pt>
                <c:pt idx="5802">
                  <c:v>3.1639134002E-17</c:v>
                </c:pt>
                <c:pt idx="5803">
                  <c:v>3.9809854009E-17</c:v>
                </c:pt>
                <c:pt idx="5804">
                  <c:v>3.3113727755E-17</c:v>
                </c:pt>
                <c:pt idx="5805">
                  <c:v>2.6767185546E-17</c:v>
                </c:pt>
                <c:pt idx="5806">
                  <c:v>2.6012085132E-17</c:v>
                </c:pt>
                <c:pt idx="5807">
                  <c:v>3.493710866E-17</c:v>
                </c:pt>
                <c:pt idx="5808">
                  <c:v>2.8963355192E-17</c:v>
                </c:pt>
                <c:pt idx="5809">
                  <c:v>2.495440824E-17</c:v>
                </c:pt>
                <c:pt idx="5810">
                  <c:v>3.1698110277E-17</c:v>
                </c:pt>
                <c:pt idx="5811">
                  <c:v>3.365893667E-17</c:v>
                </c:pt>
                <c:pt idx="5812">
                  <c:v>4.46622318940003E-17</c:v>
                </c:pt>
                <c:pt idx="5813">
                  <c:v>3.4414668675E-17</c:v>
                </c:pt>
                <c:pt idx="5814">
                  <c:v>3.2849742581E-17</c:v>
                </c:pt>
                <c:pt idx="5815">
                  <c:v>4.0855346832E-17</c:v>
                </c:pt>
                <c:pt idx="5816">
                  <c:v>2.8361907456E-17</c:v>
                </c:pt>
                <c:pt idx="5817">
                  <c:v>2.7251676025E-17</c:v>
                </c:pt>
                <c:pt idx="5818">
                  <c:v>3.2341714122E-17</c:v>
                </c:pt>
                <c:pt idx="5819">
                  <c:v>3.196025441E-17</c:v>
                </c:pt>
                <c:pt idx="5820">
                  <c:v>2.9151917806E-17</c:v>
                </c:pt>
                <c:pt idx="5821">
                  <c:v>2.7468513514E-17</c:v>
                </c:pt>
                <c:pt idx="5822">
                  <c:v>3.0734311862E-17</c:v>
                </c:pt>
                <c:pt idx="5823">
                  <c:v>2.6814635667E-17</c:v>
                </c:pt>
                <c:pt idx="5824">
                  <c:v>2.585299602E-17</c:v>
                </c:pt>
                <c:pt idx="5825">
                  <c:v>2.6330195976E-17</c:v>
                </c:pt>
                <c:pt idx="5826">
                  <c:v>2.8786459697E-17</c:v>
                </c:pt>
                <c:pt idx="5827">
                  <c:v>2.76505772E-17</c:v>
                </c:pt>
                <c:pt idx="5828">
                  <c:v>3.1581606075E-17</c:v>
                </c:pt>
                <c:pt idx="5829">
                  <c:v>3.0636908567E-17</c:v>
                </c:pt>
                <c:pt idx="5830">
                  <c:v>2.7865948607E-17</c:v>
                </c:pt>
                <c:pt idx="5831">
                  <c:v>2.5716296495E-17</c:v>
                </c:pt>
                <c:pt idx="5832">
                  <c:v>2.4762811572E-17</c:v>
                </c:pt>
                <c:pt idx="5833">
                  <c:v>2.9220333462E-17</c:v>
                </c:pt>
                <c:pt idx="5834">
                  <c:v>2.5983081802E-17</c:v>
                </c:pt>
                <c:pt idx="5835">
                  <c:v>1.8928468064E-17</c:v>
                </c:pt>
                <c:pt idx="5836">
                  <c:v>2.1483166684E-17</c:v>
                </c:pt>
                <c:pt idx="5837">
                  <c:v>3.1278367228E-17</c:v>
                </c:pt>
                <c:pt idx="5838">
                  <c:v>3.5420645784E-17</c:v>
                </c:pt>
                <c:pt idx="5839">
                  <c:v>3.6315402799E-17</c:v>
                </c:pt>
                <c:pt idx="5840">
                  <c:v>2.8666980875E-17</c:v>
                </c:pt>
                <c:pt idx="5841">
                  <c:v>2.5447534206E-17</c:v>
                </c:pt>
                <c:pt idx="5842">
                  <c:v>2.628117562E-17</c:v>
                </c:pt>
                <c:pt idx="5843">
                  <c:v>2.610850374E-17</c:v>
                </c:pt>
                <c:pt idx="5844">
                  <c:v>2.9146416236E-17</c:v>
                </c:pt>
                <c:pt idx="5845">
                  <c:v>2.5534938065E-17</c:v>
                </c:pt>
                <c:pt idx="5846">
                  <c:v>2.5178234379E-17</c:v>
                </c:pt>
                <c:pt idx="5847">
                  <c:v>2.6653181934E-17</c:v>
                </c:pt>
                <c:pt idx="5848">
                  <c:v>2.9122363181E-17</c:v>
                </c:pt>
                <c:pt idx="5849">
                  <c:v>2.1781480138E-17</c:v>
                </c:pt>
                <c:pt idx="5850">
                  <c:v>2.41420747E-17</c:v>
                </c:pt>
                <c:pt idx="5851">
                  <c:v>2.1207076059E-17</c:v>
                </c:pt>
                <c:pt idx="5852">
                  <c:v>2.3407207513E-17</c:v>
                </c:pt>
                <c:pt idx="5853">
                  <c:v>2.2711150123E-17</c:v>
                </c:pt>
                <c:pt idx="5854">
                  <c:v>2.5889289337E-17</c:v>
                </c:pt>
                <c:pt idx="5855">
                  <c:v>2.7912652137E-17</c:v>
                </c:pt>
                <c:pt idx="5856">
                  <c:v>2.5397835966E-17</c:v>
                </c:pt>
                <c:pt idx="5857">
                  <c:v>2.8460815271E-17</c:v>
                </c:pt>
                <c:pt idx="5858">
                  <c:v>2.8475243008E-17</c:v>
                </c:pt>
                <c:pt idx="5859">
                  <c:v>2.294469209E-17</c:v>
                </c:pt>
                <c:pt idx="5860">
                  <c:v>1.7862898303E-17</c:v>
                </c:pt>
                <c:pt idx="5861">
                  <c:v>2.1914176538E-17</c:v>
                </c:pt>
                <c:pt idx="5862">
                  <c:v>2.2125002303E-17</c:v>
                </c:pt>
                <c:pt idx="5863">
                  <c:v>2.3916866055E-17</c:v>
                </c:pt>
                <c:pt idx="5864">
                  <c:v>2.2475956809E-17</c:v>
                </c:pt>
                <c:pt idx="5865">
                  <c:v>2.1286909843E-17</c:v>
                </c:pt>
                <c:pt idx="5866">
                  <c:v>2.3160267921E-17</c:v>
                </c:pt>
                <c:pt idx="5867">
                  <c:v>2.4082260315E-17</c:v>
                </c:pt>
                <c:pt idx="5868">
                  <c:v>2.5185641586E-17</c:v>
                </c:pt>
                <c:pt idx="5869">
                  <c:v>2.6790795834E-17</c:v>
                </c:pt>
                <c:pt idx="5870">
                  <c:v>2.771028877E-17</c:v>
                </c:pt>
                <c:pt idx="5871">
                  <c:v>3.4159246559E-17</c:v>
                </c:pt>
                <c:pt idx="5872">
                  <c:v>2.2218842048E-17</c:v>
                </c:pt>
                <c:pt idx="5873">
                  <c:v>1.7309398469E-17</c:v>
                </c:pt>
                <c:pt idx="5874">
                  <c:v>2.5255643487E-17</c:v>
                </c:pt>
                <c:pt idx="5875">
                  <c:v>2.6620707825E-17</c:v>
                </c:pt>
                <c:pt idx="5876">
                  <c:v>2.9268429641E-17</c:v>
                </c:pt>
                <c:pt idx="5877">
                  <c:v>2.9807288882E-17</c:v>
                </c:pt>
                <c:pt idx="5878">
                  <c:v>2.7397184222E-17</c:v>
                </c:pt>
                <c:pt idx="5879">
                  <c:v>2.1925594345E-17</c:v>
                </c:pt>
                <c:pt idx="5880">
                  <c:v>2.248695431E-17</c:v>
                </c:pt>
                <c:pt idx="5881">
                  <c:v>2.4767575683E-17</c:v>
                </c:pt>
                <c:pt idx="5882">
                  <c:v>2.6585101125E-17</c:v>
                </c:pt>
                <c:pt idx="5883">
                  <c:v>2.5421119558E-17</c:v>
                </c:pt>
                <c:pt idx="5884">
                  <c:v>2.6400334074E-17</c:v>
                </c:pt>
                <c:pt idx="5885">
                  <c:v>3.2568124065E-17</c:v>
                </c:pt>
                <c:pt idx="5886">
                  <c:v>2.2986055184E-17</c:v>
                </c:pt>
                <c:pt idx="5887">
                  <c:v>2.8602126878E-17</c:v>
                </c:pt>
                <c:pt idx="5888">
                  <c:v>2.9118790886E-17</c:v>
                </c:pt>
                <c:pt idx="5889">
                  <c:v>2.3703725734E-17</c:v>
                </c:pt>
                <c:pt idx="5890">
                  <c:v>2.1503064449E-17</c:v>
                </c:pt>
                <c:pt idx="5891">
                  <c:v>2.2689028656E-17</c:v>
                </c:pt>
                <c:pt idx="5892">
                  <c:v>2.2570193176E-17</c:v>
                </c:pt>
                <c:pt idx="5893">
                  <c:v>1.9317325339E-17</c:v>
                </c:pt>
                <c:pt idx="5894">
                  <c:v>2.0731654592E-17</c:v>
                </c:pt>
                <c:pt idx="5895">
                  <c:v>2.5362115971E-17</c:v>
                </c:pt>
                <c:pt idx="5896">
                  <c:v>2.5589131399E-17</c:v>
                </c:pt>
                <c:pt idx="5897">
                  <c:v>2.3054219747E-17</c:v>
                </c:pt>
                <c:pt idx="5898">
                  <c:v>2.4130759527E-17</c:v>
                </c:pt>
                <c:pt idx="5899">
                  <c:v>2.0812285309E-17</c:v>
                </c:pt>
                <c:pt idx="5900">
                  <c:v>2.4668172277E-17</c:v>
                </c:pt>
                <c:pt idx="5901">
                  <c:v>2.8255338613E-17</c:v>
                </c:pt>
                <c:pt idx="5902">
                  <c:v>3.0528877005E-17</c:v>
                </c:pt>
                <c:pt idx="5903">
                  <c:v>2.6360730719E-17</c:v>
                </c:pt>
                <c:pt idx="5904">
                  <c:v>2.5018261653E-17</c:v>
                </c:pt>
                <c:pt idx="5905">
                  <c:v>2.2665016767E-17</c:v>
                </c:pt>
                <c:pt idx="5906">
                  <c:v>2.3285775065E-17</c:v>
                </c:pt>
                <c:pt idx="5907">
                  <c:v>2.5408438134E-17</c:v>
                </c:pt>
                <c:pt idx="5908">
                  <c:v>2.1281764564E-17</c:v>
                </c:pt>
                <c:pt idx="5909">
                  <c:v>2.0622207202E-17</c:v>
                </c:pt>
                <c:pt idx="5910">
                  <c:v>2.359519782E-17</c:v>
                </c:pt>
                <c:pt idx="5911">
                  <c:v>2.3050903826E-17</c:v>
                </c:pt>
                <c:pt idx="5912">
                  <c:v>2.3587134141E-17</c:v>
                </c:pt>
                <c:pt idx="5913">
                  <c:v>2.5721855063E-17</c:v>
                </c:pt>
                <c:pt idx="5914">
                  <c:v>2.4860400213E-17</c:v>
                </c:pt>
                <c:pt idx="5915">
                  <c:v>2.3680432226E-17</c:v>
                </c:pt>
                <c:pt idx="5916">
                  <c:v>3.4694541487E-17</c:v>
                </c:pt>
                <c:pt idx="5917">
                  <c:v>3.5283050467E-17</c:v>
                </c:pt>
                <c:pt idx="5918">
                  <c:v>2.8810998497E-17</c:v>
                </c:pt>
                <c:pt idx="5919">
                  <c:v>2.8464896286E-17</c:v>
                </c:pt>
                <c:pt idx="5920">
                  <c:v>2.9072938257E-17</c:v>
                </c:pt>
                <c:pt idx="5921">
                  <c:v>3.8965996543E-17</c:v>
                </c:pt>
                <c:pt idx="5922">
                  <c:v>6.20247899860003E-17</c:v>
                </c:pt>
                <c:pt idx="5923">
                  <c:v>1.3295332645E-16</c:v>
                </c:pt>
                <c:pt idx="5924">
                  <c:v>4.6274746221E-17</c:v>
                </c:pt>
                <c:pt idx="5925">
                  <c:v>2.8165363387E-17</c:v>
                </c:pt>
                <c:pt idx="5926">
                  <c:v>3.0865386791E-17</c:v>
                </c:pt>
                <c:pt idx="5927">
                  <c:v>2.7630931984E-17</c:v>
                </c:pt>
                <c:pt idx="5928">
                  <c:v>2.7858374135E-17</c:v>
                </c:pt>
                <c:pt idx="5929">
                  <c:v>2.635770266E-17</c:v>
                </c:pt>
                <c:pt idx="5930">
                  <c:v>3.2734729475E-17</c:v>
                </c:pt>
                <c:pt idx="5931">
                  <c:v>3.8547607007E-17</c:v>
                </c:pt>
                <c:pt idx="5932">
                  <c:v>3.673930942E-17</c:v>
                </c:pt>
                <c:pt idx="5933">
                  <c:v>3.0633687213E-17</c:v>
                </c:pt>
                <c:pt idx="5934">
                  <c:v>3.4108082109E-17</c:v>
                </c:pt>
                <c:pt idx="5935">
                  <c:v>3.7438992077E-17</c:v>
                </c:pt>
                <c:pt idx="5936">
                  <c:v>3.0810820152E-17</c:v>
                </c:pt>
                <c:pt idx="5937">
                  <c:v>3.6394849884E-17</c:v>
                </c:pt>
                <c:pt idx="5938">
                  <c:v>3.5987080544E-17</c:v>
                </c:pt>
                <c:pt idx="5939">
                  <c:v>3.2180018706E-17</c:v>
                </c:pt>
                <c:pt idx="5940">
                  <c:v>3.0196695662E-17</c:v>
                </c:pt>
                <c:pt idx="5941">
                  <c:v>3.1006841686E-17</c:v>
                </c:pt>
                <c:pt idx="5942">
                  <c:v>3.1355236445E-17</c:v>
                </c:pt>
                <c:pt idx="5943">
                  <c:v>2.7476910921E-17</c:v>
                </c:pt>
                <c:pt idx="5944">
                  <c:v>2.165887194E-17</c:v>
                </c:pt>
                <c:pt idx="5945">
                  <c:v>2.329911851E-17</c:v>
                </c:pt>
                <c:pt idx="5946">
                  <c:v>2.2311423226E-17</c:v>
                </c:pt>
                <c:pt idx="5947">
                  <c:v>2.527903416E-17</c:v>
                </c:pt>
                <c:pt idx="5948">
                  <c:v>2.4352710505E-17</c:v>
                </c:pt>
                <c:pt idx="5949">
                  <c:v>1.8324891721E-17</c:v>
                </c:pt>
                <c:pt idx="5950">
                  <c:v>2.3165504229E-17</c:v>
                </c:pt>
                <c:pt idx="5951">
                  <c:v>2.1823734993E-17</c:v>
                </c:pt>
                <c:pt idx="5952">
                  <c:v>2.3428216684E-17</c:v>
                </c:pt>
                <c:pt idx="5953">
                  <c:v>2.3193915097E-17</c:v>
                </c:pt>
                <c:pt idx="5954">
                  <c:v>2.0720393472E-17</c:v>
                </c:pt>
                <c:pt idx="5955">
                  <c:v>2.5228226332E-17</c:v>
                </c:pt>
                <c:pt idx="5956">
                  <c:v>2.7646489962E-17</c:v>
                </c:pt>
                <c:pt idx="5957">
                  <c:v>2.7359331255E-17</c:v>
                </c:pt>
                <c:pt idx="5958">
                  <c:v>2.687879856E-17</c:v>
                </c:pt>
                <c:pt idx="5959">
                  <c:v>2.2929429584E-17</c:v>
                </c:pt>
                <c:pt idx="5960">
                  <c:v>1.8699564381E-17</c:v>
                </c:pt>
                <c:pt idx="5961">
                  <c:v>2.2639648732E-17</c:v>
                </c:pt>
                <c:pt idx="5962">
                  <c:v>3.0224230991E-17</c:v>
                </c:pt>
                <c:pt idx="5963">
                  <c:v>2.4994265937E-17</c:v>
                </c:pt>
                <c:pt idx="5964">
                  <c:v>2.5649465561E-17</c:v>
                </c:pt>
                <c:pt idx="5965">
                  <c:v>2.7069158604E-17</c:v>
                </c:pt>
                <c:pt idx="5966">
                  <c:v>2.1344580344E-17</c:v>
                </c:pt>
                <c:pt idx="5967">
                  <c:v>1.5429224537E-17</c:v>
                </c:pt>
                <c:pt idx="5968">
                  <c:v>2.1414652649E-17</c:v>
                </c:pt>
                <c:pt idx="5969">
                  <c:v>2.9318820622E-17</c:v>
                </c:pt>
                <c:pt idx="5970">
                  <c:v>2.8313862046E-17</c:v>
                </c:pt>
                <c:pt idx="5971">
                  <c:v>2.5178214715E-17</c:v>
                </c:pt>
                <c:pt idx="5972">
                  <c:v>2.1268782353E-17</c:v>
                </c:pt>
                <c:pt idx="5973">
                  <c:v>2.522099182E-17</c:v>
                </c:pt>
                <c:pt idx="5974">
                  <c:v>2.6199513868E-17</c:v>
                </c:pt>
                <c:pt idx="5975">
                  <c:v>2.3237016277E-17</c:v>
                </c:pt>
                <c:pt idx="5976">
                  <c:v>2.2861052377E-17</c:v>
                </c:pt>
                <c:pt idx="5977">
                  <c:v>2.1061649525E-17</c:v>
                </c:pt>
                <c:pt idx="5978">
                  <c:v>2.5695028454E-17</c:v>
                </c:pt>
                <c:pt idx="5979">
                  <c:v>2.7594973496E-17</c:v>
                </c:pt>
                <c:pt idx="5980">
                  <c:v>2.6033389635E-17</c:v>
                </c:pt>
                <c:pt idx="5981">
                  <c:v>2.1853065296E-17</c:v>
                </c:pt>
                <c:pt idx="5982">
                  <c:v>2.3065645063E-17</c:v>
                </c:pt>
                <c:pt idx="5983">
                  <c:v>1.7667769978E-17</c:v>
                </c:pt>
                <c:pt idx="5984">
                  <c:v>2.0682552347E-17</c:v>
                </c:pt>
                <c:pt idx="5985">
                  <c:v>2.1100804554E-17</c:v>
                </c:pt>
                <c:pt idx="5986">
                  <c:v>2.314269515E-17</c:v>
                </c:pt>
                <c:pt idx="5987">
                  <c:v>2.0487183872E-17</c:v>
                </c:pt>
                <c:pt idx="5988">
                  <c:v>1.8271536723E-17</c:v>
                </c:pt>
                <c:pt idx="5989">
                  <c:v>2.0530561006E-17</c:v>
                </c:pt>
                <c:pt idx="5990">
                  <c:v>2.8221526637E-17</c:v>
                </c:pt>
                <c:pt idx="5991">
                  <c:v>3.1077158E-17</c:v>
                </c:pt>
                <c:pt idx="5992">
                  <c:v>2.0860503639E-17</c:v>
                </c:pt>
                <c:pt idx="5993">
                  <c:v>2.1286573206E-17</c:v>
                </c:pt>
                <c:pt idx="5994">
                  <c:v>1.8253260204E-17</c:v>
                </c:pt>
                <c:pt idx="5995">
                  <c:v>2.0277697254E-17</c:v>
                </c:pt>
                <c:pt idx="5996">
                  <c:v>2.1641903897E-17</c:v>
                </c:pt>
                <c:pt idx="5997">
                  <c:v>2.5439652609E-17</c:v>
                </c:pt>
                <c:pt idx="5998">
                  <c:v>2.3533851771E-17</c:v>
                </c:pt>
                <c:pt idx="5999">
                  <c:v>2.2861524828E-17</c:v>
                </c:pt>
                <c:pt idx="6000">
                  <c:v>2.4342331523E-17</c:v>
                </c:pt>
                <c:pt idx="6001">
                  <c:v>2.5244804E-17</c:v>
                </c:pt>
                <c:pt idx="6002">
                  <c:v>2.419014166E-17</c:v>
                </c:pt>
                <c:pt idx="6003">
                  <c:v>2.407629171E-17</c:v>
                </c:pt>
                <c:pt idx="6004">
                  <c:v>2.6491698292E-17</c:v>
                </c:pt>
                <c:pt idx="6005">
                  <c:v>2.4648825237E-17</c:v>
                </c:pt>
                <c:pt idx="6006">
                  <c:v>3.0254725506E-17</c:v>
                </c:pt>
                <c:pt idx="6007">
                  <c:v>3.063652003E-17</c:v>
                </c:pt>
                <c:pt idx="6008">
                  <c:v>2.9359966125E-17</c:v>
                </c:pt>
                <c:pt idx="6009">
                  <c:v>2.8033935895E-17</c:v>
                </c:pt>
                <c:pt idx="6010">
                  <c:v>2.3801876831E-17</c:v>
                </c:pt>
                <c:pt idx="6011">
                  <c:v>2.3918290424E-17</c:v>
                </c:pt>
                <c:pt idx="6012">
                  <c:v>2.3693901887E-17</c:v>
                </c:pt>
                <c:pt idx="6013">
                  <c:v>2.2966022479E-17</c:v>
                </c:pt>
                <c:pt idx="6014">
                  <c:v>2.2163646704E-17</c:v>
                </c:pt>
                <c:pt idx="6015">
                  <c:v>2.6904865333E-17</c:v>
                </c:pt>
                <c:pt idx="6016">
                  <c:v>3.094421008E-17</c:v>
                </c:pt>
                <c:pt idx="6017">
                  <c:v>3.0961450644E-17</c:v>
                </c:pt>
                <c:pt idx="6018">
                  <c:v>2.9887303734E-17</c:v>
                </c:pt>
                <c:pt idx="6019">
                  <c:v>2.7104564967E-17</c:v>
                </c:pt>
                <c:pt idx="6020">
                  <c:v>2.2902609948E-17</c:v>
                </c:pt>
                <c:pt idx="6021">
                  <c:v>2.3264395163E-17</c:v>
                </c:pt>
                <c:pt idx="6022">
                  <c:v>2.1348651015E-17</c:v>
                </c:pt>
                <c:pt idx="6023">
                  <c:v>2.6248805835E-17</c:v>
                </c:pt>
                <c:pt idx="6024">
                  <c:v>3.3119510737E-17</c:v>
                </c:pt>
                <c:pt idx="6025">
                  <c:v>2.9541306499E-17</c:v>
                </c:pt>
                <c:pt idx="6026">
                  <c:v>2.9511339723E-17</c:v>
                </c:pt>
                <c:pt idx="6027">
                  <c:v>2.8520547801E-17</c:v>
                </c:pt>
                <c:pt idx="6028">
                  <c:v>2.7676479358E-17</c:v>
                </c:pt>
                <c:pt idx="6029">
                  <c:v>2.4166114126E-17</c:v>
                </c:pt>
                <c:pt idx="6030">
                  <c:v>1.759308795E-17</c:v>
                </c:pt>
                <c:pt idx="6031">
                  <c:v>2.247241253E-17</c:v>
                </c:pt>
                <c:pt idx="6032">
                  <c:v>1.7513601187E-17</c:v>
                </c:pt>
                <c:pt idx="6033">
                  <c:v>1.781226182E-17</c:v>
                </c:pt>
                <c:pt idx="6034">
                  <c:v>2.4546395613E-17</c:v>
                </c:pt>
                <c:pt idx="6035">
                  <c:v>2.5568566987E-17</c:v>
                </c:pt>
                <c:pt idx="6036">
                  <c:v>2.8225806009E-17</c:v>
                </c:pt>
                <c:pt idx="6037">
                  <c:v>2.6520153929E-17</c:v>
                </c:pt>
                <c:pt idx="6038">
                  <c:v>2.9886347518E-17</c:v>
                </c:pt>
                <c:pt idx="6039">
                  <c:v>3.093684731E-17</c:v>
                </c:pt>
                <c:pt idx="6040">
                  <c:v>2.7288076012E-17</c:v>
                </c:pt>
                <c:pt idx="6041">
                  <c:v>2.9655061886E-17</c:v>
                </c:pt>
                <c:pt idx="6042">
                  <c:v>2.4320089415E-17</c:v>
                </c:pt>
                <c:pt idx="6043">
                  <c:v>2.5622287122E-17</c:v>
                </c:pt>
                <c:pt idx="6044">
                  <c:v>2.7659039589E-17</c:v>
                </c:pt>
                <c:pt idx="6045">
                  <c:v>3.0488352272E-17</c:v>
                </c:pt>
                <c:pt idx="6046">
                  <c:v>2.6173185909E-17</c:v>
                </c:pt>
                <c:pt idx="6047">
                  <c:v>2.7421863481E-17</c:v>
                </c:pt>
                <c:pt idx="6048">
                  <c:v>2.2096765753E-17</c:v>
                </c:pt>
                <c:pt idx="6049">
                  <c:v>1.6364403948E-17</c:v>
                </c:pt>
                <c:pt idx="6050">
                  <c:v>2.4142863876E-17</c:v>
                </c:pt>
                <c:pt idx="6051">
                  <c:v>2.3117916801E-17</c:v>
                </c:pt>
                <c:pt idx="6052">
                  <c:v>2.0929680566E-17</c:v>
                </c:pt>
                <c:pt idx="6053">
                  <c:v>2.4724414582E-17</c:v>
                </c:pt>
                <c:pt idx="6054">
                  <c:v>2.9436890735E-17</c:v>
                </c:pt>
                <c:pt idx="6055">
                  <c:v>2.9957252744E-17</c:v>
                </c:pt>
                <c:pt idx="6056">
                  <c:v>2.3510575755E-17</c:v>
                </c:pt>
                <c:pt idx="6057">
                  <c:v>2.9246067478E-17</c:v>
                </c:pt>
                <c:pt idx="6058">
                  <c:v>3.8650498386E-17</c:v>
                </c:pt>
                <c:pt idx="6059">
                  <c:v>2.6952392541E-17</c:v>
                </c:pt>
                <c:pt idx="6060">
                  <c:v>2.7571565066E-17</c:v>
                </c:pt>
                <c:pt idx="6061">
                  <c:v>2.8000973747E-17</c:v>
                </c:pt>
                <c:pt idx="6062">
                  <c:v>2.0736945732E-17</c:v>
                </c:pt>
                <c:pt idx="6063">
                  <c:v>4.1873543782E-17</c:v>
                </c:pt>
                <c:pt idx="6064">
                  <c:v>7.65564733840003E-17</c:v>
                </c:pt>
                <c:pt idx="6065">
                  <c:v>4.5892573077E-17</c:v>
                </c:pt>
                <c:pt idx="6066">
                  <c:v>3.9053521137E-17</c:v>
                </c:pt>
                <c:pt idx="6067">
                  <c:v>3.8071716227E-17</c:v>
                </c:pt>
                <c:pt idx="6068">
                  <c:v>2.8835703308E-17</c:v>
                </c:pt>
                <c:pt idx="6069">
                  <c:v>2.714184241E-17</c:v>
                </c:pt>
                <c:pt idx="6070">
                  <c:v>2.4349658965E-17</c:v>
                </c:pt>
                <c:pt idx="6071">
                  <c:v>3.2553487372E-17</c:v>
                </c:pt>
                <c:pt idx="6072">
                  <c:v>3.9434302681E-17</c:v>
                </c:pt>
                <c:pt idx="6073">
                  <c:v>2.4900857328E-17</c:v>
                </c:pt>
                <c:pt idx="6074">
                  <c:v>2.2222161634E-17</c:v>
                </c:pt>
                <c:pt idx="6075">
                  <c:v>2.8074391658E-17</c:v>
                </c:pt>
                <c:pt idx="6076">
                  <c:v>2.5775983254E-17</c:v>
                </c:pt>
                <c:pt idx="6077">
                  <c:v>2.5229902181E-17</c:v>
                </c:pt>
                <c:pt idx="6078">
                  <c:v>2.6917001075E-17</c:v>
                </c:pt>
                <c:pt idx="6079">
                  <c:v>3.2523597438E-17</c:v>
                </c:pt>
                <c:pt idx="6080">
                  <c:v>2.5720509223E-17</c:v>
                </c:pt>
                <c:pt idx="6081">
                  <c:v>2.2538445994E-17</c:v>
                </c:pt>
                <c:pt idx="6082">
                  <c:v>2.5238279373E-17</c:v>
                </c:pt>
                <c:pt idx="6083">
                  <c:v>3.0588658136E-17</c:v>
                </c:pt>
                <c:pt idx="6084">
                  <c:v>4.0325926647E-17</c:v>
                </c:pt>
                <c:pt idx="6085">
                  <c:v>3.438305304E-17</c:v>
                </c:pt>
                <c:pt idx="6086">
                  <c:v>2.4859089531E-17</c:v>
                </c:pt>
                <c:pt idx="6087">
                  <c:v>2.5577753144E-17</c:v>
                </c:pt>
                <c:pt idx="6088">
                  <c:v>3.240969281E-17</c:v>
                </c:pt>
                <c:pt idx="6089">
                  <c:v>3.3183826141E-17</c:v>
                </c:pt>
                <c:pt idx="6090">
                  <c:v>3.9978326871E-17</c:v>
                </c:pt>
                <c:pt idx="6091">
                  <c:v>3.3246270404E-17</c:v>
                </c:pt>
                <c:pt idx="6092">
                  <c:v>2.713205278E-17</c:v>
                </c:pt>
                <c:pt idx="6093">
                  <c:v>2.3052700883E-17</c:v>
                </c:pt>
                <c:pt idx="6094">
                  <c:v>2.1833599384E-17</c:v>
                </c:pt>
                <c:pt idx="6095">
                  <c:v>2.756727851E-17</c:v>
                </c:pt>
                <c:pt idx="6096">
                  <c:v>2.9887479937E-17</c:v>
                </c:pt>
                <c:pt idx="6097">
                  <c:v>2.3636306406E-17</c:v>
                </c:pt>
                <c:pt idx="6098">
                  <c:v>2.7799312319E-17</c:v>
                </c:pt>
                <c:pt idx="6099">
                  <c:v>2.6005272998E-17</c:v>
                </c:pt>
                <c:pt idx="6100">
                  <c:v>2.7265477498E-17</c:v>
                </c:pt>
                <c:pt idx="6101">
                  <c:v>2.7696092275E-17</c:v>
                </c:pt>
                <c:pt idx="6102">
                  <c:v>2.8877748348E-17</c:v>
                </c:pt>
                <c:pt idx="6103">
                  <c:v>2.8975173898E-17</c:v>
                </c:pt>
                <c:pt idx="6104">
                  <c:v>2.7042584953E-17</c:v>
                </c:pt>
                <c:pt idx="6105">
                  <c:v>2.5032835844E-17</c:v>
                </c:pt>
                <c:pt idx="6106">
                  <c:v>2.5373356806E-17</c:v>
                </c:pt>
                <c:pt idx="6107">
                  <c:v>2.3353395887E-17</c:v>
                </c:pt>
                <c:pt idx="6108">
                  <c:v>2.5706707748E-17</c:v>
                </c:pt>
                <c:pt idx="6109">
                  <c:v>2.8772874649E-17</c:v>
                </c:pt>
                <c:pt idx="6110">
                  <c:v>2.3165957612E-17</c:v>
                </c:pt>
                <c:pt idx="6111">
                  <c:v>2.6016366454E-17</c:v>
                </c:pt>
                <c:pt idx="6112">
                  <c:v>2.8548519419E-17</c:v>
                </c:pt>
                <c:pt idx="6113">
                  <c:v>2.8504336612E-17</c:v>
                </c:pt>
                <c:pt idx="6114">
                  <c:v>2.3612917566E-17</c:v>
                </c:pt>
                <c:pt idx="6115">
                  <c:v>1.8513191756E-17</c:v>
                </c:pt>
                <c:pt idx="6116">
                  <c:v>2.1404909525E-17</c:v>
                </c:pt>
                <c:pt idx="6117">
                  <c:v>3.1850184528E-17</c:v>
                </c:pt>
                <c:pt idx="6118">
                  <c:v>2.9708322534E-17</c:v>
                </c:pt>
                <c:pt idx="6119">
                  <c:v>2.0073634312E-17</c:v>
                </c:pt>
                <c:pt idx="6120">
                  <c:v>1.6229405533E-17</c:v>
                </c:pt>
                <c:pt idx="6121">
                  <c:v>2.4029050829E-17</c:v>
                </c:pt>
                <c:pt idx="6122">
                  <c:v>2.860234967E-17</c:v>
                </c:pt>
                <c:pt idx="6123">
                  <c:v>2.3342193127E-17</c:v>
                </c:pt>
                <c:pt idx="6124">
                  <c:v>2.6215381628E-17</c:v>
                </c:pt>
                <c:pt idx="6125">
                  <c:v>3.10430271E-17</c:v>
                </c:pt>
                <c:pt idx="6126">
                  <c:v>2.6289419707E-17</c:v>
                </c:pt>
                <c:pt idx="6127">
                  <c:v>2.5471889822E-17</c:v>
                </c:pt>
                <c:pt idx="6128">
                  <c:v>2.8729822144E-17</c:v>
                </c:pt>
                <c:pt idx="6129">
                  <c:v>2.5603970226E-17</c:v>
                </c:pt>
                <c:pt idx="6130">
                  <c:v>2.4902964894E-17</c:v>
                </c:pt>
                <c:pt idx="6131">
                  <c:v>2.7950054345E-17</c:v>
                </c:pt>
                <c:pt idx="6132">
                  <c:v>3.3313043307E-17</c:v>
                </c:pt>
                <c:pt idx="6133">
                  <c:v>3.2029715394E-17</c:v>
                </c:pt>
                <c:pt idx="6134">
                  <c:v>2.8267164395E-17</c:v>
                </c:pt>
                <c:pt idx="6135">
                  <c:v>3.5227173848E-17</c:v>
                </c:pt>
                <c:pt idx="6136">
                  <c:v>3.311572971E-17</c:v>
                </c:pt>
                <c:pt idx="6137">
                  <c:v>3.0624031165E-17</c:v>
                </c:pt>
                <c:pt idx="6138">
                  <c:v>3.3979517173E-17</c:v>
                </c:pt>
                <c:pt idx="6139">
                  <c:v>2.8037684052E-17</c:v>
                </c:pt>
                <c:pt idx="6140">
                  <c:v>2.4607248218E-17</c:v>
                </c:pt>
                <c:pt idx="6141">
                  <c:v>3.3845542275E-17</c:v>
                </c:pt>
                <c:pt idx="6142">
                  <c:v>2.8001195754E-17</c:v>
                </c:pt>
                <c:pt idx="6143">
                  <c:v>2.7988051563E-17</c:v>
                </c:pt>
                <c:pt idx="6144">
                  <c:v>3.2837811386E-17</c:v>
                </c:pt>
                <c:pt idx="6145">
                  <c:v>3.2750588604E-17</c:v>
                </c:pt>
                <c:pt idx="6146">
                  <c:v>3.0494602527E-17</c:v>
                </c:pt>
                <c:pt idx="6147">
                  <c:v>2.4893658918E-17</c:v>
                </c:pt>
                <c:pt idx="6148">
                  <c:v>3.0512915364E-17</c:v>
                </c:pt>
                <c:pt idx="6149">
                  <c:v>3.8692770813E-17</c:v>
                </c:pt>
                <c:pt idx="6150">
                  <c:v>3.9390273385E-17</c:v>
                </c:pt>
                <c:pt idx="6151">
                  <c:v>3.352405515E-17</c:v>
                </c:pt>
                <c:pt idx="6152">
                  <c:v>3.48733658E-17</c:v>
                </c:pt>
                <c:pt idx="6153">
                  <c:v>2.4188129445E-17</c:v>
                </c:pt>
                <c:pt idx="6154">
                  <c:v>2.3987586119E-17</c:v>
                </c:pt>
                <c:pt idx="6155">
                  <c:v>3.0752330784E-17</c:v>
                </c:pt>
                <c:pt idx="6156">
                  <c:v>3.1715376914E-17</c:v>
                </c:pt>
                <c:pt idx="6157">
                  <c:v>3.1784268595E-17</c:v>
                </c:pt>
                <c:pt idx="6158">
                  <c:v>3.4907823063E-17</c:v>
                </c:pt>
                <c:pt idx="6159">
                  <c:v>3.1346057811E-17</c:v>
                </c:pt>
                <c:pt idx="6160">
                  <c:v>3.0025585611E-17</c:v>
                </c:pt>
                <c:pt idx="6161">
                  <c:v>3.42775022E-17</c:v>
                </c:pt>
                <c:pt idx="6162">
                  <c:v>3.0271563123E-17</c:v>
                </c:pt>
                <c:pt idx="6163">
                  <c:v>3.0293205805E-17</c:v>
                </c:pt>
                <c:pt idx="6164">
                  <c:v>3.0130929942E-17</c:v>
                </c:pt>
                <c:pt idx="6165">
                  <c:v>2.2953091967E-17</c:v>
                </c:pt>
                <c:pt idx="6166">
                  <c:v>2.8630598998E-17</c:v>
                </c:pt>
                <c:pt idx="6167">
                  <c:v>2.935692376E-17</c:v>
                </c:pt>
                <c:pt idx="6168">
                  <c:v>2.6748443117E-17</c:v>
                </c:pt>
                <c:pt idx="6169">
                  <c:v>2.7408199821E-17</c:v>
                </c:pt>
                <c:pt idx="6170">
                  <c:v>2.3814694092E-17</c:v>
                </c:pt>
                <c:pt idx="6171">
                  <c:v>2.9373640721E-17</c:v>
                </c:pt>
                <c:pt idx="6172">
                  <c:v>4.20169768240001E-17</c:v>
                </c:pt>
                <c:pt idx="6173">
                  <c:v>3.663447994E-17</c:v>
                </c:pt>
                <c:pt idx="6174">
                  <c:v>3.0714570073E-17</c:v>
                </c:pt>
                <c:pt idx="6175">
                  <c:v>3.6970395334E-17</c:v>
                </c:pt>
                <c:pt idx="6176">
                  <c:v>3.5753012567E-17</c:v>
                </c:pt>
                <c:pt idx="6177">
                  <c:v>3.3996101577E-17</c:v>
                </c:pt>
                <c:pt idx="6178">
                  <c:v>2.6836460461E-17</c:v>
                </c:pt>
                <c:pt idx="6179">
                  <c:v>2.9185567036E-17</c:v>
                </c:pt>
                <c:pt idx="6180">
                  <c:v>4.3019882209E-17</c:v>
                </c:pt>
                <c:pt idx="6181">
                  <c:v>3.2590673415E-17</c:v>
                </c:pt>
                <c:pt idx="6182">
                  <c:v>2.9527452619E-17</c:v>
                </c:pt>
                <c:pt idx="6183">
                  <c:v>3.3521573703E-17</c:v>
                </c:pt>
                <c:pt idx="6184">
                  <c:v>3.0564035087E-17</c:v>
                </c:pt>
                <c:pt idx="6185">
                  <c:v>2.7070066165E-17</c:v>
                </c:pt>
                <c:pt idx="6186">
                  <c:v>2.8824041264E-17</c:v>
                </c:pt>
                <c:pt idx="6187">
                  <c:v>2.6861695922E-17</c:v>
                </c:pt>
                <c:pt idx="6188">
                  <c:v>2.6878312438E-17</c:v>
                </c:pt>
                <c:pt idx="6189">
                  <c:v>3.3045339339E-17</c:v>
                </c:pt>
                <c:pt idx="6190">
                  <c:v>4.7378612049E-17</c:v>
                </c:pt>
                <c:pt idx="6191">
                  <c:v>3.7144546054E-17</c:v>
                </c:pt>
                <c:pt idx="6192">
                  <c:v>3.9099099517E-17</c:v>
                </c:pt>
                <c:pt idx="6193">
                  <c:v>3.7839190519E-17</c:v>
                </c:pt>
                <c:pt idx="6194">
                  <c:v>3.7547644339E-17</c:v>
                </c:pt>
                <c:pt idx="6195">
                  <c:v>3.9304187345E-17</c:v>
                </c:pt>
                <c:pt idx="6196">
                  <c:v>4.3208090517E-17</c:v>
                </c:pt>
                <c:pt idx="6197">
                  <c:v>3.5711833581E-17</c:v>
                </c:pt>
                <c:pt idx="6198">
                  <c:v>2.8979502224E-17</c:v>
                </c:pt>
                <c:pt idx="6199">
                  <c:v>3.5918830328E-17</c:v>
                </c:pt>
                <c:pt idx="6200">
                  <c:v>3.5775574385E-17</c:v>
                </c:pt>
                <c:pt idx="6201">
                  <c:v>3.664404005E-17</c:v>
                </c:pt>
                <c:pt idx="6202">
                  <c:v>3.665689158E-17</c:v>
                </c:pt>
                <c:pt idx="6203">
                  <c:v>2.888756395E-17</c:v>
                </c:pt>
                <c:pt idx="6204">
                  <c:v>3.1884389385E-17</c:v>
                </c:pt>
                <c:pt idx="6205">
                  <c:v>4.3665673014E-17</c:v>
                </c:pt>
                <c:pt idx="6206">
                  <c:v>5.0425918078E-17</c:v>
                </c:pt>
                <c:pt idx="6207">
                  <c:v>3.7585560989E-17</c:v>
                </c:pt>
                <c:pt idx="6208">
                  <c:v>3.5127958863E-17</c:v>
                </c:pt>
                <c:pt idx="6209">
                  <c:v>3.2819529838E-17</c:v>
                </c:pt>
                <c:pt idx="6210">
                  <c:v>3.7184976422E-17</c:v>
                </c:pt>
                <c:pt idx="6211">
                  <c:v>2.8304052465E-17</c:v>
                </c:pt>
                <c:pt idx="6212">
                  <c:v>2.4103499051E-17</c:v>
                </c:pt>
                <c:pt idx="6213">
                  <c:v>2.826844632E-17</c:v>
                </c:pt>
                <c:pt idx="6214">
                  <c:v>2.830556179E-17</c:v>
                </c:pt>
                <c:pt idx="6215">
                  <c:v>3.2839161129E-17</c:v>
                </c:pt>
                <c:pt idx="6216">
                  <c:v>3.9151895126E-17</c:v>
                </c:pt>
                <c:pt idx="6217">
                  <c:v>3.6238007148E-17</c:v>
                </c:pt>
                <c:pt idx="6218">
                  <c:v>3.775086719E-17</c:v>
                </c:pt>
                <c:pt idx="6219">
                  <c:v>3.1439020743E-17</c:v>
                </c:pt>
                <c:pt idx="6220">
                  <c:v>3.0188286353E-17</c:v>
                </c:pt>
                <c:pt idx="6221">
                  <c:v>3.3944286641E-17</c:v>
                </c:pt>
                <c:pt idx="6222">
                  <c:v>2.8533981586E-17</c:v>
                </c:pt>
                <c:pt idx="6223">
                  <c:v>3.0659346213E-17</c:v>
                </c:pt>
                <c:pt idx="6224">
                  <c:v>3.6028136926E-17</c:v>
                </c:pt>
                <c:pt idx="6225">
                  <c:v>4.1264553155E-17</c:v>
                </c:pt>
                <c:pt idx="6226">
                  <c:v>3.6883698665E-17</c:v>
                </c:pt>
                <c:pt idx="6227">
                  <c:v>3.2078907183E-17</c:v>
                </c:pt>
                <c:pt idx="6228">
                  <c:v>3.7022547703E-17</c:v>
                </c:pt>
                <c:pt idx="6229">
                  <c:v>3.5555826893E-17</c:v>
                </c:pt>
                <c:pt idx="6230">
                  <c:v>3.6216976412E-17</c:v>
                </c:pt>
                <c:pt idx="6231">
                  <c:v>4.4289208638E-17</c:v>
                </c:pt>
                <c:pt idx="6232">
                  <c:v>4.0681615793E-17</c:v>
                </c:pt>
                <c:pt idx="6233">
                  <c:v>3.8824333666E-17</c:v>
                </c:pt>
                <c:pt idx="6234">
                  <c:v>3.6405487724E-17</c:v>
                </c:pt>
                <c:pt idx="6235">
                  <c:v>4.2564895256E-17</c:v>
                </c:pt>
                <c:pt idx="6236">
                  <c:v>4.6845435251E-17</c:v>
                </c:pt>
                <c:pt idx="6237">
                  <c:v>3.9501487536E-17</c:v>
                </c:pt>
                <c:pt idx="6238">
                  <c:v>4.0404785924E-17</c:v>
                </c:pt>
                <c:pt idx="6239">
                  <c:v>4.121543472E-17</c:v>
                </c:pt>
                <c:pt idx="6240">
                  <c:v>2.9494517598E-17</c:v>
                </c:pt>
                <c:pt idx="6241">
                  <c:v>2.8157440494E-17</c:v>
                </c:pt>
                <c:pt idx="6242">
                  <c:v>3.5100698341E-17</c:v>
                </c:pt>
                <c:pt idx="6243">
                  <c:v>3.5335724416E-17</c:v>
                </c:pt>
                <c:pt idx="6244">
                  <c:v>3.7996509672E-17</c:v>
                </c:pt>
                <c:pt idx="6245">
                  <c:v>3.3154884586E-17</c:v>
                </c:pt>
                <c:pt idx="6246">
                  <c:v>4.70920448760002E-17</c:v>
                </c:pt>
                <c:pt idx="6247">
                  <c:v>4.9119741676E-17</c:v>
                </c:pt>
                <c:pt idx="6248">
                  <c:v>3.6146886813E-17</c:v>
                </c:pt>
                <c:pt idx="6249">
                  <c:v>2.9942532246E-17</c:v>
                </c:pt>
                <c:pt idx="6250">
                  <c:v>4.4127485047E-17</c:v>
                </c:pt>
                <c:pt idx="6251">
                  <c:v>5.6005346912E-17</c:v>
                </c:pt>
                <c:pt idx="6252">
                  <c:v>3.7434842438E-17</c:v>
                </c:pt>
                <c:pt idx="6253">
                  <c:v>3.890691402E-17</c:v>
                </c:pt>
                <c:pt idx="6254">
                  <c:v>4.1191052533E-17</c:v>
                </c:pt>
                <c:pt idx="6255">
                  <c:v>3.8864633771E-17</c:v>
                </c:pt>
                <c:pt idx="6256">
                  <c:v>3.4608795335E-17</c:v>
                </c:pt>
                <c:pt idx="6257">
                  <c:v>2.9177302996E-17</c:v>
                </c:pt>
                <c:pt idx="6258">
                  <c:v>4.2065152291E-17</c:v>
                </c:pt>
                <c:pt idx="6259">
                  <c:v>4.2131172106E-17</c:v>
                </c:pt>
                <c:pt idx="6260">
                  <c:v>3.8516206101E-17</c:v>
                </c:pt>
                <c:pt idx="6261">
                  <c:v>3.6896422585E-17</c:v>
                </c:pt>
                <c:pt idx="6262">
                  <c:v>3.9670625917E-17</c:v>
                </c:pt>
                <c:pt idx="6263">
                  <c:v>3.7182660755E-17</c:v>
                </c:pt>
                <c:pt idx="6264">
                  <c:v>3.663134154E-17</c:v>
                </c:pt>
                <c:pt idx="6265">
                  <c:v>3.7433306064E-17</c:v>
                </c:pt>
                <c:pt idx="6266">
                  <c:v>4.1023160987E-17</c:v>
                </c:pt>
                <c:pt idx="6267">
                  <c:v>3.8009225293E-17</c:v>
                </c:pt>
                <c:pt idx="6268">
                  <c:v>4.1279306877E-17</c:v>
                </c:pt>
                <c:pt idx="6269">
                  <c:v>5.5646360089E-17</c:v>
                </c:pt>
                <c:pt idx="6270">
                  <c:v>5.43609520690002E-17</c:v>
                </c:pt>
                <c:pt idx="6271">
                  <c:v>4.548737738E-17</c:v>
                </c:pt>
                <c:pt idx="6272">
                  <c:v>3.2697803932E-17</c:v>
                </c:pt>
                <c:pt idx="6273">
                  <c:v>3.0045987382E-17</c:v>
                </c:pt>
                <c:pt idx="6274">
                  <c:v>3.1512435476E-17</c:v>
                </c:pt>
                <c:pt idx="6275">
                  <c:v>2.6001748406E-17</c:v>
                </c:pt>
                <c:pt idx="6276">
                  <c:v>3.3840312526E-17</c:v>
                </c:pt>
                <c:pt idx="6277">
                  <c:v>3.6408349034E-17</c:v>
                </c:pt>
                <c:pt idx="6278">
                  <c:v>3.7632314547E-17</c:v>
                </c:pt>
                <c:pt idx="6279">
                  <c:v>4.1254186217E-17</c:v>
                </c:pt>
                <c:pt idx="6280">
                  <c:v>3.9959665823E-17</c:v>
                </c:pt>
                <c:pt idx="6281">
                  <c:v>4.97050348610002E-17</c:v>
                </c:pt>
                <c:pt idx="6282">
                  <c:v>4.6852750934E-17</c:v>
                </c:pt>
                <c:pt idx="6283">
                  <c:v>3.6358286345E-17</c:v>
                </c:pt>
                <c:pt idx="6284">
                  <c:v>3.4361716257E-17</c:v>
                </c:pt>
                <c:pt idx="6285">
                  <c:v>2.8402834009E-17</c:v>
                </c:pt>
                <c:pt idx="6286">
                  <c:v>2.7085064958E-17</c:v>
                </c:pt>
                <c:pt idx="6287">
                  <c:v>2.142542033E-17</c:v>
                </c:pt>
                <c:pt idx="6288">
                  <c:v>2.3634118104E-17</c:v>
                </c:pt>
                <c:pt idx="6289">
                  <c:v>2.9877586701E-17</c:v>
                </c:pt>
                <c:pt idx="6290">
                  <c:v>2.9878032009E-17</c:v>
                </c:pt>
                <c:pt idx="6291">
                  <c:v>3.2003928653E-17</c:v>
                </c:pt>
                <c:pt idx="6292">
                  <c:v>3.104098963E-17</c:v>
                </c:pt>
                <c:pt idx="6293">
                  <c:v>2.8760737759E-17</c:v>
                </c:pt>
                <c:pt idx="6294">
                  <c:v>2.7547269825E-17</c:v>
                </c:pt>
                <c:pt idx="6295">
                  <c:v>3.262864441E-17</c:v>
                </c:pt>
                <c:pt idx="6296">
                  <c:v>2.9962510847E-17</c:v>
                </c:pt>
                <c:pt idx="6297">
                  <c:v>3.2637271007E-17</c:v>
                </c:pt>
                <c:pt idx="6298">
                  <c:v>3.0705213102E-17</c:v>
                </c:pt>
                <c:pt idx="6299">
                  <c:v>2.9625483556E-17</c:v>
                </c:pt>
                <c:pt idx="6300">
                  <c:v>2.6641779087E-17</c:v>
                </c:pt>
                <c:pt idx="6301">
                  <c:v>2.7387089303E-17</c:v>
                </c:pt>
                <c:pt idx="6302">
                  <c:v>2.8579581496E-17</c:v>
                </c:pt>
                <c:pt idx="6303">
                  <c:v>2.7265635131E-17</c:v>
                </c:pt>
                <c:pt idx="6304">
                  <c:v>2.4850703141E-17</c:v>
                </c:pt>
                <c:pt idx="6305">
                  <c:v>3.1318260283E-17</c:v>
                </c:pt>
                <c:pt idx="6306">
                  <c:v>3.5864655155E-17</c:v>
                </c:pt>
                <c:pt idx="6307">
                  <c:v>3.5281002499E-17</c:v>
                </c:pt>
                <c:pt idx="6308">
                  <c:v>3.1682674981E-17</c:v>
                </c:pt>
                <c:pt idx="6309">
                  <c:v>3.4074968955E-17</c:v>
                </c:pt>
                <c:pt idx="6310">
                  <c:v>3.6177378561E-17</c:v>
                </c:pt>
                <c:pt idx="6311">
                  <c:v>3.5304673698E-17</c:v>
                </c:pt>
                <c:pt idx="6312">
                  <c:v>3.3455232753E-17</c:v>
                </c:pt>
                <c:pt idx="6313">
                  <c:v>2.7586621453E-17</c:v>
                </c:pt>
                <c:pt idx="6314">
                  <c:v>2.4844410616E-17</c:v>
                </c:pt>
                <c:pt idx="6315">
                  <c:v>2.530471879E-17</c:v>
                </c:pt>
                <c:pt idx="6316">
                  <c:v>3.5125810301E-17</c:v>
                </c:pt>
                <c:pt idx="6317">
                  <c:v>3.4664037686E-17</c:v>
                </c:pt>
                <c:pt idx="6318">
                  <c:v>2.9255971631E-17</c:v>
                </c:pt>
                <c:pt idx="6319">
                  <c:v>2.7103056159E-17</c:v>
                </c:pt>
                <c:pt idx="6320">
                  <c:v>2.9276825797E-17</c:v>
                </c:pt>
                <c:pt idx="6321">
                  <c:v>3.7498929112E-17</c:v>
                </c:pt>
                <c:pt idx="6322">
                  <c:v>4.5002048807E-17</c:v>
                </c:pt>
                <c:pt idx="6323">
                  <c:v>4.5722529712E-17</c:v>
                </c:pt>
                <c:pt idx="6324">
                  <c:v>4.2218852321E-17</c:v>
                </c:pt>
                <c:pt idx="6325">
                  <c:v>3.4271716621E-17</c:v>
                </c:pt>
                <c:pt idx="6326">
                  <c:v>2.8429405784E-17</c:v>
                </c:pt>
                <c:pt idx="6327">
                  <c:v>2.8071348625E-17</c:v>
                </c:pt>
                <c:pt idx="6328">
                  <c:v>2.6206849149E-17</c:v>
                </c:pt>
                <c:pt idx="6329">
                  <c:v>2.7622249347E-17</c:v>
                </c:pt>
                <c:pt idx="6330">
                  <c:v>3.1783590486E-17</c:v>
                </c:pt>
                <c:pt idx="6331">
                  <c:v>4.2882126471E-17</c:v>
                </c:pt>
                <c:pt idx="6332">
                  <c:v>4.1941544954E-17</c:v>
                </c:pt>
                <c:pt idx="6333">
                  <c:v>3.8193079144E-17</c:v>
                </c:pt>
                <c:pt idx="6334">
                  <c:v>2.8965558245E-17</c:v>
                </c:pt>
                <c:pt idx="6335">
                  <c:v>3.1205693884E-17</c:v>
                </c:pt>
                <c:pt idx="6336">
                  <c:v>3.5098009429E-17</c:v>
                </c:pt>
                <c:pt idx="6337">
                  <c:v>2.7727391624E-17</c:v>
                </c:pt>
                <c:pt idx="6338">
                  <c:v>3.1520223606E-17</c:v>
                </c:pt>
                <c:pt idx="6339">
                  <c:v>3.7776261302E-17</c:v>
                </c:pt>
                <c:pt idx="6340">
                  <c:v>2.6613959209E-17</c:v>
                </c:pt>
                <c:pt idx="6341">
                  <c:v>2.1097455525E-17</c:v>
                </c:pt>
                <c:pt idx="6342">
                  <c:v>2.7066481279E-17</c:v>
                </c:pt>
                <c:pt idx="6343">
                  <c:v>3.0326479447E-17</c:v>
                </c:pt>
                <c:pt idx="6344">
                  <c:v>2.2448779545E-17</c:v>
                </c:pt>
                <c:pt idx="6345">
                  <c:v>3.2837075964E-17</c:v>
                </c:pt>
                <c:pt idx="6346">
                  <c:v>3.7052240613E-17</c:v>
                </c:pt>
                <c:pt idx="6347">
                  <c:v>3.7718140281E-17</c:v>
                </c:pt>
                <c:pt idx="6348">
                  <c:v>4.3541350857E-17</c:v>
                </c:pt>
                <c:pt idx="6349">
                  <c:v>3.9621818584E-17</c:v>
                </c:pt>
                <c:pt idx="6350">
                  <c:v>3.4278447995E-17</c:v>
                </c:pt>
                <c:pt idx="6351">
                  <c:v>3.0936720633E-17</c:v>
                </c:pt>
                <c:pt idx="6352">
                  <c:v>3.1337036332E-17</c:v>
                </c:pt>
                <c:pt idx="6353">
                  <c:v>3.4792217824E-17</c:v>
                </c:pt>
                <c:pt idx="6354">
                  <c:v>2.7161514172E-17</c:v>
                </c:pt>
                <c:pt idx="6355">
                  <c:v>2.5462482386E-17</c:v>
                </c:pt>
                <c:pt idx="6356">
                  <c:v>3.6459195152E-17</c:v>
                </c:pt>
                <c:pt idx="6357">
                  <c:v>4.7235650549E-17</c:v>
                </c:pt>
                <c:pt idx="6358">
                  <c:v>5.2660867775E-17</c:v>
                </c:pt>
                <c:pt idx="6359">
                  <c:v>4.1724153011E-17</c:v>
                </c:pt>
                <c:pt idx="6360">
                  <c:v>3.7056343376E-17</c:v>
                </c:pt>
                <c:pt idx="6361">
                  <c:v>3.1477357217E-17</c:v>
                </c:pt>
                <c:pt idx="6362">
                  <c:v>3.8565137905E-17</c:v>
                </c:pt>
                <c:pt idx="6363">
                  <c:v>3.7839236483E-17</c:v>
                </c:pt>
                <c:pt idx="6364">
                  <c:v>2.857673655E-17</c:v>
                </c:pt>
                <c:pt idx="6365">
                  <c:v>4.1579928958E-17</c:v>
                </c:pt>
                <c:pt idx="6366">
                  <c:v>4.0792975065E-17</c:v>
                </c:pt>
                <c:pt idx="6367">
                  <c:v>3.1837619389E-17</c:v>
                </c:pt>
                <c:pt idx="6368">
                  <c:v>3.8940917025E-17</c:v>
                </c:pt>
                <c:pt idx="6369">
                  <c:v>4.1810042944E-17</c:v>
                </c:pt>
                <c:pt idx="6370">
                  <c:v>4.8097785485E-17</c:v>
                </c:pt>
                <c:pt idx="6371">
                  <c:v>4.677855074E-17</c:v>
                </c:pt>
                <c:pt idx="6372">
                  <c:v>4.3841645375E-17</c:v>
                </c:pt>
                <c:pt idx="6373">
                  <c:v>3.3213026518E-17</c:v>
                </c:pt>
                <c:pt idx="6374">
                  <c:v>4.6911359841E-17</c:v>
                </c:pt>
                <c:pt idx="6375">
                  <c:v>4.1797914042E-17</c:v>
                </c:pt>
                <c:pt idx="6376">
                  <c:v>3.7067532582E-17</c:v>
                </c:pt>
                <c:pt idx="6377">
                  <c:v>3.7801382329E-17</c:v>
                </c:pt>
                <c:pt idx="6378">
                  <c:v>3.9436403518E-17</c:v>
                </c:pt>
                <c:pt idx="6379">
                  <c:v>3.0833266926E-17</c:v>
                </c:pt>
                <c:pt idx="6380">
                  <c:v>3.5491444576E-17</c:v>
                </c:pt>
                <c:pt idx="6381">
                  <c:v>4.2826105011E-17</c:v>
                </c:pt>
                <c:pt idx="6382">
                  <c:v>4.1862142271E-17</c:v>
                </c:pt>
                <c:pt idx="6383">
                  <c:v>4.4004308249E-17</c:v>
                </c:pt>
                <c:pt idx="6384">
                  <c:v>4.94125099380003E-17</c:v>
                </c:pt>
                <c:pt idx="6385">
                  <c:v>4.1349536031E-17</c:v>
                </c:pt>
                <c:pt idx="6386">
                  <c:v>4.1510497902E-17</c:v>
                </c:pt>
                <c:pt idx="6387">
                  <c:v>4.2949979106E-17</c:v>
                </c:pt>
                <c:pt idx="6388">
                  <c:v>4.84036388450002E-17</c:v>
                </c:pt>
                <c:pt idx="6389">
                  <c:v>4.0005451133E-17</c:v>
                </c:pt>
                <c:pt idx="6390">
                  <c:v>3.7505920067E-17</c:v>
                </c:pt>
                <c:pt idx="6391">
                  <c:v>3.818800249E-17</c:v>
                </c:pt>
                <c:pt idx="6392">
                  <c:v>3.1566782309E-17</c:v>
                </c:pt>
                <c:pt idx="6393">
                  <c:v>2.9083125088E-17</c:v>
                </c:pt>
                <c:pt idx="6394">
                  <c:v>3.3924473482E-17</c:v>
                </c:pt>
                <c:pt idx="6395">
                  <c:v>5.0635841651E-17</c:v>
                </c:pt>
                <c:pt idx="6396">
                  <c:v>4.4255214176E-17</c:v>
                </c:pt>
                <c:pt idx="6397">
                  <c:v>4.2567420102E-17</c:v>
                </c:pt>
                <c:pt idx="6398">
                  <c:v>5.0624114299E-17</c:v>
                </c:pt>
              </c:numCache>
            </c:numRef>
          </c:yVal>
          <c:smooth val="1"/>
        </c:ser>
        <c:ser>
          <c:idx val="4"/>
          <c:order val="3"/>
          <c:tx>
            <c:v>CERN5 (6T)</c:v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Data!$C$4:$C$6402</c:f>
              <c:numCache>
                <c:formatCode>General</c:formatCode>
                <c:ptCount val="6399"/>
                <c:pt idx="0">
                  <c:v>0.030517578125</c:v>
                </c:pt>
                <c:pt idx="1">
                  <c:v>0.045776367188</c:v>
                </c:pt>
                <c:pt idx="2">
                  <c:v>0.06103515625</c:v>
                </c:pt>
                <c:pt idx="3">
                  <c:v>0.076293945313</c:v>
                </c:pt>
                <c:pt idx="4">
                  <c:v>0.091552734375</c:v>
                </c:pt>
                <c:pt idx="5">
                  <c:v>0.10681152344</c:v>
                </c:pt>
                <c:pt idx="6">
                  <c:v>0.1220703125</c:v>
                </c:pt>
                <c:pt idx="7">
                  <c:v>0.13732910156</c:v>
                </c:pt>
                <c:pt idx="8">
                  <c:v>0.15258789063</c:v>
                </c:pt>
                <c:pt idx="9">
                  <c:v>0.16784667969</c:v>
                </c:pt>
                <c:pt idx="10">
                  <c:v>0.18310546875</c:v>
                </c:pt>
                <c:pt idx="11">
                  <c:v>0.19836425781</c:v>
                </c:pt>
                <c:pt idx="12">
                  <c:v>0.21362304688</c:v>
                </c:pt>
                <c:pt idx="13">
                  <c:v>0.22888183594</c:v>
                </c:pt>
                <c:pt idx="14">
                  <c:v>0.244140625</c:v>
                </c:pt>
                <c:pt idx="15">
                  <c:v>0.25939941406</c:v>
                </c:pt>
                <c:pt idx="16">
                  <c:v>0.27465820313</c:v>
                </c:pt>
                <c:pt idx="17">
                  <c:v>0.28991699219</c:v>
                </c:pt>
                <c:pt idx="18">
                  <c:v>0.30517578125</c:v>
                </c:pt>
                <c:pt idx="19">
                  <c:v>0.32043457031</c:v>
                </c:pt>
                <c:pt idx="20">
                  <c:v>0.33569335938</c:v>
                </c:pt>
                <c:pt idx="21">
                  <c:v>0.35095214844</c:v>
                </c:pt>
                <c:pt idx="22">
                  <c:v>0.3662109375</c:v>
                </c:pt>
                <c:pt idx="23">
                  <c:v>0.38146972656</c:v>
                </c:pt>
                <c:pt idx="24">
                  <c:v>0.39672851563</c:v>
                </c:pt>
                <c:pt idx="25">
                  <c:v>0.41198730469</c:v>
                </c:pt>
                <c:pt idx="26">
                  <c:v>0.42724609375</c:v>
                </c:pt>
                <c:pt idx="27">
                  <c:v>0.44250488281</c:v>
                </c:pt>
                <c:pt idx="28">
                  <c:v>0.45776367188</c:v>
                </c:pt>
                <c:pt idx="29">
                  <c:v>0.47302246094</c:v>
                </c:pt>
                <c:pt idx="30">
                  <c:v>0.48828125</c:v>
                </c:pt>
                <c:pt idx="31">
                  <c:v>0.50354003906</c:v>
                </c:pt>
                <c:pt idx="32">
                  <c:v>0.51879882813</c:v>
                </c:pt>
                <c:pt idx="33">
                  <c:v>0.53405761719</c:v>
                </c:pt>
                <c:pt idx="34">
                  <c:v>0.54931640625</c:v>
                </c:pt>
                <c:pt idx="35">
                  <c:v>0.56457519531</c:v>
                </c:pt>
                <c:pt idx="36">
                  <c:v>0.57983398438</c:v>
                </c:pt>
                <c:pt idx="37">
                  <c:v>0.59509277344</c:v>
                </c:pt>
                <c:pt idx="38">
                  <c:v>0.6103515625</c:v>
                </c:pt>
                <c:pt idx="39">
                  <c:v>0.62561035156</c:v>
                </c:pt>
                <c:pt idx="40">
                  <c:v>0.64086914063</c:v>
                </c:pt>
                <c:pt idx="41">
                  <c:v>0.65612792969</c:v>
                </c:pt>
                <c:pt idx="42">
                  <c:v>0.67138671875</c:v>
                </c:pt>
                <c:pt idx="43">
                  <c:v>0.68664550781</c:v>
                </c:pt>
                <c:pt idx="44">
                  <c:v>0.70190429688</c:v>
                </c:pt>
                <c:pt idx="45">
                  <c:v>0.71716308594</c:v>
                </c:pt>
                <c:pt idx="46">
                  <c:v>0.732421875</c:v>
                </c:pt>
                <c:pt idx="47">
                  <c:v>0.74768066406</c:v>
                </c:pt>
                <c:pt idx="48">
                  <c:v>0.76293945313</c:v>
                </c:pt>
                <c:pt idx="49">
                  <c:v>0.77819824219</c:v>
                </c:pt>
                <c:pt idx="50">
                  <c:v>0.79345703125</c:v>
                </c:pt>
                <c:pt idx="51">
                  <c:v>0.80871582031</c:v>
                </c:pt>
                <c:pt idx="52">
                  <c:v>0.82397460938</c:v>
                </c:pt>
                <c:pt idx="53">
                  <c:v>0.83923339844</c:v>
                </c:pt>
                <c:pt idx="54">
                  <c:v>0.8544921875</c:v>
                </c:pt>
                <c:pt idx="55">
                  <c:v>0.86975097656</c:v>
                </c:pt>
                <c:pt idx="56">
                  <c:v>0.88500976563</c:v>
                </c:pt>
                <c:pt idx="57">
                  <c:v>0.90026855469</c:v>
                </c:pt>
                <c:pt idx="58">
                  <c:v>0.91552734375</c:v>
                </c:pt>
                <c:pt idx="59">
                  <c:v>0.93078613281</c:v>
                </c:pt>
                <c:pt idx="60">
                  <c:v>0.94604492188</c:v>
                </c:pt>
                <c:pt idx="61">
                  <c:v>0.96130371094</c:v>
                </c:pt>
                <c:pt idx="62">
                  <c:v>0.9765625</c:v>
                </c:pt>
                <c:pt idx="63">
                  <c:v>0.99182128906</c:v>
                </c:pt>
                <c:pt idx="64">
                  <c:v>1.0070800781</c:v>
                </c:pt>
                <c:pt idx="65">
                  <c:v>1.0223388672</c:v>
                </c:pt>
                <c:pt idx="66">
                  <c:v>1.0375976563</c:v>
                </c:pt>
                <c:pt idx="67">
                  <c:v>1.0528564453</c:v>
                </c:pt>
                <c:pt idx="68">
                  <c:v>1.0681152344</c:v>
                </c:pt>
                <c:pt idx="69">
                  <c:v>1.0833740234</c:v>
                </c:pt>
                <c:pt idx="70">
                  <c:v>1.0986328125</c:v>
                </c:pt>
                <c:pt idx="71">
                  <c:v>1.1138916016</c:v>
                </c:pt>
                <c:pt idx="72">
                  <c:v>1.1291503906</c:v>
                </c:pt>
                <c:pt idx="73">
                  <c:v>1.1444091797</c:v>
                </c:pt>
                <c:pt idx="74">
                  <c:v>1.1596679688</c:v>
                </c:pt>
                <c:pt idx="75">
                  <c:v>1.1749267578</c:v>
                </c:pt>
                <c:pt idx="76">
                  <c:v>1.1901855469</c:v>
                </c:pt>
                <c:pt idx="77">
                  <c:v>1.2054443359</c:v>
                </c:pt>
                <c:pt idx="78">
                  <c:v>1.220703125</c:v>
                </c:pt>
                <c:pt idx="79">
                  <c:v>1.2359619141</c:v>
                </c:pt>
                <c:pt idx="80">
                  <c:v>1.2512207031</c:v>
                </c:pt>
                <c:pt idx="81">
                  <c:v>1.2664794922</c:v>
                </c:pt>
                <c:pt idx="82">
                  <c:v>1.2817382813</c:v>
                </c:pt>
                <c:pt idx="83">
                  <c:v>1.2969970703</c:v>
                </c:pt>
                <c:pt idx="84">
                  <c:v>1.3122558594</c:v>
                </c:pt>
                <c:pt idx="85">
                  <c:v>1.3275146484</c:v>
                </c:pt>
                <c:pt idx="86">
                  <c:v>1.3427734375</c:v>
                </c:pt>
                <c:pt idx="87">
                  <c:v>1.3580322266</c:v>
                </c:pt>
                <c:pt idx="88">
                  <c:v>1.3732910156</c:v>
                </c:pt>
                <c:pt idx="89">
                  <c:v>1.3885498047</c:v>
                </c:pt>
                <c:pt idx="90">
                  <c:v>1.4038085938</c:v>
                </c:pt>
                <c:pt idx="91">
                  <c:v>1.4190673828</c:v>
                </c:pt>
                <c:pt idx="92">
                  <c:v>1.4343261719</c:v>
                </c:pt>
                <c:pt idx="93">
                  <c:v>1.4495849609</c:v>
                </c:pt>
                <c:pt idx="94">
                  <c:v>1.46484375</c:v>
                </c:pt>
                <c:pt idx="95">
                  <c:v>1.4801025391</c:v>
                </c:pt>
                <c:pt idx="96">
                  <c:v>1.4953613281</c:v>
                </c:pt>
                <c:pt idx="97">
                  <c:v>1.5106201172</c:v>
                </c:pt>
                <c:pt idx="98">
                  <c:v>1.5258789063</c:v>
                </c:pt>
                <c:pt idx="99">
                  <c:v>1.5411376953</c:v>
                </c:pt>
                <c:pt idx="100">
                  <c:v>1.5563964844</c:v>
                </c:pt>
                <c:pt idx="101">
                  <c:v>1.5716552734</c:v>
                </c:pt>
                <c:pt idx="102">
                  <c:v>1.5869140625</c:v>
                </c:pt>
                <c:pt idx="103">
                  <c:v>1.6021728516</c:v>
                </c:pt>
                <c:pt idx="104">
                  <c:v>1.6174316406</c:v>
                </c:pt>
                <c:pt idx="105">
                  <c:v>1.6326904297</c:v>
                </c:pt>
                <c:pt idx="106">
                  <c:v>1.6479492188</c:v>
                </c:pt>
                <c:pt idx="107">
                  <c:v>1.6632080078</c:v>
                </c:pt>
                <c:pt idx="108">
                  <c:v>1.6784667969</c:v>
                </c:pt>
                <c:pt idx="109">
                  <c:v>1.6937255859</c:v>
                </c:pt>
                <c:pt idx="110">
                  <c:v>1.708984375</c:v>
                </c:pt>
                <c:pt idx="111">
                  <c:v>1.7242431641</c:v>
                </c:pt>
                <c:pt idx="112">
                  <c:v>1.7395019531</c:v>
                </c:pt>
                <c:pt idx="113">
                  <c:v>1.7547607422</c:v>
                </c:pt>
                <c:pt idx="114">
                  <c:v>1.7700195313</c:v>
                </c:pt>
                <c:pt idx="115">
                  <c:v>1.7852783203</c:v>
                </c:pt>
                <c:pt idx="116">
                  <c:v>1.8005371094</c:v>
                </c:pt>
                <c:pt idx="117">
                  <c:v>1.8157958984</c:v>
                </c:pt>
                <c:pt idx="118">
                  <c:v>1.8310546875</c:v>
                </c:pt>
                <c:pt idx="119">
                  <c:v>1.8463134766</c:v>
                </c:pt>
                <c:pt idx="120">
                  <c:v>1.8615722656</c:v>
                </c:pt>
                <c:pt idx="121">
                  <c:v>1.8768310547</c:v>
                </c:pt>
                <c:pt idx="122">
                  <c:v>1.8920898438</c:v>
                </c:pt>
                <c:pt idx="123">
                  <c:v>1.9073486328</c:v>
                </c:pt>
                <c:pt idx="124">
                  <c:v>1.9226074219</c:v>
                </c:pt>
                <c:pt idx="125">
                  <c:v>1.9378662109</c:v>
                </c:pt>
                <c:pt idx="126">
                  <c:v>1.953125</c:v>
                </c:pt>
                <c:pt idx="127">
                  <c:v>1.9683837891</c:v>
                </c:pt>
                <c:pt idx="128">
                  <c:v>1.9836425781</c:v>
                </c:pt>
                <c:pt idx="129">
                  <c:v>1.9989013672</c:v>
                </c:pt>
                <c:pt idx="130">
                  <c:v>2.0141601563</c:v>
                </c:pt>
                <c:pt idx="131">
                  <c:v>2.0294189453</c:v>
                </c:pt>
                <c:pt idx="132">
                  <c:v>2.0446777344</c:v>
                </c:pt>
                <c:pt idx="133">
                  <c:v>2.0599365234</c:v>
                </c:pt>
                <c:pt idx="134">
                  <c:v>2.0751953125</c:v>
                </c:pt>
                <c:pt idx="135">
                  <c:v>2.0904541016</c:v>
                </c:pt>
                <c:pt idx="136">
                  <c:v>2.1057128906</c:v>
                </c:pt>
                <c:pt idx="137">
                  <c:v>2.1209716797</c:v>
                </c:pt>
                <c:pt idx="138">
                  <c:v>2.1362304688</c:v>
                </c:pt>
                <c:pt idx="139">
                  <c:v>2.1514892578</c:v>
                </c:pt>
                <c:pt idx="140">
                  <c:v>2.1667480469</c:v>
                </c:pt>
                <c:pt idx="141">
                  <c:v>2.1820068359</c:v>
                </c:pt>
                <c:pt idx="142">
                  <c:v>2.197265625</c:v>
                </c:pt>
                <c:pt idx="143">
                  <c:v>2.2125244141</c:v>
                </c:pt>
                <c:pt idx="144">
                  <c:v>2.2277832031</c:v>
                </c:pt>
                <c:pt idx="145">
                  <c:v>2.2430419922</c:v>
                </c:pt>
                <c:pt idx="146">
                  <c:v>2.2583007813</c:v>
                </c:pt>
                <c:pt idx="147">
                  <c:v>2.2735595703</c:v>
                </c:pt>
                <c:pt idx="148">
                  <c:v>2.2888183594</c:v>
                </c:pt>
                <c:pt idx="149">
                  <c:v>2.3040771484</c:v>
                </c:pt>
                <c:pt idx="150">
                  <c:v>2.3193359375</c:v>
                </c:pt>
                <c:pt idx="151">
                  <c:v>2.3345947266</c:v>
                </c:pt>
                <c:pt idx="152">
                  <c:v>2.349853515599999</c:v>
                </c:pt>
                <c:pt idx="153">
                  <c:v>2.3651123047</c:v>
                </c:pt>
                <c:pt idx="154">
                  <c:v>2.3803710938</c:v>
                </c:pt>
                <c:pt idx="155">
                  <c:v>2.3956298828</c:v>
                </c:pt>
                <c:pt idx="156">
                  <c:v>2.4108886719</c:v>
                </c:pt>
                <c:pt idx="157">
                  <c:v>2.4261474609</c:v>
                </c:pt>
                <c:pt idx="158">
                  <c:v>2.44140625</c:v>
                </c:pt>
                <c:pt idx="159">
                  <c:v>2.456665039099997</c:v>
                </c:pt>
                <c:pt idx="160">
                  <c:v>2.4719238281</c:v>
                </c:pt>
                <c:pt idx="161">
                  <c:v>2.4871826172</c:v>
                </c:pt>
                <c:pt idx="162">
                  <c:v>2.5024414063</c:v>
                </c:pt>
                <c:pt idx="163">
                  <c:v>2.5177001953</c:v>
                </c:pt>
                <c:pt idx="164">
                  <c:v>2.532958984399997</c:v>
                </c:pt>
                <c:pt idx="165">
                  <c:v>2.5482177734</c:v>
                </c:pt>
                <c:pt idx="166">
                  <c:v>2.5634765625</c:v>
                </c:pt>
                <c:pt idx="167">
                  <c:v>2.5787353516</c:v>
                </c:pt>
                <c:pt idx="168">
                  <c:v>2.5939941406</c:v>
                </c:pt>
                <c:pt idx="169">
                  <c:v>2.609252929699997</c:v>
                </c:pt>
                <c:pt idx="170">
                  <c:v>2.6245117188</c:v>
                </c:pt>
                <c:pt idx="171">
                  <c:v>2.6397705078</c:v>
                </c:pt>
                <c:pt idx="172">
                  <c:v>2.6550292969</c:v>
                </c:pt>
                <c:pt idx="173">
                  <c:v>2.6702880859</c:v>
                </c:pt>
                <c:pt idx="174">
                  <c:v>2.685546875</c:v>
                </c:pt>
                <c:pt idx="175">
                  <c:v>2.7008056641</c:v>
                </c:pt>
                <c:pt idx="176">
                  <c:v>2.716064453099999</c:v>
                </c:pt>
                <c:pt idx="177">
                  <c:v>2.7313232422</c:v>
                </c:pt>
                <c:pt idx="178">
                  <c:v>2.7465820313</c:v>
                </c:pt>
                <c:pt idx="179">
                  <c:v>2.7618408203</c:v>
                </c:pt>
                <c:pt idx="180">
                  <c:v>2.7770996094</c:v>
                </c:pt>
                <c:pt idx="181">
                  <c:v>2.7923583984</c:v>
                </c:pt>
                <c:pt idx="182">
                  <c:v>2.8076171875</c:v>
                </c:pt>
                <c:pt idx="183">
                  <c:v>2.822875976599998</c:v>
                </c:pt>
                <c:pt idx="184">
                  <c:v>2.8381347656</c:v>
                </c:pt>
                <c:pt idx="185">
                  <c:v>2.8533935547</c:v>
                </c:pt>
                <c:pt idx="186">
                  <c:v>2.8686523438</c:v>
                </c:pt>
                <c:pt idx="187">
                  <c:v>2.8839111328</c:v>
                </c:pt>
                <c:pt idx="188">
                  <c:v>2.899169921899999</c:v>
                </c:pt>
                <c:pt idx="189">
                  <c:v>2.9144287109</c:v>
                </c:pt>
                <c:pt idx="190">
                  <c:v>2.9296875</c:v>
                </c:pt>
                <c:pt idx="191">
                  <c:v>2.9449462891</c:v>
                </c:pt>
                <c:pt idx="192">
                  <c:v>2.9602050781</c:v>
                </c:pt>
                <c:pt idx="193">
                  <c:v>2.9754638672</c:v>
                </c:pt>
                <c:pt idx="194">
                  <c:v>2.9907226563</c:v>
                </c:pt>
                <c:pt idx="195">
                  <c:v>3.0059814453</c:v>
                </c:pt>
                <c:pt idx="196">
                  <c:v>3.0212402344</c:v>
                </c:pt>
                <c:pt idx="197">
                  <c:v>3.036499023399998</c:v>
                </c:pt>
                <c:pt idx="198">
                  <c:v>3.0517578125</c:v>
                </c:pt>
                <c:pt idx="199">
                  <c:v>3.0670166016</c:v>
                </c:pt>
                <c:pt idx="200">
                  <c:v>3.0822753906</c:v>
                </c:pt>
                <c:pt idx="201">
                  <c:v>3.0975341797</c:v>
                </c:pt>
                <c:pt idx="202">
                  <c:v>3.1127929688</c:v>
                </c:pt>
                <c:pt idx="203">
                  <c:v>3.1280517578</c:v>
                </c:pt>
                <c:pt idx="204">
                  <c:v>3.1433105469</c:v>
                </c:pt>
                <c:pt idx="205">
                  <c:v>3.1585693359</c:v>
                </c:pt>
                <c:pt idx="206">
                  <c:v>3.173828125</c:v>
                </c:pt>
                <c:pt idx="207">
                  <c:v>3.1890869141</c:v>
                </c:pt>
                <c:pt idx="208">
                  <c:v>3.2043457031</c:v>
                </c:pt>
                <c:pt idx="209">
                  <c:v>3.2196044922</c:v>
                </c:pt>
                <c:pt idx="210">
                  <c:v>3.2348632813</c:v>
                </c:pt>
                <c:pt idx="211">
                  <c:v>3.2501220703</c:v>
                </c:pt>
                <c:pt idx="212">
                  <c:v>3.2653808594</c:v>
                </c:pt>
                <c:pt idx="213">
                  <c:v>3.2806396484</c:v>
                </c:pt>
                <c:pt idx="214">
                  <c:v>3.2958984375</c:v>
                </c:pt>
                <c:pt idx="215">
                  <c:v>3.3111572266</c:v>
                </c:pt>
                <c:pt idx="216">
                  <c:v>3.3264160156</c:v>
                </c:pt>
                <c:pt idx="217">
                  <c:v>3.3416748047</c:v>
                </c:pt>
                <c:pt idx="218">
                  <c:v>3.3569335938</c:v>
                </c:pt>
                <c:pt idx="219">
                  <c:v>3.3721923828</c:v>
                </c:pt>
                <c:pt idx="220">
                  <c:v>3.3874511719</c:v>
                </c:pt>
                <c:pt idx="221">
                  <c:v>3.4027099609</c:v>
                </c:pt>
                <c:pt idx="222">
                  <c:v>3.41796875</c:v>
                </c:pt>
                <c:pt idx="223">
                  <c:v>3.4332275391</c:v>
                </c:pt>
                <c:pt idx="224">
                  <c:v>3.4484863281</c:v>
                </c:pt>
                <c:pt idx="225">
                  <c:v>3.4637451172</c:v>
                </c:pt>
                <c:pt idx="226">
                  <c:v>3.4790039063</c:v>
                </c:pt>
                <c:pt idx="227">
                  <c:v>3.494262695299998</c:v>
                </c:pt>
                <c:pt idx="228">
                  <c:v>3.5095214844</c:v>
                </c:pt>
                <c:pt idx="229">
                  <c:v>3.5247802734</c:v>
                </c:pt>
                <c:pt idx="230">
                  <c:v>3.5400390625</c:v>
                </c:pt>
                <c:pt idx="231">
                  <c:v>3.5552978516</c:v>
                </c:pt>
                <c:pt idx="232">
                  <c:v>3.5705566406</c:v>
                </c:pt>
                <c:pt idx="233">
                  <c:v>3.585815429699998</c:v>
                </c:pt>
                <c:pt idx="234">
                  <c:v>3.6010742188</c:v>
                </c:pt>
                <c:pt idx="235">
                  <c:v>3.6163330078</c:v>
                </c:pt>
                <c:pt idx="236">
                  <c:v>3.6315917969</c:v>
                </c:pt>
                <c:pt idx="237">
                  <c:v>3.6468505859</c:v>
                </c:pt>
                <c:pt idx="238">
                  <c:v>3.662109375</c:v>
                </c:pt>
                <c:pt idx="239">
                  <c:v>3.6773681641</c:v>
                </c:pt>
                <c:pt idx="240">
                  <c:v>3.692626953099999</c:v>
                </c:pt>
                <c:pt idx="241">
                  <c:v>3.7078857422</c:v>
                </c:pt>
                <c:pt idx="242">
                  <c:v>3.7231445313</c:v>
                </c:pt>
                <c:pt idx="243">
                  <c:v>3.7384033203</c:v>
                </c:pt>
                <c:pt idx="244">
                  <c:v>3.753662109399999</c:v>
                </c:pt>
                <c:pt idx="245">
                  <c:v>3.7689208984</c:v>
                </c:pt>
                <c:pt idx="246">
                  <c:v>3.7841796875</c:v>
                </c:pt>
                <c:pt idx="247">
                  <c:v>3.7994384766</c:v>
                </c:pt>
                <c:pt idx="248">
                  <c:v>3.8146972656</c:v>
                </c:pt>
                <c:pt idx="249">
                  <c:v>3.8299560547</c:v>
                </c:pt>
                <c:pt idx="250">
                  <c:v>3.8452148438</c:v>
                </c:pt>
                <c:pt idx="251">
                  <c:v>3.8604736328</c:v>
                </c:pt>
                <c:pt idx="252">
                  <c:v>3.8757324219</c:v>
                </c:pt>
                <c:pt idx="253">
                  <c:v>3.8909912109</c:v>
                </c:pt>
                <c:pt idx="254">
                  <c:v>3.90625</c:v>
                </c:pt>
                <c:pt idx="255">
                  <c:v>3.9215087891</c:v>
                </c:pt>
                <c:pt idx="256">
                  <c:v>3.9367675781</c:v>
                </c:pt>
                <c:pt idx="257">
                  <c:v>3.9520263672</c:v>
                </c:pt>
                <c:pt idx="258">
                  <c:v>3.9672851563</c:v>
                </c:pt>
                <c:pt idx="259">
                  <c:v>3.9825439453</c:v>
                </c:pt>
                <c:pt idx="260">
                  <c:v>3.9978027344</c:v>
                </c:pt>
                <c:pt idx="261">
                  <c:v>4.0130615234</c:v>
                </c:pt>
                <c:pt idx="262">
                  <c:v>4.0283203125</c:v>
                </c:pt>
                <c:pt idx="263">
                  <c:v>4.0435791016</c:v>
                </c:pt>
                <c:pt idx="264">
                  <c:v>4.0588378906</c:v>
                </c:pt>
                <c:pt idx="265">
                  <c:v>4.074096679699997</c:v>
                </c:pt>
                <c:pt idx="266">
                  <c:v>4.0893554688</c:v>
                </c:pt>
                <c:pt idx="267">
                  <c:v>4.104614257799991</c:v>
                </c:pt>
                <c:pt idx="268">
                  <c:v>4.119873046899997</c:v>
                </c:pt>
                <c:pt idx="269">
                  <c:v>4.135131835899997</c:v>
                </c:pt>
                <c:pt idx="270">
                  <c:v>4.150390625</c:v>
                </c:pt>
                <c:pt idx="271">
                  <c:v>4.1656494141</c:v>
                </c:pt>
                <c:pt idx="272">
                  <c:v>4.1809082031</c:v>
                </c:pt>
                <c:pt idx="273">
                  <c:v>4.1961669922</c:v>
                </c:pt>
                <c:pt idx="274">
                  <c:v>4.2114257813</c:v>
                </c:pt>
                <c:pt idx="275">
                  <c:v>4.226684570299994</c:v>
                </c:pt>
                <c:pt idx="276">
                  <c:v>4.2419433594</c:v>
                </c:pt>
                <c:pt idx="277">
                  <c:v>4.2572021484</c:v>
                </c:pt>
                <c:pt idx="278">
                  <c:v>4.2724609375</c:v>
                </c:pt>
                <c:pt idx="279">
                  <c:v>4.287719726599997</c:v>
                </c:pt>
                <c:pt idx="280">
                  <c:v>4.3029785156</c:v>
                </c:pt>
                <c:pt idx="281">
                  <c:v>4.3182373047</c:v>
                </c:pt>
                <c:pt idx="282">
                  <c:v>4.3334960938</c:v>
                </c:pt>
                <c:pt idx="283">
                  <c:v>4.348754882799997</c:v>
                </c:pt>
                <c:pt idx="284">
                  <c:v>4.364013671899994</c:v>
                </c:pt>
                <c:pt idx="285">
                  <c:v>4.3792724609</c:v>
                </c:pt>
                <c:pt idx="286">
                  <c:v>4.394531249999993</c:v>
                </c:pt>
                <c:pt idx="287">
                  <c:v>4.4097900391</c:v>
                </c:pt>
                <c:pt idx="288">
                  <c:v>4.4250488281</c:v>
                </c:pt>
                <c:pt idx="289">
                  <c:v>4.4403076172</c:v>
                </c:pt>
                <c:pt idx="290">
                  <c:v>4.4555664063</c:v>
                </c:pt>
                <c:pt idx="291">
                  <c:v>4.4708251953</c:v>
                </c:pt>
                <c:pt idx="292">
                  <c:v>4.4860839844</c:v>
                </c:pt>
                <c:pt idx="293">
                  <c:v>4.5013427734</c:v>
                </c:pt>
                <c:pt idx="294">
                  <c:v>4.5166015625</c:v>
                </c:pt>
                <c:pt idx="295">
                  <c:v>4.5318603516</c:v>
                </c:pt>
                <c:pt idx="296">
                  <c:v>4.5471191406</c:v>
                </c:pt>
                <c:pt idx="297">
                  <c:v>4.562377929699997</c:v>
                </c:pt>
                <c:pt idx="298">
                  <c:v>4.5776367188</c:v>
                </c:pt>
                <c:pt idx="299">
                  <c:v>4.592895507799994</c:v>
                </c:pt>
                <c:pt idx="300">
                  <c:v>4.608154296899994</c:v>
                </c:pt>
                <c:pt idx="301">
                  <c:v>4.6234130859</c:v>
                </c:pt>
                <c:pt idx="302">
                  <c:v>4.638671875</c:v>
                </c:pt>
                <c:pt idx="303">
                  <c:v>4.653930664099994</c:v>
                </c:pt>
                <c:pt idx="304">
                  <c:v>4.669189453099997</c:v>
                </c:pt>
                <c:pt idx="305">
                  <c:v>4.684448242199996</c:v>
                </c:pt>
                <c:pt idx="306">
                  <c:v>4.6997070313</c:v>
                </c:pt>
                <c:pt idx="307">
                  <c:v>4.714965820299994</c:v>
                </c:pt>
                <c:pt idx="308">
                  <c:v>4.730224609399999</c:v>
                </c:pt>
                <c:pt idx="309">
                  <c:v>4.7454833984</c:v>
                </c:pt>
                <c:pt idx="310">
                  <c:v>4.7607421875</c:v>
                </c:pt>
                <c:pt idx="311">
                  <c:v>4.776000976599997</c:v>
                </c:pt>
                <c:pt idx="312">
                  <c:v>4.7912597656</c:v>
                </c:pt>
                <c:pt idx="313">
                  <c:v>4.806518554699997</c:v>
                </c:pt>
                <c:pt idx="314">
                  <c:v>4.8217773438</c:v>
                </c:pt>
                <c:pt idx="315">
                  <c:v>4.837036132799997</c:v>
                </c:pt>
                <c:pt idx="316">
                  <c:v>4.852294921899997</c:v>
                </c:pt>
                <c:pt idx="317">
                  <c:v>4.867553710899996</c:v>
                </c:pt>
                <c:pt idx="318">
                  <c:v>4.882812499999997</c:v>
                </c:pt>
                <c:pt idx="319">
                  <c:v>4.898071289099997</c:v>
                </c:pt>
                <c:pt idx="320">
                  <c:v>4.9133300781</c:v>
                </c:pt>
                <c:pt idx="321">
                  <c:v>4.928588867199994</c:v>
                </c:pt>
                <c:pt idx="322">
                  <c:v>4.9438476563</c:v>
                </c:pt>
                <c:pt idx="323">
                  <c:v>4.9591064453</c:v>
                </c:pt>
                <c:pt idx="324">
                  <c:v>4.9743652344</c:v>
                </c:pt>
                <c:pt idx="325">
                  <c:v>4.9896240234</c:v>
                </c:pt>
                <c:pt idx="326">
                  <c:v>5.004882812499996</c:v>
                </c:pt>
                <c:pt idx="327">
                  <c:v>5.020141601599997</c:v>
                </c:pt>
                <c:pt idx="328">
                  <c:v>5.0354003906</c:v>
                </c:pt>
                <c:pt idx="329">
                  <c:v>5.0506591797</c:v>
                </c:pt>
                <c:pt idx="330">
                  <c:v>5.065917968799994</c:v>
                </c:pt>
                <c:pt idx="331">
                  <c:v>5.081176757799997</c:v>
                </c:pt>
                <c:pt idx="332">
                  <c:v>5.096435546899994</c:v>
                </c:pt>
                <c:pt idx="333">
                  <c:v>5.1116943359</c:v>
                </c:pt>
                <c:pt idx="334">
                  <c:v>5.126953125</c:v>
                </c:pt>
                <c:pt idx="335">
                  <c:v>5.142211914099997</c:v>
                </c:pt>
                <c:pt idx="336">
                  <c:v>5.1574707031</c:v>
                </c:pt>
                <c:pt idx="337">
                  <c:v>5.1727294922</c:v>
                </c:pt>
                <c:pt idx="338">
                  <c:v>5.187988281299996</c:v>
                </c:pt>
                <c:pt idx="339">
                  <c:v>5.2032470703</c:v>
                </c:pt>
                <c:pt idx="340">
                  <c:v>5.218505859399994</c:v>
                </c:pt>
                <c:pt idx="341">
                  <c:v>5.2337646484</c:v>
                </c:pt>
                <c:pt idx="342">
                  <c:v>5.2490234375</c:v>
                </c:pt>
                <c:pt idx="343">
                  <c:v>5.264282226599994</c:v>
                </c:pt>
                <c:pt idx="344">
                  <c:v>5.2795410156</c:v>
                </c:pt>
                <c:pt idx="345">
                  <c:v>5.2947998047</c:v>
                </c:pt>
                <c:pt idx="346">
                  <c:v>5.3100585938</c:v>
                </c:pt>
                <c:pt idx="347">
                  <c:v>5.325317382799997</c:v>
                </c:pt>
                <c:pt idx="348">
                  <c:v>5.340576171899997</c:v>
                </c:pt>
                <c:pt idx="349">
                  <c:v>5.355834960899994</c:v>
                </c:pt>
                <c:pt idx="350">
                  <c:v>5.37109375</c:v>
                </c:pt>
                <c:pt idx="351">
                  <c:v>5.386352539099997</c:v>
                </c:pt>
                <c:pt idx="352">
                  <c:v>5.4016113281</c:v>
                </c:pt>
                <c:pt idx="353">
                  <c:v>5.4168701172</c:v>
                </c:pt>
                <c:pt idx="354">
                  <c:v>5.4321289063</c:v>
                </c:pt>
                <c:pt idx="355">
                  <c:v>5.4473876953</c:v>
                </c:pt>
                <c:pt idx="356">
                  <c:v>5.4626464844</c:v>
                </c:pt>
                <c:pt idx="357">
                  <c:v>5.477905273399997</c:v>
                </c:pt>
                <c:pt idx="358">
                  <c:v>5.4931640625</c:v>
                </c:pt>
                <c:pt idx="359">
                  <c:v>5.508422851599997</c:v>
                </c:pt>
                <c:pt idx="360">
                  <c:v>5.5236816406</c:v>
                </c:pt>
                <c:pt idx="361">
                  <c:v>5.5389404297</c:v>
                </c:pt>
                <c:pt idx="362">
                  <c:v>5.554199218799996</c:v>
                </c:pt>
                <c:pt idx="363">
                  <c:v>5.569458007799997</c:v>
                </c:pt>
                <c:pt idx="364">
                  <c:v>5.584716796899997</c:v>
                </c:pt>
                <c:pt idx="365">
                  <c:v>5.5999755859</c:v>
                </c:pt>
                <c:pt idx="366">
                  <c:v>5.615234374999995</c:v>
                </c:pt>
                <c:pt idx="367">
                  <c:v>5.6304931641</c:v>
                </c:pt>
                <c:pt idx="368">
                  <c:v>5.645751953099997</c:v>
                </c:pt>
                <c:pt idx="369">
                  <c:v>5.661010742199996</c:v>
                </c:pt>
                <c:pt idx="370">
                  <c:v>5.6762695313</c:v>
                </c:pt>
                <c:pt idx="371">
                  <c:v>5.691528320299997</c:v>
                </c:pt>
                <c:pt idx="372">
                  <c:v>5.706787109399999</c:v>
                </c:pt>
                <c:pt idx="373">
                  <c:v>5.722045898399996</c:v>
                </c:pt>
                <c:pt idx="374">
                  <c:v>5.7373046875</c:v>
                </c:pt>
                <c:pt idx="375">
                  <c:v>5.752563476599997</c:v>
                </c:pt>
                <c:pt idx="376">
                  <c:v>5.767822265599997</c:v>
                </c:pt>
                <c:pt idx="377">
                  <c:v>5.7830810547</c:v>
                </c:pt>
                <c:pt idx="378">
                  <c:v>5.7983398438</c:v>
                </c:pt>
                <c:pt idx="379">
                  <c:v>5.813598632799997</c:v>
                </c:pt>
                <c:pt idx="380">
                  <c:v>5.828857421899997</c:v>
                </c:pt>
                <c:pt idx="381">
                  <c:v>5.844116210899994</c:v>
                </c:pt>
                <c:pt idx="382">
                  <c:v>5.859375</c:v>
                </c:pt>
                <c:pt idx="383">
                  <c:v>5.8746337891</c:v>
                </c:pt>
                <c:pt idx="384">
                  <c:v>5.889892578099997</c:v>
                </c:pt>
                <c:pt idx="385">
                  <c:v>5.905151367199997</c:v>
                </c:pt>
                <c:pt idx="386">
                  <c:v>5.920410156299996</c:v>
                </c:pt>
                <c:pt idx="387">
                  <c:v>5.9356689453</c:v>
                </c:pt>
                <c:pt idx="388">
                  <c:v>5.9509277344</c:v>
                </c:pt>
                <c:pt idx="389">
                  <c:v>5.966186523399997</c:v>
                </c:pt>
                <c:pt idx="390">
                  <c:v>5.9814453125</c:v>
                </c:pt>
                <c:pt idx="391">
                  <c:v>5.9967041016</c:v>
                </c:pt>
                <c:pt idx="392">
                  <c:v>6.0119628906</c:v>
                </c:pt>
                <c:pt idx="393">
                  <c:v>6.027221679699997</c:v>
                </c:pt>
                <c:pt idx="394">
                  <c:v>6.042480468799996</c:v>
                </c:pt>
                <c:pt idx="395">
                  <c:v>6.057739257799994</c:v>
                </c:pt>
                <c:pt idx="396">
                  <c:v>6.072998046899997</c:v>
                </c:pt>
                <c:pt idx="397">
                  <c:v>6.0882568359</c:v>
                </c:pt>
                <c:pt idx="398">
                  <c:v>6.103515624999996</c:v>
                </c:pt>
                <c:pt idx="399">
                  <c:v>6.118774414099997</c:v>
                </c:pt>
                <c:pt idx="400">
                  <c:v>6.1340332031</c:v>
                </c:pt>
                <c:pt idx="401">
                  <c:v>6.1492919922</c:v>
                </c:pt>
                <c:pt idx="402">
                  <c:v>6.164550781299996</c:v>
                </c:pt>
                <c:pt idx="403">
                  <c:v>6.179809570299997</c:v>
                </c:pt>
                <c:pt idx="404">
                  <c:v>6.195068359399997</c:v>
                </c:pt>
                <c:pt idx="405">
                  <c:v>6.2103271484</c:v>
                </c:pt>
                <c:pt idx="406">
                  <c:v>6.225585937499994</c:v>
                </c:pt>
                <c:pt idx="407">
                  <c:v>6.240844726599997</c:v>
                </c:pt>
                <c:pt idx="408">
                  <c:v>6.2561035156</c:v>
                </c:pt>
                <c:pt idx="409">
                  <c:v>6.2713623047</c:v>
                </c:pt>
                <c:pt idx="410">
                  <c:v>6.2866210938</c:v>
                </c:pt>
                <c:pt idx="411">
                  <c:v>6.3018798828</c:v>
                </c:pt>
                <c:pt idx="412">
                  <c:v>6.317138671899994</c:v>
                </c:pt>
                <c:pt idx="413">
                  <c:v>6.3323974609</c:v>
                </c:pt>
                <c:pt idx="414">
                  <c:v>6.347656249999996</c:v>
                </c:pt>
                <c:pt idx="415">
                  <c:v>6.362915039099991</c:v>
                </c:pt>
                <c:pt idx="416">
                  <c:v>6.3781738281</c:v>
                </c:pt>
                <c:pt idx="417">
                  <c:v>6.393432617199996</c:v>
                </c:pt>
                <c:pt idx="418">
                  <c:v>6.4086914063</c:v>
                </c:pt>
                <c:pt idx="419">
                  <c:v>6.4239501953</c:v>
                </c:pt>
                <c:pt idx="420">
                  <c:v>6.4392089844</c:v>
                </c:pt>
                <c:pt idx="421">
                  <c:v>6.4544677734</c:v>
                </c:pt>
                <c:pt idx="422">
                  <c:v>6.4697265625</c:v>
                </c:pt>
                <c:pt idx="423">
                  <c:v>6.484985351599994</c:v>
                </c:pt>
                <c:pt idx="424">
                  <c:v>6.5002441406</c:v>
                </c:pt>
                <c:pt idx="425">
                  <c:v>6.515502929699997</c:v>
                </c:pt>
                <c:pt idx="426">
                  <c:v>6.5307617188</c:v>
                </c:pt>
                <c:pt idx="427">
                  <c:v>6.546020507799997</c:v>
                </c:pt>
                <c:pt idx="428">
                  <c:v>6.5612792969</c:v>
                </c:pt>
                <c:pt idx="429">
                  <c:v>6.5765380859</c:v>
                </c:pt>
                <c:pt idx="430">
                  <c:v>6.591796875</c:v>
                </c:pt>
                <c:pt idx="431">
                  <c:v>6.607055664099994</c:v>
                </c:pt>
                <c:pt idx="432">
                  <c:v>6.622314453099995</c:v>
                </c:pt>
                <c:pt idx="433">
                  <c:v>6.637573242199996</c:v>
                </c:pt>
                <c:pt idx="434">
                  <c:v>6.652832031299995</c:v>
                </c:pt>
                <c:pt idx="435">
                  <c:v>6.668090820299994</c:v>
                </c:pt>
                <c:pt idx="436">
                  <c:v>6.683349609399999</c:v>
                </c:pt>
                <c:pt idx="437">
                  <c:v>6.6986083984</c:v>
                </c:pt>
                <c:pt idx="438">
                  <c:v>6.7138671875</c:v>
                </c:pt>
                <c:pt idx="439">
                  <c:v>6.729125976599994</c:v>
                </c:pt>
                <c:pt idx="440">
                  <c:v>6.744384765599997</c:v>
                </c:pt>
                <c:pt idx="441">
                  <c:v>6.7596435547</c:v>
                </c:pt>
                <c:pt idx="442">
                  <c:v>6.7749023438</c:v>
                </c:pt>
                <c:pt idx="443">
                  <c:v>6.7901611328</c:v>
                </c:pt>
                <c:pt idx="444">
                  <c:v>6.805419921899997</c:v>
                </c:pt>
                <c:pt idx="445">
                  <c:v>6.8206787109</c:v>
                </c:pt>
                <c:pt idx="446">
                  <c:v>6.835937499999997</c:v>
                </c:pt>
                <c:pt idx="447">
                  <c:v>6.851196289099997</c:v>
                </c:pt>
                <c:pt idx="448">
                  <c:v>6.866455078099995</c:v>
                </c:pt>
                <c:pt idx="449">
                  <c:v>6.881713867199996</c:v>
                </c:pt>
                <c:pt idx="450">
                  <c:v>6.896972656299995</c:v>
                </c:pt>
                <c:pt idx="451">
                  <c:v>6.9122314453</c:v>
                </c:pt>
                <c:pt idx="452">
                  <c:v>6.927490234399997</c:v>
                </c:pt>
                <c:pt idx="453">
                  <c:v>6.9427490234</c:v>
                </c:pt>
                <c:pt idx="454">
                  <c:v>6.9580078125</c:v>
                </c:pt>
                <c:pt idx="455">
                  <c:v>6.9732666016</c:v>
                </c:pt>
                <c:pt idx="456">
                  <c:v>6.9885253906</c:v>
                </c:pt>
                <c:pt idx="457">
                  <c:v>7.003784179699997</c:v>
                </c:pt>
                <c:pt idx="458">
                  <c:v>7.0190429688</c:v>
                </c:pt>
                <c:pt idx="459">
                  <c:v>7.034301757799997</c:v>
                </c:pt>
                <c:pt idx="460">
                  <c:v>7.049560546899997</c:v>
                </c:pt>
                <c:pt idx="461">
                  <c:v>7.064819335899997</c:v>
                </c:pt>
                <c:pt idx="462">
                  <c:v>7.080078125</c:v>
                </c:pt>
                <c:pt idx="463">
                  <c:v>7.095336914099997</c:v>
                </c:pt>
                <c:pt idx="464">
                  <c:v>7.1105957031</c:v>
                </c:pt>
                <c:pt idx="465">
                  <c:v>7.125854492199997</c:v>
                </c:pt>
                <c:pt idx="466">
                  <c:v>7.1411132813</c:v>
                </c:pt>
                <c:pt idx="467">
                  <c:v>7.156372070299997</c:v>
                </c:pt>
                <c:pt idx="468">
                  <c:v>7.171630859399997</c:v>
                </c:pt>
                <c:pt idx="469">
                  <c:v>7.186889648399997</c:v>
                </c:pt>
                <c:pt idx="470">
                  <c:v>7.2021484375</c:v>
                </c:pt>
                <c:pt idx="471">
                  <c:v>7.217407226599994</c:v>
                </c:pt>
                <c:pt idx="472">
                  <c:v>7.2326660156</c:v>
                </c:pt>
                <c:pt idx="473">
                  <c:v>7.247924804699997</c:v>
                </c:pt>
                <c:pt idx="474">
                  <c:v>7.2631835938</c:v>
                </c:pt>
                <c:pt idx="475">
                  <c:v>7.2784423828</c:v>
                </c:pt>
                <c:pt idx="476">
                  <c:v>7.2937011719</c:v>
                </c:pt>
                <c:pt idx="477">
                  <c:v>7.308959960899997</c:v>
                </c:pt>
                <c:pt idx="478">
                  <c:v>7.324218749999996</c:v>
                </c:pt>
                <c:pt idx="479">
                  <c:v>7.339477539099997</c:v>
                </c:pt>
                <c:pt idx="480">
                  <c:v>7.354736328099995</c:v>
                </c:pt>
                <c:pt idx="481">
                  <c:v>7.369995117199996</c:v>
                </c:pt>
                <c:pt idx="482">
                  <c:v>7.3852539063</c:v>
                </c:pt>
                <c:pt idx="483">
                  <c:v>7.4005126953</c:v>
                </c:pt>
                <c:pt idx="484">
                  <c:v>7.4157714844</c:v>
                </c:pt>
                <c:pt idx="485">
                  <c:v>7.4310302734</c:v>
                </c:pt>
                <c:pt idx="486">
                  <c:v>7.4462890625</c:v>
                </c:pt>
                <c:pt idx="487">
                  <c:v>7.461547851599997</c:v>
                </c:pt>
                <c:pt idx="488">
                  <c:v>7.4768066406</c:v>
                </c:pt>
                <c:pt idx="489">
                  <c:v>7.4920654297</c:v>
                </c:pt>
                <c:pt idx="490">
                  <c:v>7.507324218799996</c:v>
                </c:pt>
                <c:pt idx="491">
                  <c:v>7.522583007799994</c:v>
                </c:pt>
                <c:pt idx="492">
                  <c:v>7.5378417969</c:v>
                </c:pt>
                <c:pt idx="493">
                  <c:v>7.5531005859</c:v>
                </c:pt>
                <c:pt idx="494">
                  <c:v>7.568359375</c:v>
                </c:pt>
                <c:pt idx="495">
                  <c:v>7.5836181641</c:v>
                </c:pt>
                <c:pt idx="496">
                  <c:v>7.5988769531</c:v>
                </c:pt>
                <c:pt idx="497">
                  <c:v>7.614135742199994</c:v>
                </c:pt>
                <c:pt idx="498">
                  <c:v>7.629394531299995</c:v>
                </c:pt>
                <c:pt idx="499">
                  <c:v>7.644653320299997</c:v>
                </c:pt>
                <c:pt idx="500">
                  <c:v>7.659912109399997</c:v>
                </c:pt>
                <c:pt idx="501">
                  <c:v>7.675170898399996</c:v>
                </c:pt>
                <c:pt idx="502">
                  <c:v>7.6904296875</c:v>
                </c:pt>
                <c:pt idx="503">
                  <c:v>7.705688476599997</c:v>
                </c:pt>
                <c:pt idx="504">
                  <c:v>7.720947265599997</c:v>
                </c:pt>
                <c:pt idx="505">
                  <c:v>7.7362060547</c:v>
                </c:pt>
                <c:pt idx="506">
                  <c:v>7.7514648438</c:v>
                </c:pt>
                <c:pt idx="507">
                  <c:v>7.7667236328</c:v>
                </c:pt>
                <c:pt idx="508">
                  <c:v>7.781982421899999</c:v>
                </c:pt>
                <c:pt idx="509">
                  <c:v>7.7972412109</c:v>
                </c:pt>
                <c:pt idx="510">
                  <c:v>7.812499999999997</c:v>
                </c:pt>
                <c:pt idx="511">
                  <c:v>7.827758789099997</c:v>
                </c:pt>
                <c:pt idx="512">
                  <c:v>7.843017578099995</c:v>
                </c:pt>
                <c:pt idx="513">
                  <c:v>7.858276367199997</c:v>
                </c:pt>
                <c:pt idx="514">
                  <c:v>7.873535156299996</c:v>
                </c:pt>
                <c:pt idx="515">
                  <c:v>7.8887939453</c:v>
                </c:pt>
                <c:pt idx="516">
                  <c:v>7.9040527344</c:v>
                </c:pt>
                <c:pt idx="517">
                  <c:v>7.9193115234</c:v>
                </c:pt>
                <c:pt idx="518">
                  <c:v>7.9345703125</c:v>
                </c:pt>
                <c:pt idx="519">
                  <c:v>7.9498291016</c:v>
                </c:pt>
                <c:pt idx="520">
                  <c:v>7.9650878906</c:v>
                </c:pt>
                <c:pt idx="521">
                  <c:v>7.9803466797</c:v>
                </c:pt>
                <c:pt idx="522">
                  <c:v>7.9956054688</c:v>
                </c:pt>
                <c:pt idx="523">
                  <c:v>8.0108642578</c:v>
                </c:pt>
                <c:pt idx="524">
                  <c:v>8.026123046899998</c:v>
                </c:pt>
                <c:pt idx="525">
                  <c:v>8.0413818359</c:v>
                </c:pt>
                <c:pt idx="526">
                  <c:v>8.056640625</c:v>
                </c:pt>
                <c:pt idx="527">
                  <c:v>8.0718994141</c:v>
                </c:pt>
                <c:pt idx="528">
                  <c:v>8.0871582031</c:v>
                </c:pt>
                <c:pt idx="529">
                  <c:v>8.1024169922</c:v>
                </c:pt>
                <c:pt idx="530">
                  <c:v>8.117675781299994</c:v>
                </c:pt>
                <c:pt idx="531">
                  <c:v>8.1329345703</c:v>
                </c:pt>
                <c:pt idx="532">
                  <c:v>8.148193359399998</c:v>
                </c:pt>
                <c:pt idx="533">
                  <c:v>8.1634521484</c:v>
                </c:pt>
                <c:pt idx="534">
                  <c:v>8.1787109375</c:v>
                </c:pt>
                <c:pt idx="535">
                  <c:v>8.193969726599997</c:v>
                </c:pt>
                <c:pt idx="536">
                  <c:v>8.2092285156</c:v>
                </c:pt>
                <c:pt idx="537">
                  <c:v>8.2244873047</c:v>
                </c:pt>
                <c:pt idx="538">
                  <c:v>8.2397460938</c:v>
                </c:pt>
                <c:pt idx="539">
                  <c:v>8.2550048828</c:v>
                </c:pt>
                <c:pt idx="540">
                  <c:v>8.270263671899998</c:v>
                </c:pt>
                <c:pt idx="541">
                  <c:v>8.2855224609</c:v>
                </c:pt>
                <c:pt idx="542">
                  <c:v>8.30078125</c:v>
                </c:pt>
                <c:pt idx="543">
                  <c:v>8.3160400391</c:v>
                </c:pt>
                <c:pt idx="544">
                  <c:v>8.3312988281</c:v>
                </c:pt>
                <c:pt idx="545">
                  <c:v>8.3465576172</c:v>
                </c:pt>
                <c:pt idx="546">
                  <c:v>8.3618164063</c:v>
                </c:pt>
                <c:pt idx="547">
                  <c:v>8.3770751953</c:v>
                </c:pt>
                <c:pt idx="548">
                  <c:v>8.3923339844</c:v>
                </c:pt>
                <c:pt idx="549">
                  <c:v>8.4075927734</c:v>
                </c:pt>
                <c:pt idx="550">
                  <c:v>8.4228515625</c:v>
                </c:pt>
                <c:pt idx="551">
                  <c:v>8.438110351599997</c:v>
                </c:pt>
                <c:pt idx="552">
                  <c:v>8.4533691406</c:v>
                </c:pt>
                <c:pt idx="553">
                  <c:v>8.4686279297</c:v>
                </c:pt>
                <c:pt idx="554">
                  <c:v>8.4838867188</c:v>
                </c:pt>
                <c:pt idx="555">
                  <c:v>8.4991455078</c:v>
                </c:pt>
                <c:pt idx="556">
                  <c:v>8.5144042969</c:v>
                </c:pt>
                <c:pt idx="557">
                  <c:v>8.5296630859</c:v>
                </c:pt>
                <c:pt idx="558">
                  <c:v>8.544921874999998</c:v>
                </c:pt>
                <c:pt idx="559">
                  <c:v>8.5601806641</c:v>
                </c:pt>
                <c:pt idx="560">
                  <c:v>8.5754394531</c:v>
                </c:pt>
                <c:pt idx="561">
                  <c:v>8.5906982422</c:v>
                </c:pt>
                <c:pt idx="562">
                  <c:v>8.6059570313</c:v>
                </c:pt>
                <c:pt idx="563">
                  <c:v>8.621215820299998</c:v>
                </c:pt>
                <c:pt idx="564">
                  <c:v>8.6364746094</c:v>
                </c:pt>
                <c:pt idx="565">
                  <c:v>8.6517333984</c:v>
                </c:pt>
                <c:pt idx="566">
                  <c:v>8.6669921875</c:v>
                </c:pt>
                <c:pt idx="567">
                  <c:v>8.6822509766</c:v>
                </c:pt>
                <c:pt idx="568">
                  <c:v>8.6975097656</c:v>
                </c:pt>
                <c:pt idx="569">
                  <c:v>8.7127685547</c:v>
                </c:pt>
                <c:pt idx="570">
                  <c:v>8.728027343799994</c:v>
                </c:pt>
                <c:pt idx="571">
                  <c:v>8.7432861328</c:v>
                </c:pt>
                <c:pt idx="572">
                  <c:v>8.7585449219</c:v>
                </c:pt>
                <c:pt idx="573">
                  <c:v>8.7738037109</c:v>
                </c:pt>
                <c:pt idx="574">
                  <c:v>8.7890625</c:v>
                </c:pt>
                <c:pt idx="575">
                  <c:v>8.804321289099997</c:v>
                </c:pt>
                <c:pt idx="576">
                  <c:v>8.8195800781</c:v>
                </c:pt>
                <c:pt idx="577">
                  <c:v>8.8348388672</c:v>
                </c:pt>
                <c:pt idx="578">
                  <c:v>8.8500976563</c:v>
                </c:pt>
                <c:pt idx="579">
                  <c:v>8.8653564453</c:v>
                </c:pt>
                <c:pt idx="580">
                  <c:v>8.8806152344</c:v>
                </c:pt>
                <c:pt idx="581">
                  <c:v>8.8958740234</c:v>
                </c:pt>
                <c:pt idx="582">
                  <c:v>8.9111328125</c:v>
                </c:pt>
                <c:pt idx="583">
                  <c:v>8.926391601599997</c:v>
                </c:pt>
                <c:pt idx="584">
                  <c:v>8.9416503906</c:v>
                </c:pt>
                <c:pt idx="585">
                  <c:v>8.9569091797</c:v>
                </c:pt>
                <c:pt idx="586">
                  <c:v>8.9721679688</c:v>
                </c:pt>
                <c:pt idx="587">
                  <c:v>8.9874267578</c:v>
                </c:pt>
                <c:pt idx="588">
                  <c:v>9.0026855469</c:v>
                </c:pt>
                <c:pt idx="589">
                  <c:v>9.0179443359</c:v>
                </c:pt>
                <c:pt idx="590">
                  <c:v>9.033203124999998</c:v>
                </c:pt>
                <c:pt idx="591">
                  <c:v>9.048461914099997</c:v>
                </c:pt>
                <c:pt idx="592">
                  <c:v>9.0637207031</c:v>
                </c:pt>
                <c:pt idx="593">
                  <c:v>9.078979492199998</c:v>
                </c:pt>
                <c:pt idx="594">
                  <c:v>9.0942382813</c:v>
                </c:pt>
                <c:pt idx="595">
                  <c:v>9.1094970703</c:v>
                </c:pt>
                <c:pt idx="596">
                  <c:v>9.1247558594</c:v>
                </c:pt>
                <c:pt idx="597">
                  <c:v>9.1400146484</c:v>
                </c:pt>
                <c:pt idx="598">
                  <c:v>9.1552734375</c:v>
                </c:pt>
                <c:pt idx="599">
                  <c:v>9.1705322266</c:v>
                </c:pt>
                <c:pt idx="600">
                  <c:v>9.1857910156</c:v>
                </c:pt>
                <c:pt idx="601">
                  <c:v>9.2010498047</c:v>
                </c:pt>
                <c:pt idx="602">
                  <c:v>9.2163085938</c:v>
                </c:pt>
                <c:pt idx="603">
                  <c:v>9.231567382799998</c:v>
                </c:pt>
                <c:pt idx="604">
                  <c:v>9.246826171899998</c:v>
                </c:pt>
                <c:pt idx="605">
                  <c:v>9.2620849609</c:v>
                </c:pt>
                <c:pt idx="606">
                  <c:v>9.277343749999998</c:v>
                </c:pt>
                <c:pt idx="607">
                  <c:v>9.2926025391</c:v>
                </c:pt>
                <c:pt idx="608">
                  <c:v>9.3078613281</c:v>
                </c:pt>
                <c:pt idx="609">
                  <c:v>9.3231201172</c:v>
                </c:pt>
                <c:pt idx="610">
                  <c:v>9.338378906299994</c:v>
                </c:pt>
                <c:pt idx="611">
                  <c:v>9.3536376953</c:v>
                </c:pt>
                <c:pt idx="612">
                  <c:v>9.3688964844</c:v>
                </c:pt>
                <c:pt idx="613">
                  <c:v>9.3841552734</c:v>
                </c:pt>
                <c:pt idx="614">
                  <c:v>9.3994140625</c:v>
                </c:pt>
                <c:pt idx="615">
                  <c:v>9.4146728516</c:v>
                </c:pt>
                <c:pt idx="616">
                  <c:v>9.4299316406</c:v>
                </c:pt>
                <c:pt idx="617">
                  <c:v>9.4451904297</c:v>
                </c:pt>
                <c:pt idx="618">
                  <c:v>9.4604492188</c:v>
                </c:pt>
                <c:pt idx="619">
                  <c:v>9.4757080078</c:v>
                </c:pt>
                <c:pt idx="620">
                  <c:v>9.4909667969</c:v>
                </c:pt>
                <c:pt idx="621">
                  <c:v>9.5062255859</c:v>
                </c:pt>
                <c:pt idx="622">
                  <c:v>9.521484375</c:v>
                </c:pt>
                <c:pt idx="623">
                  <c:v>9.536743164099997</c:v>
                </c:pt>
                <c:pt idx="624">
                  <c:v>9.5520019531</c:v>
                </c:pt>
                <c:pt idx="625">
                  <c:v>9.567260742199998</c:v>
                </c:pt>
                <c:pt idx="626">
                  <c:v>9.5825195313</c:v>
                </c:pt>
                <c:pt idx="627">
                  <c:v>9.597778320299998</c:v>
                </c:pt>
                <c:pt idx="628">
                  <c:v>9.6130371094</c:v>
                </c:pt>
                <c:pt idx="629">
                  <c:v>9.6282958984</c:v>
                </c:pt>
                <c:pt idx="630">
                  <c:v>9.6435546875</c:v>
                </c:pt>
                <c:pt idx="631">
                  <c:v>9.658813476599997</c:v>
                </c:pt>
                <c:pt idx="632">
                  <c:v>9.6740722656</c:v>
                </c:pt>
                <c:pt idx="633">
                  <c:v>9.6893310547</c:v>
                </c:pt>
                <c:pt idx="634">
                  <c:v>9.7045898438</c:v>
                </c:pt>
                <c:pt idx="635">
                  <c:v>9.7198486328</c:v>
                </c:pt>
                <c:pt idx="636">
                  <c:v>9.735107421899998</c:v>
                </c:pt>
                <c:pt idx="637">
                  <c:v>9.7503662109</c:v>
                </c:pt>
                <c:pt idx="638">
                  <c:v>9.765625</c:v>
                </c:pt>
                <c:pt idx="639">
                  <c:v>9.780883789099997</c:v>
                </c:pt>
                <c:pt idx="640">
                  <c:v>9.7961425781</c:v>
                </c:pt>
                <c:pt idx="641">
                  <c:v>9.8114013672</c:v>
                </c:pt>
                <c:pt idx="642">
                  <c:v>9.8266601563</c:v>
                </c:pt>
                <c:pt idx="643">
                  <c:v>9.841918945299998</c:v>
                </c:pt>
                <c:pt idx="644">
                  <c:v>9.8571777344</c:v>
                </c:pt>
                <c:pt idx="645">
                  <c:v>9.8724365234</c:v>
                </c:pt>
                <c:pt idx="646">
                  <c:v>9.8876953125</c:v>
                </c:pt>
                <c:pt idx="647">
                  <c:v>9.9029541016</c:v>
                </c:pt>
                <c:pt idx="648">
                  <c:v>9.9182128906</c:v>
                </c:pt>
                <c:pt idx="649">
                  <c:v>9.9334716797</c:v>
                </c:pt>
                <c:pt idx="650">
                  <c:v>9.9487304688</c:v>
                </c:pt>
                <c:pt idx="651">
                  <c:v>9.9639892578</c:v>
                </c:pt>
                <c:pt idx="652">
                  <c:v>9.9792480469</c:v>
                </c:pt>
                <c:pt idx="653">
                  <c:v>9.9945068359</c:v>
                </c:pt>
                <c:pt idx="654">
                  <c:v>10.009765625</c:v>
                </c:pt>
                <c:pt idx="655">
                  <c:v>10.025024414</c:v>
                </c:pt>
                <c:pt idx="656">
                  <c:v>10.040283203</c:v>
                </c:pt>
                <c:pt idx="657">
                  <c:v>10.055541992</c:v>
                </c:pt>
                <c:pt idx="658">
                  <c:v>10.070800781</c:v>
                </c:pt>
                <c:pt idx="659">
                  <c:v>10.08605957</c:v>
                </c:pt>
                <c:pt idx="660">
                  <c:v>10.101318359</c:v>
                </c:pt>
                <c:pt idx="661">
                  <c:v>10.116577148</c:v>
                </c:pt>
                <c:pt idx="662">
                  <c:v>10.131835938</c:v>
                </c:pt>
                <c:pt idx="663">
                  <c:v>10.147094727</c:v>
                </c:pt>
                <c:pt idx="664">
                  <c:v>10.162353516</c:v>
                </c:pt>
                <c:pt idx="665">
                  <c:v>10.177612305</c:v>
                </c:pt>
                <c:pt idx="666">
                  <c:v>10.192871094</c:v>
                </c:pt>
                <c:pt idx="667">
                  <c:v>10.208129883</c:v>
                </c:pt>
                <c:pt idx="668">
                  <c:v>10.223388672</c:v>
                </c:pt>
                <c:pt idx="669">
                  <c:v>10.238647461</c:v>
                </c:pt>
                <c:pt idx="670">
                  <c:v>10.25390625</c:v>
                </c:pt>
                <c:pt idx="671">
                  <c:v>10.269165039</c:v>
                </c:pt>
                <c:pt idx="672">
                  <c:v>10.284423828</c:v>
                </c:pt>
                <c:pt idx="673">
                  <c:v>10.299682617</c:v>
                </c:pt>
                <c:pt idx="674">
                  <c:v>10.314941406</c:v>
                </c:pt>
                <c:pt idx="675">
                  <c:v>10.330200195</c:v>
                </c:pt>
                <c:pt idx="676">
                  <c:v>10.345458984</c:v>
                </c:pt>
                <c:pt idx="677">
                  <c:v>10.360717773</c:v>
                </c:pt>
                <c:pt idx="678">
                  <c:v>10.375976563</c:v>
                </c:pt>
                <c:pt idx="679">
                  <c:v>10.391235352</c:v>
                </c:pt>
                <c:pt idx="680">
                  <c:v>10.406494141</c:v>
                </c:pt>
                <c:pt idx="681">
                  <c:v>10.42175293</c:v>
                </c:pt>
                <c:pt idx="682">
                  <c:v>10.437011719</c:v>
                </c:pt>
                <c:pt idx="683">
                  <c:v>10.452270508</c:v>
                </c:pt>
                <c:pt idx="684">
                  <c:v>10.467529297</c:v>
                </c:pt>
                <c:pt idx="685">
                  <c:v>10.482788086</c:v>
                </c:pt>
                <c:pt idx="686">
                  <c:v>10.498046875</c:v>
                </c:pt>
                <c:pt idx="687">
                  <c:v>10.513305664</c:v>
                </c:pt>
                <c:pt idx="688">
                  <c:v>10.528564453</c:v>
                </c:pt>
                <c:pt idx="689">
                  <c:v>10.543823242</c:v>
                </c:pt>
                <c:pt idx="690">
                  <c:v>10.559082031</c:v>
                </c:pt>
                <c:pt idx="691">
                  <c:v>10.57434082</c:v>
                </c:pt>
                <c:pt idx="692">
                  <c:v>10.589599609</c:v>
                </c:pt>
                <c:pt idx="693">
                  <c:v>10.604858398</c:v>
                </c:pt>
                <c:pt idx="694">
                  <c:v>10.620117188</c:v>
                </c:pt>
                <c:pt idx="695">
                  <c:v>10.635375977</c:v>
                </c:pt>
                <c:pt idx="696">
                  <c:v>10.650634766</c:v>
                </c:pt>
                <c:pt idx="697">
                  <c:v>10.665893555</c:v>
                </c:pt>
                <c:pt idx="698">
                  <c:v>10.681152344</c:v>
                </c:pt>
                <c:pt idx="699">
                  <c:v>10.696411133</c:v>
                </c:pt>
                <c:pt idx="700">
                  <c:v>10.711669922</c:v>
                </c:pt>
                <c:pt idx="701">
                  <c:v>10.726928711</c:v>
                </c:pt>
                <c:pt idx="702">
                  <c:v>10.7421875</c:v>
                </c:pt>
                <c:pt idx="703">
                  <c:v>10.757446289</c:v>
                </c:pt>
                <c:pt idx="704">
                  <c:v>10.772705078</c:v>
                </c:pt>
                <c:pt idx="705">
                  <c:v>10.787963867</c:v>
                </c:pt>
                <c:pt idx="706">
                  <c:v>10.803222656</c:v>
                </c:pt>
                <c:pt idx="707">
                  <c:v>10.818481445</c:v>
                </c:pt>
                <c:pt idx="708">
                  <c:v>10.833740234</c:v>
                </c:pt>
                <c:pt idx="709">
                  <c:v>10.848999023</c:v>
                </c:pt>
                <c:pt idx="710">
                  <c:v>10.864257813</c:v>
                </c:pt>
                <c:pt idx="711">
                  <c:v>10.879516602</c:v>
                </c:pt>
                <c:pt idx="712">
                  <c:v>10.894775391</c:v>
                </c:pt>
                <c:pt idx="713">
                  <c:v>10.91003418</c:v>
                </c:pt>
                <c:pt idx="714">
                  <c:v>10.925292969</c:v>
                </c:pt>
                <c:pt idx="715">
                  <c:v>10.940551758</c:v>
                </c:pt>
                <c:pt idx="716">
                  <c:v>10.955810547</c:v>
                </c:pt>
                <c:pt idx="717">
                  <c:v>10.971069336</c:v>
                </c:pt>
                <c:pt idx="718">
                  <c:v>10.986328125</c:v>
                </c:pt>
                <c:pt idx="719">
                  <c:v>11.001586914</c:v>
                </c:pt>
                <c:pt idx="720">
                  <c:v>11.016845703</c:v>
                </c:pt>
                <c:pt idx="721">
                  <c:v>11.032104492</c:v>
                </c:pt>
                <c:pt idx="722">
                  <c:v>11.047363281</c:v>
                </c:pt>
                <c:pt idx="723">
                  <c:v>11.06262207</c:v>
                </c:pt>
                <c:pt idx="724">
                  <c:v>11.077880859</c:v>
                </c:pt>
                <c:pt idx="725">
                  <c:v>11.093139648</c:v>
                </c:pt>
                <c:pt idx="726">
                  <c:v>11.108398438</c:v>
                </c:pt>
                <c:pt idx="727">
                  <c:v>11.123657227</c:v>
                </c:pt>
                <c:pt idx="728">
                  <c:v>11.138916016</c:v>
                </c:pt>
                <c:pt idx="729">
                  <c:v>11.154174805</c:v>
                </c:pt>
                <c:pt idx="730">
                  <c:v>11.169433594</c:v>
                </c:pt>
                <c:pt idx="731">
                  <c:v>11.184692383</c:v>
                </c:pt>
                <c:pt idx="732">
                  <c:v>11.199951172</c:v>
                </c:pt>
                <c:pt idx="733">
                  <c:v>11.215209961</c:v>
                </c:pt>
                <c:pt idx="734">
                  <c:v>11.23046875</c:v>
                </c:pt>
                <c:pt idx="735">
                  <c:v>11.245727539</c:v>
                </c:pt>
                <c:pt idx="736">
                  <c:v>11.260986328</c:v>
                </c:pt>
                <c:pt idx="737">
                  <c:v>11.276245117</c:v>
                </c:pt>
                <c:pt idx="738">
                  <c:v>11.291503906</c:v>
                </c:pt>
                <c:pt idx="739">
                  <c:v>11.306762695</c:v>
                </c:pt>
                <c:pt idx="740">
                  <c:v>11.322021484</c:v>
                </c:pt>
                <c:pt idx="741">
                  <c:v>11.337280273</c:v>
                </c:pt>
                <c:pt idx="742">
                  <c:v>11.352539063</c:v>
                </c:pt>
                <c:pt idx="743">
                  <c:v>11.367797852</c:v>
                </c:pt>
                <c:pt idx="744">
                  <c:v>11.383056641</c:v>
                </c:pt>
                <c:pt idx="745">
                  <c:v>11.39831543</c:v>
                </c:pt>
                <c:pt idx="746">
                  <c:v>11.413574219</c:v>
                </c:pt>
                <c:pt idx="747">
                  <c:v>11.428833008</c:v>
                </c:pt>
                <c:pt idx="748">
                  <c:v>11.444091797</c:v>
                </c:pt>
                <c:pt idx="749">
                  <c:v>11.459350586</c:v>
                </c:pt>
                <c:pt idx="750">
                  <c:v>11.474609375</c:v>
                </c:pt>
                <c:pt idx="751">
                  <c:v>11.489868164</c:v>
                </c:pt>
                <c:pt idx="752">
                  <c:v>11.505126953</c:v>
                </c:pt>
                <c:pt idx="753">
                  <c:v>11.520385742</c:v>
                </c:pt>
                <c:pt idx="754">
                  <c:v>11.535644531</c:v>
                </c:pt>
                <c:pt idx="755">
                  <c:v>11.55090332</c:v>
                </c:pt>
                <c:pt idx="756">
                  <c:v>11.566162109</c:v>
                </c:pt>
                <c:pt idx="757">
                  <c:v>11.581420898</c:v>
                </c:pt>
                <c:pt idx="758">
                  <c:v>11.596679688</c:v>
                </c:pt>
                <c:pt idx="759">
                  <c:v>11.611938477</c:v>
                </c:pt>
                <c:pt idx="760">
                  <c:v>11.627197266</c:v>
                </c:pt>
                <c:pt idx="761">
                  <c:v>11.642456055</c:v>
                </c:pt>
                <c:pt idx="762">
                  <c:v>11.657714844</c:v>
                </c:pt>
                <c:pt idx="763">
                  <c:v>11.672973633</c:v>
                </c:pt>
                <c:pt idx="764">
                  <c:v>11.688232422</c:v>
                </c:pt>
                <c:pt idx="765">
                  <c:v>11.703491211</c:v>
                </c:pt>
                <c:pt idx="766">
                  <c:v>11.71875</c:v>
                </c:pt>
                <c:pt idx="767">
                  <c:v>11.734008789</c:v>
                </c:pt>
                <c:pt idx="768">
                  <c:v>11.749267578</c:v>
                </c:pt>
                <c:pt idx="769">
                  <c:v>11.764526367</c:v>
                </c:pt>
                <c:pt idx="770">
                  <c:v>11.779785156</c:v>
                </c:pt>
                <c:pt idx="771">
                  <c:v>11.795043945</c:v>
                </c:pt>
                <c:pt idx="772">
                  <c:v>11.810302734</c:v>
                </c:pt>
                <c:pt idx="773">
                  <c:v>11.825561523</c:v>
                </c:pt>
                <c:pt idx="774">
                  <c:v>11.840820313</c:v>
                </c:pt>
                <c:pt idx="775">
                  <c:v>11.856079102</c:v>
                </c:pt>
                <c:pt idx="776">
                  <c:v>11.871337891</c:v>
                </c:pt>
                <c:pt idx="777">
                  <c:v>11.88659668</c:v>
                </c:pt>
                <c:pt idx="778">
                  <c:v>11.901855469</c:v>
                </c:pt>
                <c:pt idx="779">
                  <c:v>11.917114258</c:v>
                </c:pt>
                <c:pt idx="780">
                  <c:v>11.932373047</c:v>
                </c:pt>
                <c:pt idx="781">
                  <c:v>11.947631836</c:v>
                </c:pt>
                <c:pt idx="782">
                  <c:v>11.962890625</c:v>
                </c:pt>
                <c:pt idx="783">
                  <c:v>11.978149414</c:v>
                </c:pt>
                <c:pt idx="784">
                  <c:v>11.993408203</c:v>
                </c:pt>
                <c:pt idx="785">
                  <c:v>12.008666992</c:v>
                </c:pt>
                <c:pt idx="786">
                  <c:v>12.023925781</c:v>
                </c:pt>
                <c:pt idx="787">
                  <c:v>12.03918457</c:v>
                </c:pt>
                <c:pt idx="788">
                  <c:v>12.054443359</c:v>
                </c:pt>
                <c:pt idx="789">
                  <c:v>12.069702148</c:v>
                </c:pt>
                <c:pt idx="790">
                  <c:v>12.084960938</c:v>
                </c:pt>
                <c:pt idx="791">
                  <c:v>12.100219727</c:v>
                </c:pt>
                <c:pt idx="792">
                  <c:v>12.115478516</c:v>
                </c:pt>
                <c:pt idx="793">
                  <c:v>12.130737305</c:v>
                </c:pt>
                <c:pt idx="794">
                  <c:v>12.145996094</c:v>
                </c:pt>
                <c:pt idx="795">
                  <c:v>12.161254883</c:v>
                </c:pt>
                <c:pt idx="796">
                  <c:v>12.176513672</c:v>
                </c:pt>
                <c:pt idx="797">
                  <c:v>12.191772461</c:v>
                </c:pt>
                <c:pt idx="798">
                  <c:v>12.20703125</c:v>
                </c:pt>
                <c:pt idx="799">
                  <c:v>12.222290039</c:v>
                </c:pt>
                <c:pt idx="800">
                  <c:v>12.237548828</c:v>
                </c:pt>
                <c:pt idx="801">
                  <c:v>12.252807617</c:v>
                </c:pt>
                <c:pt idx="802">
                  <c:v>12.268066406</c:v>
                </c:pt>
                <c:pt idx="803">
                  <c:v>12.283325195</c:v>
                </c:pt>
                <c:pt idx="804">
                  <c:v>12.298583984</c:v>
                </c:pt>
                <c:pt idx="805">
                  <c:v>12.313842773</c:v>
                </c:pt>
                <c:pt idx="806">
                  <c:v>12.329101563</c:v>
                </c:pt>
                <c:pt idx="807">
                  <c:v>12.344360352</c:v>
                </c:pt>
                <c:pt idx="808">
                  <c:v>12.359619141</c:v>
                </c:pt>
                <c:pt idx="809">
                  <c:v>12.37487793</c:v>
                </c:pt>
                <c:pt idx="810">
                  <c:v>12.390136719</c:v>
                </c:pt>
                <c:pt idx="811">
                  <c:v>12.405395508</c:v>
                </c:pt>
                <c:pt idx="812">
                  <c:v>12.420654297</c:v>
                </c:pt>
                <c:pt idx="813">
                  <c:v>12.435913086</c:v>
                </c:pt>
                <c:pt idx="814">
                  <c:v>12.451171875</c:v>
                </c:pt>
                <c:pt idx="815">
                  <c:v>12.466430664</c:v>
                </c:pt>
                <c:pt idx="816">
                  <c:v>12.481689453</c:v>
                </c:pt>
                <c:pt idx="817">
                  <c:v>12.496948242</c:v>
                </c:pt>
                <c:pt idx="818">
                  <c:v>12.512207031</c:v>
                </c:pt>
                <c:pt idx="819">
                  <c:v>12.52746582</c:v>
                </c:pt>
                <c:pt idx="820">
                  <c:v>12.542724609</c:v>
                </c:pt>
                <c:pt idx="821">
                  <c:v>12.557983398</c:v>
                </c:pt>
                <c:pt idx="822">
                  <c:v>12.573242188</c:v>
                </c:pt>
                <c:pt idx="823">
                  <c:v>12.588500977</c:v>
                </c:pt>
                <c:pt idx="824">
                  <c:v>12.603759766</c:v>
                </c:pt>
                <c:pt idx="825">
                  <c:v>12.619018555</c:v>
                </c:pt>
                <c:pt idx="826">
                  <c:v>12.634277344</c:v>
                </c:pt>
                <c:pt idx="827">
                  <c:v>12.649536133</c:v>
                </c:pt>
                <c:pt idx="828">
                  <c:v>12.664794922</c:v>
                </c:pt>
                <c:pt idx="829">
                  <c:v>12.680053711</c:v>
                </c:pt>
                <c:pt idx="830">
                  <c:v>12.6953125</c:v>
                </c:pt>
                <c:pt idx="831">
                  <c:v>12.710571289</c:v>
                </c:pt>
                <c:pt idx="832">
                  <c:v>12.725830078</c:v>
                </c:pt>
                <c:pt idx="833">
                  <c:v>12.741088867</c:v>
                </c:pt>
                <c:pt idx="834">
                  <c:v>12.756347656</c:v>
                </c:pt>
                <c:pt idx="835">
                  <c:v>12.771606445</c:v>
                </c:pt>
                <c:pt idx="836">
                  <c:v>12.786865234</c:v>
                </c:pt>
                <c:pt idx="837">
                  <c:v>12.802124023</c:v>
                </c:pt>
                <c:pt idx="838">
                  <c:v>12.817382813</c:v>
                </c:pt>
                <c:pt idx="839">
                  <c:v>12.832641602</c:v>
                </c:pt>
                <c:pt idx="840">
                  <c:v>12.847900391</c:v>
                </c:pt>
                <c:pt idx="841">
                  <c:v>12.86315918</c:v>
                </c:pt>
                <c:pt idx="842">
                  <c:v>12.878417969</c:v>
                </c:pt>
                <c:pt idx="843">
                  <c:v>12.893676758</c:v>
                </c:pt>
                <c:pt idx="844">
                  <c:v>12.908935547</c:v>
                </c:pt>
                <c:pt idx="845">
                  <c:v>12.924194336</c:v>
                </c:pt>
                <c:pt idx="846">
                  <c:v>12.939453125</c:v>
                </c:pt>
                <c:pt idx="847">
                  <c:v>12.954711914</c:v>
                </c:pt>
                <c:pt idx="848">
                  <c:v>12.969970703</c:v>
                </c:pt>
                <c:pt idx="849">
                  <c:v>12.985229492</c:v>
                </c:pt>
                <c:pt idx="850">
                  <c:v>13.000488281</c:v>
                </c:pt>
                <c:pt idx="851">
                  <c:v>13.01574707</c:v>
                </c:pt>
                <c:pt idx="852">
                  <c:v>13.031005859</c:v>
                </c:pt>
                <c:pt idx="853">
                  <c:v>13.046264648</c:v>
                </c:pt>
                <c:pt idx="854">
                  <c:v>13.061523438</c:v>
                </c:pt>
                <c:pt idx="855">
                  <c:v>13.076782227</c:v>
                </c:pt>
                <c:pt idx="856">
                  <c:v>13.092041016</c:v>
                </c:pt>
                <c:pt idx="857">
                  <c:v>13.107299805</c:v>
                </c:pt>
                <c:pt idx="858">
                  <c:v>13.122558594</c:v>
                </c:pt>
                <c:pt idx="859">
                  <c:v>13.137817383</c:v>
                </c:pt>
                <c:pt idx="860">
                  <c:v>13.153076172</c:v>
                </c:pt>
                <c:pt idx="861">
                  <c:v>13.168334961</c:v>
                </c:pt>
                <c:pt idx="862">
                  <c:v>13.18359375</c:v>
                </c:pt>
                <c:pt idx="863">
                  <c:v>13.198852539</c:v>
                </c:pt>
                <c:pt idx="864">
                  <c:v>13.214111328</c:v>
                </c:pt>
                <c:pt idx="865">
                  <c:v>13.229370117</c:v>
                </c:pt>
                <c:pt idx="866">
                  <c:v>13.244628906</c:v>
                </c:pt>
                <c:pt idx="867">
                  <c:v>13.259887695</c:v>
                </c:pt>
                <c:pt idx="868">
                  <c:v>13.275146484</c:v>
                </c:pt>
                <c:pt idx="869">
                  <c:v>13.290405273</c:v>
                </c:pt>
                <c:pt idx="870">
                  <c:v>13.305664063</c:v>
                </c:pt>
                <c:pt idx="871">
                  <c:v>13.320922852</c:v>
                </c:pt>
                <c:pt idx="872">
                  <c:v>13.336181641</c:v>
                </c:pt>
                <c:pt idx="873">
                  <c:v>13.35144043</c:v>
                </c:pt>
                <c:pt idx="874">
                  <c:v>13.366699219</c:v>
                </c:pt>
                <c:pt idx="875">
                  <c:v>13.381958008</c:v>
                </c:pt>
                <c:pt idx="876">
                  <c:v>13.397216797</c:v>
                </c:pt>
                <c:pt idx="877">
                  <c:v>13.412475586</c:v>
                </c:pt>
                <c:pt idx="878">
                  <c:v>13.427734375</c:v>
                </c:pt>
                <c:pt idx="879">
                  <c:v>13.442993164</c:v>
                </c:pt>
                <c:pt idx="880">
                  <c:v>13.458251953</c:v>
                </c:pt>
                <c:pt idx="881">
                  <c:v>13.473510742</c:v>
                </c:pt>
                <c:pt idx="882">
                  <c:v>13.488769531</c:v>
                </c:pt>
                <c:pt idx="883">
                  <c:v>13.50402832</c:v>
                </c:pt>
                <c:pt idx="884">
                  <c:v>13.519287109</c:v>
                </c:pt>
                <c:pt idx="885">
                  <c:v>13.534545898</c:v>
                </c:pt>
                <c:pt idx="886">
                  <c:v>13.549804688</c:v>
                </c:pt>
                <c:pt idx="887">
                  <c:v>13.565063477</c:v>
                </c:pt>
                <c:pt idx="888">
                  <c:v>13.580322266</c:v>
                </c:pt>
                <c:pt idx="889">
                  <c:v>13.595581055</c:v>
                </c:pt>
                <c:pt idx="890">
                  <c:v>13.610839844</c:v>
                </c:pt>
                <c:pt idx="891">
                  <c:v>13.626098633</c:v>
                </c:pt>
                <c:pt idx="892">
                  <c:v>13.641357422</c:v>
                </c:pt>
                <c:pt idx="893">
                  <c:v>13.656616211</c:v>
                </c:pt>
                <c:pt idx="894">
                  <c:v>13.671875</c:v>
                </c:pt>
                <c:pt idx="895">
                  <c:v>13.687133789</c:v>
                </c:pt>
                <c:pt idx="896">
                  <c:v>13.702392578</c:v>
                </c:pt>
                <c:pt idx="897">
                  <c:v>13.717651367</c:v>
                </c:pt>
                <c:pt idx="898">
                  <c:v>13.732910156</c:v>
                </c:pt>
                <c:pt idx="899">
                  <c:v>13.748168945</c:v>
                </c:pt>
                <c:pt idx="900">
                  <c:v>13.763427734</c:v>
                </c:pt>
                <c:pt idx="901">
                  <c:v>13.778686523</c:v>
                </c:pt>
                <c:pt idx="902">
                  <c:v>13.793945313</c:v>
                </c:pt>
                <c:pt idx="903">
                  <c:v>13.809204102</c:v>
                </c:pt>
                <c:pt idx="904">
                  <c:v>13.824462891</c:v>
                </c:pt>
                <c:pt idx="905">
                  <c:v>13.83972168</c:v>
                </c:pt>
                <c:pt idx="906">
                  <c:v>13.854980469</c:v>
                </c:pt>
                <c:pt idx="907">
                  <c:v>13.870239258</c:v>
                </c:pt>
                <c:pt idx="908">
                  <c:v>13.885498047</c:v>
                </c:pt>
                <c:pt idx="909">
                  <c:v>13.900756836</c:v>
                </c:pt>
                <c:pt idx="910">
                  <c:v>13.916015625</c:v>
                </c:pt>
                <c:pt idx="911">
                  <c:v>13.931274414</c:v>
                </c:pt>
                <c:pt idx="912">
                  <c:v>13.946533203</c:v>
                </c:pt>
                <c:pt idx="913">
                  <c:v>13.961791992</c:v>
                </c:pt>
                <c:pt idx="914">
                  <c:v>13.977050781</c:v>
                </c:pt>
                <c:pt idx="915">
                  <c:v>13.99230957</c:v>
                </c:pt>
                <c:pt idx="916">
                  <c:v>14.007568359</c:v>
                </c:pt>
                <c:pt idx="917">
                  <c:v>14.022827148</c:v>
                </c:pt>
                <c:pt idx="918">
                  <c:v>14.038085938</c:v>
                </c:pt>
                <c:pt idx="919">
                  <c:v>14.053344727</c:v>
                </c:pt>
                <c:pt idx="920">
                  <c:v>14.068603516</c:v>
                </c:pt>
                <c:pt idx="921">
                  <c:v>14.083862305</c:v>
                </c:pt>
                <c:pt idx="922">
                  <c:v>14.099121094</c:v>
                </c:pt>
                <c:pt idx="923">
                  <c:v>14.114379883</c:v>
                </c:pt>
                <c:pt idx="924">
                  <c:v>14.129638672</c:v>
                </c:pt>
                <c:pt idx="925">
                  <c:v>14.144897461</c:v>
                </c:pt>
                <c:pt idx="926">
                  <c:v>14.16015625</c:v>
                </c:pt>
                <c:pt idx="927">
                  <c:v>14.175415039</c:v>
                </c:pt>
                <c:pt idx="928">
                  <c:v>14.190673828</c:v>
                </c:pt>
                <c:pt idx="929">
                  <c:v>14.205932617</c:v>
                </c:pt>
                <c:pt idx="930">
                  <c:v>14.221191406</c:v>
                </c:pt>
                <c:pt idx="931">
                  <c:v>14.236450195</c:v>
                </c:pt>
                <c:pt idx="932">
                  <c:v>14.251708984</c:v>
                </c:pt>
                <c:pt idx="933">
                  <c:v>14.266967773</c:v>
                </c:pt>
                <c:pt idx="934">
                  <c:v>14.282226563</c:v>
                </c:pt>
                <c:pt idx="935">
                  <c:v>14.297485352</c:v>
                </c:pt>
                <c:pt idx="936">
                  <c:v>14.312744141</c:v>
                </c:pt>
                <c:pt idx="937">
                  <c:v>14.32800293</c:v>
                </c:pt>
                <c:pt idx="938">
                  <c:v>14.343261719</c:v>
                </c:pt>
                <c:pt idx="939">
                  <c:v>14.358520508</c:v>
                </c:pt>
                <c:pt idx="940">
                  <c:v>14.373779297</c:v>
                </c:pt>
                <c:pt idx="941">
                  <c:v>14.389038086</c:v>
                </c:pt>
                <c:pt idx="942">
                  <c:v>14.404296875</c:v>
                </c:pt>
                <c:pt idx="943">
                  <c:v>14.419555664</c:v>
                </c:pt>
                <c:pt idx="944">
                  <c:v>14.434814453</c:v>
                </c:pt>
                <c:pt idx="945">
                  <c:v>14.450073242</c:v>
                </c:pt>
                <c:pt idx="946">
                  <c:v>14.465332031</c:v>
                </c:pt>
                <c:pt idx="947">
                  <c:v>14.48059082</c:v>
                </c:pt>
                <c:pt idx="948">
                  <c:v>14.495849609</c:v>
                </c:pt>
                <c:pt idx="949">
                  <c:v>14.511108398</c:v>
                </c:pt>
                <c:pt idx="950">
                  <c:v>14.526367188</c:v>
                </c:pt>
                <c:pt idx="951">
                  <c:v>14.541625977</c:v>
                </c:pt>
                <c:pt idx="952">
                  <c:v>14.556884766</c:v>
                </c:pt>
                <c:pt idx="953">
                  <c:v>14.572143555</c:v>
                </c:pt>
                <c:pt idx="954">
                  <c:v>14.587402344</c:v>
                </c:pt>
                <c:pt idx="955">
                  <c:v>14.602661133</c:v>
                </c:pt>
                <c:pt idx="956">
                  <c:v>14.617919922</c:v>
                </c:pt>
                <c:pt idx="957">
                  <c:v>14.633178711</c:v>
                </c:pt>
                <c:pt idx="958">
                  <c:v>14.6484375</c:v>
                </c:pt>
                <c:pt idx="959">
                  <c:v>14.663696289</c:v>
                </c:pt>
                <c:pt idx="960">
                  <c:v>14.678955078</c:v>
                </c:pt>
                <c:pt idx="961">
                  <c:v>14.694213867</c:v>
                </c:pt>
                <c:pt idx="962">
                  <c:v>14.709472656</c:v>
                </c:pt>
                <c:pt idx="963">
                  <c:v>14.724731445</c:v>
                </c:pt>
                <c:pt idx="964">
                  <c:v>14.739990234</c:v>
                </c:pt>
                <c:pt idx="965">
                  <c:v>14.755249023</c:v>
                </c:pt>
                <c:pt idx="966">
                  <c:v>14.770507813</c:v>
                </c:pt>
                <c:pt idx="967">
                  <c:v>14.785766602</c:v>
                </c:pt>
                <c:pt idx="968">
                  <c:v>14.801025391</c:v>
                </c:pt>
                <c:pt idx="969">
                  <c:v>14.81628418</c:v>
                </c:pt>
                <c:pt idx="970">
                  <c:v>14.831542969</c:v>
                </c:pt>
                <c:pt idx="971">
                  <c:v>14.846801758</c:v>
                </c:pt>
                <c:pt idx="972">
                  <c:v>14.862060547</c:v>
                </c:pt>
                <c:pt idx="973">
                  <c:v>14.877319336</c:v>
                </c:pt>
                <c:pt idx="974">
                  <c:v>14.892578125</c:v>
                </c:pt>
                <c:pt idx="975">
                  <c:v>14.907836914</c:v>
                </c:pt>
                <c:pt idx="976">
                  <c:v>14.923095703</c:v>
                </c:pt>
                <c:pt idx="977">
                  <c:v>14.938354492</c:v>
                </c:pt>
                <c:pt idx="978">
                  <c:v>14.953613281</c:v>
                </c:pt>
                <c:pt idx="979">
                  <c:v>14.96887207</c:v>
                </c:pt>
                <c:pt idx="980">
                  <c:v>14.984130859</c:v>
                </c:pt>
                <c:pt idx="981">
                  <c:v>14.999389648</c:v>
                </c:pt>
                <c:pt idx="982">
                  <c:v>15.014648438</c:v>
                </c:pt>
                <c:pt idx="983">
                  <c:v>15.029907227</c:v>
                </c:pt>
                <c:pt idx="984">
                  <c:v>15.045166016</c:v>
                </c:pt>
                <c:pt idx="985">
                  <c:v>15.060424805</c:v>
                </c:pt>
                <c:pt idx="986">
                  <c:v>15.075683594</c:v>
                </c:pt>
                <c:pt idx="987">
                  <c:v>15.090942383</c:v>
                </c:pt>
                <c:pt idx="988">
                  <c:v>15.106201172</c:v>
                </c:pt>
                <c:pt idx="989">
                  <c:v>15.121459961</c:v>
                </c:pt>
                <c:pt idx="990">
                  <c:v>15.13671875</c:v>
                </c:pt>
                <c:pt idx="991">
                  <c:v>15.151977539</c:v>
                </c:pt>
                <c:pt idx="992">
                  <c:v>15.167236328</c:v>
                </c:pt>
                <c:pt idx="993">
                  <c:v>15.182495117</c:v>
                </c:pt>
                <c:pt idx="994">
                  <c:v>15.197753906</c:v>
                </c:pt>
                <c:pt idx="995">
                  <c:v>15.213012695</c:v>
                </c:pt>
                <c:pt idx="996">
                  <c:v>15.228271484</c:v>
                </c:pt>
                <c:pt idx="997">
                  <c:v>15.243530273</c:v>
                </c:pt>
                <c:pt idx="998">
                  <c:v>15.258789063</c:v>
                </c:pt>
                <c:pt idx="999">
                  <c:v>15.274047852</c:v>
                </c:pt>
                <c:pt idx="1000">
                  <c:v>15.289306641</c:v>
                </c:pt>
                <c:pt idx="1001">
                  <c:v>15.30456543</c:v>
                </c:pt>
                <c:pt idx="1002">
                  <c:v>15.319824219</c:v>
                </c:pt>
                <c:pt idx="1003">
                  <c:v>15.335083008</c:v>
                </c:pt>
                <c:pt idx="1004">
                  <c:v>15.350341797</c:v>
                </c:pt>
                <c:pt idx="1005">
                  <c:v>15.365600586</c:v>
                </c:pt>
                <c:pt idx="1006">
                  <c:v>15.380859375</c:v>
                </c:pt>
                <c:pt idx="1007">
                  <c:v>15.396118164</c:v>
                </c:pt>
                <c:pt idx="1008">
                  <c:v>15.411376953</c:v>
                </c:pt>
                <c:pt idx="1009">
                  <c:v>15.426635742</c:v>
                </c:pt>
                <c:pt idx="1010">
                  <c:v>15.441894531</c:v>
                </c:pt>
                <c:pt idx="1011">
                  <c:v>15.45715332</c:v>
                </c:pt>
                <c:pt idx="1012">
                  <c:v>15.472412109</c:v>
                </c:pt>
                <c:pt idx="1013">
                  <c:v>15.487670898</c:v>
                </c:pt>
                <c:pt idx="1014">
                  <c:v>15.502929688</c:v>
                </c:pt>
                <c:pt idx="1015">
                  <c:v>15.518188477</c:v>
                </c:pt>
                <c:pt idx="1016">
                  <c:v>15.533447266</c:v>
                </c:pt>
                <c:pt idx="1017">
                  <c:v>15.548706055</c:v>
                </c:pt>
                <c:pt idx="1018">
                  <c:v>15.563964844</c:v>
                </c:pt>
                <c:pt idx="1019">
                  <c:v>15.579223633</c:v>
                </c:pt>
                <c:pt idx="1020">
                  <c:v>15.594482422</c:v>
                </c:pt>
                <c:pt idx="1021">
                  <c:v>15.609741211</c:v>
                </c:pt>
                <c:pt idx="1022">
                  <c:v>15.625</c:v>
                </c:pt>
                <c:pt idx="1023">
                  <c:v>15.640258789</c:v>
                </c:pt>
                <c:pt idx="1024">
                  <c:v>15.655517578</c:v>
                </c:pt>
                <c:pt idx="1025">
                  <c:v>15.670776367</c:v>
                </c:pt>
                <c:pt idx="1026">
                  <c:v>15.686035156</c:v>
                </c:pt>
                <c:pt idx="1027">
                  <c:v>15.701293945</c:v>
                </c:pt>
                <c:pt idx="1028">
                  <c:v>15.716552734</c:v>
                </c:pt>
                <c:pt idx="1029">
                  <c:v>15.731811523</c:v>
                </c:pt>
                <c:pt idx="1030">
                  <c:v>15.747070313</c:v>
                </c:pt>
                <c:pt idx="1031">
                  <c:v>15.762329102</c:v>
                </c:pt>
                <c:pt idx="1032">
                  <c:v>15.777587891</c:v>
                </c:pt>
                <c:pt idx="1033">
                  <c:v>15.79284668</c:v>
                </c:pt>
                <c:pt idx="1034">
                  <c:v>15.808105469</c:v>
                </c:pt>
                <c:pt idx="1035">
                  <c:v>15.823364258</c:v>
                </c:pt>
                <c:pt idx="1036">
                  <c:v>15.838623047</c:v>
                </c:pt>
                <c:pt idx="1037">
                  <c:v>15.853881836</c:v>
                </c:pt>
                <c:pt idx="1038">
                  <c:v>15.869140625</c:v>
                </c:pt>
                <c:pt idx="1039">
                  <c:v>15.884399414</c:v>
                </c:pt>
                <c:pt idx="1040">
                  <c:v>15.899658203</c:v>
                </c:pt>
                <c:pt idx="1041">
                  <c:v>15.914916992</c:v>
                </c:pt>
                <c:pt idx="1042">
                  <c:v>15.930175781</c:v>
                </c:pt>
                <c:pt idx="1043">
                  <c:v>15.94543457</c:v>
                </c:pt>
                <c:pt idx="1044">
                  <c:v>15.960693359</c:v>
                </c:pt>
                <c:pt idx="1045">
                  <c:v>15.975952148</c:v>
                </c:pt>
                <c:pt idx="1046">
                  <c:v>15.991210938</c:v>
                </c:pt>
                <c:pt idx="1047">
                  <c:v>16.006469727</c:v>
                </c:pt>
                <c:pt idx="1048">
                  <c:v>16.021728516</c:v>
                </c:pt>
                <c:pt idx="1049">
                  <c:v>16.036987305</c:v>
                </c:pt>
                <c:pt idx="1050">
                  <c:v>16.052246094</c:v>
                </c:pt>
                <c:pt idx="1051">
                  <c:v>16.067504883</c:v>
                </c:pt>
                <c:pt idx="1052">
                  <c:v>16.08276367199997</c:v>
                </c:pt>
                <c:pt idx="1053">
                  <c:v>16.098022461</c:v>
                </c:pt>
                <c:pt idx="1054">
                  <c:v>16.11328125</c:v>
                </c:pt>
                <c:pt idx="1055">
                  <c:v>16.128540039</c:v>
                </c:pt>
                <c:pt idx="1056">
                  <c:v>16.143798828</c:v>
                </c:pt>
                <c:pt idx="1057">
                  <c:v>16.159057617</c:v>
                </c:pt>
                <c:pt idx="1058">
                  <c:v>16.174316406</c:v>
                </c:pt>
                <c:pt idx="1059">
                  <c:v>16.189575195</c:v>
                </c:pt>
                <c:pt idx="1060">
                  <c:v>16.204833984</c:v>
                </c:pt>
                <c:pt idx="1061">
                  <c:v>16.220092773</c:v>
                </c:pt>
                <c:pt idx="1062">
                  <c:v>16.23535156299999</c:v>
                </c:pt>
                <c:pt idx="1063">
                  <c:v>16.250610352</c:v>
                </c:pt>
                <c:pt idx="1064">
                  <c:v>16.265869141</c:v>
                </c:pt>
                <c:pt idx="1065">
                  <c:v>16.28112793</c:v>
                </c:pt>
                <c:pt idx="1066">
                  <c:v>16.296386719</c:v>
                </c:pt>
                <c:pt idx="1067">
                  <c:v>16.31164550800001</c:v>
                </c:pt>
                <c:pt idx="1068">
                  <c:v>16.326904297</c:v>
                </c:pt>
                <c:pt idx="1069">
                  <c:v>16.342163086</c:v>
                </c:pt>
                <c:pt idx="1070">
                  <c:v>16.357421875</c:v>
                </c:pt>
                <c:pt idx="1071">
                  <c:v>16.372680664</c:v>
                </c:pt>
                <c:pt idx="1072">
                  <c:v>16.387939453</c:v>
                </c:pt>
                <c:pt idx="1073">
                  <c:v>16.40319824199998</c:v>
                </c:pt>
                <c:pt idx="1074">
                  <c:v>16.418457031</c:v>
                </c:pt>
                <c:pt idx="1075">
                  <c:v>16.43371582</c:v>
                </c:pt>
                <c:pt idx="1076">
                  <c:v>16.448974609</c:v>
                </c:pt>
                <c:pt idx="1077">
                  <c:v>16.464233398</c:v>
                </c:pt>
                <c:pt idx="1078">
                  <c:v>16.47949218799998</c:v>
                </c:pt>
                <c:pt idx="1079">
                  <c:v>16.494750977</c:v>
                </c:pt>
                <c:pt idx="1080">
                  <c:v>16.510009766</c:v>
                </c:pt>
                <c:pt idx="1081">
                  <c:v>16.525268555</c:v>
                </c:pt>
                <c:pt idx="1082">
                  <c:v>16.540527344</c:v>
                </c:pt>
                <c:pt idx="1083">
                  <c:v>16.555786133</c:v>
                </c:pt>
                <c:pt idx="1084">
                  <c:v>16.571044922</c:v>
                </c:pt>
                <c:pt idx="1085">
                  <c:v>16.586303711</c:v>
                </c:pt>
                <c:pt idx="1086">
                  <c:v>16.6015625</c:v>
                </c:pt>
                <c:pt idx="1087">
                  <c:v>16.616821289</c:v>
                </c:pt>
                <c:pt idx="1088">
                  <c:v>16.632080078</c:v>
                </c:pt>
                <c:pt idx="1089">
                  <c:v>16.64733886699999</c:v>
                </c:pt>
                <c:pt idx="1090">
                  <c:v>16.662597656</c:v>
                </c:pt>
                <c:pt idx="1091">
                  <c:v>16.677856445</c:v>
                </c:pt>
                <c:pt idx="1092">
                  <c:v>16.693115234</c:v>
                </c:pt>
                <c:pt idx="1093">
                  <c:v>16.708374023</c:v>
                </c:pt>
                <c:pt idx="1094">
                  <c:v>16.72363281299997</c:v>
                </c:pt>
                <c:pt idx="1095">
                  <c:v>16.738891602</c:v>
                </c:pt>
                <c:pt idx="1096">
                  <c:v>16.754150391</c:v>
                </c:pt>
                <c:pt idx="1097">
                  <c:v>16.76940918</c:v>
                </c:pt>
                <c:pt idx="1098">
                  <c:v>16.784667969</c:v>
                </c:pt>
                <c:pt idx="1099">
                  <c:v>16.79992675800001</c:v>
                </c:pt>
                <c:pt idx="1100">
                  <c:v>16.815185547</c:v>
                </c:pt>
                <c:pt idx="1101">
                  <c:v>16.830444336</c:v>
                </c:pt>
                <c:pt idx="1102">
                  <c:v>16.845703125</c:v>
                </c:pt>
                <c:pt idx="1103">
                  <c:v>16.860961914</c:v>
                </c:pt>
                <c:pt idx="1104">
                  <c:v>16.876220703</c:v>
                </c:pt>
                <c:pt idx="1105">
                  <c:v>16.89147949199999</c:v>
                </c:pt>
                <c:pt idx="1106">
                  <c:v>16.90673828099997</c:v>
                </c:pt>
                <c:pt idx="1107">
                  <c:v>16.92199707</c:v>
                </c:pt>
                <c:pt idx="1108">
                  <c:v>16.937255859</c:v>
                </c:pt>
                <c:pt idx="1109">
                  <c:v>16.952514648</c:v>
                </c:pt>
                <c:pt idx="1110">
                  <c:v>16.96777343799998</c:v>
                </c:pt>
                <c:pt idx="1111">
                  <c:v>16.98303222699997</c:v>
                </c:pt>
                <c:pt idx="1112">
                  <c:v>16.998291016</c:v>
                </c:pt>
                <c:pt idx="1113">
                  <c:v>17.013549805</c:v>
                </c:pt>
                <c:pt idx="1114">
                  <c:v>17.028808594</c:v>
                </c:pt>
                <c:pt idx="1115">
                  <c:v>17.04406738300001</c:v>
                </c:pt>
                <c:pt idx="1116">
                  <c:v>17.059326172</c:v>
                </c:pt>
                <c:pt idx="1117">
                  <c:v>17.074584961</c:v>
                </c:pt>
                <c:pt idx="1118">
                  <c:v>17.08984375</c:v>
                </c:pt>
                <c:pt idx="1119">
                  <c:v>17.105102539</c:v>
                </c:pt>
                <c:pt idx="1120">
                  <c:v>17.120361328</c:v>
                </c:pt>
                <c:pt idx="1121">
                  <c:v>17.13562011699999</c:v>
                </c:pt>
                <c:pt idx="1122">
                  <c:v>17.150878906</c:v>
                </c:pt>
                <c:pt idx="1123">
                  <c:v>17.166137695</c:v>
                </c:pt>
                <c:pt idx="1124">
                  <c:v>17.181396484</c:v>
                </c:pt>
                <c:pt idx="1125">
                  <c:v>17.196655273</c:v>
                </c:pt>
                <c:pt idx="1126">
                  <c:v>17.211914063</c:v>
                </c:pt>
                <c:pt idx="1127">
                  <c:v>17.227172852</c:v>
                </c:pt>
                <c:pt idx="1128">
                  <c:v>17.242431641</c:v>
                </c:pt>
                <c:pt idx="1129">
                  <c:v>17.25769043</c:v>
                </c:pt>
                <c:pt idx="1130">
                  <c:v>17.272949219</c:v>
                </c:pt>
                <c:pt idx="1131">
                  <c:v>17.288208008</c:v>
                </c:pt>
                <c:pt idx="1132">
                  <c:v>17.303466797</c:v>
                </c:pt>
                <c:pt idx="1133">
                  <c:v>17.318725586</c:v>
                </c:pt>
                <c:pt idx="1134">
                  <c:v>17.333984375</c:v>
                </c:pt>
                <c:pt idx="1135">
                  <c:v>17.349243164</c:v>
                </c:pt>
                <c:pt idx="1136">
                  <c:v>17.364501953</c:v>
                </c:pt>
                <c:pt idx="1137">
                  <c:v>17.37976074199999</c:v>
                </c:pt>
                <c:pt idx="1138">
                  <c:v>17.39501953099997</c:v>
                </c:pt>
                <c:pt idx="1139">
                  <c:v>17.41027832</c:v>
                </c:pt>
                <c:pt idx="1140">
                  <c:v>17.425537109</c:v>
                </c:pt>
                <c:pt idx="1141">
                  <c:v>17.440795898</c:v>
                </c:pt>
                <c:pt idx="1142">
                  <c:v>17.45605468799999</c:v>
                </c:pt>
                <c:pt idx="1143">
                  <c:v>17.471313477</c:v>
                </c:pt>
                <c:pt idx="1144">
                  <c:v>17.486572266</c:v>
                </c:pt>
                <c:pt idx="1145">
                  <c:v>17.501831055</c:v>
                </c:pt>
                <c:pt idx="1146">
                  <c:v>17.517089844</c:v>
                </c:pt>
                <c:pt idx="1147">
                  <c:v>17.532348633</c:v>
                </c:pt>
                <c:pt idx="1148">
                  <c:v>17.547607422</c:v>
                </c:pt>
                <c:pt idx="1149">
                  <c:v>17.562866211</c:v>
                </c:pt>
                <c:pt idx="1150">
                  <c:v>17.578125</c:v>
                </c:pt>
                <c:pt idx="1151">
                  <c:v>17.593383789</c:v>
                </c:pt>
                <c:pt idx="1152">
                  <c:v>17.60864257799997</c:v>
                </c:pt>
                <c:pt idx="1153">
                  <c:v>17.623901367</c:v>
                </c:pt>
                <c:pt idx="1154">
                  <c:v>17.639160156</c:v>
                </c:pt>
                <c:pt idx="1155">
                  <c:v>17.654418945</c:v>
                </c:pt>
                <c:pt idx="1156">
                  <c:v>17.669677734</c:v>
                </c:pt>
                <c:pt idx="1157">
                  <c:v>17.684936523</c:v>
                </c:pt>
                <c:pt idx="1158">
                  <c:v>17.70019531299999</c:v>
                </c:pt>
                <c:pt idx="1159">
                  <c:v>17.715454102</c:v>
                </c:pt>
                <c:pt idx="1160">
                  <c:v>17.730712891</c:v>
                </c:pt>
                <c:pt idx="1161">
                  <c:v>17.74597168</c:v>
                </c:pt>
                <c:pt idx="1162">
                  <c:v>17.761230469</c:v>
                </c:pt>
                <c:pt idx="1163">
                  <c:v>17.776489258</c:v>
                </c:pt>
                <c:pt idx="1164">
                  <c:v>17.791748047</c:v>
                </c:pt>
                <c:pt idx="1165">
                  <c:v>17.807006836</c:v>
                </c:pt>
                <c:pt idx="1166">
                  <c:v>17.822265625</c:v>
                </c:pt>
                <c:pt idx="1167">
                  <c:v>17.837524414</c:v>
                </c:pt>
                <c:pt idx="1168">
                  <c:v>17.852783203</c:v>
                </c:pt>
                <c:pt idx="1169">
                  <c:v>17.86804199199998</c:v>
                </c:pt>
                <c:pt idx="1170">
                  <c:v>17.883300781</c:v>
                </c:pt>
                <c:pt idx="1171">
                  <c:v>17.89855957</c:v>
                </c:pt>
                <c:pt idx="1172">
                  <c:v>17.913818359</c:v>
                </c:pt>
                <c:pt idx="1173">
                  <c:v>17.929077148</c:v>
                </c:pt>
                <c:pt idx="1174">
                  <c:v>17.94433593799998</c:v>
                </c:pt>
                <c:pt idx="1175">
                  <c:v>17.959594727</c:v>
                </c:pt>
                <c:pt idx="1176">
                  <c:v>17.974853516</c:v>
                </c:pt>
                <c:pt idx="1177">
                  <c:v>17.990112305</c:v>
                </c:pt>
                <c:pt idx="1178">
                  <c:v>18.005371094</c:v>
                </c:pt>
                <c:pt idx="1179">
                  <c:v>18.02062988299998</c:v>
                </c:pt>
                <c:pt idx="1180">
                  <c:v>18.035888672</c:v>
                </c:pt>
                <c:pt idx="1181">
                  <c:v>18.051147461</c:v>
                </c:pt>
                <c:pt idx="1182">
                  <c:v>18.06640625</c:v>
                </c:pt>
                <c:pt idx="1183">
                  <c:v>18.081665039</c:v>
                </c:pt>
                <c:pt idx="1184">
                  <c:v>18.096923828</c:v>
                </c:pt>
                <c:pt idx="1185">
                  <c:v>18.11218261699999</c:v>
                </c:pt>
                <c:pt idx="1186">
                  <c:v>18.127441406</c:v>
                </c:pt>
                <c:pt idx="1187">
                  <c:v>18.142700195</c:v>
                </c:pt>
                <c:pt idx="1188">
                  <c:v>18.157958984</c:v>
                </c:pt>
                <c:pt idx="1189">
                  <c:v>18.173217773</c:v>
                </c:pt>
                <c:pt idx="1190">
                  <c:v>18.18847656299998</c:v>
                </c:pt>
                <c:pt idx="1191">
                  <c:v>18.203735352</c:v>
                </c:pt>
                <c:pt idx="1192">
                  <c:v>18.218994141</c:v>
                </c:pt>
                <c:pt idx="1193">
                  <c:v>18.23425293</c:v>
                </c:pt>
                <c:pt idx="1194">
                  <c:v>18.249511719</c:v>
                </c:pt>
                <c:pt idx="1195">
                  <c:v>18.264770508</c:v>
                </c:pt>
                <c:pt idx="1196">
                  <c:v>18.28002929699997</c:v>
                </c:pt>
                <c:pt idx="1197">
                  <c:v>18.295288086</c:v>
                </c:pt>
                <c:pt idx="1198">
                  <c:v>18.310546875</c:v>
                </c:pt>
                <c:pt idx="1199">
                  <c:v>18.325805664</c:v>
                </c:pt>
                <c:pt idx="1200">
                  <c:v>18.341064453</c:v>
                </c:pt>
                <c:pt idx="1201">
                  <c:v>18.35632324199998</c:v>
                </c:pt>
                <c:pt idx="1202">
                  <c:v>18.371582031</c:v>
                </c:pt>
                <c:pt idx="1203">
                  <c:v>18.38684082</c:v>
                </c:pt>
                <c:pt idx="1204">
                  <c:v>18.402099609</c:v>
                </c:pt>
                <c:pt idx="1205">
                  <c:v>18.417358398</c:v>
                </c:pt>
                <c:pt idx="1206">
                  <c:v>18.43261718799998</c:v>
                </c:pt>
                <c:pt idx="1207">
                  <c:v>18.447875977</c:v>
                </c:pt>
                <c:pt idx="1208">
                  <c:v>18.463134766</c:v>
                </c:pt>
                <c:pt idx="1209">
                  <c:v>18.478393555</c:v>
                </c:pt>
                <c:pt idx="1210">
                  <c:v>18.493652344</c:v>
                </c:pt>
                <c:pt idx="1211">
                  <c:v>18.50891113300001</c:v>
                </c:pt>
                <c:pt idx="1212">
                  <c:v>18.524169922</c:v>
                </c:pt>
                <c:pt idx="1213">
                  <c:v>18.539428711</c:v>
                </c:pt>
                <c:pt idx="1214">
                  <c:v>18.5546875</c:v>
                </c:pt>
                <c:pt idx="1215">
                  <c:v>18.569946289</c:v>
                </c:pt>
                <c:pt idx="1216">
                  <c:v>18.585205078</c:v>
                </c:pt>
                <c:pt idx="1217">
                  <c:v>18.60046386699999</c:v>
                </c:pt>
                <c:pt idx="1218">
                  <c:v>18.615722656</c:v>
                </c:pt>
                <c:pt idx="1219">
                  <c:v>18.630981445</c:v>
                </c:pt>
                <c:pt idx="1220">
                  <c:v>18.646240234</c:v>
                </c:pt>
                <c:pt idx="1221">
                  <c:v>18.661499023</c:v>
                </c:pt>
                <c:pt idx="1222">
                  <c:v>18.67675781299999</c:v>
                </c:pt>
                <c:pt idx="1223">
                  <c:v>18.692016602</c:v>
                </c:pt>
                <c:pt idx="1224">
                  <c:v>18.707275391</c:v>
                </c:pt>
                <c:pt idx="1225">
                  <c:v>18.72253418</c:v>
                </c:pt>
                <c:pt idx="1226">
                  <c:v>18.737792969</c:v>
                </c:pt>
                <c:pt idx="1227">
                  <c:v>18.75305175800001</c:v>
                </c:pt>
                <c:pt idx="1228">
                  <c:v>18.76831054699997</c:v>
                </c:pt>
                <c:pt idx="1229">
                  <c:v>18.78356933599998</c:v>
                </c:pt>
                <c:pt idx="1230">
                  <c:v>18.798828125</c:v>
                </c:pt>
                <c:pt idx="1231">
                  <c:v>18.814086914</c:v>
                </c:pt>
                <c:pt idx="1232">
                  <c:v>18.829345703</c:v>
                </c:pt>
                <c:pt idx="1233">
                  <c:v>18.84460449199999</c:v>
                </c:pt>
                <c:pt idx="1234">
                  <c:v>18.859863281</c:v>
                </c:pt>
                <c:pt idx="1235">
                  <c:v>18.87512207</c:v>
                </c:pt>
                <c:pt idx="1236">
                  <c:v>18.890380859</c:v>
                </c:pt>
                <c:pt idx="1237">
                  <c:v>18.90563964799997</c:v>
                </c:pt>
                <c:pt idx="1238">
                  <c:v>18.92089843799999</c:v>
                </c:pt>
                <c:pt idx="1239">
                  <c:v>18.936157227</c:v>
                </c:pt>
                <c:pt idx="1240">
                  <c:v>18.951416016</c:v>
                </c:pt>
                <c:pt idx="1241">
                  <c:v>18.966674805</c:v>
                </c:pt>
                <c:pt idx="1242">
                  <c:v>18.981933594</c:v>
                </c:pt>
                <c:pt idx="1243">
                  <c:v>18.997192383</c:v>
                </c:pt>
                <c:pt idx="1244">
                  <c:v>19.012451172</c:v>
                </c:pt>
                <c:pt idx="1245">
                  <c:v>19.027709961</c:v>
                </c:pt>
                <c:pt idx="1246">
                  <c:v>19.04296875</c:v>
                </c:pt>
                <c:pt idx="1247">
                  <c:v>19.058227539</c:v>
                </c:pt>
                <c:pt idx="1248">
                  <c:v>19.073486328</c:v>
                </c:pt>
                <c:pt idx="1249">
                  <c:v>19.08874511699998</c:v>
                </c:pt>
                <c:pt idx="1250">
                  <c:v>19.104003906</c:v>
                </c:pt>
                <c:pt idx="1251">
                  <c:v>19.119262695</c:v>
                </c:pt>
                <c:pt idx="1252">
                  <c:v>19.134521484</c:v>
                </c:pt>
                <c:pt idx="1253">
                  <c:v>19.149780273</c:v>
                </c:pt>
                <c:pt idx="1254">
                  <c:v>19.16503906299998</c:v>
                </c:pt>
                <c:pt idx="1255">
                  <c:v>19.180297852</c:v>
                </c:pt>
                <c:pt idx="1256">
                  <c:v>19.195556641</c:v>
                </c:pt>
                <c:pt idx="1257">
                  <c:v>19.21081543</c:v>
                </c:pt>
                <c:pt idx="1258">
                  <c:v>19.226074219</c:v>
                </c:pt>
                <c:pt idx="1259">
                  <c:v>19.241333008</c:v>
                </c:pt>
                <c:pt idx="1260">
                  <c:v>19.256591797</c:v>
                </c:pt>
                <c:pt idx="1261">
                  <c:v>19.271850586</c:v>
                </c:pt>
                <c:pt idx="1262">
                  <c:v>19.287109375</c:v>
                </c:pt>
                <c:pt idx="1263">
                  <c:v>19.302368164</c:v>
                </c:pt>
                <c:pt idx="1264">
                  <c:v>19.317626953</c:v>
                </c:pt>
                <c:pt idx="1265">
                  <c:v>19.332885742</c:v>
                </c:pt>
                <c:pt idx="1266">
                  <c:v>19.34814453099997</c:v>
                </c:pt>
                <c:pt idx="1267">
                  <c:v>19.36340332</c:v>
                </c:pt>
                <c:pt idx="1268">
                  <c:v>19.378662109</c:v>
                </c:pt>
                <c:pt idx="1269">
                  <c:v>19.393920898</c:v>
                </c:pt>
                <c:pt idx="1270">
                  <c:v>19.40917968799998</c:v>
                </c:pt>
                <c:pt idx="1271">
                  <c:v>19.424438477</c:v>
                </c:pt>
                <c:pt idx="1272">
                  <c:v>19.439697266</c:v>
                </c:pt>
                <c:pt idx="1273">
                  <c:v>19.454956055</c:v>
                </c:pt>
                <c:pt idx="1274">
                  <c:v>19.470214844</c:v>
                </c:pt>
                <c:pt idx="1275">
                  <c:v>19.48547363299998</c:v>
                </c:pt>
                <c:pt idx="1276">
                  <c:v>19.500732422</c:v>
                </c:pt>
                <c:pt idx="1277">
                  <c:v>19.515991211</c:v>
                </c:pt>
                <c:pt idx="1278">
                  <c:v>19.53125</c:v>
                </c:pt>
                <c:pt idx="1279">
                  <c:v>19.546508789</c:v>
                </c:pt>
                <c:pt idx="1280">
                  <c:v>19.561767578</c:v>
                </c:pt>
                <c:pt idx="1281">
                  <c:v>19.57702636699999</c:v>
                </c:pt>
                <c:pt idx="1282">
                  <c:v>19.592285156</c:v>
                </c:pt>
                <c:pt idx="1283">
                  <c:v>19.607543945</c:v>
                </c:pt>
                <c:pt idx="1284">
                  <c:v>19.622802734</c:v>
                </c:pt>
                <c:pt idx="1285">
                  <c:v>19.638061523</c:v>
                </c:pt>
                <c:pt idx="1286">
                  <c:v>19.65332031299999</c:v>
                </c:pt>
                <c:pt idx="1287">
                  <c:v>19.668579102</c:v>
                </c:pt>
                <c:pt idx="1288">
                  <c:v>19.683837891</c:v>
                </c:pt>
                <c:pt idx="1289">
                  <c:v>19.69909668</c:v>
                </c:pt>
                <c:pt idx="1290">
                  <c:v>19.714355469</c:v>
                </c:pt>
                <c:pt idx="1291">
                  <c:v>19.729614258</c:v>
                </c:pt>
                <c:pt idx="1292">
                  <c:v>19.744873047</c:v>
                </c:pt>
                <c:pt idx="1293">
                  <c:v>19.76013183599998</c:v>
                </c:pt>
                <c:pt idx="1294">
                  <c:v>19.775390625</c:v>
                </c:pt>
                <c:pt idx="1295">
                  <c:v>19.790649414</c:v>
                </c:pt>
                <c:pt idx="1296">
                  <c:v>19.805908203</c:v>
                </c:pt>
                <c:pt idx="1297">
                  <c:v>19.82116699199999</c:v>
                </c:pt>
                <c:pt idx="1298">
                  <c:v>19.836425781</c:v>
                </c:pt>
                <c:pt idx="1299">
                  <c:v>19.85168457</c:v>
                </c:pt>
                <c:pt idx="1300">
                  <c:v>19.866943359</c:v>
                </c:pt>
                <c:pt idx="1301">
                  <c:v>19.882202148</c:v>
                </c:pt>
                <c:pt idx="1302">
                  <c:v>19.89746093799999</c:v>
                </c:pt>
                <c:pt idx="1303">
                  <c:v>19.912719727</c:v>
                </c:pt>
                <c:pt idx="1304">
                  <c:v>19.927978516</c:v>
                </c:pt>
                <c:pt idx="1305">
                  <c:v>19.943237305</c:v>
                </c:pt>
                <c:pt idx="1306">
                  <c:v>19.958496094</c:v>
                </c:pt>
                <c:pt idx="1307">
                  <c:v>19.973754883</c:v>
                </c:pt>
                <c:pt idx="1308">
                  <c:v>19.98901367199997</c:v>
                </c:pt>
                <c:pt idx="1309">
                  <c:v>20.004272461</c:v>
                </c:pt>
                <c:pt idx="1310">
                  <c:v>20.01953125</c:v>
                </c:pt>
                <c:pt idx="1311">
                  <c:v>20.034790039</c:v>
                </c:pt>
                <c:pt idx="1312">
                  <c:v>20.050048828</c:v>
                </c:pt>
                <c:pt idx="1313">
                  <c:v>20.06530761699998</c:v>
                </c:pt>
                <c:pt idx="1314">
                  <c:v>20.080566406</c:v>
                </c:pt>
                <c:pt idx="1315">
                  <c:v>20.095825195</c:v>
                </c:pt>
                <c:pt idx="1316">
                  <c:v>20.111083984</c:v>
                </c:pt>
                <c:pt idx="1317">
                  <c:v>20.126342773</c:v>
                </c:pt>
                <c:pt idx="1318">
                  <c:v>20.14160156299999</c:v>
                </c:pt>
                <c:pt idx="1319">
                  <c:v>20.156860352</c:v>
                </c:pt>
                <c:pt idx="1320">
                  <c:v>20.172119141</c:v>
                </c:pt>
                <c:pt idx="1321">
                  <c:v>20.18737793</c:v>
                </c:pt>
                <c:pt idx="1322">
                  <c:v>20.202636719</c:v>
                </c:pt>
                <c:pt idx="1323">
                  <c:v>20.21789550800001</c:v>
                </c:pt>
                <c:pt idx="1324">
                  <c:v>20.233154297</c:v>
                </c:pt>
                <c:pt idx="1325">
                  <c:v>20.24841308599998</c:v>
                </c:pt>
                <c:pt idx="1326">
                  <c:v>20.263671875</c:v>
                </c:pt>
                <c:pt idx="1327">
                  <c:v>20.278930664</c:v>
                </c:pt>
                <c:pt idx="1328">
                  <c:v>20.294189453</c:v>
                </c:pt>
                <c:pt idx="1329">
                  <c:v>20.30944824199998</c:v>
                </c:pt>
                <c:pt idx="1330">
                  <c:v>20.324707031</c:v>
                </c:pt>
                <c:pt idx="1331">
                  <c:v>20.33996582</c:v>
                </c:pt>
                <c:pt idx="1332">
                  <c:v>20.355224609</c:v>
                </c:pt>
                <c:pt idx="1333">
                  <c:v>20.370483398</c:v>
                </c:pt>
                <c:pt idx="1334">
                  <c:v>20.38574218799997</c:v>
                </c:pt>
                <c:pt idx="1335">
                  <c:v>20.401000977</c:v>
                </c:pt>
                <c:pt idx="1336">
                  <c:v>20.416259766</c:v>
                </c:pt>
                <c:pt idx="1337">
                  <c:v>20.431518555</c:v>
                </c:pt>
                <c:pt idx="1338">
                  <c:v>20.446777344</c:v>
                </c:pt>
                <c:pt idx="1339">
                  <c:v>20.46203613299998</c:v>
                </c:pt>
                <c:pt idx="1340">
                  <c:v>20.477294922</c:v>
                </c:pt>
                <c:pt idx="1341">
                  <c:v>20.492553711</c:v>
                </c:pt>
                <c:pt idx="1342">
                  <c:v>20.5078125</c:v>
                </c:pt>
                <c:pt idx="1343">
                  <c:v>20.523071289</c:v>
                </c:pt>
                <c:pt idx="1344">
                  <c:v>20.538330078</c:v>
                </c:pt>
                <c:pt idx="1345">
                  <c:v>20.55358886699999</c:v>
                </c:pt>
                <c:pt idx="1346">
                  <c:v>20.568847656</c:v>
                </c:pt>
                <c:pt idx="1347">
                  <c:v>20.584106445</c:v>
                </c:pt>
                <c:pt idx="1348">
                  <c:v>20.599365234</c:v>
                </c:pt>
                <c:pt idx="1349">
                  <c:v>20.614624023</c:v>
                </c:pt>
                <c:pt idx="1350">
                  <c:v>20.62988281299999</c:v>
                </c:pt>
                <c:pt idx="1351">
                  <c:v>20.645141602</c:v>
                </c:pt>
                <c:pt idx="1352">
                  <c:v>20.660400391</c:v>
                </c:pt>
                <c:pt idx="1353">
                  <c:v>20.67565918</c:v>
                </c:pt>
                <c:pt idx="1354">
                  <c:v>20.690917969</c:v>
                </c:pt>
                <c:pt idx="1355">
                  <c:v>20.70617675800001</c:v>
                </c:pt>
                <c:pt idx="1356">
                  <c:v>20.721435547</c:v>
                </c:pt>
                <c:pt idx="1357">
                  <c:v>20.736694336</c:v>
                </c:pt>
                <c:pt idx="1358">
                  <c:v>20.751953125</c:v>
                </c:pt>
                <c:pt idx="1359">
                  <c:v>20.767211914</c:v>
                </c:pt>
                <c:pt idx="1360">
                  <c:v>20.782470703</c:v>
                </c:pt>
                <c:pt idx="1361">
                  <c:v>20.79772949199998</c:v>
                </c:pt>
                <c:pt idx="1362">
                  <c:v>20.812988281</c:v>
                </c:pt>
                <c:pt idx="1363">
                  <c:v>20.82824707</c:v>
                </c:pt>
                <c:pt idx="1364">
                  <c:v>20.843505859</c:v>
                </c:pt>
                <c:pt idx="1365">
                  <c:v>20.858764648</c:v>
                </c:pt>
                <c:pt idx="1366">
                  <c:v>20.87402343799999</c:v>
                </c:pt>
                <c:pt idx="1367">
                  <c:v>20.889282227</c:v>
                </c:pt>
                <c:pt idx="1368">
                  <c:v>20.904541016</c:v>
                </c:pt>
                <c:pt idx="1369">
                  <c:v>20.919799805</c:v>
                </c:pt>
                <c:pt idx="1370">
                  <c:v>20.935058594</c:v>
                </c:pt>
                <c:pt idx="1371">
                  <c:v>20.950317383</c:v>
                </c:pt>
                <c:pt idx="1372">
                  <c:v>20.96557617199997</c:v>
                </c:pt>
                <c:pt idx="1373">
                  <c:v>20.980834961</c:v>
                </c:pt>
                <c:pt idx="1374">
                  <c:v>20.99609375</c:v>
                </c:pt>
                <c:pt idx="1375">
                  <c:v>21.011352539</c:v>
                </c:pt>
                <c:pt idx="1376">
                  <c:v>21.026611328</c:v>
                </c:pt>
                <c:pt idx="1377">
                  <c:v>21.041870117</c:v>
                </c:pt>
                <c:pt idx="1378">
                  <c:v>21.057128906</c:v>
                </c:pt>
                <c:pt idx="1379">
                  <c:v>21.072387695</c:v>
                </c:pt>
                <c:pt idx="1380">
                  <c:v>21.087646484</c:v>
                </c:pt>
                <c:pt idx="1381">
                  <c:v>21.102905273</c:v>
                </c:pt>
                <c:pt idx="1382">
                  <c:v>21.118164063</c:v>
                </c:pt>
                <c:pt idx="1383">
                  <c:v>21.133422852</c:v>
                </c:pt>
                <c:pt idx="1384">
                  <c:v>21.148681641</c:v>
                </c:pt>
                <c:pt idx="1385">
                  <c:v>21.16394043</c:v>
                </c:pt>
                <c:pt idx="1386">
                  <c:v>21.179199219</c:v>
                </c:pt>
                <c:pt idx="1387">
                  <c:v>21.19445800800001</c:v>
                </c:pt>
                <c:pt idx="1388">
                  <c:v>21.209716797</c:v>
                </c:pt>
                <c:pt idx="1389">
                  <c:v>21.224975586</c:v>
                </c:pt>
                <c:pt idx="1390">
                  <c:v>21.240234375</c:v>
                </c:pt>
                <c:pt idx="1391">
                  <c:v>21.255493164</c:v>
                </c:pt>
                <c:pt idx="1392">
                  <c:v>21.270751953</c:v>
                </c:pt>
                <c:pt idx="1393">
                  <c:v>21.28601074199998</c:v>
                </c:pt>
                <c:pt idx="1394">
                  <c:v>21.301269531</c:v>
                </c:pt>
                <c:pt idx="1395">
                  <c:v>21.31652832</c:v>
                </c:pt>
                <c:pt idx="1396">
                  <c:v>21.331787109</c:v>
                </c:pt>
                <c:pt idx="1397">
                  <c:v>21.347045898</c:v>
                </c:pt>
                <c:pt idx="1398">
                  <c:v>21.36230468799998</c:v>
                </c:pt>
                <c:pt idx="1399">
                  <c:v>21.377563477</c:v>
                </c:pt>
                <c:pt idx="1400">
                  <c:v>21.392822266</c:v>
                </c:pt>
                <c:pt idx="1401">
                  <c:v>21.408081055</c:v>
                </c:pt>
                <c:pt idx="1402">
                  <c:v>21.42333984399997</c:v>
                </c:pt>
                <c:pt idx="1403">
                  <c:v>21.438598633</c:v>
                </c:pt>
                <c:pt idx="1404">
                  <c:v>21.453857422</c:v>
                </c:pt>
                <c:pt idx="1405">
                  <c:v>21.46911621099998</c:v>
                </c:pt>
                <c:pt idx="1406">
                  <c:v>21.484375</c:v>
                </c:pt>
                <c:pt idx="1407">
                  <c:v>21.499633789</c:v>
                </c:pt>
                <c:pt idx="1408">
                  <c:v>21.514892578</c:v>
                </c:pt>
                <c:pt idx="1409">
                  <c:v>21.530151367</c:v>
                </c:pt>
                <c:pt idx="1410">
                  <c:v>21.545410156</c:v>
                </c:pt>
                <c:pt idx="1411">
                  <c:v>21.560668945</c:v>
                </c:pt>
                <c:pt idx="1412">
                  <c:v>21.575927734</c:v>
                </c:pt>
                <c:pt idx="1413">
                  <c:v>21.591186523</c:v>
                </c:pt>
                <c:pt idx="1414">
                  <c:v>21.60644531299999</c:v>
                </c:pt>
                <c:pt idx="1415">
                  <c:v>21.621704102</c:v>
                </c:pt>
                <c:pt idx="1416">
                  <c:v>21.636962891</c:v>
                </c:pt>
                <c:pt idx="1417">
                  <c:v>21.65222168</c:v>
                </c:pt>
                <c:pt idx="1418">
                  <c:v>21.667480469</c:v>
                </c:pt>
                <c:pt idx="1419">
                  <c:v>21.68273925799998</c:v>
                </c:pt>
                <c:pt idx="1420">
                  <c:v>21.697998047</c:v>
                </c:pt>
                <c:pt idx="1421">
                  <c:v>21.713256836</c:v>
                </c:pt>
                <c:pt idx="1422">
                  <c:v>21.728515625</c:v>
                </c:pt>
                <c:pt idx="1423">
                  <c:v>21.743774414</c:v>
                </c:pt>
                <c:pt idx="1424">
                  <c:v>21.759033203</c:v>
                </c:pt>
                <c:pt idx="1425">
                  <c:v>21.77429199199999</c:v>
                </c:pt>
                <c:pt idx="1426">
                  <c:v>21.789550781</c:v>
                </c:pt>
                <c:pt idx="1427">
                  <c:v>21.80480957</c:v>
                </c:pt>
                <c:pt idx="1428">
                  <c:v>21.820068359</c:v>
                </c:pt>
                <c:pt idx="1429">
                  <c:v>21.835327148</c:v>
                </c:pt>
                <c:pt idx="1430">
                  <c:v>21.85058593799999</c:v>
                </c:pt>
                <c:pt idx="1431">
                  <c:v>21.865844727</c:v>
                </c:pt>
                <c:pt idx="1432">
                  <c:v>21.881103516</c:v>
                </c:pt>
                <c:pt idx="1433">
                  <c:v>21.896362305</c:v>
                </c:pt>
                <c:pt idx="1434">
                  <c:v>21.911621094</c:v>
                </c:pt>
                <c:pt idx="1435">
                  <c:v>21.926879883</c:v>
                </c:pt>
                <c:pt idx="1436">
                  <c:v>21.94213867199997</c:v>
                </c:pt>
                <c:pt idx="1437">
                  <c:v>21.957397461</c:v>
                </c:pt>
                <c:pt idx="1438">
                  <c:v>21.97265625</c:v>
                </c:pt>
                <c:pt idx="1439">
                  <c:v>21.987915039</c:v>
                </c:pt>
                <c:pt idx="1440">
                  <c:v>22.003173828</c:v>
                </c:pt>
                <c:pt idx="1441">
                  <c:v>22.01843261699998</c:v>
                </c:pt>
                <c:pt idx="1442">
                  <c:v>22.033691406</c:v>
                </c:pt>
                <c:pt idx="1443">
                  <c:v>22.048950195</c:v>
                </c:pt>
                <c:pt idx="1444">
                  <c:v>22.064208984</c:v>
                </c:pt>
                <c:pt idx="1445">
                  <c:v>22.079467773</c:v>
                </c:pt>
                <c:pt idx="1446">
                  <c:v>22.09472656299998</c:v>
                </c:pt>
                <c:pt idx="1447">
                  <c:v>22.109985352</c:v>
                </c:pt>
                <c:pt idx="1448">
                  <c:v>22.125244141</c:v>
                </c:pt>
                <c:pt idx="1449">
                  <c:v>22.14050293</c:v>
                </c:pt>
                <c:pt idx="1450">
                  <c:v>22.155761719</c:v>
                </c:pt>
                <c:pt idx="1451">
                  <c:v>22.17102050800001</c:v>
                </c:pt>
                <c:pt idx="1452">
                  <c:v>22.186279297</c:v>
                </c:pt>
                <c:pt idx="1453">
                  <c:v>22.201538086</c:v>
                </c:pt>
                <c:pt idx="1454">
                  <c:v>22.216796875</c:v>
                </c:pt>
                <c:pt idx="1455">
                  <c:v>22.232055664</c:v>
                </c:pt>
                <c:pt idx="1456">
                  <c:v>22.247314453</c:v>
                </c:pt>
                <c:pt idx="1457">
                  <c:v>22.26257324199997</c:v>
                </c:pt>
                <c:pt idx="1458">
                  <c:v>22.277832031</c:v>
                </c:pt>
                <c:pt idx="1459">
                  <c:v>22.29309082</c:v>
                </c:pt>
                <c:pt idx="1460">
                  <c:v>22.308349609</c:v>
                </c:pt>
                <c:pt idx="1461">
                  <c:v>22.323608398</c:v>
                </c:pt>
                <c:pt idx="1462">
                  <c:v>22.338867188</c:v>
                </c:pt>
                <c:pt idx="1463">
                  <c:v>22.354125977</c:v>
                </c:pt>
                <c:pt idx="1464">
                  <c:v>22.369384766</c:v>
                </c:pt>
                <c:pt idx="1465">
                  <c:v>22.384643555</c:v>
                </c:pt>
                <c:pt idx="1466">
                  <c:v>22.399902344</c:v>
                </c:pt>
                <c:pt idx="1467">
                  <c:v>22.41516113300001</c:v>
                </c:pt>
                <c:pt idx="1468">
                  <c:v>22.430419922</c:v>
                </c:pt>
                <c:pt idx="1469">
                  <c:v>22.445678711</c:v>
                </c:pt>
                <c:pt idx="1470">
                  <c:v>22.4609375</c:v>
                </c:pt>
                <c:pt idx="1471">
                  <c:v>22.476196289</c:v>
                </c:pt>
                <c:pt idx="1472">
                  <c:v>22.491455078</c:v>
                </c:pt>
                <c:pt idx="1473">
                  <c:v>22.50671386699998</c:v>
                </c:pt>
                <c:pt idx="1474">
                  <c:v>22.521972656</c:v>
                </c:pt>
                <c:pt idx="1475">
                  <c:v>22.537231445</c:v>
                </c:pt>
                <c:pt idx="1476">
                  <c:v>22.552490234</c:v>
                </c:pt>
                <c:pt idx="1477">
                  <c:v>22.567749023</c:v>
                </c:pt>
                <c:pt idx="1478">
                  <c:v>22.58300781299998</c:v>
                </c:pt>
                <c:pt idx="1479">
                  <c:v>22.598266602</c:v>
                </c:pt>
                <c:pt idx="1480">
                  <c:v>22.613525391</c:v>
                </c:pt>
                <c:pt idx="1481">
                  <c:v>22.62878418</c:v>
                </c:pt>
                <c:pt idx="1482">
                  <c:v>22.644042969</c:v>
                </c:pt>
                <c:pt idx="1483">
                  <c:v>22.65930175800001</c:v>
                </c:pt>
                <c:pt idx="1484">
                  <c:v>22.674560547</c:v>
                </c:pt>
                <c:pt idx="1485">
                  <c:v>22.689819336</c:v>
                </c:pt>
                <c:pt idx="1486">
                  <c:v>22.705078125</c:v>
                </c:pt>
                <c:pt idx="1487">
                  <c:v>22.720336914</c:v>
                </c:pt>
                <c:pt idx="1488">
                  <c:v>22.735595703</c:v>
                </c:pt>
                <c:pt idx="1489">
                  <c:v>22.750854492</c:v>
                </c:pt>
                <c:pt idx="1490">
                  <c:v>22.76611328099997</c:v>
                </c:pt>
                <c:pt idx="1491">
                  <c:v>22.78137207</c:v>
                </c:pt>
                <c:pt idx="1492">
                  <c:v>22.796630859</c:v>
                </c:pt>
                <c:pt idx="1493">
                  <c:v>22.811889648</c:v>
                </c:pt>
                <c:pt idx="1494">
                  <c:v>22.82714843799999</c:v>
                </c:pt>
                <c:pt idx="1495">
                  <c:v>22.842407227</c:v>
                </c:pt>
                <c:pt idx="1496">
                  <c:v>22.857666016</c:v>
                </c:pt>
                <c:pt idx="1497">
                  <c:v>22.872924805</c:v>
                </c:pt>
                <c:pt idx="1498">
                  <c:v>22.888183594</c:v>
                </c:pt>
                <c:pt idx="1499">
                  <c:v>22.90344238299998</c:v>
                </c:pt>
                <c:pt idx="1500">
                  <c:v>22.918701172</c:v>
                </c:pt>
                <c:pt idx="1501">
                  <c:v>22.933959961</c:v>
                </c:pt>
                <c:pt idx="1502">
                  <c:v>22.94921875</c:v>
                </c:pt>
                <c:pt idx="1503">
                  <c:v>22.964477539</c:v>
                </c:pt>
                <c:pt idx="1504">
                  <c:v>22.979736328</c:v>
                </c:pt>
                <c:pt idx="1505">
                  <c:v>22.994995117</c:v>
                </c:pt>
                <c:pt idx="1506">
                  <c:v>23.010253906</c:v>
                </c:pt>
                <c:pt idx="1507">
                  <c:v>23.025512695</c:v>
                </c:pt>
                <c:pt idx="1508">
                  <c:v>23.040771484</c:v>
                </c:pt>
                <c:pt idx="1509">
                  <c:v>23.056030273</c:v>
                </c:pt>
                <c:pt idx="1510">
                  <c:v>23.07128906299999</c:v>
                </c:pt>
                <c:pt idx="1511">
                  <c:v>23.08654785199997</c:v>
                </c:pt>
                <c:pt idx="1512">
                  <c:v>23.101806641</c:v>
                </c:pt>
                <c:pt idx="1513">
                  <c:v>23.11706543</c:v>
                </c:pt>
                <c:pt idx="1514">
                  <c:v>23.132324219</c:v>
                </c:pt>
                <c:pt idx="1515">
                  <c:v>23.14758300800001</c:v>
                </c:pt>
                <c:pt idx="1516">
                  <c:v>23.162841797</c:v>
                </c:pt>
                <c:pt idx="1517">
                  <c:v>23.178100586</c:v>
                </c:pt>
                <c:pt idx="1518">
                  <c:v>23.193359375</c:v>
                </c:pt>
                <c:pt idx="1519">
                  <c:v>23.208618164</c:v>
                </c:pt>
                <c:pt idx="1520">
                  <c:v>23.223876953</c:v>
                </c:pt>
                <c:pt idx="1521">
                  <c:v>23.23913574199999</c:v>
                </c:pt>
                <c:pt idx="1522">
                  <c:v>23.254394531</c:v>
                </c:pt>
                <c:pt idx="1523">
                  <c:v>23.26965332</c:v>
                </c:pt>
                <c:pt idx="1524">
                  <c:v>23.284912109</c:v>
                </c:pt>
                <c:pt idx="1525">
                  <c:v>23.300170898</c:v>
                </c:pt>
                <c:pt idx="1526">
                  <c:v>23.31542968799998</c:v>
                </c:pt>
                <c:pt idx="1527">
                  <c:v>23.330688477</c:v>
                </c:pt>
                <c:pt idx="1528">
                  <c:v>23.345947266</c:v>
                </c:pt>
                <c:pt idx="1529">
                  <c:v>23.361206055</c:v>
                </c:pt>
                <c:pt idx="1530">
                  <c:v>23.376464844</c:v>
                </c:pt>
                <c:pt idx="1531">
                  <c:v>23.391723633</c:v>
                </c:pt>
                <c:pt idx="1532">
                  <c:v>23.406982422</c:v>
                </c:pt>
                <c:pt idx="1533">
                  <c:v>23.42224121099998</c:v>
                </c:pt>
                <c:pt idx="1534">
                  <c:v>23.4375</c:v>
                </c:pt>
                <c:pt idx="1535">
                  <c:v>23.452758789</c:v>
                </c:pt>
                <c:pt idx="1536">
                  <c:v>23.46801757799997</c:v>
                </c:pt>
                <c:pt idx="1537">
                  <c:v>23.48327636699998</c:v>
                </c:pt>
                <c:pt idx="1538">
                  <c:v>23.498535156</c:v>
                </c:pt>
                <c:pt idx="1539">
                  <c:v>23.513793945</c:v>
                </c:pt>
                <c:pt idx="1540">
                  <c:v>23.529052734</c:v>
                </c:pt>
                <c:pt idx="1541">
                  <c:v>23.544311523</c:v>
                </c:pt>
                <c:pt idx="1542">
                  <c:v>23.55957031299999</c:v>
                </c:pt>
                <c:pt idx="1543">
                  <c:v>23.574829102</c:v>
                </c:pt>
                <c:pt idx="1544">
                  <c:v>23.590087891</c:v>
                </c:pt>
                <c:pt idx="1545">
                  <c:v>23.60534668</c:v>
                </c:pt>
                <c:pt idx="1546">
                  <c:v>23.620605469</c:v>
                </c:pt>
                <c:pt idx="1547">
                  <c:v>23.63586425800001</c:v>
                </c:pt>
                <c:pt idx="1548">
                  <c:v>23.651123047</c:v>
                </c:pt>
                <c:pt idx="1549">
                  <c:v>23.666381836</c:v>
                </c:pt>
                <c:pt idx="1550">
                  <c:v>23.681640625</c:v>
                </c:pt>
                <c:pt idx="1551">
                  <c:v>23.696899414</c:v>
                </c:pt>
                <c:pt idx="1552">
                  <c:v>23.712158203</c:v>
                </c:pt>
                <c:pt idx="1553">
                  <c:v>23.72741699199998</c:v>
                </c:pt>
                <c:pt idx="1554">
                  <c:v>23.742675781</c:v>
                </c:pt>
                <c:pt idx="1555">
                  <c:v>23.75793457</c:v>
                </c:pt>
                <c:pt idx="1556">
                  <c:v>23.773193359</c:v>
                </c:pt>
                <c:pt idx="1557">
                  <c:v>23.788452148</c:v>
                </c:pt>
                <c:pt idx="1558">
                  <c:v>23.80371093799998</c:v>
                </c:pt>
                <c:pt idx="1559">
                  <c:v>23.818969727</c:v>
                </c:pt>
                <c:pt idx="1560">
                  <c:v>23.834228516</c:v>
                </c:pt>
                <c:pt idx="1561">
                  <c:v>23.849487305</c:v>
                </c:pt>
                <c:pt idx="1562">
                  <c:v>23.864746094</c:v>
                </c:pt>
                <c:pt idx="1563">
                  <c:v>23.880004883</c:v>
                </c:pt>
                <c:pt idx="1564">
                  <c:v>23.895263672</c:v>
                </c:pt>
                <c:pt idx="1565">
                  <c:v>23.910522461</c:v>
                </c:pt>
                <c:pt idx="1566">
                  <c:v>23.92578125</c:v>
                </c:pt>
                <c:pt idx="1567">
                  <c:v>23.941040039</c:v>
                </c:pt>
                <c:pt idx="1568">
                  <c:v>23.956298828</c:v>
                </c:pt>
                <c:pt idx="1569">
                  <c:v>23.97155761699999</c:v>
                </c:pt>
                <c:pt idx="1570">
                  <c:v>23.986816406</c:v>
                </c:pt>
                <c:pt idx="1571">
                  <c:v>24.002075195</c:v>
                </c:pt>
                <c:pt idx="1572">
                  <c:v>24.017333984</c:v>
                </c:pt>
                <c:pt idx="1573">
                  <c:v>24.032592773</c:v>
                </c:pt>
                <c:pt idx="1574">
                  <c:v>24.047851563</c:v>
                </c:pt>
                <c:pt idx="1575">
                  <c:v>24.063110352</c:v>
                </c:pt>
                <c:pt idx="1576">
                  <c:v>24.078369141</c:v>
                </c:pt>
                <c:pt idx="1577">
                  <c:v>24.09362793</c:v>
                </c:pt>
                <c:pt idx="1578">
                  <c:v>24.108886719</c:v>
                </c:pt>
                <c:pt idx="1579">
                  <c:v>24.12414550800001</c:v>
                </c:pt>
                <c:pt idx="1580">
                  <c:v>24.139404297</c:v>
                </c:pt>
                <c:pt idx="1581">
                  <c:v>24.154663086</c:v>
                </c:pt>
                <c:pt idx="1582">
                  <c:v>24.169921875</c:v>
                </c:pt>
                <c:pt idx="1583">
                  <c:v>24.185180664</c:v>
                </c:pt>
                <c:pt idx="1584">
                  <c:v>24.200439453</c:v>
                </c:pt>
                <c:pt idx="1585">
                  <c:v>24.21569824199998</c:v>
                </c:pt>
                <c:pt idx="1586">
                  <c:v>24.230957031</c:v>
                </c:pt>
                <c:pt idx="1587">
                  <c:v>24.24621582</c:v>
                </c:pt>
                <c:pt idx="1588">
                  <c:v>24.261474609</c:v>
                </c:pt>
                <c:pt idx="1589">
                  <c:v>24.276733398</c:v>
                </c:pt>
                <c:pt idx="1590">
                  <c:v>24.29199218799999</c:v>
                </c:pt>
                <c:pt idx="1591">
                  <c:v>24.307250977</c:v>
                </c:pt>
                <c:pt idx="1592">
                  <c:v>24.322509766</c:v>
                </c:pt>
                <c:pt idx="1593">
                  <c:v>24.337768555</c:v>
                </c:pt>
                <c:pt idx="1594">
                  <c:v>24.353027344</c:v>
                </c:pt>
                <c:pt idx="1595">
                  <c:v>24.368286133</c:v>
                </c:pt>
                <c:pt idx="1596">
                  <c:v>24.383544922</c:v>
                </c:pt>
                <c:pt idx="1597">
                  <c:v>24.398803711</c:v>
                </c:pt>
                <c:pt idx="1598">
                  <c:v>24.4140625</c:v>
                </c:pt>
                <c:pt idx="1599">
                  <c:v>24.429321289</c:v>
                </c:pt>
                <c:pt idx="1600">
                  <c:v>24.444580078</c:v>
                </c:pt>
                <c:pt idx="1601">
                  <c:v>24.45983886699999</c:v>
                </c:pt>
                <c:pt idx="1602">
                  <c:v>24.475097656</c:v>
                </c:pt>
                <c:pt idx="1603">
                  <c:v>24.490356445</c:v>
                </c:pt>
                <c:pt idx="1604">
                  <c:v>24.505615234</c:v>
                </c:pt>
                <c:pt idx="1605">
                  <c:v>24.520874023</c:v>
                </c:pt>
                <c:pt idx="1606">
                  <c:v>24.53613281299998</c:v>
                </c:pt>
                <c:pt idx="1607">
                  <c:v>24.551391602</c:v>
                </c:pt>
                <c:pt idx="1608">
                  <c:v>24.566650391</c:v>
                </c:pt>
                <c:pt idx="1609">
                  <c:v>24.58190918</c:v>
                </c:pt>
                <c:pt idx="1610">
                  <c:v>24.597167969</c:v>
                </c:pt>
                <c:pt idx="1611">
                  <c:v>24.61242675800001</c:v>
                </c:pt>
                <c:pt idx="1612">
                  <c:v>24.627685547</c:v>
                </c:pt>
                <c:pt idx="1613">
                  <c:v>24.642944336</c:v>
                </c:pt>
                <c:pt idx="1614">
                  <c:v>24.658203125</c:v>
                </c:pt>
                <c:pt idx="1615">
                  <c:v>24.673461914</c:v>
                </c:pt>
                <c:pt idx="1616">
                  <c:v>24.688720703</c:v>
                </c:pt>
                <c:pt idx="1617">
                  <c:v>24.70397949199999</c:v>
                </c:pt>
                <c:pt idx="1618">
                  <c:v>24.719238281</c:v>
                </c:pt>
                <c:pt idx="1619">
                  <c:v>24.73449707</c:v>
                </c:pt>
                <c:pt idx="1620">
                  <c:v>24.749755859</c:v>
                </c:pt>
                <c:pt idx="1621">
                  <c:v>24.765014648</c:v>
                </c:pt>
                <c:pt idx="1622">
                  <c:v>24.78027343799998</c:v>
                </c:pt>
                <c:pt idx="1623">
                  <c:v>24.79553222699997</c:v>
                </c:pt>
                <c:pt idx="1624">
                  <c:v>24.810791016</c:v>
                </c:pt>
                <c:pt idx="1625">
                  <c:v>24.826049805</c:v>
                </c:pt>
                <c:pt idx="1626">
                  <c:v>24.841308594</c:v>
                </c:pt>
                <c:pt idx="1627">
                  <c:v>24.85656738300001</c:v>
                </c:pt>
                <c:pt idx="1628">
                  <c:v>24.871826172</c:v>
                </c:pt>
                <c:pt idx="1629">
                  <c:v>24.887084961</c:v>
                </c:pt>
                <c:pt idx="1630">
                  <c:v>24.90234375</c:v>
                </c:pt>
                <c:pt idx="1631">
                  <c:v>24.917602539</c:v>
                </c:pt>
                <c:pt idx="1632">
                  <c:v>24.932861328</c:v>
                </c:pt>
                <c:pt idx="1633">
                  <c:v>24.94812011699998</c:v>
                </c:pt>
                <c:pt idx="1634">
                  <c:v>24.963378906</c:v>
                </c:pt>
                <c:pt idx="1635">
                  <c:v>24.978637695</c:v>
                </c:pt>
                <c:pt idx="1636">
                  <c:v>24.993896484</c:v>
                </c:pt>
                <c:pt idx="1637">
                  <c:v>25.009155273</c:v>
                </c:pt>
                <c:pt idx="1638">
                  <c:v>25.02441406299999</c:v>
                </c:pt>
                <c:pt idx="1639">
                  <c:v>25.039672852</c:v>
                </c:pt>
                <c:pt idx="1640">
                  <c:v>25.054931641</c:v>
                </c:pt>
                <c:pt idx="1641">
                  <c:v>25.07019043</c:v>
                </c:pt>
                <c:pt idx="1642">
                  <c:v>25.08544921899997</c:v>
                </c:pt>
                <c:pt idx="1643">
                  <c:v>25.10070800800001</c:v>
                </c:pt>
                <c:pt idx="1644">
                  <c:v>25.115966797</c:v>
                </c:pt>
                <c:pt idx="1645">
                  <c:v>25.131225586</c:v>
                </c:pt>
                <c:pt idx="1646">
                  <c:v>25.146484375</c:v>
                </c:pt>
                <c:pt idx="1647">
                  <c:v>25.161743164</c:v>
                </c:pt>
                <c:pt idx="1648">
                  <c:v>25.177001953</c:v>
                </c:pt>
                <c:pt idx="1649">
                  <c:v>25.19226074199999</c:v>
                </c:pt>
                <c:pt idx="1650">
                  <c:v>25.20751953099997</c:v>
                </c:pt>
                <c:pt idx="1651">
                  <c:v>25.22277832</c:v>
                </c:pt>
                <c:pt idx="1652">
                  <c:v>25.238037109</c:v>
                </c:pt>
                <c:pt idx="1653">
                  <c:v>25.253295898</c:v>
                </c:pt>
                <c:pt idx="1654">
                  <c:v>25.26855468799998</c:v>
                </c:pt>
                <c:pt idx="1655">
                  <c:v>25.283813477</c:v>
                </c:pt>
                <c:pt idx="1656">
                  <c:v>25.299072266</c:v>
                </c:pt>
                <c:pt idx="1657">
                  <c:v>25.314331055</c:v>
                </c:pt>
                <c:pt idx="1658">
                  <c:v>25.329589844</c:v>
                </c:pt>
                <c:pt idx="1659">
                  <c:v>25.34484863300001</c:v>
                </c:pt>
                <c:pt idx="1660">
                  <c:v>25.360107422</c:v>
                </c:pt>
                <c:pt idx="1661">
                  <c:v>25.375366211</c:v>
                </c:pt>
                <c:pt idx="1662">
                  <c:v>25.390625</c:v>
                </c:pt>
                <c:pt idx="1663">
                  <c:v>25.405883789</c:v>
                </c:pt>
                <c:pt idx="1664">
                  <c:v>25.42114257799997</c:v>
                </c:pt>
                <c:pt idx="1665">
                  <c:v>25.43640136699999</c:v>
                </c:pt>
                <c:pt idx="1666">
                  <c:v>25.451660156</c:v>
                </c:pt>
                <c:pt idx="1667">
                  <c:v>25.466918945</c:v>
                </c:pt>
                <c:pt idx="1668">
                  <c:v>25.482177734</c:v>
                </c:pt>
                <c:pt idx="1669">
                  <c:v>25.497436523</c:v>
                </c:pt>
                <c:pt idx="1670">
                  <c:v>25.51269531299999</c:v>
                </c:pt>
                <c:pt idx="1671">
                  <c:v>25.527954102</c:v>
                </c:pt>
                <c:pt idx="1672">
                  <c:v>25.543212891</c:v>
                </c:pt>
                <c:pt idx="1673">
                  <c:v>25.55847168</c:v>
                </c:pt>
                <c:pt idx="1674">
                  <c:v>25.573730469</c:v>
                </c:pt>
                <c:pt idx="1675">
                  <c:v>25.588989258</c:v>
                </c:pt>
                <c:pt idx="1676">
                  <c:v>25.604248047</c:v>
                </c:pt>
                <c:pt idx="1677">
                  <c:v>25.619506836</c:v>
                </c:pt>
                <c:pt idx="1678">
                  <c:v>25.634765625</c:v>
                </c:pt>
                <c:pt idx="1679">
                  <c:v>25.650024414</c:v>
                </c:pt>
                <c:pt idx="1680">
                  <c:v>25.665283203</c:v>
                </c:pt>
                <c:pt idx="1681">
                  <c:v>25.68054199199998</c:v>
                </c:pt>
                <c:pt idx="1682">
                  <c:v>25.695800781</c:v>
                </c:pt>
                <c:pt idx="1683">
                  <c:v>25.71105957</c:v>
                </c:pt>
                <c:pt idx="1684">
                  <c:v>25.726318359</c:v>
                </c:pt>
                <c:pt idx="1685">
                  <c:v>25.741577148</c:v>
                </c:pt>
                <c:pt idx="1686">
                  <c:v>25.75683593799999</c:v>
                </c:pt>
                <c:pt idx="1687">
                  <c:v>25.772094727</c:v>
                </c:pt>
                <c:pt idx="1688">
                  <c:v>25.787353516</c:v>
                </c:pt>
                <c:pt idx="1689">
                  <c:v>25.802612305</c:v>
                </c:pt>
                <c:pt idx="1690">
                  <c:v>25.817871094</c:v>
                </c:pt>
                <c:pt idx="1691">
                  <c:v>25.833129883</c:v>
                </c:pt>
                <c:pt idx="1692">
                  <c:v>25.848388672</c:v>
                </c:pt>
                <c:pt idx="1693">
                  <c:v>25.863647461</c:v>
                </c:pt>
                <c:pt idx="1694">
                  <c:v>25.87890625</c:v>
                </c:pt>
                <c:pt idx="1695">
                  <c:v>25.894165039</c:v>
                </c:pt>
                <c:pt idx="1696">
                  <c:v>25.909423828</c:v>
                </c:pt>
                <c:pt idx="1697">
                  <c:v>25.92468261699998</c:v>
                </c:pt>
                <c:pt idx="1698">
                  <c:v>25.939941406</c:v>
                </c:pt>
                <c:pt idx="1699">
                  <c:v>25.955200195</c:v>
                </c:pt>
                <c:pt idx="1700">
                  <c:v>25.970458984</c:v>
                </c:pt>
                <c:pt idx="1701">
                  <c:v>25.98571777299997</c:v>
                </c:pt>
                <c:pt idx="1702">
                  <c:v>26.00097656299999</c:v>
                </c:pt>
                <c:pt idx="1703">
                  <c:v>26.016235352</c:v>
                </c:pt>
                <c:pt idx="1704">
                  <c:v>26.031494141</c:v>
                </c:pt>
                <c:pt idx="1705">
                  <c:v>26.04675293</c:v>
                </c:pt>
                <c:pt idx="1706">
                  <c:v>26.062011719</c:v>
                </c:pt>
                <c:pt idx="1707">
                  <c:v>26.07727050800001</c:v>
                </c:pt>
                <c:pt idx="1708">
                  <c:v>26.09252929699997</c:v>
                </c:pt>
                <c:pt idx="1709">
                  <c:v>26.107788086</c:v>
                </c:pt>
                <c:pt idx="1710">
                  <c:v>26.123046875</c:v>
                </c:pt>
                <c:pt idx="1711">
                  <c:v>26.138305664</c:v>
                </c:pt>
                <c:pt idx="1712">
                  <c:v>26.153564453</c:v>
                </c:pt>
                <c:pt idx="1713">
                  <c:v>26.16882324199998</c:v>
                </c:pt>
                <c:pt idx="1714">
                  <c:v>26.184082031</c:v>
                </c:pt>
                <c:pt idx="1715">
                  <c:v>26.19934082</c:v>
                </c:pt>
                <c:pt idx="1716">
                  <c:v>26.214599609</c:v>
                </c:pt>
                <c:pt idx="1717">
                  <c:v>26.229858398</c:v>
                </c:pt>
                <c:pt idx="1718">
                  <c:v>26.24511718799998</c:v>
                </c:pt>
                <c:pt idx="1719">
                  <c:v>26.260375977</c:v>
                </c:pt>
                <c:pt idx="1720">
                  <c:v>26.275634766</c:v>
                </c:pt>
                <c:pt idx="1721">
                  <c:v>26.290893555</c:v>
                </c:pt>
                <c:pt idx="1722">
                  <c:v>26.306152344</c:v>
                </c:pt>
                <c:pt idx="1723">
                  <c:v>26.32141113300001</c:v>
                </c:pt>
                <c:pt idx="1724">
                  <c:v>26.336669922</c:v>
                </c:pt>
                <c:pt idx="1725">
                  <c:v>26.351928711</c:v>
                </c:pt>
                <c:pt idx="1726">
                  <c:v>26.3671875</c:v>
                </c:pt>
                <c:pt idx="1727">
                  <c:v>26.38244628899997</c:v>
                </c:pt>
                <c:pt idx="1728">
                  <c:v>26.397705078</c:v>
                </c:pt>
                <c:pt idx="1729">
                  <c:v>26.41296386699999</c:v>
                </c:pt>
                <c:pt idx="1730">
                  <c:v>26.42822265599997</c:v>
                </c:pt>
                <c:pt idx="1731">
                  <c:v>26.443481445</c:v>
                </c:pt>
                <c:pt idx="1732">
                  <c:v>26.45874023399997</c:v>
                </c:pt>
                <c:pt idx="1733">
                  <c:v>26.473999023</c:v>
                </c:pt>
                <c:pt idx="1734">
                  <c:v>26.48925781299998</c:v>
                </c:pt>
                <c:pt idx="1735">
                  <c:v>26.504516602</c:v>
                </c:pt>
                <c:pt idx="1736">
                  <c:v>26.519775391</c:v>
                </c:pt>
                <c:pt idx="1737">
                  <c:v>26.53503418</c:v>
                </c:pt>
                <c:pt idx="1738">
                  <c:v>26.550292969</c:v>
                </c:pt>
                <c:pt idx="1739">
                  <c:v>26.56555175800001</c:v>
                </c:pt>
                <c:pt idx="1740">
                  <c:v>26.580810547</c:v>
                </c:pt>
                <c:pt idx="1741">
                  <c:v>26.596069336</c:v>
                </c:pt>
                <c:pt idx="1742">
                  <c:v>26.611328125</c:v>
                </c:pt>
                <c:pt idx="1743">
                  <c:v>26.626586914</c:v>
                </c:pt>
                <c:pt idx="1744">
                  <c:v>26.641845703</c:v>
                </c:pt>
                <c:pt idx="1745">
                  <c:v>26.657104492</c:v>
                </c:pt>
                <c:pt idx="1746">
                  <c:v>26.672363281</c:v>
                </c:pt>
                <c:pt idx="1747">
                  <c:v>26.68762207</c:v>
                </c:pt>
                <c:pt idx="1748">
                  <c:v>26.702880859</c:v>
                </c:pt>
                <c:pt idx="1749">
                  <c:v>26.718139648</c:v>
                </c:pt>
                <c:pt idx="1750">
                  <c:v>26.73339843799999</c:v>
                </c:pt>
                <c:pt idx="1751">
                  <c:v>26.748657227</c:v>
                </c:pt>
                <c:pt idx="1752">
                  <c:v>26.763916016</c:v>
                </c:pt>
                <c:pt idx="1753">
                  <c:v>26.779174805</c:v>
                </c:pt>
                <c:pt idx="1754">
                  <c:v>26.794433594</c:v>
                </c:pt>
                <c:pt idx="1755">
                  <c:v>26.809692383</c:v>
                </c:pt>
                <c:pt idx="1756">
                  <c:v>26.824951172</c:v>
                </c:pt>
                <c:pt idx="1757">
                  <c:v>26.840209961</c:v>
                </c:pt>
                <c:pt idx="1758">
                  <c:v>26.85546875</c:v>
                </c:pt>
                <c:pt idx="1759">
                  <c:v>26.870727539</c:v>
                </c:pt>
                <c:pt idx="1760">
                  <c:v>26.885986328</c:v>
                </c:pt>
                <c:pt idx="1761">
                  <c:v>26.90124511699999</c:v>
                </c:pt>
                <c:pt idx="1762">
                  <c:v>26.916503906</c:v>
                </c:pt>
                <c:pt idx="1763">
                  <c:v>26.931762695</c:v>
                </c:pt>
                <c:pt idx="1764">
                  <c:v>26.947021484</c:v>
                </c:pt>
                <c:pt idx="1765">
                  <c:v>26.96228027299997</c:v>
                </c:pt>
                <c:pt idx="1766">
                  <c:v>26.97753906299998</c:v>
                </c:pt>
                <c:pt idx="1767">
                  <c:v>26.99279785199997</c:v>
                </c:pt>
                <c:pt idx="1768">
                  <c:v>27.008056641</c:v>
                </c:pt>
                <c:pt idx="1769">
                  <c:v>27.02331543</c:v>
                </c:pt>
                <c:pt idx="1770">
                  <c:v>27.038574219</c:v>
                </c:pt>
                <c:pt idx="1771">
                  <c:v>27.05383300800001</c:v>
                </c:pt>
                <c:pt idx="1772">
                  <c:v>27.069091797</c:v>
                </c:pt>
                <c:pt idx="1773">
                  <c:v>27.084350586</c:v>
                </c:pt>
                <c:pt idx="1774">
                  <c:v>27.099609375</c:v>
                </c:pt>
                <c:pt idx="1775">
                  <c:v>27.114868164</c:v>
                </c:pt>
                <c:pt idx="1776">
                  <c:v>27.130126953</c:v>
                </c:pt>
                <c:pt idx="1777">
                  <c:v>27.14538574199999</c:v>
                </c:pt>
                <c:pt idx="1778">
                  <c:v>27.16064453099997</c:v>
                </c:pt>
                <c:pt idx="1779">
                  <c:v>27.17590332</c:v>
                </c:pt>
                <c:pt idx="1780">
                  <c:v>27.191162109</c:v>
                </c:pt>
                <c:pt idx="1781">
                  <c:v>27.206420898</c:v>
                </c:pt>
                <c:pt idx="1782">
                  <c:v>27.22167968799998</c:v>
                </c:pt>
                <c:pt idx="1783">
                  <c:v>27.236938477</c:v>
                </c:pt>
                <c:pt idx="1784">
                  <c:v>27.252197266</c:v>
                </c:pt>
                <c:pt idx="1785">
                  <c:v>27.267456055</c:v>
                </c:pt>
                <c:pt idx="1786">
                  <c:v>27.28271484399997</c:v>
                </c:pt>
                <c:pt idx="1787">
                  <c:v>27.29797363300001</c:v>
                </c:pt>
                <c:pt idx="1788">
                  <c:v>27.313232422</c:v>
                </c:pt>
                <c:pt idx="1789">
                  <c:v>27.328491211</c:v>
                </c:pt>
                <c:pt idx="1790">
                  <c:v>27.34375</c:v>
                </c:pt>
                <c:pt idx="1791">
                  <c:v>27.359008789</c:v>
                </c:pt>
                <c:pt idx="1792">
                  <c:v>27.374267578</c:v>
                </c:pt>
                <c:pt idx="1793">
                  <c:v>27.38952636699998</c:v>
                </c:pt>
                <c:pt idx="1794">
                  <c:v>27.404785156</c:v>
                </c:pt>
                <c:pt idx="1795">
                  <c:v>27.420043945</c:v>
                </c:pt>
                <c:pt idx="1796">
                  <c:v>27.435302734</c:v>
                </c:pt>
                <c:pt idx="1797">
                  <c:v>27.450561523</c:v>
                </c:pt>
                <c:pt idx="1798">
                  <c:v>27.46582031299998</c:v>
                </c:pt>
                <c:pt idx="1799">
                  <c:v>27.481079102</c:v>
                </c:pt>
                <c:pt idx="1800">
                  <c:v>27.496337891</c:v>
                </c:pt>
                <c:pt idx="1801">
                  <c:v>27.51159668</c:v>
                </c:pt>
                <c:pt idx="1802">
                  <c:v>27.526855469</c:v>
                </c:pt>
                <c:pt idx="1803">
                  <c:v>27.542114258</c:v>
                </c:pt>
                <c:pt idx="1804">
                  <c:v>27.557373047</c:v>
                </c:pt>
                <c:pt idx="1805">
                  <c:v>27.57263183599998</c:v>
                </c:pt>
                <c:pt idx="1806">
                  <c:v>27.587890625</c:v>
                </c:pt>
                <c:pt idx="1807">
                  <c:v>27.603149414</c:v>
                </c:pt>
                <c:pt idx="1808">
                  <c:v>27.618408203</c:v>
                </c:pt>
                <c:pt idx="1809">
                  <c:v>27.63366699199999</c:v>
                </c:pt>
                <c:pt idx="1810">
                  <c:v>27.648925781</c:v>
                </c:pt>
                <c:pt idx="1811">
                  <c:v>27.66418457</c:v>
                </c:pt>
                <c:pt idx="1812">
                  <c:v>27.679443359</c:v>
                </c:pt>
                <c:pt idx="1813">
                  <c:v>27.694702148</c:v>
                </c:pt>
                <c:pt idx="1814">
                  <c:v>27.70996093799999</c:v>
                </c:pt>
                <c:pt idx="1815">
                  <c:v>27.725219727</c:v>
                </c:pt>
                <c:pt idx="1816">
                  <c:v>27.740478516</c:v>
                </c:pt>
                <c:pt idx="1817">
                  <c:v>27.755737305</c:v>
                </c:pt>
                <c:pt idx="1818">
                  <c:v>27.770996094</c:v>
                </c:pt>
                <c:pt idx="1819">
                  <c:v>27.786254883</c:v>
                </c:pt>
                <c:pt idx="1820">
                  <c:v>27.801513672</c:v>
                </c:pt>
                <c:pt idx="1821">
                  <c:v>27.816772461</c:v>
                </c:pt>
                <c:pt idx="1822">
                  <c:v>27.83203125</c:v>
                </c:pt>
                <c:pt idx="1823">
                  <c:v>27.847290039</c:v>
                </c:pt>
                <c:pt idx="1824">
                  <c:v>27.862548828</c:v>
                </c:pt>
                <c:pt idx="1825">
                  <c:v>27.877807617</c:v>
                </c:pt>
                <c:pt idx="1826">
                  <c:v>27.893066406</c:v>
                </c:pt>
                <c:pt idx="1827">
                  <c:v>27.908325195</c:v>
                </c:pt>
                <c:pt idx="1828">
                  <c:v>27.923583984</c:v>
                </c:pt>
                <c:pt idx="1829">
                  <c:v>27.938842773</c:v>
                </c:pt>
                <c:pt idx="1830">
                  <c:v>27.95410156299999</c:v>
                </c:pt>
                <c:pt idx="1831">
                  <c:v>27.969360352</c:v>
                </c:pt>
                <c:pt idx="1832">
                  <c:v>27.984619141</c:v>
                </c:pt>
                <c:pt idx="1833">
                  <c:v>27.99987793</c:v>
                </c:pt>
                <c:pt idx="1834">
                  <c:v>28.015136719</c:v>
                </c:pt>
                <c:pt idx="1835">
                  <c:v>28.03039550800001</c:v>
                </c:pt>
                <c:pt idx="1836">
                  <c:v>28.045654297</c:v>
                </c:pt>
                <c:pt idx="1837">
                  <c:v>28.060913086</c:v>
                </c:pt>
                <c:pt idx="1838">
                  <c:v>28.076171875</c:v>
                </c:pt>
                <c:pt idx="1839">
                  <c:v>28.091430664</c:v>
                </c:pt>
                <c:pt idx="1840">
                  <c:v>28.106689453</c:v>
                </c:pt>
                <c:pt idx="1841">
                  <c:v>28.12194824199999</c:v>
                </c:pt>
                <c:pt idx="1842">
                  <c:v>28.137207031</c:v>
                </c:pt>
                <c:pt idx="1843">
                  <c:v>28.15246582</c:v>
                </c:pt>
                <c:pt idx="1844">
                  <c:v>28.167724609</c:v>
                </c:pt>
                <c:pt idx="1845">
                  <c:v>28.182983398</c:v>
                </c:pt>
                <c:pt idx="1846">
                  <c:v>28.19824218799998</c:v>
                </c:pt>
                <c:pt idx="1847">
                  <c:v>28.213500977</c:v>
                </c:pt>
                <c:pt idx="1848">
                  <c:v>28.228759766</c:v>
                </c:pt>
                <c:pt idx="1849">
                  <c:v>28.244018555</c:v>
                </c:pt>
                <c:pt idx="1850">
                  <c:v>28.259277344</c:v>
                </c:pt>
                <c:pt idx="1851">
                  <c:v>28.274536133</c:v>
                </c:pt>
                <c:pt idx="1852">
                  <c:v>28.289794922</c:v>
                </c:pt>
                <c:pt idx="1853">
                  <c:v>28.305053711</c:v>
                </c:pt>
                <c:pt idx="1854">
                  <c:v>28.3203125</c:v>
                </c:pt>
                <c:pt idx="1855">
                  <c:v>28.335571289</c:v>
                </c:pt>
                <c:pt idx="1856">
                  <c:v>28.350830078</c:v>
                </c:pt>
                <c:pt idx="1857">
                  <c:v>28.36608886699999</c:v>
                </c:pt>
                <c:pt idx="1858">
                  <c:v>28.381347656</c:v>
                </c:pt>
                <c:pt idx="1859">
                  <c:v>28.396606445</c:v>
                </c:pt>
                <c:pt idx="1860">
                  <c:v>28.411865234</c:v>
                </c:pt>
                <c:pt idx="1861">
                  <c:v>28.427124023</c:v>
                </c:pt>
                <c:pt idx="1862">
                  <c:v>28.44238281299997</c:v>
                </c:pt>
                <c:pt idx="1863">
                  <c:v>28.457641602</c:v>
                </c:pt>
                <c:pt idx="1864">
                  <c:v>28.472900391</c:v>
                </c:pt>
                <c:pt idx="1865">
                  <c:v>28.48815918</c:v>
                </c:pt>
                <c:pt idx="1866">
                  <c:v>28.503417969</c:v>
                </c:pt>
                <c:pt idx="1867">
                  <c:v>28.51867675800001</c:v>
                </c:pt>
                <c:pt idx="1868">
                  <c:v>28.533935547</c:v>
                </c:pt>
                <c:pt idx="1869">
                  <c:v>28.549194336</c:v>
                </c:pt>
                <c:pt idx="1870">
                  <c:v>28.564453125</c:v>
                </c:pt>
                <c:pt idx="1871">
                  <c:v>28.579711914</c:v>
                </c:pt>
                <c:pt idx="1872">
                  <c:v>28.594970703</c:v>
                </c:pt>
                <c:pt idx="1873">
                  <c:v>28.61022949199999</c:v>
                </c:pt>
                <c:pt idx="1874">
                  <c:v>28.625488281</c:v>
                </c:pt>
                <c:pt idx="1875">
                  <c:v>28.64074707</c:v>
                </c:pt>
                <c:pt idx="1876">
                  <c:v>28.656005859</c:v>
                </c:pt>
                <c:pt idx="1877">
                  <c:v>28.671264648</c:v>
                </c:pt>
                <c:pt idx="1878">
                  <c:v>28.68652343799998</c:v>
                </c:pt>
                <c:pt idx="1879">
                  <c:v>28.701782227</c:v>
                </c:pt>
                <c:pt idx="1880">
                  <c:v>28.717041016</c:v>
                </c:pt>
                <c:pt idx="1881">
                  <c:v>28.732299805</c:v>
                </c:pt>
                <c:pt idx="1882">
                  <c:v>28.747558594</c:v>
                </c:pt>
                <c:pt idx="1883">
                  <c:v>28.762817383</c:v>
                </c:pt>
                <c:pt idx="1884">
                  <c:v>28.778076172</c:v>
                </c:pt>
                <c:pt idx="1885">
                  <c:v>28.793334961</c:v>
                </c:pt>
                <c:pt idx="1886">
                  <c:v>28.80859375</c:v>
                </c:pt>
                <c:pt idx="1887">
                  <c:v>28.823852539</c:v>
                </c:pt>
                <c:pt idx="1888">
                  <c:v>28.839111328</c:v>
                </c:pt>
                <c:pt idx="1889">
                  <c:v>28.854370117</c:v>
                </c:pt>
                <c:pt idx="1890">
                  <c:v>28.869628906</c:v>
                </c:pt>
                <c:pt idx="1891">
                  <c:v>28.884887695</c:v>
                </c:pt>
                <c:pt idx="1892">
                  <c:v>28.900146484</c:v>
                </c:pt>
                <c:pt idx="1893">
                  <c:v>28.915405273</c:v>
                </c:pt>
                <c:pt idx="1894">
                  <c:v>28.93066406299999</c:v>
                </c:pt>
                <c:pt idx="1895">
                  <c:v>28.94592285199997</c:v>
                </c:pt>
                <c:pt idx="1896">
                  <c:v>28.961181641</c:v>
                </c:pt>
                <c:pt idx="1897">
                  <c:v>28.97644043</c:v>
                </c:pt>
                <c:pt idx="1898">
                  <c:v>28.991699219</c:v>
                </c:pt>
                <c:pt idx="1899">
                  <c:v>29.00695800800001</c:v>
                </c:pt>
                <c:pt idx="1900">
                  <c:v>29.022216797</c:v>
                </c:pt>
                <c:pt idx="1901">
                  <c:v>29.037475586</c:v>
                </c:pt>
                <c:pt idx="1902">
                  <c:v>29.052734375</c:v>
                </c:pt>
                <c:pt idx="1903">
                  <c:v>29.067993164</c:v>
                </c:pt>
                <c:pt idx="1904">
                  <c:v>29.083251953</c:v>
                </c:pt>
                <c:pt idx="1905">
                  <c:v>29.09851074199998</c:v>
                </c:pt>
                <c:pt idx="1906">
                  <c:v>29.113769531</c:v>
                </c:pt>
                <c:pt idx="1907">
                  <c:v>29.12902832</c:v>
                </c:pt>
                <c:pt idx="1908">
                  <c:v>29.144287109</c:v>
                </c:pt>
                <c:pt idx="1909">
                  <c:v>29.159545898</c:v>
                </c:pt>
                <c:pt idx="1910">
                  <c:v>29.174804688</c:v>
                </c:pt>
                <c:pt idx="1911">
                  <c:v>29.190063477</c:v>
                </c:pt>
                <c:pt idx="1912">
                  <c:v>29.205322266</c:v>
                </c:pt>
                <c:pt idx="1913">
                  <c:v>29.220581055</c:v>
                </c:pt>
                <c:pt idx="1914">
                  <c:v>29.235839844</c:v>
                </c:pt>
                <c:pt idx="1915">
                  <c:v>29.25109863300001</c:v>
                </c:pt>
                <c:pt idx="1916">
                  <c:v>29.266357422</c:v>
                </c:pt>
                <c:pt idx="1917">
                  <c:v>29.28161621099998</c:v>
                </c:pt>
                <c:pt idx="1918">
                  <c:v>29.296875</c:v>
                </c:pt>
                <c:pt idx="1919">
                  <c:v>29.312133789</c:v>
                </c:pt>
                <c:pt idx="1920">
                  <c:v>29.327392578</c:v>
                </c:pt>
                <c:pt idx="1921">
                  <c:v>29.34265136699999</c:v>
                </c:pt>
                <c:pt idx="1922">
                  <c:v>29.357910156</c:v>
                </c:pt>
                <c:pt idx="1923">
                  <c:v>29.373168945</c:v>
                </c:pt>
                <c:pt idx="1924">
                  <c:v>29.388427734</c:v>
                </c:pt>
                <c:pt idx="1925">
                  <c:v>29.403686523</c:v>
                </c:pt>
                <c:pt idx="1926">
                  <c:v>29.41894531299999</c:v>
                </c:pt>
                <c:pt idx="1927">
                  <c:v>29.434204102</c:v>
                </c:pt>
                <c:pt idx="1928">
                  <c:v>29.449462891</c:v>
                </c:pt>
                <c:pt idx="1929">
                  <c:v>29.46472168</c:v>
                </c:pt>
                <c:pt idx="1930">
                  <c:v>29.479980469</c:v>
                </c:pt>
                <c:pt idx="1931">
                  <c:v>29.49523925799998</c:v>
                </c:pt>
                <c:pt idx="1932">
                  <c:v>29.510498047</c:v>
                </c:pt>
                <c:pt idx="1933">
                  <c:v>29.52575683599998</c:v>
                </c:pt>
                <c:pt idx="1934">
                  <c:v>29.541015625</c:v>
                </c:pt>
                <c:pt idx="1935">
                  <c:v>29.556274414</c:v>
                </c:pt>
                <c:pt idx="1936">
                  <c:v>29.571533203</c:v>
                </c:pt>
                <c:pt idx="1937">
                  <c:v>29.58679199199998</c:v>
                </c:pt>
                <c:pt idx="1938">
                  <c:v>29.602050781</c:v>
                </c:pt>
                <c:pt idx="1939">
                  <c:v>29.61730957</c:v>
                </c:pt>
                <c:pt idx="1940">
                  <c:v>29.632568359</c:v>
                </c:pt>
                <c:pt idx="1941">
                  <c:v>29.647827148</c:v>
                </c:pt>
                <c:pt idx="1942">
                  <c:v>29.66308593799999</c:v>
                </c:pt>
                <c:pt idx="1943">
                  <c:v>29.678344727</c:v>
                </c:pt>
                <c:pt idx="1944">
                  <c:v>29.693603516</c:v>
                </c:pt>
                <c:pt idx="1945">
                  <c:v>29.708862305</c:v>
                </c:pt>
                <c:pt idx="1946">
                  <c:v>29.724121094</c:v>
                </c:pt>
                <c:pt idx="1947">
                  <c:v>29.739379883</c:v>
                </c:pt>
                <c:pt idx="1948">
                  <c:v>29.754638672</c:v>
                </c:pt>
                <c:pt idx="1949">
                  <c:v>29.769897461</c:v>
                </c:pt>
                <c:pt idx="1950">
                  <c:v>29.78515625</c:v>
                </c:pt>
                <c:pt idx="1951">
                  <c:v>29.800415039</c:v>
                </c:pt>
                <c:pt idx="1952">
                  <c:v>29.815673828</c:v>
                </c:pt>
                <c:pt idx="1953">
                  <c:v>29.83093261699999</c:v>
                </c:pt>
                <c:pt idx="1954">
                  <c:v>29.846191406</c:v>
                </c:pt>
                <c:pt idx="1955">
                  <c:v>29.861450195</c:v>
                </c:pt>
                <c:pt idx="1956">
                  <c:v>29.876708984</c:v>
                </c:pt>
                <c:pt idx="1957">
                  <c:v>29.891967773</c:v>
                </c:pt>
                <c:pt idx="1958">
                  <c:v>29.90722656299998</c:v>
                </c:pt>
                <c:pt idx="1959">
                  <c:v>29.922485352</c:v>
                </c:pt>
                <c:pt idx="1960">
                  <c:v>29.937744141</c:v>
                </c:pt>
                <c:pt idx="1961">
                  <c:v>29.95300293</c:v>
                </c:pt>
                <c:pt idx="1962">
                  <c:v>29.968261719</c:v>
                </c:pt>
                <c:pt idx="1963">
                  <c:v>29.98352050799998</c:v>
                </c:pt>
                <c:pt idx="1964">
                  <c:v>29.99877929699997</c:v>
                </c:pt>
                <c:pt idx="1965">
                  <c:v>30.014038086</c:v>
                </c:pt>
                <c:pt idx="1966">
                  <c:v>30.029296875</c:v>
                </c:pt>
                <c:pt idx="1967">
                  <c:v>30.044555664</c:v>
                </c:pt>
                <c:pt idx="1968">
                  <c:v>30.059814453</c:v>
                </c:pt>
                <c:pt idx="1969">
                  <c:v>30.07507324199998</c:v>
                </c:pt>
                <c:pt idx="1970">
                  <c:v>30.09033203099997</c:v>
                </c:pt>
                <c:pt idx="1971">
                  <c:v>30.10559082</c:v>
                </c:pt>
                <c:pt idx="1972">
                  <c:v>30.120849609</c:v>
                </c:pt>
                <c:pt idx="1973">
                  <c:v>30.136108398</c:v>
                </c:pt>
                <c:pt idx="1974">
                  <c:v>30.151367188</c:v>
                </c:pt>
                <c:pt idx="1975">
                  <c:v>30.166625977</c:v>
                </c:pt>
                <c:pt idx="1976">
                  <c:v>30.181884766</c:v>
                </c:pt>
                <c:pt idx="1977">
                  <c:v>30.197143555</c:v>
                </c:pt>
                <c:pt idx="1978">
                  <c:v>30.212402344</c:v>
                </c:pt>
                <c:pt idx="1979">
                  <c:v>30.22766113300001</c:v>
                </c:pt>
                <c:pt idx="1980">
                  <c:v>30.242919922</c:v>
                </c:pt>
                <c:pt idx="1981">
                  <c:v>30.258178711</c:v>
                </c:pt>
                <c:pt idx="1982">
                  <c:v>30.2734375</c:v>
                </c:pt>
                <c:pt idx="1983">
                  <c:v>30.28869628899997</c:v>
                </c:pt>
                <c:pt idx="1984">
                  <c:v>30.303955078</c:v>
                </c:pt>
                <c:pt idx="1985">
                  <c:v>30.31921386699999</c:v>
                </c:pt>
                <c:pt idx="1986">
                  <c:v>30.334472656</c:v>
                </c:pt>
                <c:pt idx="1987">
                  <c:v>30.349731445</c:v>
                </c:pt>
                <c:pt idx="1988">
                  <c:v>30.364990234</c:v>
                </c:pt>
                <c:pt idx="1989">
                  <c:v>30.380249023</c:v>
                </c:pt>
                <c:pt idx="1990">
                  <c:v>30.39550781299998</c:v>
                </c:pt>
                <c:pt idx="1991">
                  <c:v>30.410766602</c:v>
                </c:pt>
                <c:pt idx="1992">
                  <c:v>30.426025391</c:v>
                </c:pt>
                <c:pt idx="1993">
                  <c:v>30.44128418</c:v>
                </c:pt>
                <c:pt idx="1994">
                  <c:v>30.456542969</c:v>
                </c:pt>
                <c:pt idx="1995">
                  <c:v>30.47180175800001</c:v>
                </c:pt>
                <c:pt idx="1996">
                  <c:v>30.487060547</c:v>
                </c:pt>
                <c:pt idx="1997">
                  <c:v>30.50231933599998</c:v>
                </c:pt>
                <c:pt idx="1998">
                  <c:v>30.517578125</c:v>
                </c:pt>
                <c:pt idx="1999">
                  <c:v>30.532836914</c:v>
                </c:pt>
                <c:pt idx="2000">
                  <c:v>30.548095703</c:v>
                </c:pt>
                <c:pt idx="2001">
                  <c:v>30.56335449199999</c:v>
                </c:pt>
                <c:pt idx="2002">
                  <c:v>30.57861328099997</c:v>
                </c:pt>
                <c:pt idx="2003">
                  <c:v>30.59387207</c:v>
                </c:pt>
                <c:pt idx="2004">
                  <c:v>30.609130859</c:v>
                </c:pt>
                <c:pt idx="2005">
                  <c:v>30.624389648</c:v>
                </c:pt>
                <c:pt idx="2006">
                  <c:v>30.63964843799999</c:v>
                </c:pt>
                <c:pt idx="2007">
                  <c:v>30.654907227</c:v>
                </c:pt>
                <c:pt idx="2008">
                  <c:v>30.670166016</c:v>
                </c:pt>
                <c:pt idx="2009">
                  <c:v>30.685424805</c:v>
                </c:pt>
                <c:pt idx="2010">
                  <c:v>30.700683594</c:v>
                </c:pt>
                <c:pt idx="2011">
                  <c:v>30.715942383</c:v>
                </c:pt>
                <c:pt idx="2012">
                  <c:v>30.731201172</c:v>
                </c:pt>
                <c:pt idx="2013">
                  <c:v>30.746459961</c:v>
                </c:pt>
                <c:pt idx="2014">
                  <c:v>30.76171875</c:v>
                </c:pt>
                <c:pt idx="2015">
                  <c:v>30.776977539</c:v>
                </c:pt>
                <c:pt idx="2016">
                  <c:v>30.792236328</c:v>
                </c:pt>
                <c:pt idx="2017">
                  <c:v>30.807495117</c:v>
                </c:pt>
                <c:pt idx="2018">
                  <c:v>30.822753906</c:v>
                </c:pt>
                <c:pt idx="2019">
                  <c:v>30.838012695</c:v>
                </c:pt>
                <c:pt idx="2020">
                  <c:v>30.853271484</c:v>
                </c:pt>
                <c:pt idx="2021">
                  <c:v>30.86853027299997</c:v>
                </c:pt>
                <c:pt idx="2022">
                  <c:v>30.88378906299998</c:v>
                </c:pt>
                <c:pt idx="2023">
                  <c:v>30.899047852</c:v>
                </c:pt>
                <c:pt idx="2024">
                  <c:v>30.914306641</c:v>
                </c:pt>
                <c:pt idx="2025">
                  <c:v>30.92956543</c:v>
                </c:pt>
                <c:pt idx="2026">
                  <c:v>30.944824219</c:v>
                </c:pt>
                <c:pt idx="2027">
                  <c:v>30.960083008</c:v>
                </c:pt>
                <c:pt idx="2028">
                  <c:v>30.975341797</c:v>
                </c:pt>
                <c:pt idx="2029">
                  <c:v>30.99060058599998</c:v>
                </c:pt>
                <c:pt idx="2030">
                  <c:v>31.005859375</c:v>
                </c:pt>
                <c:pt idx="2031">
                  <c:v>31.021118164</c:v>
                </c:pt>
                <c:pt idx="2032">
                  <c:v>31.036376953</c:v>
                </c:pt>
                <c:pt idx="2033">
                  <c:v>31.05163574199999</c:v>
                </c:pt>
                <c:pt idx="2034">
                  <c:v>31.066894531</c:v>
                </c:pt>
                <c:pt idx="2035">
                  <c:v>31.08215332</c:v>
                </c:pt>
                <c:pt idx="2036">
                  <c:v>31.097412109</c:v>
                </c:pt>
                <c:pt idx="2037">
                  <c:v>31.112670898</c:v>
                </c:pt>
                <c:pt idx="2038">
                  <c:v>31.12792968799999</c:v>
                </c:pt>
                <c:pt idx="2039">
                  <c:v>31.143188477</c:v>
                </c:pt>
                <c:pt idx="2040">
                  <c:v>31.158447266</c:v>
                </c:pt>
                <c:pt idx="2041">
                  <c:v>31.173706055</c:v>
                </c:pt>
                <c:pt idx="2042">
                  <c:v>31.188964844</c:v>
                </c:pt>
                <c:pt idx="2043">
                  <c:v>31.204223633</c:v>
                </c:pt>
                <c:pt idx="2044">
                  <c:v>31.219482422</c:v>
                </c:pt>
                <c:pt idx="2045">
                  <c:v>31.234741211</c:v>
                </c:pt>
                <c:pt idx="2046">
                  <c:v>31.25</c:v>
                </c:pt>
                <c:pt idx="2047">
                  <c:v>31.265258789</c:v>
                </c:pt>
                <c:pt idx="2048">
                  <c:v>31.28051757799997</c:v>
                </c:pt>
                <c:pt idx="2049">
                  <c:v>31.29577636699998</c:v>
                </c:pt>
                <c:pt idx="2050">
                  <c:v>31.311035156</c:v>
                </c:pt>
                <c:pt idx="2051">
                  <c:v>31.326293945</c:v>
                </c:pt>
                <c:pt idx="2052">
                  <c:v>31.341552734</c:v>
                </c:pt>
                <c:pt idx="2053">
                  <c:v>31.356811523</c:v>
                </c:pt>
                <c:pt idx="2054">
                  <c:v>31.37207031299999</c:v>
                </c:pt>
                <c:pt idx="2055">
                  <c:v>31.387329102</c:v>
                </c:pt>
                <c:pt idx="2056">
                  <c:v>31.402587891</c:v>
                </c:pt>
                <c:pt idx="2057">
                  <c:v>31.41784668</c:v>
                </c:pt>
                <c:pt idx="2058">
                  <c:v>31.433105469</c:v>
                </c:pt>
                <c:pt idx="2059">
                  <c:v>31.448364258</c:v>
                </c:pt>
                <c:pt idx="2060">
                  <c:v>31.46362304699997</c:v>
                </c:pt>
                <c:pt idx="2061">
                  <c:v>31.478881836</c:v>
                </c:pt>
                <c:pt idx="2062">
                  <c:v>31.494140625</c:v>
                </c:pt>
                <c:pt idx="2063">
                  <c:v>31.509399414</c:v>
                </c:pt>
                <c:pt idx="2064">
                  <c:v>31.524658203</c:v>
                </c:pt>
                <c:pt idx="2065">
                  <c:v>31.53991699199999</c:v>
                </c:pt>
                <c:pt idx="2066">
                  <c:v>31.555175781</c:v>
                </c:pt>
                <c:pt idx="2067">
                  <c:v>31.57043457</c:v>
                </c:pt>
                <c:pt idx="2068">
                  <c:v>31.585693359</c:v>
                </c:pt>
                <c:pt idx="2069">
                  <c:v>31.600952148</c:v>
                </c:pt>
                <c:pt idx="2070">
                  <c:v>31.61621093799999</c:v>
                </c:pt>
                <c:pt idx="2071">
                  <c:v>31.631469727</c:v>
                </c:pt>
                <c:pt idx="2072">
                  <c:v>31.646728516</c:v>
                </c:pt>
                <c:pt idx="2073">
                  <c:v>31.661987305</c:v>
                </c:pt>
                <c:pt idx="2074">
                  <c:v>31.677246094</c:v>
                </c:pt>
                <c:pt idx="2075">
                  <c:v>31.692504883</c:v>
                </c:pt>
                <c:pt idx="2076">
                  <c:v>31.707763672</c:v>
                </c:pt>
                <c:pt idx="2077">
                  <c:v>31.723022461</c:v>
                </c:pt>
                <c:pt idx="2078">
                  <c:v>31.73828125</c:v>
                </c:pt>
                <c:pt idx="2079">
                  <c:v>31.753540039</c:v>
                </c:pt>
                <c:pt idx="2080">
                  <c:v>31.768798828</c:v>
                </c:pt>
                <c:pt idx="2081">
                  <c:v>31.78405761699999</c:v>
                </c:pt>
                <c:pt idx="2082">
                  <c:v>31.799316406</c:v>
                </c:pt>
                <c:pt idx="2083">
                  <c:v>31.814575195</c:v>
                </c:pt>
                <c:pt idx="2084">
                  <c:v>31.829833984</c:v>
                </c:pt>
                <c:pt idx="2085">
                  <c:v>31.845092773</c:v>
                </c:pt>
                <c:pt idx="2086">
                  <c:v>31.86035156299999</c:v>
                </c:pt>
                <c:pt idx="2087">
                  <c:v>31.875610352</c:v>
                </c:pt>
                <c:pt idx="2088">
                  <c:v>31.890869141</c:v>
                </c:pt>
                <c:pt idx="2089">
                  <c:v>31.90612793</c:v>
                </c:pt>
                <c:pt idx="2090">
                  <c:v>31.921386719</c:v>
                </c:pt>
                <c:pt idx="2091">
                  <c:v>31.936645508</c:v>
                </c:pt>
                <c:pt idx="2092">
                  <c:v>31.951904297</c:v>
                </c:pt>
                <c:pt idx="2093">
                  <c:v>31.967163086</c:v>
                </c:pt>
                <c:pt idx="2094">
                  <c:v>31.98242187499997</c:v>
                </c:pt>
                <c:pt idx="2095">
                  <c:v>31.997680664</c:v>
                </c:pt>
                <c:pt idx="2096">
                  <c:v>32.012939453</c:v>
                </c:pt>
                <c:pt idx="2097">
                  <c:v>32.028198242</c:v>
                </c:pt>
                <c:pt idx="2098">
                  <c:v>32.043457031</c:v>
                </c:pt>
                <c:pt idx="2099">
                  <c:v>32.05871582</c:v>
                </c:pt>
                <c:pt idx="2100">
                  <c:v>32.073974609</c:v>
                </c:pt>
                <c:pt idx="2101">
                  <c:v>32.089233398</c:v>
                </c:pt>
                <c:pt idx="2102">
                  <c:v>32.104492188</c:v>
                </c:pt>
                <c:pt idx="2103">
                  <c:v>32.119750977</c:v>
                </c:pt>
                <c:pt idx="2104">
                  <c:v>32.135009766</c:v>
                </c:pt>
                <c:pt idx="2105">
                  <c:v>32.15026855499999</c:v>
                </c:pt>
                <c:pt idx="2106">
                  <c:v>32.165527344</c:v>
                </c:pt>
                <c:pt idx="2107">
                  <c:v>32.18078613300001</c:v>
                </c:pt>
                <c:pt idx="2108">
                  <c:v>32.196044922</c:v>
                </c:pt>
                <c:pt idx="2109">
                  <c:v>32.21130371100001</c:v>
                </c:pt>
                <c:pt idx="2110">
                  <c:v>32.2265625</c:v>
                </c:pt>
                <c:pt idx="2111">
                  <c:v>32.241821289</c:v>
                </c:pt>
                <c:pt idx="2112">
                  <c:v>32.25708007799998</c:v>
                </c:pt>
                <c:pt idx="2113">
                  <c:v>32.272338867</c:v>
                </c:pt>
                <c:pt idx="2114">
                  <c:v>32.287597656</c:v>
                </c:pt>
                <c:pt idx="2115">
                  <c:v>32.302856445</c:v>
                </c:pt>
                <c:pt idx="2116">
                  <c:v>32.318115234</c:v>
                </c:pt>
                <c:pt idx="2117">
                  <c:v>32.333374023</c:v>
                </c:pt>
                <c:pt idx="2118">
                  <c:v>32.348632813</c:v>
                </c:pt>
                <c:pt idx="2119">
                  <c:v>32.363891602</c:v>
                </c:pt>
                <c:pt idx="2120">
                  <c:v>32.379150391</c:v>
                </c:pt>
                <c:pt idx="2121">
                  <c:v>32.39440918</c:v>
                </c:pt>
                <c:pt idx="2122">
                  <c:v>32.409667969</c:v>
                </c:pt>
                <c:pt idx="2123">
                  <c:v>32.424926758</c:v>
                </c:pt>
                <c:pt idx="2124">
                  <c:v>32.44018554700001</c:v>
                </c:pt>
                <c:pt idx="2125">
                  <c:v>32.455444336</c:v>
                </c:pt>
                <c:pt idx="2126">
                  <c:v>32.470703125</c:v>
                </c:pt>
                <c:pt idx="2127">
                  <c:v>32.485961914</c:v>
                </c:pt>
                <c:pt idx="2128">
                  <c:v>32.501220703</c:v>
                </c:pt>
                <c:pt idx="2129">
                  <c:v>32.51647949199998</c:v>
                </c:pt>
                <c:pt idx="2130">
                  <c:v>32.531738281</c:v>
                </c:pt>
                <c:pt idx="2131">
                  <c:v>32.54699707</c:v>
                </c:pt>
                <c:pt idx="2132">
                  <c:v>32.56225585900001</c:v>
                </c:pt>
                <c:pt idx="2133">
                  <c:v>32.577514648</c:v>
                </c:pt>
                <c:pt idx="2134">
                  <c:v>32.592773438</c:v>
                </c:pt>
                <c:pt idx="2135">
                  <c:v>32.608032227</c:v>
                </c:pt>
                <c:pt idx="2136">
                  <c:v>32.623291016</c:v>
                </c:pt>
                <c:pt idx="2137">
                  <c:v>32.63854980500001</c:v>
                </c:pt>
                <c:pt idx="2138">
                  <c:v>32.653808594</c:v>
                </c:pt>
                <c:pt idx="2139">
                  <c:v>32.66906738300001</c:v>
                </c:pt>
                <c:pt idx="2140">
                  <c:v>32.684326172</c:v>
                </c:pt>
                <c:pt idx="2141">
                  <c:v>32.69958496100001</c:v>
                </c:pt>
                <c:pt idx="2142">
                  <c:v>32.71484375</c:v>
                </c:pt>
                <c:pt idx="2143">
                  <c:v>32.730102539</c:v>
                </c:pt>
                <c:pt idx="2144">
                  <c:v>32.745361328</c:v>
                </c:pt>
                <c:pt idx="2145">
                  <c:v>32.760620117</c:v>
                </c:pt>
                <c:pt idx="2146">
                  <c:v>32.775878906</c:v>
                </c:pt>
                <c:pt idx="2147">
                  <c:v>32.791137695</c:v>
                </c:pt>
                <c:pt idx="2148">
                  <c:v>32.806396484</c:v>
                </c:pt>
                <c:pt idx="2149">
                  <c:v>32.821655273</c:v>
                </c:pt>
                <c:pt idx="2150">
                  <c:v>32.836914063</c:v>
                </c:pt>
                <c:pt idx="2151">
                  <c:v>32.852172852</c:v>
                </c:pt>
                <c:pt idx="2152">
                  <c:v>32.867431641</c:v>
                </c:pt>
                <c:pt idx="2153">
                  <c:v>32.88269043</c:v>
                </c:pt>
                <c:pt idx="2154">
                  <c:v>32.897949219</c:v>
                </c:pt>
                <c:pt idx="2155">
                  <c:v>32.913208008</c:v>
                </c:pt>
                <c:pt idx="2156">
                  <c:v>32.92846679700001</c:v>
                </c:pt>
                <c:pt idx="2157">
                  <c:v>32.943725586</c:v>
                </c:pt>
                <c:pt idx="2158">
                  <c:v>32.958984375</c:v>
                </c:pt>
                <c:pt idx="2159">
                  <c:v>32.97424316399998</c:v>
                </c:pt>
                <c:pt idx="2160">
                  <c:v>32.989501953</c:v>
                </c:pt>
                <c:pt idx="2161">
                  <c:v>33.004760742</c:v>
                </c:pt>
                <c:pt idx="2162">
                  <c:v>33.020019531</c:v>
                </c:pt>
                <c:pt idx="2163">
                  <c:v>33.03527832</c:v>
                </c:pt>
                <c:pt idx="2164">
                  <c:v>33.050537109</c:v>
                </c:pt>
                <c:pt idx="2165">
                  <c:v>33.065795898</c:v>
                </c:pt>
                <c:pt idx="2166">
                  <c:v>33.08105468799998</c:v>
                </c:pt>
                <c:pt idx="2167">
                  <c:v>33.096313477</c:v>
                </c:pt>
                <c:pt idx="2168">
                  <c:v>33.111572266</c:v>
                </c:pt>
                <c:pt idx="2169">
                  <c:v>33.126831055</c:v>
                </c:pt>
                <c:pt idx="2170">
                  <c:v>33.142089844</c:v>
                </c:pt>
                <c:pt idx="2171">
                  <c:v>33.15734863300001</c:v>
                </c:pt>
                <c:pt idx="2172">
                  <c:v>33.172607422</c:v>
                </c:pt>
                <c:pt idx="2173">
                  <c:v>33.187866211</c:v>
                </c:pt>
                <c:pt idx="2174">
                  <c:v>33.203125</c:v>
                </c:pt>
                <c:pt idx="2175">
                  <c:v>33.218383789</c:v>
                </c:pt>
                <c:pt idx="2176">
                  <c:v>33.233642578</c:v>
                </c:pt>
                <c:pt idx="2177">
                  <c:v>33.248901367</c:v>
                </c:pt>
                <c:pt idx="2178">
                  <c:v>33.264160156</c:v>
                </c:pt>
                <c:pt idx="2179">
                  <c:v>33.279418945</c:v>
                </c:pt>
                <c:pt idx="2180">
                  <c:v>33.294677734</c:v>
                </c:pt>
                <c:pt idx="2181">
                  <c:v>33.309936523</c:v>
                </c:pt>
                <c:pt idx="2182">
                  <c:v>33.325195313</c:v>
                </c:pt>
                <c:pt idx="2183">
                  <c:v>33.340454102</c:v>
                </c:pt>
                <c:pt idx="2184">
                  <c:v>33.355712891</c:v>
                </c:pt>
                <c:pt idx="2185">
                  <c:v>33.37097168</c:v>
                </c:pt>
                <c:pt idx="2186">
                  <c:v>33.386230469</c:v>
                </c:pt>
                <c:pt idx="2187">
                  <c:v>33.40148925799997</c:v>
                </c:pt>
                <c:pt idx="2188">
                  <c:v>33.41674804700001</c:v>
                </c:pt>
                <c:pt idx="2189">
                  <c:v>33.432006836</c:v>
                </c:pt>
                <c:pt idx="2190">
                  <c:v>33.447265625</c:v>
                </c:pt>
                <c:pt idx="2191">
                  <c:v>33.462524414</c:v>
                </c:pt>
                <c:pt idx="2192">
                  <c:v>33.477783203</c:v>
                </c:pt>
                <c:pt idx="2193">
                  <c:v>33.493041992</c:v>
                </c:pt>
                <c:pt idx="2194">
                  <c:v>33.508300781</c:v>
                </c:pt>
                <c:pt idx="2195">
                  <c:v>33.52355957</c:v>
                </c:pt>
                <c:pt idx="2196">
                  <c:v>33.53881835900001</c:v>
                </c:pt>
                <c:pt idx="2197">
                  <c:v>33.554077148</c:v>
                </c:pt>
                <c:pt idx="2198">
                  <c:v>33.569335938</c:v>
                </c:pt>
                <c:pt idx="2199">
                  <c:v>33.584594727</c:v>
                </c:pt>
                <c:pt idx="2200">
                  <c:v>33.599853516</c:v>
                </c:pt>
                <c:pt idx="2201">
                  <c:v>33.61511230500001</c:v>
                </c:pt>
                <c:pt idx="2202">
                  <c:v>33.630371094</c:v>
                </c:pt>
                <c:pt idx="2203">
                  <c:v>33.64562988300001</c:v>
                </c:pt>
                <c:pt idx="2204">
                  <c:v>33.660888672</c:v>
                </c:pt>
                <c:pt idx="2205">
                  <c:v>33.676147461</c:v>
                </c:pt>
                <c:pt idx="2206">
                  <c:v>33.69140625</c:v>
                </c:pt>
                <c:pt idx="2207">
                  <c:v>33.706665039</c:v>
                </c:pt>
                <c:pt idx="2208">
                  <c:v>33.721923828</c:v>
                </c:pt>
                <c:pt idx="2209">
                  <c:v>33.737182617</c:v>
                </c:pt>
                <c:pt idx="2210">
                  <c:v>33.752441406</c:v>
                </c:pt>
                <c:pt idx="2211">
                  <c:v>33.767700195</c:v>
                </c:pt>
                <c:pt idx="2212">
                  <c:v>33.782958984</c:v>
                </c:pt>
                <c:pt idx="2213">
                  <c:v>33.79821777300001</c:v>
                </c:pt>
                <c:pt idx="2214">
                  <c:v>33.81347656299998</c:v>
                </c:pt>
                <c:pt idx="2215">
                  <c:v>33.828735352</c:v>
                </c:pt>
                <c:pt idx="2216">
                  <c:v>33.843994141</c:v>
                </c:pt>
                <c:pt idx="2217">
                  <c:v>33.85925293</c:v>
                </c:pt>
                <c:pt idx="2218">
                  <c:v>33.874511719</c:v>
                </c:pt>
                <c:pt idx="2219">
                  <c:v>33.889770508</c:v>
                </c:pt>
                <c:pt idx="2220">
                  <c:v>33.90502929700001</c:v>
                </c:pt>
                <c:pt idx="2221">
                  <c:v>33.920288086</c:v>
                </c:pt>
                <c:pt idx="2222">
                  <c:v>33.935546875</c:v>
                </c:pt>
                <c:pt idx="2223">
                  <c:v>33.95080566399998</c:v>
                </c:pt>
                <c:pt idx="2224">
                  <c:v>33.96606445299998</c:v>
                </c:pt>
                <c:pt idx="2225">
                  <c:v>33.981323242</c:v>
                </c:pt>
                <c:pt idx="2226">
                  <c:v>33.996582031</c:v>
                </c:pt>
                <c:pt idx="2227">
                  <c:v>34.01184082</c:v>
                </c:pt>
                <c:pt idx="2228">
                  <c:v>34.027099609</c:v>
                </c:pt>
                <c:pt idx="2229">
                  <c:v>34.042358398</c:v>
                </c:pt>
                <c:pt idx="2230">
                  <c:v>34.05761718799998</c:v>
                </c:pt>
                <c:pt idx="2231">
                  <c:v>34.072875977</c:v>
                </c:pt>
                <c:pt idx="2232">
                  <c:v>34.088134766</c:v>
                </c:pt>
                <c:pt idx="2233">
                  <c:v>34.103393555</c:v>
                </c:pt>
                <c:pt idx="2234">
                  <c:v>34.118652344</c:v>
                </c:pt>
                <c:pt idx="2235">
                  <c:v>34.13391113300001</c:v>
                </c:pt>
                <c:pt idx="2236">
                  <c:v>34.149169922</c:v>
                </c:pt>
                <c:pt idx="2237">
                  <c:v>34.16442871100001</c:v>
                </c:pt>
                <c:pt idx="2238">
                  <c:v>34.17968749999999</c:v>
                </c:pt>
                <c:pt idx="2239">
                  <c:v>34.194946289</c:v>
                </c:pt>
                <c:pt idx="2240">
                  <c:v>34.210205078</c:v>
                </c:pt>
                <c:pt idx="2241">
                  <c:v>34.225463867</c:v>
                </c:pt>
                <c:pt idx="2242">
                  <c:v>34.240722656</c:v>
                </c:pt>
                <c:pt idx="2243">
                  <c:v>34.255981445</c:v>
                </c:pt>
                <c:pt idx="2244">
                  <c:v>34.271240234</c:v>
                </c:pt>
                <c:pt idx="2245">
                  <c:v>34.286499023</c:v>
                </c:pt>
                <c:pt idx="2246">
                  <c:v>34.301757813</c:v>
                </c:pt>
                <c:pt idx="2247">
                  <c:v>34.317016602</c:v>
                </c:pt>
                <c:pt idx="2248">
                  <c:v>34.332275391</c:v>
                </c:pt>
                <c:pt idx="2249">
                  <c:v>34.34753418</c:v>
                </c:pt>
                <c:pt idx="2250">
                  <c:v>34.36279296900001</c:v>
                </c:pt>
                <c:pt idx="2251">
                  <c:v>34.378051758</c:v>
                </c:pt>
                <c:pt idx="2252">
                  <c:v>34.39331054700001</c:v>
                </c:pt>
                <c:pt idx="2253">
                  <c:v>34.408569336</c:v>
                </c:pt>
                <c:pt idx="2254">
                  <c:v>34.423828125</c:v>
                </c:pt>
                <c:pt idx="2255">
                  <c:v>34.439086914</c:v>
                </c:pt>
                <c:pt idx="2256">
                  <c:v>34.454345703</c:v>
                </c:pt>
                <c:pt idx="2257">
                  <c:v>34.46960449199998</c:v>
                </c:pt>
                <c:pt idx="2258">
                  <c:v>34.48486328099998</c:v>
                </c:pt>
                <c:pt idx="2259">
                  <c:v>34.50012207</c:v>
                </c:pt>
                <c:pt idx="2260">
                  <c:v>34.515380859</c:v>
                </c:pt>
                <c:pt idx="2261">
                  <c:v>34.530639648</c:v>
                </c:pt>
                <c:pt idx="2262">
                  <c:v>34.545898438</c:v>
                </c:pt>
                <c:pt idx="2263">
                  <c:v>34.561157227</c:v>
                </c:pt>
                <c:pt idx="2264">
                  <c:v>34.576416016</c:v>
                </c:pt>
                <c:pt idx="2265">
                  <c:v>34.591674805</c:v>
                </c:pt>
                <c:pt idx="2266">
                  <c:v>34.606933594</c:v>
                </c:pt>
                <c:pt idx="2267">
                  <c:v>34.62219238300001</c:v>
                </c:pt>
                <c:pt idx="2268">
                  <c:v>34.637451172</c:v>
                </c:pt>
                <c:pt idx="2269">
                  <c:v>34.65270996100001</c:v>
                </c:pt>
                <c:pt idx="2270">
                  <c:v>34.66796875</c:v>
                </c:pt>
                <c:pt idx="2271">
                  <c:v>34.683227539</c:v>
                </c:pt>
                <c:pt idx="2272">
                  <c:v>34.698486328</c:v>
                </c:pt>
                <c:pt idx="2273">
                  <c:v>34.713745117</c:v>
                </c:pt>
                <c:pt idx="2274">
                  <c:v>34.729003906</c:v>
                </c:pt>
                <c:pt idx="2275">
                  <c:v>34.744262695</c:v>
                </c:pt>
                <c:pt idx="2276">
                  <c:v>34.759521484</c:v>
                </c:pt>
                <c:pt idx="2277">
                  <c:v>34.774780273</c:v>
                </c:pt>
                <c:pt idx="2278">
                  <c:v>34.790039063</c:v>
                </c:pt>
                <c:pt idx="2279">
                  <c:v>34.805297852</c:v>
                </c:pt>
                <c:pt idx="2280">
                  <c:v>34.820556641</c:v>
                </c:pt>
                <c:pt idx="2281">
                  <c:v>34.83581543</c:v>
                </c:pt>
                <c:pt idx="2282">
                  <c:v>34.851074219</c:v>
                </c:pt>
                <c:pt idx="2283">
                  <c:v>34.866333008</c:v>
                </c:pt>
                <c:pt idx="2284">
                  <c:v>34.881591797</c:v>
                </c:pt>
                <c:pt idx="2285">
                  <c:v>34.896850586</c:v>
                </c:pt>
                <c:pt idx="2286">
                  <c:v>34.912109375</c:v>
                </c:pt>
                <c:pt idx="2287">
                  <c:v>34.927368164</c:v>
                </c:pt>
                <c:pt idx="2288">
                  <c:v>34.942626953</c:v>
                </c:pt>
                <c:pt idx="2289">
                  <c:v>34.95788574199998</c:v>
                </c:pt>
                <c:pt idx="2290">
                  <c:v>34.973144531</c:v>
                </c:pt>
                <c:pt idx="2291">
                  <c:v>34.98840332</c:v>
                </c:pt>
                <c:pt idx="2292">
                  <c:v>35.003662109</c:v>
                </c:pt>
                <c:pt idx="2293">
                  <c:v>35.018920898</c:v>
                </c:pt>
                <c:pt idx="2294">
                  <c:v>35.034179688</c:v>
                </c:pt>
                <c:pt idx="2295">
                  <c:v>35.049438477</c:v>
                </c:pt>
                <c:pt idx="2296">
                  <c:v>35.064697266</c:v>
                </c:pt>
                <c:pt idx="2297">
                  <c:v>35.079956055</c:v>
                </c:pt>
                <c:pt idx="2298">
                  <c:v>35.095214844</c:v>
                </c:pt>
                <c:pt idx="2299">
                  <c:v>35.11047363300001</c:v>
                </c:pt>
                <c:pt idx="2300">
                  <c:v>35.125732422</c:v>
                </c:pt>
                <c:pt idx="2301">
                  <c:v>35.14099121100001</c:v>
                </c:pt>
                <c:pt idx="2302">
                  <c:v>35.15625</c:v>
                </c:pt>
                <c:pt idx="2303">
                  <c:v>35.171508789</c:v>
                </c:pt>
                <c:pt idx="2304">
                  <c:v>35.18676757799998</c:v>
                </c:pt>
                <c:pt idx="2305">
                  <c:v>35.202026367</c:v>
                </c:pt>
                <c:pt idx="2306">
                  <c:v>35.217285156</c:v>
                </c:pt>
                <c:pt idx="2307">
                  <c:v>35.232543945</c:v>
                </c:pt>
                <c:pt idx="2308">
                  <c:v>35.247802734</c:v>
                </c:pt>
                <c:pt idx="2309">
                  <c:v>35.263061523</c:v>
                </c:pt>
                <c:pt idx="2310">
                  <c:v>35.278320313</c:v>
                </c:pt>
                <c:pt idx="2311">
                  <c:v>35.293579102</c:v>
                </c:pt>
                <c:pt idx="2312">
                  <c:v>35.308837891</c:v>
                </c:pt>
                <c:pt idx="2313">
                  <c:v>35.32409668</c:v>
                </c:pt>
                <c:pt idx="2314">
                  <c:v>35.339355469</c:v>
                </c:pt>
                <c:pt idx="2315">
                  <c:v>35.35461425799997</c:v>
                </c:pt>
                <c:pt idx="2316">
                  <c:v>35.36987304700001</c:v>
                </c:pt>
                <c:pt idx="2317">
                  <c:v>35.385131836</c:v>
                </c:pt>
                <c:pt idx="2318">
                  <c:v>35.400390625</c:v>
                </c:pt>
                <c:pt idx="2319">
                  <c:v>35.41564941399998</c:v>
                </c:pt>
                <c:pt idx="2320">
                  <c:v>35.430908203</c:v>
                </c:pt>
                <c:pt idx="2321">
                  <c:v>35.446166992</c:v>
                </c:pt>
                <c:pt idx="2322">
                  <c:v>35.461425781</c:v>
                </c:pt>
                <c:pt idx="2323">
                  <c:v>35.47668456999997</c:v>
                </c:pt>
                <c:pt idx="2324">
                  <c:v>35.491943359</c:v>
                </c:pt>
                <c:pt idx="2325">
                  <c:v>35.507202148</c:v>
                </c:pt>
                <c:pt idx="2326">
                  <c:v>35.522460938</c:v>
                </c:pt>
                <c:pt idx="2327">
                  <c:v>35.537719727</c:v>
                </c:pt>
                <c:pt idx="2328">
                  <c:v>35.552978516</c:v>
                </c:pt>
                <c:pt idx="2329">
                  <c:v>35.56823730500001</c:v>
                </c:pt>
                <c:pt idx="2330">
                  <c:v>35.583496094</c:v>
                </c:pt>
                <c:pt idx="2331">
                  <c:v>35.59875488300001</c:v>
                </c:pt>
                <c:pt idx="2332">
                  <c:v>35.614013672</c:v>
                </c:pt>
                <c:pt idx="2333">
                  <c:v>35.62927246100001</c:v>
                </c:pt>
                <c:pt idx="2334">
                  <c:v>35.64453125</c:v>
                </c:pt>
                <c:pt idx="2335">
                  <c:v>35.659790039</c:v>
                </c:pt>
                <c:pt idx="2336">
                  <c:v>35.675048828</c:v>
                </c:pt>
                <c:pt idx="2337">
                  <c:v>35.690307617</c:v>
                </c:pt>
                <c:pt idx="2338">
                  <c:v>35.705566406</c:v>
                </c:pt>
                <c:pt idx="2339">
                  <c:v>35.720825195</c:v>
                </c:pt>
                <c:pt idx="2340">
                  <c:v>35.736083984</c:v>
                </c:pt>
                <c:pt idx="2341">
                  <c:v>35.751342773</c:v>
                </c:pt>
                <c:pt idx="2342">
                  <c:v>35.766601563</c:v>
                </c:pt>
                <c:pt idx="2343">
                  <c:v>35.781860352</c:v>
                </c:pt>
                <c:pt idx="2344">
                  <c:v>35.797119141</c:v>
                </c:pt>
                <c:pt idx="2345">
                  <c:v>35.81237793</c:v>
                </c:pt>
                <c:pt idx="2346">
                  <c:v>35.827636719</c:v>
                </c:pt>
                <c:pt idx="2347">
                  <c:v>35.842895508</c:v>
                </c:pt>
                <c:pt idx="2348">
                  <c:v>35.85815429700001</c:v>
                </c:pt>
                <c:pt idx="2349">
                  <c:v>35.873413086</c:v>
                </c:pt>
                <c:pt idx="2350">
                  <c:v>35.888671875</c:v>
                </c:pt>
                <c:pt idx="2351">
                  <c:v>35.903930664</c:v>
                </c:pt>
                <c:pt idx="2352">
                  <c:v>35.91918945299998</c:v>
                </c:pt>
                <c:pt idx="2353">
                  <c:v>35.934448242</c:v>
                </c:pt>
                <c:pt idx="2354">
                  <c:v>35.949707031</c:v>
                </c:pt>
                <c:pt idx="2355">
                  <c:v>35.96496582</c:v>
                </c:pt>
                <c:pt idx="2356">
                  <c:v>35.98022460899999</c:v>
                </c:pt>
                <c:pt idx="2357">
                  <c:v>35.995483398</c:v>
                </c:pt>
                <c:pt idx="2358">
                  <c:v>36.010742188</c:v>
                </c:pt>
                <c:pt idx="2359">
                  <c:v>36.026000977</c:v>
                </c:pt>
                <c:pt idx="2360">
                  <c:v>36.041259766</c:v>
                </c:pt>
                <c:pt idx="2361">
                  <c:v>36.056518555</c:v>
                </c:pt>
                <c:pt idx="2362">
                  <c:v>36.071777344</c:v>
                </c:pt>
                <c:pt idx="2363">
                  <c:v>36.08703613300001</c:v>
                </c:pt>
                <c:pt idx="2364">
                  <c:v>36.102294922</c:v>
                </c:pt>
                <c:pt idx="2365">
                  <c:v>36.11755371100001</c:v>
                </c:pt>
                <c:pt idx="2366">
                  <c:v>36.1328125</c:v>
                </c:pt>
                <c:pt idx="2367">
                  <c:v>36.148071289</c:v>
                </c:pt>
                <c:pt idx="2368">
                  <c:v>36.163330078</c:v>
                </c:pt>
                <c:pt idx="2369">
                  <c:v>36.178588867</c:v>
                </c:pt>
                <c:pt idx="2370">
                  <c:v>36.193847656</c:v>
                </c:pt>
                <c:pt idx="2371">
                  <c:v>36.209106445</c:v>
                </c:pt>
                <c:pt idx="2372">
                  <c:v>36.224365234</c:v>
                </c:pt>
                <c:pt idx="2373">
                  <c:v>36.239624023</c:v>
                </c:pt>
                <c:pt idx="2374">
                  <c:v>36.254882813</c:v>
                </c:pt>
                <c:pt idx="2375">
                  <c:v>36.270141602</c:v>
                </c:pt>
                <c:pt idx="2376">
                  <c:v>36.285400391</c:v>
                </c:pt>
                <c:pt idx="2377">
                  <c:v>36.30065918</c:v>
                </c:pt>
                <c:pt idx="2378">
                  <c:v>36.315917969</c:v>
                </c:pt>
                <c:pt idx="2379">
                  <c:v>36.331176758</c:v>
                </c:pt>
                <c:pt idx="2380">
                  <c:v>36.34643554700001</c:v>
                </c:pt>
                <c:pt idx="2381">
                  <c:v>36.361694336</c:v>
                </c:pt>
                <c:pt idx="2382">
                  <c:v>36.376953125</c:v>
                </c:pt>
                <c:pt idx="2383">
                  <c:v>36.392211914</c:v>
                </c:pt>
                <c:pt idx="2384">
                  <c:v>36.407470703</c:v>
                </c:pt>
                <c:pt idx="2385">
                  <c:v>36.422729492</c:v>
                </c:pt>
                <c:pt idx="2386">
                  <c:v>36.437988281</c:v>
                </c:pt>
                <c:pt idx="2387">
                  <c:v>36.45324706999997</c:v>
                </c:pt>
                <c:pt idx="2388">
                  <c:v>36.46850585900001</c:v>
                </c:pt>
                <c:pt idx="2389">
                  <c:v>36.483764648</c:v>
                </c:pt>
                <c:pt idx="2390">
                  <c:v>36.499023438</c:v>
                </c:pt>
                <c:pt idx="2391">
                  <c:v>36.514282227</c:v>
                </c:pt>
                <c:pt idx="2392">
                  <c:v>36.529541016</c:v>
                </c:pt>
                <c:pt idx="2393">
                  <c:v>36.544799805</c:v>
                </c:pt>
                <c:pt idx="2394">
                  <c:v>36.560058594</c:v>
                </c:pt>
                <c:pt idx="2395">
                  <c:v>36.57531738300001</c:v>
                </c:pt>
                <c:pt idx="2396">
                  <c:v>36.590576172</c:v>
                </c:pt>
                <c:pt idx="2397">
                  <c:v>36.60583496100001</c:v>
                </c:pt>
                <c:pt idx="2398">
                  <c:v>36.62109375</c:v>
                </c:pt>
                <c:pt idx="2399">
                  <c:v>36.636352539</c:v>
                </c:pt>
                <c:pt idx="2400">
                  <c:v>36.651611328</c:v>
                </c:pt>
                <c:pt idx="2401">
                  <c:v>36.666870117</c:v>
                </c:pt>
                <c:pt idx="2402">
                  <c:v>36.682128906</c:v>
                </c:pt>
                <c:pt idx="2403">
                  <c:v>36.697387695</c:v>
                </c:pt>
                <c:pt idx="2404">
                  <c:v>36.712646484</c:v>
                </c:pt>
                <c:pt idx="2405">
                  <c:v>36.72790527300001</c:v>
                </c:pt>
                <c:pt idx="2406">
                  <c:v>36.743164063</c:v>
                </c:pt>
                <c:pt idx="2407">
                  <c:v>36.758422852</c:v>
                </c:pt>
                <c:pt idx="2408">
                  <c:v>36.773681641</c:v>
                </c:pt>
                <c:pt idx="2409">
                  <c:v>36.78894043</c:v>
                </c:pt>
                <c:pt idx="2410">
                  <c:v>36.804199219</c:v>
                </c:pt>
                <c:pt idx="2411">
                  <c:v>36.819458008</c:v>
                </c:pt>
                <c:pt idx="2412">
                  <c:v>36.83471679700001</c:v>
                </c:pt>
                <c:pt idx="2413">
                  <c:v>36.849975586</c:v>
                </c:pt>
                <c:pt idx="2414">
                  <c:v>36.865234375</c:v>
                </c:pt>
                <c:pt idx="2415">
                  <c:v>36.88049316399998</c:v>
                </c:pt>
                <c:pt idx="2416">
                  <c:v>36.895751953</c:v>
                </c:pt>
                <c:pt idx="2417">
                  <c:v>36.911010742</c:v>
                </c:pt>
                <c:pt idx="2418">
                  <c:v>36.926269531</c:v>
                </c:pt>
                <c:pt idx="2419">
                  <c:v>36.94152832</c:v>
                </c:pt>
                <c:pt idx="2420">
                  <c:v>36.95678710899999</c:v>
                </c:pt>
                <c:pt idx="2421">
                  <c:v>36.972045898</c:v>
                </c:pt>
                <c:pt idx="2422">
                  <c:v>36.98730468799998</c:v>
                </c:pt>
                <c:pt idx="2423">
                  <c:v>37.002563477</c:v>
                </c:pt>
                <c:pt idx="2424">
                  <c:v>37.017822266</c:v>
                </c:pt>
                <c:pt idx="2425">
                  <c:v>37.03308105499999</c:v>
                </c:pt>
                <c:pt idx="2426">
                  <c:v>37.048339844</c:v>
                </c:pt>
                <c:pt idx="2427">
                  <c:v>37.06359863300001</c:v>
                </c:pt>
                <c:pt idx="2428">
                  <c:v>37.078857422</c:v>
                </c:pt>
                <c:pt idx="2429">
                  <c:v>37.09411621100002</c:v>
                </c:pt>
                <c:pt idx="2430">
                  <c:v>37.109375</c:v>
                </c:pt>
                <c:pt idx="2431">
                  <c:v>37.124633789</c:v>
                </c:pt>
                <c:pt idx="2432">
                  <c:v>37.139892578</c:v>
                </c:pt>
                <c:pt idx="2433">
                  <c:v>37.155151367</c:v>
                </c:pt>
                <c:pt idx="2434">
                  <c:v>37.170410156</c:v>
                </c:pt>
                <c:pt idx="2435">
                  <c:v>37.185668945</c:v>
                </c:pt>
                <c:pt idx="2436">
                  <c:v>37.200927734</c:v>
                </c:pt>
                <c:pt idx="2437">
                  <c:v>37.216186523</c:v>
                </c:pt>
                <c:pt idx="2438">
                  <c:v>37.231445313</c:v>
                </c:pt>
                <c:pt idx="2439">
                  <c:v>37.246704102</c:v>
                </c:pt>
                <c:pt idx="2440">
                  <c:v>37.261962891</c:v>
                </c:pt>
                <c:pt idx="2441">
                  <c:v>37.27722168</c:v>
                </c:pt>
                <c:pt idx="2442">
                  <c:v>37.292480469</c:v>
                </c:pt>
                <c:pt idx="2443">
                  <c:v>37.307739258</c:v>
                </c:pt>
                <c:pt idx="2444">
                  <c:v>37.32299804700001</c:v>
                </c:pt>
                <c:pt idx="2445">
                  <c:v>37.338256836</c:v>
                </c:pt>
                <c:pt idx="2446">
                  <c:v>37.353515625</c:v>
                </c:pt>
                <c:pt idx="2447">
                  <c:v>37.368774414</c:v>
                </c:pt>
                <c:pt idx="2448">
                  <c:v>37.384033203</c:v>
                </c:pt>
                <c:pt idx="2449">
                  <c:v>37.399291992</c:v>
                </c:pt>
                <c:pt idx="2450">
                  <c:v>37.414550781</c:v>
                </c:pt>
                <c:pt idx="2451">
                  <c:v>37.42980957</c:v>
                </c:pt>
                <c:pt idx="2452">
                  <c:v>37.445068359</c:v>
                </c:pt>
                <c:pt idx="2453">
                  <c:v>37.460327148</c:v>
                </c:pt>
                <c:pt idx="2454">
                  <c:v>37.475585938</c:v>
                </c:pt>
                <c:pt idx="2455">
                  <c:v>37.490844727</c:v>
                </c:pt>
                <c:pt idx="2456">
                  <c:v>37.506103516</c:v>
                </c:pt>
                <c:pt idx="2457">
                  <c:v>37.52136230500001</c:v>
                </c:pt>
                <c:pt idx="2458">
                  <c:v>37.536621094</c:v>
                </c:pt>
                <c:pt idx="2459">
                  <c:v>37.551879883</c:v>
                </c:pt>
                <c:pt idx="2460">
                  <c:v>37.567138672</c:v>
                </c:pt>
                <c:pt idx="2461">
                  <c:v>37.582397461</c:v>
                </c:pt>
                <c:pt idx="2462">
                  <c:v>37.59765625</c:v>
                </c:pt>
                <c:pt idx="2463">
                  <c:v>37.612915039</c:v>
                </c:pt>
                <c:pt idx="2464">
                  <c:v>37.628173828</c:v>
                </c:pt>
                <c:pt idx="2465">
                  <c:v>37.643432617</c:v>
                </c:pt>
                <c:pt idx="2466">
                  <c:v>37.658691406</c:v>
                </c:pt>
                <c:pt idx="2467">
                  <c:v>37.673950195</c:v>
                </c:pt>
                <c:pt idx="2468">
                  <c:v>37.689208984</c:v>
                </c:pt>
                <c:pt idx="2469">
                  <c:v>37.704467773</c:v>
                </c:pt>
                <c:pt idx="2470">
                  <c:v>37.719726563</c:v>
                </c:pt>
                <c:pt idx="2471">
                  <c:v>37.734985352</c:v>
                </c:pt>
                <c:pt idx="2472">
                  <c:v>37.750244141</c:v>
                </c:pt>
                <c:pt idx="2473">
                  <c:v>37.76550293</c:v>
                </c:pt>
                <c:pt idx="2474">
                  <c:v>37.780761719</c:v>
                </c:pt>
                <c:pt idx="2475">
                  <c:v>37.796020508</c:v>
                </c:pt>
                <c:pt idx="2476">
                  <c:v>37.811279297</c:v>
                </c:pt>
                <c:pt idx="2477">
                  <c:v>37.826538086</c:v>
                </c:pt>
                <c:pt idx="2478">
                  <c:v>37.841796875</c:v>
                </c:pt>
                <c:pt idx="2479">
                  <c:v>37.85705566399998</c:v>
                </c:pt>
                <c:pt idx="2480">
                  <c:v>37.872314453</c:v>
                </c:pt>
                <c:pt idx="2481">
                  <c:v>37.887573242</c:v>
                </c:pt>
                <c:pt idx="2482">
                  <c:v>37.902832031</c:v>
                </c:pt>
                <c:pt idx="2483">
                  <c:v>37.91809082</c:v>
                </c:pt>
                <c:pt idx="2484">
                  <c:v>37.933349609</c:v>
                </c:pt>
                <c:pt idx="2485">
                  <c:v>37.948608398</c:v>
                </c:pt>
                <c:pt idx="2486">
                  <c:v>37.96386718799998</c:v>
                </c:pt>
                <c:pt idx="2487">
                  <c:v>37.979125977</c:v>
                </c:pt>
                <c:pt idx="2488">
                  <c:v>37.994384766</c:v>
                </c:pt>
                <c:pt idx="2489">
                  <c:v>38.00964355499999</c:v>
                </c:pt>
                <c:pt idx="2490">
                  <c:v>38.024902344</c:v>
                </c:pt>
                <c:pt idx="2491">
                  <c:v>38.04016113300001</c:v>
                </c:pt>
                <c:pt idx="2492">
                  <c:v>38.055419922</c:v>
                </c:pt>
                <c:pt idx="2493">
                  <c:v>38.07067871100001</c:v>
                </c:pt>
                <c:pt idx="2494">
                  <c:v>38.0859375</c:v>
                </c:pt>
                <c:pt idx="2495">
                  <c:v>38.101196289</c:v>
                </c:pt>
                <c:pt idx="2496">
                  <c:v>38.116455078</c:v>
                </c:pt>
                <c:pt idx="2497">
                  <c:v>38.131713867</c:v>
                </c:pt>
                <c:pt idx="2498">
                  <c:v>38.146972656</c:v>
                </c:pt>
                <c:pt idx="2499">
                  <c:v>38.162231445</c:v>
                </c:pt>
                <c:pt idx="2500">
                  <c:v>38.177490234</c:v>
                </c:pt>
                <c:pt idx="2501">
                  <c:v>38.19274902300001</c:v>
                </c:pt>
                <c:pt idx="2502">
                  <c:v>38.208007813</c:v>
                </c:pt>
                <c:pt idx="2503">
                  <c:v>38.223266602</c:v>
                </c:pt>
                <c:pt idx="2504">
                  <c:v>38.238525391</c:v>
                </c:pt>
                <c:pt idx="2505">
                  <c:v>38.25378418</c:v>
                </c:pt>
                <c:pt idx="2506">
                  <c:v>38.26904296900001</c:v>
                </c:pt>
                <c:pt idx="2507">
                  <c:v>38.284301758</c:v>
                </c:pt>
                <c:pt idx="2508">
                  <c:v>38.29956054700001</c:v>
                </c:pt>
                <c:pt idx="2509">
                  <c:v>38.314819336</c:v>
                </c:pt>
                <c:pt idx="2510">
                  <c:v>38.330078125</c:v>
                </c:pt>
                <c:pt idx="2511">
                  <c:v>38.345336914</c:v>
                </c:pt>
                <c:pt idx="2512">
                  <c:v>38.360595703</c:v>
                </c:pt>
                <c:pt idx="2513">
                  <c:v>38.37585449199998</c:v>
                </c:pt>
                <c:pt idx="2514">
                  <c:v>38.391113281</c:v>
                </c:pt>
                <c:pt idx="2515">
                  <c:v>38.40637207</c:v>
                </c:pt>
                <c:pt idx="2516">
                  <c:v>38.421630859</c:v>
                </c:pt>
                <c:pt idx="2517">
                  <c:v>38.436889648</c:v>
                </c:pt>
                <c:pt idx="2518">
                  <c:v>38.452148438</c:v>
                </c:pt>
                <c:pt idx="2519">
                  <c:v>38.467407227</c:v>
                </c:pt>
                <c:pt idx="2520">
                  <c:v>38.482666016</c:v>
                </c:pt>
                <c:pt idx="2521">
                  <c:v>38.497924805</c:v>
                </c:pt>
                <c:pt idx="2522">
                  <c:v>38.513183594</c:v>
                </c:pt>
                <c:pt idx="2523">
                  <c:v>38.52844238300001</c:v>
                </c:pt>
                <c:pt idx="2524">
                  <c:v>38.543701172</c:v>
                </c:pt>
                <c:pt idx="2525">
                  <c:v>38.55895996100001</c:v>
                </c:pt>
                <c:pt idx="2526">
                  <c:v>38.57421875</c:v>
                </c:pt>
                <c:pt idx="2527">
                  <c:v>38.589477539</c:v>
                </c:pt>
                <c:pt idx="2528">
                  <c:v>38.604736328</c:v>
                </c:pt>
                <c:pt idx="2529">
                  <c:v>38.619995117</c:v>
                </c:pt>
                <c:pt idx="2530">
                  <c:v>38.635253906</c:v>
                </c:pt>
                <c:pt idx="2531">
                  <c:v>38.650512695</c:v>
                </c:pt>
                <c:pt idx="2532">
                  <c:v>38.665771484</c:v>
                </c:pt>
                <c:pt idx="2533">
                  <c:v>38.681030273</c:v>
                </c:pt>
                <c:pt idx="2534">
                  <c:v>38.696289063</c:v>
                </c:pt>
                <c:pt idx="2535">
                  <c:v>38.711547852</c:v>
                </c:pt>
                <c:pt idx="2536">
                  <c:v>38.726806641</c:v>
                </c:pt>
                <c:pt idx="2537">
                  <c:v>38.74206543</c:v>
                </c:pt>
                <c:pt idx="2538">
                  <c:v>38.757324219</c:v>
                </c:pt>
                <c:pt idx="2539">
                  <c:v>38.772583008</c:v>
                </c:pt>
                <c:pt idx="2540">
                  <c:v>38.787841797</c:v>
                </c:pt>
                <c:pt idx="2541">
                  <c:v>38.803100586</c:v>
                </c:pt>
                <c:pt idx="2542">
                  <c:v>38.818359375</c:v>
                </c:pt>
                <c:pt idx="2543">
                  <c:v>38.833618164</c:v>
                </c:pt>
                <c:pt idx="2544">
                  <c:v>38.848876953</c:v>
                </c:pt>
                <c:pt idx="2545">
                  <c:v>38.864135742</c:v>
                </c:pt>
                <c:pt idx="2546">
                  <c:v>38.879394531</c:v>
                </c:pt>
                <c:pt idx="2547">
                  <c:v>38.89465332</c:v>
                </c:pt>
                <c:pt idx="2548">
                  <c:v>38.90991210900001</c:v>
                </c:pt>
                <c:pt idx="2549">
                  <c:v>38.925170898</c:v>
                </c:pt>
                <c:pt idx="2550">
                  <c:v>38.94042968799998</c:v>
                </c:pt>
                <c:pt idx="2551">
                  <c:v>38.95568847699998</c:v>
                </c:pt>
                <c:pt idx="2552">
                  <c:v>38.970947266</c:v>
                </c:pt>
                <c:pt idx="2553">
                  <c:v>38.98620605499999</c:v>
                </c:pt>
                <c:pt idx="2554">
                  <c:v>39.001464844</c:v>
                </c:pt>
                <c:pt idx="2555">
                  <c:v>39.01672363300001</c:v>
                </c:pt>
                <c:pt idx="2556">
                  <c:v>39.031982422</c:v>
                </c:pt>
                <c:pt idx="2557">
                  <c:v>39.047241211</c:v>
                </c:pt>
                <c:pt idx="2558">
                  <c:v>39.0625</c:v>
                </c:pt>
                <c:pt idx="2559">
                  <c:v>39.077758789</c:v>
                </c:pt>
                <c:pt idx="2560">
                  <c:v>39.093017578</c:v>
                </c:pt>
                <c:pt idx="2561">
                  <c:v>39.108276367</c:v>
                </c:pt>
                <c:pt idx="2562">
                  <c:v>39.123535156</c:v>
                </c:pt>
                <c:pt idx="2563">
                  <c:v>39.138793945</c:v>
                </c:pt>
                <c:pt idx="2564">
                  <c:v>39.154052734</c:v>
                </c:pt>
                <c:pt idx="2565">
                  <c:v>39.16931152300001</c:v>
                </c:pt>
                <c:pt idx="2566">
                  <c:v>39.184570313</c:v>
                </c:pt>
                <c:pt idx="2567">
                  <c:v>39.199829102</c:v>
                </c:pt>
                <c:pt idx="2568">
                  <c:v>39.215087891</c:v>
                </c:pt>
                <c:pt idx="2569">
                  <c:v>39.23034668</c:v>
                </c:pt>
                <c:pt idx="2570">
                  <c:v>39.245605469</c:v>
                </c:pt>
                <c:pt idx="2571">
                  <c:v>39.260864258</c:v>
                </c:pt>
                <c:pt idx="2572">
                  <c:v>39.27612304700001</c:v>
                </c:pt>
                <c:pt idx="2573">
                  <c:v>39.291381836</c:v>
                </c:pt>
                <c:pt idx="2574">
                  <c:v>39.306640625</c:v>
                </c:pt>
                <c:pt idx="2575">
                  <c:v>39.32189941399998</c:v>
                </c:pt>
                <c:pt idx="2576">
                  <c:v>39.337158203</c:v>
                </c:pt>
                <c:pt idx="2577">
                  <c:v>39.352416992</c:v>
                </c:pt>
                <c:pt idx="2578">
                  <c:v>39.367675781</c:v>
                </c:pt>
                <c:pt idx="2579">
                  <c:v>39.38293457</c:v>
                </c:pt>
                <c:pt idx="2580">
                  <c:v>39.39819335900001</c:v>
                </c:pt>
                <c:pt idx="2581">
                  <c:v>39.413452148</c:v>
                </c:pt>
                <c:pt idx="2582">
                  <c:v>39.428710938</c:v>
                </c:pt>
                <c:pt idx="2583">
                  <c:v>39.443969727</c:v>
                </c:pt>
                <c:pt idx="2584">
                  <c:v>39.459228516</c:v>
                </c:pt>
                <c:pt idx="2585">
                  <c:v>39.47448730499999</c:v>
                </c:pt>
                <c:pt idx="2586">
                  <c:v>39.489746094</c:v>
                </c:pt>
                <c:pt idx="2587">
                  <c:v>39.50500488300001</c:v>
                </c:pt>
                <c:pt idx="2588">
                  <c:v>39.520263672</c:v>
                </c:pt>
                <c:pt idx="2589">
                  <c:v>39.53552246100001</c:v>
                </c:pt>
                <c:pt idx="2590">
                  <c:v>39.55078125</c:v>
                </c:pt>
                <c:pt idx="2591">
                  <c:v>39.566040039</c:v>
                </c:pt>
                <c:pt idx="2592">
                  <c:v>39.581298828</c:v>
                </c:pt>
                <c:pt idx="2593">
                  <c:v>39.596557617</c:v>
                </c:pt>
                <c:pt idx="2594">
                  <c:v>39.611816406</c:v>
                </c:pt>
                <c:pt idx="2595">
                  <c:v>39.627075195</c:v>
                </c:pt>
                <c:pt idx="2596">
                  <c:v>39.642333984</c:v>
                </c:pt>
                <c:pt idx="2597">
                  <c:v>39.657592773</c:v>
                </c:pt>
                <c:pt idx="2598">
                  <c:v>39.672851563</c:v>
                </c:pt>
                <c:pt idx="2599">
                  <c:v>39.688110352</c:v>
                </c:pt>
                <c:pt idx="2600">
                  <c:v>39.703369141</c:v>
                </c:pt>
                <c:pt idx="2601">
                  <c:v>39.71862793</c:v>
                </c:pt>
                <c:pt idx="2602">
                  <c:v>39.733886719</c:v>
                </c:pt>
                <c:pt idx="2603">
                  <c:v>39.749145508</c:v>
                </c:pt>
                <c:pt idx="2604">
                  <c:v>39.76440429700001</c:v>
                </c:pt>
                <c:pt idx="2605">
                  <c:v>39.779663086</c:v>
                </c:pt>
                <c:pt idx="2606">
                  <c:v>39.794921875</c:v>
                </c:pt>
                <c:pt idx="2607">
                  <c:v>39.81018066399998</c:v>
                </c:pt>
                <c:pt idx="2608">
                  <c:v>39.825439453</c:v>
                </c:pt>
                <c:pt idx="2609">
                  <c:v>39.840698242</c:v>
                </c:pt>
                <c:pt idx="2610">
                  <c:v>39.855957031</c:v>
                </c:pt>
                <c:pt idx="2611">
                  <c:v>39.87121582</c:v>
                </c:pt>
                <c:pt idx="2612">
                  <c:v>39.88647460899999</c:v>
                </c:pt>
                <c:pt idx="2613">
                  <c:v>39.901733398</c:v>
                </c:pt>
                <c:pt idx="2614">
                  <c:v>39.916992188</c:v>
                </c:pt>
                <c:pt idx="2615">
                  <c:v>39.932250977</c:v>
                </c:pt>
                <c:pt idx="2616">
                  <c:v>39.947509766</c:v>
                </c:pt>
                <c:pt idx="2617">
                  <c:v>39.962768555</c:v>
                </c:pt>
                <c:pt idx="2618">
                  <c:v>39.978027344</c:v>
                </c:pt>
                <c:pt idx="2619">
                  <c:v>39.99328613300001</c:v>
                </c:pt>
                <c:pt idx="2620">
                  <c:v>40.008544922</c:v>
                </c:pt>
                <c:pt idx="2621">
                  <c:v>40.02380371100001</c:v>
                </c:pt>
                <c:pt idx="2622">
                  <c:v>40.0390625</c:v>
                </c:pt>
                <c:pt idx="2623">
                  <c:v>40.054321289</c:v>
                </c:pt>
                <c:pt idx="2624">
                  <c:v>40.069580078</c:v>
                </c:pt>
                <c:pt idx="2625">
                  <c:v>40.084838867</c:v>
                </c:pt>
                <c:pt idx="2626">
                  <c:v>40.100097656</c:v>
                </c:pt>
                <c:pt idx="2627">
                  <c:v>40.115356445</c:v>
                </c:pt>
                <c:pt idx="2628">
                  <c:v>40.130615234</c:v>
                </c:pt>
                <c:pt idx="2629">
                  <c:v>40.145874023</c:v>
                </c:pt>
                <c:pt idx="2630">
                  <c:v>40.161132813</c:v>
                </c:pt>
                <c:pt idx="2631">
                  <c:v>40.176391602</c:v>
                </c:pt>
                <c:pt idx="2632">
                  <c:v>40.191650391</c:v>
                </c:pt>
                <c:pt idx="2633">
                  <c:v>40.20690918</c:v>
                </c:pt>
                <c:pt idx="2634">
                  <c:v>40.22216796900001</c:v>
                </c:pt>
                <c:pt idx="2635">
                  <c:v>40.237426758</c:v>
                </c:pt>
                <c:pt idx="2636">
                  <c:v>40.25268554700001</c:v>
                </c:pt>
                <c:pt idx="2637">
                  <c:v>40.267944336</c:v>
                </c:pt>
                <c:pt idx="2638">
                  <c:v>40.283203125</c:v>
                </c:pt>
                <c:pt idx="2639">
                  <c:v>40.298461914</c:v>
                </c:pt>
                <c:pt idx="2640">
                  <c:v>40.313720703</c:v>
                </c:pt>
                <c:pt idx="2641">
                  <c:v>40.328979492</c:v>
                </c:pt>
                <c:pt idx="2642">
                  <c:v>40.344238281</c:v>
                </c:pt>
                <c:pt idx="2643">
                  <c:v>40.35949706999997</c:v>
                </c:pt>
                <c:pt idx="2644">
                  <c:v>40.374755859</c:v>
                </c:pt>
                <c:pt idx="2645">
                  <c:v>40.390014648</c:v>
                </c:pt>
                <c:pt idx="2646">
                  <c:v>40.405273438</c:v>
                </c:pt>
                <c:pt idx="2647">
                  <c:v>40.420532227</c:v>
                </c:pt>
                <c:pt idx="2648">
                  <c:v>40.435791016</c:v>
                </c:pt>
                <c:pt idx="2649">
                  <c:v>40.45104980499999</c:v>
                </c:pt>
                <c:pt idx="2650">
                  <c:v>40.466308594</c:v>
                </c:pt>
                <c:pt idx="2651">
                  <c:v>40.481567383</c:v>
                </c:pt>
                <c:pt idx="2652">
                  <c:v>40.496826172</c:v>
                </c:pt>
                <c:pt idx="2653">
                  <c:v>40.512084961</c:v>
                </c:pt>
                <c:pt idx="2654">
                  <c:v>40.52734375</c:v>
                </c:pt>
                <c:pt idx="2655">
                  <c:v>40.542602539</c:v>
                </c:pt>
                <c:pt idx="2656">
                  <c:v>40.55786132799998</c:v>
                </c:pt>
                <c:pt idx="2657">
                  <c:v>40.573120117</c:v>
                </c:pt>
                <c:pt idx="2658">
                  <c:v>40.588378906</c:v>
                </c:pt>
                <c:pt idx="2659">
                  <c:v>40.603637695</c:v>
                </c:pt>
                <c:pt idx="2660">
                  <c:v>40.618896484</c:v>
                </c:pt>
                <c:pt idx="2661">
                  <c:v>40.63415527300001</c:v>
                </c:pt>
                <c:pt idx="2662">
                  <c:v>40.649414063</c:v>
                </c:pt>
                <c:pt idx="2663">
                  <c:v>40.664672852</c:v>
                </c:pt>
                <c:pt idx="2664">
                  <c:v>40.679931641</c:v>
                </c:pt>
                <c:pt idx="2665">
                  <c:v>40.69519043</c:v>
                </c:pt>
                <c:pt idx="2666">
                  <c:v>40.710449219</c:v>
                </c:pt>
                <c:pt idx="2667">
                  <c:v>40.725708008</c:v>
                </c:pt>
                <c:pt idx="2668">
                  <c:v>40.74096679700001</c:v>
                </c:pt>
                <c:pt idx="2669">
                  <c:v>40.756225586</c:v>
                </c:pt>
                <c:pt idx="2670">
                  <c:v>40.771484375</c:v>
                </c:pt>
                <c:pt idx="2671">
                  <c:v>40.786743164</c:v>
                </c:pt>
                <c:pt idx="2672">
                  <c:v>40.802001953</c:v>
                </c:pt>
                <c:pt idx="2673">
                  <c:v>40.81726074199998</c:v>
                </c:pt>
                <c:pt idx="2674">
                  <c:v>40.832519531</c:v>
                </c:pt>
                <c:pt idx="2675">
                  <c:v>40.84777832</c:v>
                </c:pt>
                <c:pt idx="2676">
                  <c:v>40.863037109</c:v>
                </c:pt>
                <c:pt idx="2677">
                  <c:v>40.878295898</c:v>
                </c:pt>
                <c:pt idx="2678">
                  <c:v>40.893554688</c:v>
                </c:pt>
                <c:pt idx="2679">
                  <c:v>40.908813477</c:v>
                </c:pt>
                <c:pt idx="2680">
                  <c:v>40.924072266</c:v>
                </c:pt>
                <c:pt idx="2681">
                  <c:v>40.939331055</c:v>
                </c:pt>
                <c:pt idx="2682">
                  <c:v>40.954589844</c:v>
                </c:pt>
                <c:pt idx="2683">
                  <c:v>40.96984863300001</c:v>
                </c:pt>
                <c:pt idx="2684">
                  <c:v>40.985107422</c:v>
                </c:pt>
                <c:pt idx="2685">
                  <c:v>41.00036621100001</c:v>
                </c:pt>
                <c:pt idx="2686">
                  <c:v>41.015625</c:v>
                </c:pt>
                <c:pt idx="2687">
                  <c:v>41.030883789</c:v>
                </c:pt>
                <c:pt idx="2688">
                  <c:v>41.046142578</c:v>
                </c:pt>
                <c:pt idx="2689">
                  <c:v>41.061401367</c:v>
                </c:pt>
                <c:pt idx="2690">
                  <c:v>41.076660156</c:v>
                </c:pt>
                <c:pt idx="2691">
                  <c:v>41.091918945</c:v>
                </c:pt>
                <c:pt idx="2692">
                  <c:v>41.107177734</c:v>
                </c:pt>
                <c:pt idx="2693">
                  <c:v>41.12243652300001</c:v>
                </c:pt>
                <c:pt idx="2694">
                  <c:v>41.137695313</c:v>
                </c:pt>
                <c:pt idx="2695">
                  <c:v>41.152954102</c:v>
                </c:pt>
                <c:pt idx="2696">
                  <c:v>41.168212891</c:v>
                </c:pt>
                <c:pt idx="2697">
                  <c:v>41.18347168</c:v>
                </c:pt>
                <c:pt idx="2698">
                  <c:v>41.19873046900001</c:v>
                </c:pt>
                <c:pt idx="2699">
                  <c:v>41.213989258</c:v>
                </c:pt>
                <c:pt idx="2700">
                  <c:v>41.22924804700001</c:v>
                </c:pt>
                <c:pt idx="2701">
                  <c:v>41.244506836</c:v>
                </c:pt>
                <c:pt idx="2702">
                  <c:v>41.259765625</c:v>
                </c:pt>
                <c:pt idx="2703">
                  <c:v>41.275024414</c:v>
                </c:pt>
                <c:pt idx="2704">
                  <c:v>41.290283203</c:v>
                </c:pt>
                <c:pt idx="2705">
                  <c:v>41.305541992</c:v>
                </c:pt>
                <c:pt idx="2706">
                  <c:v>41.320800781</c:v>
                </c:pt>
                <c:pt idx="2707">
                  <c:v>41.33605957</c:v>
                </c:pt>
                <c:pt idx="2708">
                  <c:v>41.351318359</c:v>
                </c:pt>
                <c:pt idx="2709">
                  <c:v>41.366577148</c:v>
                </c:pt>
                <c:pt idx="2710">
                  <c:v>41.381835938</c:v>
                </c:pt>
                <c:pt idx="2711">
                  <c:v>41.397094727</c:v>
                </c:pt>
                <c:pt idx="2712">
                  <c:v>41.412353516</c:v>
                </c:pt>
                <c:pt idx="2713">
                  <c:v>41.42761230500001</c:v>
                </c:pt>
                <c:pt idx="2714">
                  <c:v>41.442871094</c:v>
                </c:pt>
                <c:pt idx="2715">
                  <c:v>41.45812988300001</c:v>
                </c:pt>
                <c:pt idx="2716">
                  <c:v>41.473388672</c:v>
                </c:pt>
                <c:pt idx="2717">
                  <c:v>41.48864746099999</c:v>
                </c:pt>
                <c:pt idx="2718">
                  <c:v>41.50390625</c:v>
                </c:pt>
                <c:pt idx="2719">
                  <c:v>41.519165039</c:v>
                </c:pt>
                <c:pt idx="2720">
                  <c:v>41.534423828</c:v>
                </c:pt>
                <c:pt idx="2721">
                  <c:v>41.549682617</c:v>
                </c:pt>
                <c:pt idx="2722">
                  <c:v>41.564941406</c:v>
                </c:pt>
                <c:pt idx="2723">
                  <c:v>41.580200195</c:v>
                </c:pt>
                <c:pt idx="2724">
                  <c:v>41.595458984</c:v>
                </c:pt>
                <c:pt idx="2725">
                  <c:v>41.610717773</c:v>
                </c:pt>
                <c:pt idx="2726">
                  <c:v>41.625976563</c:v>
                </c:pt>
                <c:pt idx="2727">
                  <c:v>41.641235352</c:v>
                </c:pt>
                <c:pt idx="2728">
                  <c:v>41.656494141</c:v>
                </c:pt>
                <c:pt idx="2729">
                  <c:v>41.67175293</c:v>
                </c:pt>
                <c:pt idx="2730">
                  <c:v>41.687011719</c:v>
                </c:pt>
                <c:pt idx="2731">
                  <c:v>41.702270508</c:v>
                </c:pt>
                <c:pt idx="2732">
                  <c:v>41.71752929700001</c:v>
                </c:pt>
                <c:pt idx="2733">
                  <c:v>41.732788086</c:v>
                </c:pt>
                <c:pt idx="2734">
                  <c:v>41.748046875</c:v>
                </c:pt>
                <c:pt idx="2735">
                  <c:v>41.763305664</c:v>
                </c:pt>
                <c:pt idx="2736">
                  <c:v>41.778564453</c:v>
                </c:pt>
                <c:pt idx="2737">
                  <c:v>41.793823242</c:v>
                </c:pt>
                <c:pt idx="2738">
                  <c:v>41.809082031</c:v>
                </c:pt>
                <c:pt idx="2739">
                  <c:v>41.82434082</c:v>
                </c:pt>
                <c:pt idx="2740">
                  <c:v>41.839599609</c:v>
                </c:pt>
                <c:pt idx="2741">
                  <c:v>41.854858398</c:v>
                </c:pt>
                <c:pt idx="2742">
                  <c:v>41.870117188</c:v>
                </c:pt>
                <c:pt idx="2743">
                  <c:v>41.885375977</c:v>
                </c:pt>
                <c:pt idx="2744">
                  <c:v>41.900634766</c:v>
                </c:pt>
                <c:pt idx="2745">
                  <c:v>41.91589355499999</c:v>
                </c:pt>
                <c:pt idx="2746">
                  <c:v>41.931152344</c:v>
                </c:pt>
                <c:pt idx="2747">
                  <c:v>41.94641113300001</c:v>
                </c:pt>
                <c:pt idx="2748">
                  <c:v>41.961669922</c:v>
                </c:pt>
                <c:pt idx="2749">
                  <c:v>41.97692871100001</c:v>
                </c:pt>
                <c:pt idx="2750">
                  <c:v>41.9921875</c:v>
                </c:pt>
                <c:pt idx="2751">
                  <c:v>42.007446289</c:v>
                </c:pt>
                <c:pt idx="2752">
                  <c:v>42.022705078</c:v>
                </c:pt>
                <c:pt idx="2753">
                  <c:v>42.037963867</c:v>
                </c:pt>
                <c:pt idx="2754">
                  <c:v>42.053222656</c:v>
                </c:pt>
                <c:pt idx="2755">
                  <c:v>42.068481445</c:v>
                </c:pt>
                <c:pt idx="2756">
                  <c:v>42.083740234</c:v>
                </c:pt>
                <c:pt idx="2757">
                  <c:v>42.09899902300001</c:v>
                </c:pt>
                <c:pt idx="2758">
                  <c:v>42.114257813</c:v>
                </c:pt>
                <c:pt idx="2759">
                  <c:v>42.129516602</c:v>
                </c:pt>
                <c:pt idx="2760">
                  <c:v>42.144775391</c:v>
                </c:pt>
                <c:pt idx="2761">
                  <c:v>42.16003418</c:v>
                </c:pt>
                <c:pt idx="2762">
                  <c:v>42.17529296900001</c:v>
                </c:pt>
                <c:pt idx="2763">
                  <c:v>42.190551758</c:v>
                </c:pt>
                <c:pt idx="2764">
                  <c:v>42.20581054700001</c:v>
                </c:pt>
                <c:pt idx="2765">
                  <c:v>42.221069336</c:v>
                </c:pt>
                <c:pt idx="2766">
                  <c:v>42.236328125</c:v>
                </c:pt>
                <c:pt idx="2767">
                  <c:v>42.251586914</c:v>
                </c:pt>
                <c:pt idx="2768">
                  <c:v>42.266845703</c:v>
                </c:pt>
                <c:pt idx="2769">
                  <c:v>42.282104492</c:v>
                </c:pt>
                <c:pt idx="2770">
                  <c:v>42.297363281</c:v>
                </c:pt>
                <c:pt idx="2771">
                  <c:v>42.31262207</c:v>
                </c:pt>
                <c:pt idx="2772">
                  <c:v>42.32788085899999</c:v>
                </c:pt>
                <c:pt idx="2773">
                  <c:v>42.343139648</c:v>
                </c:pt>
                <c:pt idx="2774">
                  <c:v>42.358398438</c:v>
                </c:pt>
                <c:pt idx="2775">
                  <c:v>42.373657227</c:v>
                </c:pt>
                <c:pt idx="2776">
                  <c:v>42.388916016</c:v>
                </c:pt>
                <c:pt idx="2777">
                  <c:v>42.404174805</c:v>
                </c:pt>
                <c:pt idx="2778">
                  <c:v>42.419433594</c:v>
                </c:pt>
                <c:pt idx="2779">
                  <c:v>42.43469238300001</c:v>
                </c:pt>
                <c:pt idx="2780">
                  <c:v>42.449951172</c:v>
                </c:pt>
                <c:pt idx="2781">
                  <c:v>42.46520996100001</c:v>
                </c:pt>
                <c:pt idx="2782">
                  <c:v>42.48046875</c:v>
                </c:pt>
                <c:pt idx="2783">
                  <c:v>42.495727539</c:v>
                </c:pt>
                <c:pt idx="2784">
                  <c:v>42.510986328</c:v>
                </c:pt>
                <c:pt idx="2785">
                  <c:v>42.526245117</c:v>
                </c:pt>
                <c:pt idx="2786">
                  <c:v>42.541503906</c:v>
                </c:pt>
                <c:pt idx="2787">
                  <c:v>42.556762695</c:v>
                </c:pt>
                <c:pt idx="2788">
                  <c:v>42.572021484</c:v>
                </c:pt>
                <c:pt idx="2789">
                  <c:v>42.587280273</c:v>
                </c:pt>
                <c:pt idx="2790">
                  <c:v>42.602539063</c:v>
                </c:pt>
                <c:pt idx="2791">
                  <c:v>42.617797852</c:v>
                </c:pt>
                <c:pt idx="2792">
                  <c:v>42.633056641</c:v>
                </c:pt>
                <c:pt idx="2793">
                  <c:v>42.64831543</c:v>
                </c:pt>
                <c:pt idx="2794">
                  <c:v>42.66357421900001</c:v>
                </c:pt>
                <c:pt idx="2795">
                  <c:v>42.678833008</c:v>
                </c:pt>
                <c:pt idx="2796">
                  <c:v>42.69409179700001</c:v>
                </c:pt>
                <c:pt idx="2797">
                  <c:v>42.709350586</c:v>
                </c:pt>
                <c:pt idx="2798">
                  <c:v>42.724609375</c:v>
                </c:pt>
                <c:pt idx="2799">
                  <c:v>42.739868164</c:v>
                </c:pt>
                <c:pt idx="2800">
                  <c:v>42.755126953</c:v>
                </c:pt>
                <c:pt idx="2801">
                  <c:v>42.770385742</c:v>
                </c:pt>
                <c:pt idx="2802">
                  <c:v>42.785644531</c:v>
                </c:pt>
                <c:pt idx="2803">
                  <c:v>42.80090332</c:v>
                </c:pt>
                <c:pt idx="2804">
                  <c:v>42.816162109</c:v>
                </c:pt>
                <c:pt idx="2805">
                  <c:v>42.831420898</c:v>
                </c:pt>
                <c:pt idx="2806">
                  <c:v>42.84667968799998</c:v>
                </c:pt>
                <c:pt idx="2807">
                  <c:v>42.861938477</c:v>
                </c:pt>
                <c:pt idx="2808">
                  <c:v>42.877197266</c:v>
                </c:pt>
                <c:pt idx="2809">
                  <c:v>42.892456055</c:v>
                </c:pt>
                <c:pt idx="2810">
                  <c:v>42.907714844</c:v>
                </c:pt>
                <c:pt idx="2811">
                  <c:v>42.92297363300001</c:v>
                </c:pt>
                <c:pt idx="2812">
                  <c:v>42.938232422</c:v>
                </c:pt>
                <c:pt idx="2813">
                  <c:v>42.953491211</c:v>
                </c:pt>
                <c:pt idx="2814">
                  <c:v>42.96875</c:v>
                </c:pt>
                <c:pt idx="2815">
                  <c:v>42.984008789</c:v>
                </c:pt>
                <c:pt idx="2816">
                  <c:v>42.99926757799998</c:v>
                </c:pt>
                <c:pt idx="2817">
                  <c:v>43.014526367</c:v>
                </c:pt>
                <c:pt idx="2818">
                  <c:v>43.029785156</c:v>
                </c:pt>
                <c:pt idx="2819">
                  <c:v>43.045043945</c:v>
                </c:pt>
                <c:pt idx="2820">
                  <c:v>43.060302734</c:v>
                </c:pt>
                <c:pt idx="2821">
                  <c:v>43.075561523</c:v>
                </c:pt>
                <c:pt idx="2822">
                  <c:v>43.090820313</c:v>
                </c:pt>
                <c:pt idx="2823">
                  <c:v>43.106079102</c:v>
                </c:pt>
                <c:pt idx="2824">
                  <c:v>43.121337891</c:v>
                </c:pt>
                <c:pt idx="2825">
                  <c:v>43.13659668</c:v>
                </c:pt>
                <c:pt idx="2826">
                  <c:v>43.151855469</c:v>
                </c:pt>
                <c:pt idx="2827">
                  <c:v>43.167114258</c:v>
                </c:pt>
                <c:pt idx="2828">
                  <c:v>43.18237304700001</c:v>
                </c:pt>
                <c:pt idx="2829">
                  <c:v>43.197631836</c:v>
                </c:pt>
                <c:pt idx="2830">
                  <c:v>43.212890625</c:v>
                </c:pt>
                <c:pt idx="2831">
                  <c:v>43.228149414</c:v>
                </c:pt>
                <c:pt idx="2832">
                  <c:v>43.243408203</c:v>
                </c:pt>
                <c:pt idx="2833">
                  <c:v>43.258666992</c:v>
                </c:pt>
                <c:pt idx="2834">
                  <c:v>43.273925781</c:v>
                </c:pt>
                <c:pt idx="2835">
                  <c:v>43.28918457</c:v>
                </c:pt>
                <c:pt idx="2836">
                  <c:v>43.30444335899999</c:v>
                </c:pt>
                <c:pt idx="2837">
                  <c:v>43.319702148</c:v>
                </c:pt>
                <c:pt idx="2838">
                  <c:v>43.334960938</c:v>
                </c:pt>
                <c:pt idx="2839">
                  <c:v>43.350219727</c:v>
                </c:pt>
                <c:pt idx="2840">
                  <c:v>43.365478516</c:v>
                </c:pt>
                <c:pt idx="2841">
                  <c:v>43.380737305</c:v>
                </c:pt>
                <c:pt idx="2842">
                  <c:v>43.395996094</c:v>
                </c:pt>
                <c:pt idx="2843">
                  <c:v>43.411254883</c:v>
                </c:pt>
                <c:pt idx="2844">
                  <c:v>43.426513672</c:v>
                </c:pt>
                <c:pt idx="2845">
                  <c:v>43.441772461</c:v>
                </c:pt>
                <c:pt idx="2846">
                  <c:v>43.45703125</c:v>
                </c:pt>
                <c:pt idx="2847">
                  <c:v>43.472290039</c:v>
                </c:pt>
                <c:pt idx="2848">
                  <c:v>43.487548828</c:v>
                </c:pt>
                <c:pt idx="2849">
                  <c:v>43.502807617</c:v>
                </c:pt>
                <c:pt idx="2850">
                  <c:v>43.518066406</c:v>
                </c:pt>
                <c:pt idx="2851">
                  <c:v>43.533325195</c:v>
                </c:pt>
                <c:pt idx="2852">
                  <c:v>43.548583984</c:v>
                </c:pt>
                <c:pt idx="2853">
                  <c:v>43.563842773</c:v>
                </c:pt>
                <c:pt idx="2854">
                  <c:v>43.579101563</c:v>
                </c:pt>
                <c:pt idx="2855">
                  <c:v>43.594360352</c:v>
                </c:pt>
                <c:pt idx="2856">
                  <c:v>43.609619141</c:v>
                </c:pt>
                <c:pt idx="2857">
                  <c:v>43.62487793</c:v>
                </c:pt>
                <c:pt idx="2858">
                  <c:v>43.64013671900001</c:v>
                </c:pt>
                <c:pt idx="2859">
                  <c:v>43.655395508</c:v>
                </c:pt>
                <c:pt idx="2860">
                  <c:v>43.67065429700001</c:v>
                </c:pt>
                <c:pt idx="2861">
                  <c:v>43.685913086</c:v>
                </c:pt>
                <c:pt idx="2862">
                  <c:v>43.701171875</c:v>
                </c:pt>
                <c:pt idx="2863">
                  <c:v>43.716430664</c:v>
                </c:pt>
                <c:pt idx="2864">
                  <c:v>43.73168945299998</c:v>
                </c:pt>
                <c:pt idx="2865">
                  <c:v>43.746948242</c:v>
                </c:pt>
                <c:pt idx="2866">
                  <c:v>43.762207031</c:v>
                </c:pt>
                <c:pt idx="2867">
                  <c:v>43.77746582</c:v>
                </c:pt>
                <c:pt idx="2868">
                  <c:v>43.79272460900001</c:v>
                </c:pt>
                <c:pt idx="2869">
                  <c:v>43.807983398</c:v>
                </c:pt>
                <c:pt idx="2870">
                  <c:v>43.823242188</c:v>
                </c:pt>
                <c:pt idx="2871">
                  <c:v>43.838500977</c:v>
                </c:pt>
                <c:pt idx="2872">
                  <c:v>43.853759766</c:v>
                </c:pt>
                <c:pt idx="2873">
                  <c:v>43.869018555</c:v>
                </c:pt>
                <c:pt idx="2874">
                  <c:v>43.884277344</c:v>
                </c:pt>
                <c:pt idx="2875">
                  <c:v>43.89953613300001</c:v>
                </c:pt>
                <c:pt idx="2876">
                  <c:v>43.914794922</c:v>
                </c:pt>
                <c:pt idx="2877">
                  <c:v>43.93005371100001</c:v>
                </c:pt>
                <c:pt idx="2878">
                  <c:v>43.9453125</c:v>
                </c:pt>
                <c:pt idx="2879">
                  <c:v>43.960571289</c:v>
                </c:pt>
                <c:pt idx="2880">
                  <c:v>43.975830078</c:v>
                </c:pt>
                <c:pt idx="2881">
                  <c:v>43.991088867</c:v>
                </c:pt>
                <c:pt idx="2882">
                  <c:v>44.006347656</c:v>
                </c:pt>
                <c:pt idx="2883">
                  <c:v>44.021606445</c:v>
                </c:pt>
                <c:pt idx="2884">
                  <c:v>44.036865234</c:v>
                </c:pt>
                <c:pt idx="2885">
                  <c:v>44.052124023</c:v>
                </c:pt>
                <c:pt idx="2886">
                  <c:v>44.067382813</c:v>
                </c:pt>
                <c:pt idx="2887">
                  <c:v>44.082641602</c:v>
                </c:pt>
                <c:pt idx="2888">
                  <c:v>44.097900391</c:v>
                </c:pt>
                <c:pt idx="2889">
                  <c:v>44.11315918</c:v>
                </c:pt>
                <c:pt idx="2890">
                  <c:v>44.12841796900001</c:v>
                </c:pt>
                <c:pt idx="2891">
                  <c:v>44.143676758</c:v>
                </c:pt>
                <c:pt idx="2892">
                  <c:v>44.15893554700001</c:v>
                </c:pt>
                <c:pt idx="2893">
                  <c:v>44.174194336</c:v>
                </c:pt>
                <c:pt idx="2894">
                  <c:v>44.189453125</c:v>
                </c:pt>
                <c:pt idx="2895">
                  <c:v>44.204711914</c:v>
                </c:pt>
                <c:pt idx="2896">
                  <c:v>44.219970703</c:v>
                </c:pt>
                <c:pt idx="2897">
                  <c:v>44.235229492</c:v>
                </c:pt>
                <c:pt idx="2898">
                  <c:v>44.250488281</c:v>
                </c:pt>
                <c:pt idx="2899">
                  <c:v>44.26574707</c:v>
                </c:pt>
                <c:pt idx="2900">
                  <c:v>44.281005859</c:v>
                </c:pt>
                <c:pt idx="2901">
                  <c:v>44.296264648</c:v>
                </c:pt>
                <c:pt idx="2902">
                  <c:v>44.31152343799998</c:v>
                </c:pt>
                <c:pt idx="2903">
                  <c:v>44.326782227</c:v>
                </c:pt>
                <c:pt idx="2904">
                  <c:v>44.342041016</c:v>
                </c:pt>
                <c:pt idx="2905">
                  <c:v>44.35729980499999</c:v>
                </c:pt>
                <c:pt idx="2906">
                  <c:v>44.372558594</c:v>
                </c:pt>
                <c:pt idx="2907">
                  <c:v>44.387817383</c:v>
                </c:pt>
                <c:pt idx="2908">
                  <c:v>44.403076172</c:v>
                </c:pt>
                <c:pt idx="2909">
                  <c:v>44.41833496100001</c:v>
                </c:pt>
                <c:pt idx="2910">
                  <c:v>44.43359375</c:v>
                </c:pt>
                <c:pt idx="2911">
                  <c:v>44.448852539</c:v>
                </c:pt>
                <c:pt idx="2912">
                  <c:v>44.464111328</c:v>
                </c:pt>
                <c:pt idx="2913">
                  <c:v>44.479370117</c:v>
                </c:pt>
                <c:pt idx="2914">
                  <c:v>44.494628906</c:v>
                </c:pt>
                <c:pt idx="2915">
                  <c:v>44.50988769499998</c:v>
                </c:pt>
                <c:pt idx="2916">
                  <c:v>44.525146484</c:v>
                </c:pt>
                <c:pt idx="2917">
                  <c:v>44.540405273</c:v>
                </c:pt>
                <c:pt idx="2918">
                  <c:v>44.55566406299998</c:v>
                </c:pt>
                <c:pt idx="2919">
                  <c:v>44.570922852</c:v>
                </c:pt>
                <c:pt idx="2920">
                  <c:v>44.586181641</c:v>
                </c:pt>
                <c:pt idx="2921">
                  <c:v>44.60144043</c:v>
                </c:pt>
                <c:pt idx="2922">
                  <c:v>44.616699219</c:v>
                </c:pt>
                <c:pt idx="2923">
                  <c:v>44.631958008</c:v>
                </c:pt>
                <c:pt idx="2924">
                  <c:v>44.64721679700001</c:v>
                </c:pt>
                <c:pt idx="2925">
                  <c:v>44.662475586</c:v>
                </c:pt>
                <c:pt idx="2926">
                  <c:v>44.677734375</c:v>
                </c:pt>
                <c:pt idx="2927">
                  <c:v>44.692993164</c:v>
                </c:pt>
                <c:pt idx="2928">
                  <c:v>44.708251953</c:v>
                </c:pt>
                <c:pt idx="2929">
                  <c:v>44.723510742</c:v>
                </c:pt>
                <c:pt idx="2930">
                  <c:v>44.738769531</c:v>
                </c:pt>
                <c:pt idx="2931">
                  <c:v>44.75402832</c:v>
                </c:pt>
                <c:pt idx="2932">
                  <c:v>44.769287109</c:v>
                </c:pt>
                <c:pt idx="2933">
                  <c:v>44.784545898</c:v>
                </c:pt>
                <c:pt idx="2934">
                  <c:v>44.799804688</c:v>
                </c:pt>
                <c:pt idx="2935">
                  <c:v>44.81506347699998</c:v>
                </c:pt>
                <c:pt idx="2936">
                  <c:v>44.830322266</c:v>
                </c:pt>
                <c:pt idx="2937">
                  <c:v>44.84558105499999</c:v>
                </c:pt>
                <c:pt idx="2938">
                  <c:v>44.860839844</c:v>
                </c:pt>
                <c:pt idx="2939">
                  <c:v>44.87609863300001</c:v>
                </c:pt>
                <c:pt idx="2940">
                  <c:v>44.891357422</c:v>
                </c:pt>
                <c:pt idx="2941">
                  <c:v>44.90661621100001</c:v>
                </c:pt>
                <c:pt idx="2942">
                  <c:v>44.921875</c:v>
                </c:pt>
                <c:pt idx="2943">
                  <c:v>44.937133789</c:v>
                </c:pt>
                <c:pt idx="2944">
                  <c:v>44.952392578</c:v>
                </c:pt>
                <c:pt idx="2945">
                  <c:v>44.967651367</c:v>
                </c:pt>
                <c:pt idx="2946">
                  <c:v>44.982910156</c:v>
                </c:pt>
                <c:pt idx="2947">
                  <c:v>44.998168945</c:v>
                </c:pt>
                <c:pt idx="2948">
                  <c:v>45.013427734</c:v>
                </c:pt>
                <c:pt idx="2949">
                  <c:v>45.028686523</c:v>
                </c:pt>
                <c:pt idx="2950">
                  <c:v>45.043945313</c:v>
                </c:pt>
                <c:pt idx="2951">
                  <c:v>45.059204102</c:v>
                </c:pt>
                <c:pt idx="2952">
                  <c:v>45.074462891</c:v>
                </c:pt>
                <c:pt idx="2953">
                  <c:v>45.08972168</c:v>
                </c:pt>
                <c:pt idx="2954">
                  <c:v>45.104980469</c:v>
                </c:pt>
                <c:pt idx="2955">
                  <c:v>45.120239258</c:v>
                </c:pt>
                <c:pt idx="2956">
                  <c:v>45.13549804700001</c:v>
                </c:pt>
                <c:pt idx="2957">
                  <c:v>45.150756836</c:v>
                </c:pt>
                <c:pt idx="2958">
                  <c:v>45.166015625</c:v>
                </c:pt>
                <c:pt idx="2959">
                  <c:v>45.18127441399998</c:v>
                </c:pt>
                <c:pt idx="2960">
                  <c:v>45.196533203</c:v>
                </c:pt>
                <c:pt idx="2961">
                  <c:v>45.211791992</c:v>
                </c:pt>
                <c:pt idx="2962">
                  <c:v>45.227050781</c:v>
                </c:pt>
                <c:pt idx="2963">
                  <c:v>45.24230957</c:v>
                </c:pt>
                <c:pt idx="2964">
                  <c:v>45.257568359</c:v>
                </c:pt>
                <c:pt idx="2965">
                  <c:v>45.272827148</c:v>
                </c:pt>
                <c:pt idx="2966">
                  <c:v>45.288085938</c:v>
                </c:pt>
                <c:pt idx="2967">
                  <c:v>45.303344727</c:v>
                </c:pt>
                <c:pt idx="2968">
                  <c:v>45.318603516</c:v>
                </c:pt>
                <c:pt idx="2969">
                  <c:v>45.333862305</c:v>
                </c:pt>
                <c:pt idx="2970">
                  <c:v>45.349121094</c:v>
                </c:pt>
                <c:pt idx="2971">
                  <c:v>45.36437988300001</c:v>
                </c:pt>
                <c:pt idx="2972">
                  <c:v>45.379638672</c:v>
                </c:pt>
                <c:pt idx="2973">
                  <c:v>45.39489746099999</c:v>
                </c:pt>
                <c:pt idx="2974">
                  <c:v>45.41015625</c:v>
                </c:pt>
                <c:pt idx="2975">
                  <c:v>45.425415039</c:v>
                </c:pt>
                <c:pt idx="2976">
                  <c:v>45.440673828</c:v>
                </c:pt>
                <c:pt idx="2977">
                  <c:v>45.455932617</c:v>
                </c:pt>
                <c:pt idx="2978">
                  <c:v>45.471191406</c:v>
                </c:pt>
                <c:pt idx="2979">
                  <c:v>45.486450195</c:v>
                </c:pt>
                <c:pt idx="2980">
                  <c:v>45.501708984</c:v>
                </c:pt>
                <c:pt idx="2981">
                  <c:v>45.516967773</c:v>
                </c:pt>
                <c:pt idx="2982">
                  <c:v>45.532226563</c:v>
                </c:pt>
                <c:pt idx="2983">
                  <c:v>45.547485352</c:v>
                </c:pt>
                <c:pt idx="2984">
                  <c:v>45.562744141</c:v>
                </c:pt>
                <c:pt idx="2985">
                  <c:v>45.57800293</c:v>
                </c:pt>
                <c:pt idx="2986">
                  <c:v>45.593261719</c:v>
                </c:pt>
                <c:pt idx="2987">
                  <c:v>45.608520508</c:v>
                </c:pt>
                <c:pt idx="2988">
                  <c:v>45.62377929700001</c:v>
                </c:pt>
                <c:pt idx="2989">
                  <c:v>45.639038086</c:v>
                </c:pt>
                <c:pt idx="2990">
                  <c:v>45.654296875</c:v>
                </c:pt>
                <c:pt idx="2991">
                  <c:v>45.669555664</c:v>
                </c:pt>
                <c:pt idx="2992">
                  <c:v>45.68481445299998</c:v>
                </c:pt>
                <c:pt idx="2993">
                  <c:v>45.700073242</c:v>
                </c:pt>
                <c:pt idx="2994">
                  <c:v>45.715332031</c:v>
                </c:pt>
                <c:pt idx="2995">
                  <c:v>45.73059082</c:v>
                </c:pt>
                <c:pt idx="2996">
                  <c:v>45.745849609</c:v>
                </c:pt>
                <c:pt idx="2997">
                  <c:v>45.761108398</c:v>
                </c:pt>
                <c:pt idx="2998">
                  <c:v>45.776367188</c:v>
                </c:pt>
                <c:pt idx="2999">
                  <c:v>45.791625977</c:v>
                </c:pt>
                <c:pt idx="3000">
                  <c:v>45.80688476599997</c:v>
                </c:pt>
                <c:pt idx="3001">
                  <c:v>45.822143555</c:v>
                </c:pt>
                <c:pt idx="3002">
                  <c:v>45.837402344</c:v>
                </c:pt>
                <c:pt idx="3003">
                  <c:v>45.852661133</c:v>
                </c:pt>
                <c:pt idx="3004">
                  <c:v>45.867919922</c:v>
                </c:pt>
                <c:pt idx="3005">
                  <c:v>45.88317871100001</c:v>
                </c:pt>
                <c:pt idx="3006">
                  <c:v>45.8984375</c:v>
                </c:pt>
                <c:pt idx="3007">
                  <c:v>45.913696289</c:v>
                </c:pt>
                <c:pt idx="3008">
                  <c:v>45.928955078</c:v>
                </c:pt>
                <c:pt idx="3009">
                  <c:v>45.944213867</c:v>
                </c:pt>
                <c:pt idx="3010">
                  <c:v>45.959472656</c:v>
                </c:pt>
                <c:pt idx="3011">
                  <c:v>45.974731445</c:v>
                </c:pt>
                <c:pt idx="3012">
                  <c:v>45.989990234</c:v>
                </c:pt>
                <c:pt idx="3013">
                  <c:v>46.005249023</c:v>
                </c:pt>
                <c:pt idx="3014">
                  <c:v>46.020507813</c:v>
                </c:pt>
                <c:pt idx="3015">
                  <c:v>46.035766602</c:v>
                </c:pt>
                <c:pt idx="3016">
                  <c:v>46.051025391</c:v>
                </c:pt>
                <c:pt idx="3017">
                  <c:v>46.06628418</c:v>
                </c:pt>
                <c:pt idx="3018">
                  <c:v>46.081542969</c:v>
                </c:pt>
                <c:pt idx="3019">
                  <c:v>46.096801758</c:v>
                </c:pt>
                <c:pt idx="3020">
                  <c:v>46.11206054700001</c:v>
                </c:pt>
                <c:pt idx="3021">
                  <c:v>46.127319336</c:v>
                </c:pt>
                <c:pt idx="3022">
                  <c:v>46.142578125</c:v>
                </c:pt>
                <c:pt idx="3023">
                  <c:v>46.157836914</c:v>
                </c:pt>
                <c:pt idx="3024">
                  <c:v>46.173095703</c:v>
                </c:pt>
                <c:pt idx="3025">
                  <c:v>46.188354492</c:v>
                </c:pt>
                <c:pt idx="3026">
                  <c:v>46.203613281</c:v>
                </c:pt>
                <c:pt idx="3027">
                  <c:v>46.21887207</c:v>
                </c:pt>
                <c:pt idx="3028">
                  <c:v>46.23413085900001</c:v>
                </c:pt>
                <c:pt idx="3029">
                  <c:v>46.249389648</c:v>
                </c:pt>
                <c:pt idx="3030">
                  <c:v>46.264648438</c:v>
                </c:pt>
                <c:pt idx="3031">
                  <c:v>46.279907227</c:v>
                </c:pt>
                <c:pt idx="3032">
                  <c:v>46.295166016</c:v>
                </c:pt>
                <c:pt idx="3033">
                  <c:v>46.31042480499999</c:v>
                </c:pt>
                <c:pt idx="3034">
                  <c:v>46.325683594</c:v>
                </c:pt>
                <c:pt idx="3035">
                  <c:v>46.34094238300001</c:v>
                </c:pt>
                <c:pt idx="3036">
                  <c:v>46.35620117199997</c:v>
                </c:pt>
                <c:pt idx="3037">
                  <c:v>46.371459961</c:v>
                </c:pt>
                <c:pt idx="3038">
                  <c:v>46.38671875</c:v>
                </c:pt>
                <c:pt idx="3039">
                  <c:v>46.401977539</c:v>
                </c:pt>
                <c:pt idx="3040">
                  <c:v>46.417236328</c:v>
                </c:pt>
                <c:pt idx="3041">
                  <c:v>46.432495117</c:v>
                </c:pt>
                <c:pt idx="3042">
                  <c:v>46.447753906</c:v>
                </c:pt>
                <c:pt idx="3043">
                  <c:v>46.463012695</c:v>
                </c:pt>
                <c:pt idx="3044">
                  <c:v>46.478271484</c:v>
                </c:pt>
                <c:pt idx="3045">
                  <c:v>46.49353027300001</c:v>
                </c:pt>
                <c:pt idx="3046">
                  <c:v>46.508789063</c:v>
                </c:pt>
                <c:pt idx="3047">
                  <c:v>46.524047852</c:v>
                </c:pt>
                <c:pt idx="3048">
                  <c:v>46.539306641</c:v>
                </c:pt>
                <c:pt idx="3049">
                  <c:v>46.55456543</c:v>
                </c:pt>
                <c:pt idx="3050">
                  <c:v>46.569824219</c:v>
                </c:pt>
                <c:pt idx="3051">
                  <c:v>46.585083008</c:v>
                </c:pt>
                <c:pt idx="3052">
                  <c:v>46.60034179700001</c:v>
                </c:pt>
                <c:pt idx="3053">
                  <c:v>46.615600586</c:v>
                </c:pt>
                <c:pt idx="3054">
                  <c:v>46.630859375</c:v>
                </c:pt>
                <c:pt idx="3055">
                  <c:v>46.646118164</c:v>
                </c:pt>
                <c:pt idx="3056">
                  <c:v>46.661376953</c:v>
                </c:pt>
                <c:pt idx="3057">
                  <c:v>46.676635742</c:v>
                </c:pt>
                <c:pt idx="3058">
                  <c:v>46.691894531</c:v>
                </c:pt>
                <c:pt idx="3059">
                  <c:v>46.70715332</c:v>
                </c:pt>
                <c:pt idx="3060">
                  <c:v>46.72241210900001</c:v>
                </c:pt>
                <c:pt idx="3061">
                  <c:v>46.737670898</c:v>
                </c:pt>
                <c:pt idx="3062">
                  <c:v>46.752929688</c:v>
                </c:pt>
                <c:pt idx="3063">
                  <c:v>46.768188477</c:v>
                </c:pt>
                <c:pt idx="3064">
                  <c:v>46.783447266</c:v>
                </c:pt>
                <c:pt idx="3065">
                  <c:v>46.79870605500001</c:v>
                </c:pt>
                <c:pt idx="3066">
                  <c:v>46.813964844</c:v>
                </c:pt>
                <c:pt idx="3067">
                  <c:v>46.82922363300001</c:v>
                </c:pt>
                <c:pt idx="3068">
                  <c:v>46.84448242199997</c:v>
                </c:pt>
                <c:pt idx="3069">
                  <c:v>46.859741211</c:v>
                </c:pt>
                <c:pt idx="3070">
                  <c:v>46.875</c:v>
                </c:pt>
                <c:pt idx="3071">
                  <c:v>46.890258789</c:v>
                </c:pt>
                <c:pt idx="3072">
                  <c:v>46.905517578</c:v>
                </c:pt>
                <c:pt idx="3073">
                  <c:v>46.920776367</c:v>
                </c:pt>
                <c:pt idx="3074">
                  <c:v>46.936035156</c:v>
                </c:pt>
                <c:pt idx="3075">
                  <c:v>46.951293945</c:v>
                </c:pt>
                <c:pt idx="3076">
                  <c:v>46.966552734</c:v>
                </c:pt>
                <c:pt idx="3077">
                  <c:v>46.981811523</c:v>
                </c:pt>
                <c:pt idx="3078">
                  <c:v>46.997070313</c:v>
                </c:pt>
                <c:pt idx="3079">
                  <c:v>47.012329102</c:v>
                </c:pt>
                <c:pt idx="3080">
                  <c:v>47.027587891</c:v>
                </c:pt>
                <c:pt idx="3081">
                  <c:v>47.04284668</c:v>
                </c:pt>
                <c:pt idx="3082">
                  <c:v>47.058105469</c:v>
                </c:pt>
                <c:pt idx="3083">
                  <c:v>47.073364258</c:v>
                </c:pt>
                <c:pt idx="3084">
                  <c:v>47.08862304700001</c:v>
                </c:pt>
                <c:pt idx="3085">
                  <c:v>47.103881836</c:v>
                </c:pt>
                <c:pt idx="3086">
                  <c:v>47.119140625</c:v>
                </c:pt>
                <c:pt idx="3087">
                  <c:v>47.134399414</c:v>
                </c:pt>
                <c:pt idx="3088">
                  <c:v>47.149658203</c:v>
                </c:pt>
                <c:pt idx="3089">
                  <c:v>47.164916992</c:v>
                </c:pt>
                <c:pt idx="3090">
                  <c:v>47.180175781</c:v>
                </c:pt>
                <c:pt idx="3091">
                  <c:v>47.19543457</c:v>
                </c:pt>
                <c:pt idx="3092">
                  <c:v>47.210693359</c:v>
                </c:pt>
                <c:pt idx="3093">
                  <c:v>47.225952148</c:v>
                </c:pt>
                <c:pt idx="3094">
                  <c:v>47.241210938</c:v>
                </c:pt>
                <c:pt idx="3095">
                  <c:v>47.256469727</c:v>
                </c:pt>
                <c:pt idx="3096">
                  <c:v>47.271728516</c:v>
                </c:pt>
                <c:pt idx="3097">
                  <c:v>47.286987305</c:v>
                </c:pt>
                <c:pt idx="3098">
                  <c:v>47.302246094</c:v>
                </c:pt>
                <c:pt idx="3099">
                  <c:v>47.317504883</c:v>
                </c:pt>
                <c:pt idx="3100">
                  <c:v>47.332763672</c:v>
                </c:pt>
                <c:pt idx="3101">
                  <c:v>47.348022461</c:v>
                </c:pt>
                <c:pt idx="3102">
                  <c:v>47.36328125</c:v>
                </c:pt>
                <c:pt idx="3103">
                  <c:v>47.378540039</c:v>
                </c:pt>
                <c:pt idx="3104">
                  <c:v>47.393798828</c:v>
                </c:pt>
                <c:pt idx="3105">
                  <c:v>47.409057617</c:v>
                </c:pt>
                <c:pt idx="3106">
                  <c:v>47.424316406</c:v>
                </c:pt>
                <c:pt idx="3107">
                  <c:v>47.439575195</c:v>
                </c:pt>
                <c:pt idx="3108">
                  <c:v>47.454833984</c:v>
                </c:pt>
                <c:pt idx="3109">
                  <c:v>47.470092773</c:v>
                </c:pt>
                <c:pt idx="3110">
                  <c:v>47.485351563</c:v>
                </c:pt>
                <c:pt idx="3111">
                  <c:v>47.500610352</c:v>
                </c:pt>
                <c:pt idx="3112">
                  <c:v>47.515869141</c:v>
                </c:pt>
                <c:pt idx="3113">
                  <c:v>47.53112793</c:v>
                </c:pt>
                <c:pt idx="3114">
                  <c:v>47.546386719</c:v>
                </c:pt>
                <c:pt idx="3115">
                  <c:v>47.561645508</c:v>
                </c:pt>
                <c:pt idx="3116">
                  <c:v>47.57690429700001</c:v>
                </c:pt>
                <c:pt idx="3117">
                  <c:v>47.592163086</c:v>
                </c:pt>
                <c:pt idx="3118">
                  <c:v>47.607421875</c:v>
                </c:pt>
                <c:pt idx="3119">
                  <c:v>47.622680664</c:v>
                </c:pt>
                <c:pt idx="3120">
                  <c:v>47.637939453</c:v>
                </c:pt>
                <c:pt idx="3121">
                  <c:v>47.653198242</c:v>
                </c:pt>
                <c:pt idx="3122">
                  <c:v>47.668457031</c:v>
                </c:pt>
                <c:pt idx="3123">
                  <c:v>47.68371582</c:v>
                </c:pt>
                <c:pt idx="3124">
                  <c:v>47.69897460900001</c:v>
                </c:pt>
                <c:pt idx="3125">
                  <c:v>47.714233398</c:v>
                </c:pt>
                <c:pt idx="3126">
                  <c:v>47.729492188</c:v>
                </c:pt>
                <c:pt idx="3127">
                  <c:v>47.744750977</c:v>
                </c:pt>
                <c:pt idx="3128">
                  <c:v>47.760009766</c:v>
                </c:pt>
                <c:pt idx="3129">
                  <c:v>47.775268555</c:v>
                </c:pt>
                <c:pt idx="3130">
                  <c:v>47.790527344</c:v>
                </c:pt>
                <c:pt idx="3131">
                  <c:v>47.80578613300001</c:v>
                </c:pt>
                <c:pt idx="3132">
                  <c:v>47.821044922</c:v>
                </c:pt>
                <c:pt idx="3133">
                  <c:v>47.83630371100001</c:v>
                </c:pt>
                <c:pt idx="3134">
                  <c:v>47.85156249999999</c:v>
                </c:pt>
                <c:pt idx="3135">
                  <c:v>47.866821289</c:v>
                </c:pt>
                <c:pt idx="3136">
                  <c:v>47.88208007799998</c:v>
                </c:pt>
                <c:pt idx="3137">
                  <c:v>47.897338867</c:v>
                </c:pt>
                <c:pt idx="3138">
                  <c:v>47.912597656</c:v>
                </c:pt>
                <c:pt idx="3139">
                  <c:v>47.927856445</c:v>
                </c:pt>
                <c:pt idx="3140">
                  <c:v>47.943115234</c:v>
                </c:pt>
                <c:pt idx="3141">
                  <c:v>47.958374023</c:v>
                </c:pt>
                <c:pt idx="3142">
                  <c:v>47.973632813</c:v>
                </c:pt>
                <c:pt idx="3143">
                  <c:v>47.988891602</c:v>
                </c:pt>
                <c:pt idx="3144">
                  <c:v>48.004150391</c:v>
                </c:pt>
                <c:pt idx="3145">
                  <c:v>48.01940918</c:v>
                </c:pt>
                <c:pt idx="3146">
                  <c:v>48.034667969</c:v>
                </c:pt>
                <c:pt idx="3147">
                  <c:v>48.049926758</c:v>
                </c:pt>
                <c:pt idx="3148">
                  <c:v>48.06518554700001</c:v>
                </c:pt>
                <c:pt idx="3149">
                  <c:v>48.080444336</c:v>
                </c:pt>
                <c:pt idx="3150">
                  <c:v>48.095703125</c:v>
                </c:pt>
                <c:pt idx="3151">
                  <c:v>48.110961914</c:v>
                </c:pt>
                <c:pt idx="3152">
                  <c:v>48.126220703</c:v>
                </c:pt>
                <c:pt idx="3153">
                  <c:v>48.14147949199998</c:v>
                </c:pt>
                <c:pt idx="3154">
                  <c:v>48.156738281</c:v>
                </c:pt>
                <c:pt idx="3155">
                  <c:v>48.17199707</c:v>
                </c:pt>
                <c:pt idx="3156">
                  <c:v>48.187255859</c:v>
                </c:pt>
                <c:pt idx="3157">
                  <c:v>48.202514648</c:v>
                </c:pt>
                <c:pt idx="3158">
                  <c:v>48.217773438</c:v>
                </c:pt>
                <c:pt idx="3159">
                  <c:v>48.233032227</c:v>
                </c:pt>
                <c:pt idx="3160">
                  <c:v>48.248291016</c:v>
                </c:pt>
                <c:pt idx="3161">
                  <c:v>48.26354980500001</c:v>
                </c:pt>
                <c:pt idx="3162">
                  <c:v>48.278808594</c:v>
                </c:pt>
                <c:pt idx="3163">
                  <c:v>48.29406738300001</c:v>
                </c:pt>
                <c:pt idx="3164">
                  <c:v>48.309326172</c:v>
                </c:pt>
                <c:pt idx="3165">
                  <c:v>48.324584961</c:v>
                </c:pt>
                <c:pt idx="3166">
                  <c:v>48.33984375</c:v>
                </c:pt>
                <c:pt idx="3167">
                  <c:v>48.355102539</c:v>
                </c:pt>
                <c:pt idx="3168">
                  <c:v>48.370361328</c:v>
                </c:pt>
                <c:pt idx="3169">
                  <c:v>48.385620117</c:v>
                </c:pt>
                <c:pt idx="3170">
                  <c:v>48.400878906</c:v>
                </c:pt>
                <c:pt idx="3171">
                  <c:v>48.416137695</c:v>
                </c:pt>
                <c:pt idx="3172">
                  <c:v>48.431396484</c:v>
                </c:pt>
                <c:pt idx="3173">
                  <c:v>48.446655273</c:v>
                </c:pt>
                <c:pt idx="3174">
                  <c:v>48.461914063</c:v>
                </c:pt>
                <c:pt idx="3175">
                  <c:v>48.477172852</c:v>
                </c:pt>
                <c:pt idx="3176">
                  <c:v>48.492431641</c:v>
                </c:pt>
                <c:pt idx="3177">
                  <c:v>48.50769043</c:v>
                </c:pt>
                <c:pt idx="3178">
                  <c:v>48.52294921900001</c:v>
                </c:pt>
                <c:pt idx="3179">
                  <c:v>48.538208008</c:v>
                </c:pt>
                <c:pt idx="3180">
                  <c:v>48.553466797</c:v>
                </c:pt>
                <c:pt idx="3181">
                  <c:v>48.568725586</c:v>
                </c:pt>
                <c:pt idx="3182">
                  <c:v>48.583984375</c:v>
                </c:pt>
                <c:pt idx="3183">
                  <c:v>48.599243164</c:v>
                </c:pt>
                <c:pt idx="3184">
                  <c:v>48.614501953</c:v>
                </c:pt>
                <c:pt idx="3185">
                  <c:v>48.629760742</c:v>
                </c:pt>
                <c:pt idx="3186">
                  <c:v>48.645019531</c:v>
                </c:pt>
                <c:pt idx="3187">
                  <c:v>48.66027832</c:v>
                </c:pt>
                <c:pt idx="3188">
                  <c:v>48.67553710900001</c:v>
                </c:pt>
                <c:pt idx="3189">
                  <c:v>48.690795898</c:v>
                </c:pt>
                <c:pt idx="3190">
                  <c:v>48.706054688</c:v>
                </c:pt>
                <c:pt idx="3191">
                  <c:v>48.721313477</c:v>
                </c:pt>
                <c:pt idx="3192">
                  <c:v>48.736572266</c:v>
                </c:pt>
                <c:pt idx="3193">
                  <c:v>48.75183105499999</c:v>
                </c:pt>
                <c:pt idx="3194">
                  <c:v>48.767089844</c:v>
                </c:pt>
                <c:pt idx="3195">
                  <c:v>48.78234863300001</c:v>
                </c:pt>
                <c:pt idx="3196">
                  <c:v>48.797607422</c:v>
                </c:pt>
                <c:pt idx="3197">
                  <c:v>48.812866211</c:v>
                </c:pt>
                <c:pt idx="3198">
                  <c:v>48.828125</c:v>
                </c:pt>
                <c:pt idx="3199">
                  <c:v>48.843383789</c:v>
                </c:pt>
                <c:pt idx="3200">
                  <c:v>48.85864257799998</c:v>
                </c:pt>
                <c:pt idx="3201">
                  <c:v>48.873901367</c:v>
                </c:pt>
                <c:pt idx="3202">
                  <c:v>48.889160156</c:v>
                </c:pt>
                <c:pt idx="3203">
                  <c:v>48.904418945</c:v>
                </c:pt>
                <c:pt idx="3204">
                  <c:v>48.919677734</c:v>
                </c:pt>
                <c:pt idx="3205">
                  <c:v>48.934936523</c:v>
                </c:pt>
                <c:pt idx="3206">
                  <c:v>48.950195313</c:v>
                </c:pt>
                <c:pt idx="3207">
                  <c:v>48.965454102</c:v>
                </c:pt>
                <c:pt idx="3208">
                  <c:v>48.980712891</c:v>
                </c:pt>
                <c:pt idx="3209">
                  <c:v>48.99597168</c:v>
                </c:pt>
                <c:pt idx="3210">
                  <c:v>49.011230469</c:v>
                </c:pt>
                <c:pt idx="3211">
                  <c:v>49.026489258</c:v>
                </c:pt>
                <c:pt idx="3212">
                  <c:v>49.04174804700001</c:v>
                </c:pt>
                <c:pt idx="3213">
                  <c:v>49.057006836</c:v>
                </c:pt>
                <c:pt idx="3214">
                  <c:v>49.072265625</c:v>
                </c:pt>
                <c:pt idx="3215">
                  <c:v>49.08752441399998</c:v>
                </c:pt>
                <c:pt idx="3216">
                  <c:v>49.102783203</c:v>
                </c:pt>
                <c:pt idx="3217">
                  <c:v>49.118041992</c:v>
                </c:pt>
                <c:pt idx="3218">
                  <c:v>49.133300781</c:v>
                </c:pt>
                <c:pt idx="3219">
                  <c:v>49.14855957</c:v>
                </c:pt>
                <c:pt idx="3220">
                  <c:v>49.16381835900001</c:v>
                </c:pt>
                <c:pt idx="3221">
                  <c:v>49.179077148</c:v>
                </c:pt>
                <c:pt idx="3222">
                  <c:v>49.194335938</c:v>
                </c:pt>
                <c:pt idx="3223">
                  <c:v>49.209594727</c:v>
                </c:pt>
                <c:pt idx="3224">
                  <c:v>49.224853516</c:v>
                </c:pt>
                <c:pt idx="3225">
                  <c:v>49.24011230500001</c:v>
                </c:pt>
                <c:pt idx="3226">
                  <c:v>49.255371094</c:v>
                </c:pt>
                <c:pt idx="3227">
                  <c:v>49.27062988300001</c:v>
                </c:pt>
                <c:pt idx="3228">
                  <c:v>49.285888672</c:v>
                </c:pt>
                <c:pt idx="3229">
                  <c:v>49.30114746099999</c:v>
                </c:pt>
                <c:pt idx="3230">
                  <c:v>49.31640625</c:v>
                </c:pt>
                <c:pt idx="3231">
                  <c:v>49.331665039</c:v>
                </c:pt>
                <c:pt idx="3232">
                  <c:v>49.346923828</c:v>
                </c:pt>
                <c:pt idx="3233">
                  <c:v>49.362182617</c:v>
                </c:pt>
                <c:pt idx="3234">
                  <c:v>49.37744140599997</c:v>
                </c:pt>
                <c:pt idx="3235">
                  <c:v>49.392700195</c:v>
                </c:pt>
                <c:pt idx="3236">
                  <c:v>49.407958984</c:v>
                </c:pt>
                <c:pt idx="3237">
                  <c:v>49.423217773</c:v>
                </c:pt>
                <c:pt idx="3238">
                  <c:v>49.438476563</c:v>
                </c:pt>
                <c:pt idx="3239">
                  <c:v>49.453735352</c:v>
                </c:pt>
                <c:pt idx="3240">
                  <c:v>49.468994141</c:v>
                </c:pt>
                <c:pt idx="3241">
                  <c:v>49.48425293</c:v>
                </c:pt>
                <c:pt idx="3242">
                  <c:v>49.49951171900001</c:v>
                </c:pt>
                <c:pt idx="3243">
                  <c:v>49.514770508</c:v>
                </c:pt>
                <c:pt idx="3244">
                  <c:v>49.53002929700001</c:v>
                </c:pt>
                <c:pt idx="3245">
                  <c:v>49.545288086</c:v>
                </c:pt>
                <c:pt idx="3246">
                  <c:v>49.560546875</c:v>
                </c:pt>
                <c:pt idx="3247">
                  <c:v>49.575805664</c:v>
                </c:pt>
                <c:pt idx="3248">
                  <c:v>49.59106445299998</c:v>
                </c:pt>
                <c:pt idx="3249">
                  <c:v>49.606323242</c:v>
                </c:pt>
                <c:pt idx="3250">
                  <c:v>49.621582031</c:v>
                </c:pt>
                <c:pt idx="3251">
                  <c:v>49.63684082</c:v>
                </c:pt>
                <c:pt idx="3252">
                  <c:v>49.652099609</c:v>
                </c:pt>
                <c:pt idx="3253">
                  <c:v>49.667358398</c:v>
                </c:pt>
                <c:pt idx="3254">
                  <c:v>49.682617188</c:v>
                </c:pt>
                <c:pt idx="3255">
                  <c:v>49.697875977</c:v>
                </c:pt>
                <c:pt idx="3256">
                  <c:v>49.713134766</c:v>
                </c:pt>
                <c:pt idx="3257">
                  <c:v>49.72839355500001</c:v>
                </c:pt>
                <c:pt idx="3258">
                  <c:v>49.743652344</c:v>
                </c:pt>
                <c:pt idx="3259">
                  <c:v>49.75891113300001</c:v>
                </c:pt>
                <c:pt idx="3260">
                  <c:v>49.774169922</c:v>
                </c:pt>
                <c:pt idx="3261">
                  <c:v>49.78942871100001</c:v>
                </c:pt>
                <c:pt idx="3262">
                  <c:v>49.80468749999996</c:v>
                </c:pt>
                <c:pt idx="3263">
                  <c:v>49.819946289</c:v>
                </c:pt>
                <c:pt idx="3264">
                  <c:v>49.835205078</c:v>
                </c:pt>
                <c:pt idx="3265">
                  <c:v>49.85046386699998</c:v>
                </c:pt>
                <c:pt idx="3266">
                  <c:v>49.865722656</c:v>
                </c:pt>
                <c:pt idx="3267">
                  <c:v>49.88098144499998</c:v>
                </c:pt>
                <c:pt idx="3268">
                  <c:v>49.896240234</c:v>
                </c:pt>
                <c:pt idx="3269">
                  <c:v>49.911499023</c:v>
                </c:pt>
                <c:pt idx="3270">
                  <c:v>49.926757813</c:v>
                </c:pt>
                <c:pt idx="3271">
                  <c:v>49.942016602</c:v>
                </c:pt>
                <c:pt idx="3272">
                  <c:v>49.957275391</c:v>
                </c:pt>
                <c:pt idx="3273">
                  <c:v>49.97253418</c:v>
                </c:pt>
                <c:pt idx="3274">
                  <c:v>49.987792969</c:v>
                </c:pt>
                <c:pt idx="3275">
                  <c:v>50.003051758</c:v>
                </c:pt>
                <c:pt idx="3276">
                  <c:v>50.01831054700001</c:v>
                </c:pt>
                <c:pt idx="3277">
                  <c:v>50.033569336</c:v>
                </c:pt>
                <c:pt idx="3278">
                  <c:v>50.048828125</c:v>
                </c:pt>
                <c:pt idx="3279">
                  <c:v>50.064086914</c:v>
                </c:pt>
                <c:pt idx="3280">
                  <c:v>50.079345703</c:v>
                </c:pt>
                <c:pt idx="3281">
                  <c:v>50.09460449199998</c:v>
                </c:pt>
                <c:pt idx="3282">
                  <c:v>50.109863281</c:v>
                </c:pt>
                <c:pt idx="3283">
                  <c:v>50.12512207</c:v>
                </c:pt>
                <c:pt idx="3284">
                  <c:v>50.140380859</c:v>
                </c:pt>
                <c:pt idx="3285">
                  <c:v>50.155639648</c:v>
                </c:pt>
                <c:pt idx="3286">
                  <c:v>50.170898438</c:v>
                </c:pt>
                <c:pt idx="3287">
                  <c:v>50.186157227</c:v>
                </c:pt>
                <c:pt idx="3288">
                  <c:v>50.201416016</c:v>
                </c:pt>
                <c:pt idx="3289">
                  <c:v>50.216674805</c:v>
                </c:pt>
                <c:pt idx="3290">
                  <c:v>50.231933594</c:v>
                </c:pt>
                <c:pt idx="3291">
                  <c:v>50.24719238300001</c:v>
                </c:pt>
                <c:pt idx="3292">
                  <c:v>50.262451172</c:v>
                </c:pt>
                <c:pt idx="3293">
                  <c:v>50.27770996100001</c:v>
                </c:pt>
                <c:pt idx="3294">
                  <c:v>50.29296875</c:v>
                </c:pt>
                <c:pt idx="3295">
                  <c:v>50.308227539</c:v>
                </c:pt>
                <c:pt idx="3296">
                  <c:v>50.323486328</c:v>
                </c:pt>
                <c:pt idx="3297">
                  <c:v>50.338745117</c:v>
                </c:pt>
                <c:pt idx="3298">
                  <c:v>50.354003906</c:v>
                </c:pt>
                <c:pt idx="3299">
                  <c:v>50.369262695</c:v>
                </c:pt>
                <c:pt idx="3300">
                  <c:v>50.38452148399997</c:v>
                </c:pt>
                <c:pt idx="3301">
                  <c:v>50.399780273</c:v>
                </c:pt>
                <c:pt idx="3302">
                  <c:v>50.415039063</c:v>
                </c:pt>
                <c:pt idx="3303">
                  <c:v>50.430297852</c:v>
                </c:pt>
                <c:pt idx="3304">
                  <c:v>50.445556641</c:v>
                </c:pt>
                <c:pt idx="3305">
                  <c:v>50.46081543</c:v>
                </c:pt>
                <c:pt idx="3306">
                  <c:v>50.476074219</c:v>
                </c:pt>
                <c:pt idx="3307">
                  <c:v>50.491333008</c:v>
                </c:pt>
                <c:pt idx="3308">
                  <c:v>50.50659179700001</c:v>
                </c:pt>
                <c:pt idx="3309">
                  <c:v>50.521850586</c:v>
                </c:pt>
                <c:pt idx="3310">
                  <c:v>50.537109375</c:v>
                </c:pt>
                <c:pt idx="3311">
                  <c:v>50.552368164</c:v>
                </c:pt>
                <c:pt idx="3312">
                  <c:v>50.567626953</c:v>
                </c:pt>
                <c:pt idx="3313">
                  <c:v>50.582885742</c:v>
                </c:pt>
                <c:pt idx="3314">
                  <c:v>50.598144531</c:v>
                </c:pt>
                <c:pt idx="3315">
                  <c:v>50.61340332</c:v>
                </c:pt>
                <c:pt idx="3316">
                  <c:v>50.62866210900001</c:v>
                </c:pt>
                <c:pt idx="3317">
                  <c:v>50.643920898</c:v>
                </c:pt>
                <c:pt idx="3318">
                  <c:v>50.659179688</c:v>
                </c:pt>
                <c:pt idx="3319">
                  <c:v>50.674438477</c:v>
                </c:pt>
                <c:pt idx="3320">
                  <c:v>50.689697266</c:v>
                </c:pt>
                <c:pt idx="3321">
                  <c:v>50.704956055</c:v>
                </c:pt>
                <c:pt idx="3322">
                  <c:v>50.720214844</c:v>
                </c:pt>
                <c:pt idx="3323">
                  <c:v>50.73547363300001</c:v>
                </c:pt>
                <c:pt idx="3324">
                  <c:v>50.750732422</c:v>
                </c:pt>
                <c:pt idx="3325">
                  <c:v>50.76599121100002</c:v>
                </c:pt>
                <c:pt idx="3326">
                  <c:v>50.78125</c:v>
                </c:pt>
                <c:pt idx="3327">
                  <c:v>50.796508789</c:v>
                </c:pt>
                <c:pt idx="3328">
                  <c:v>50.81176757799997</c:v>
                </c:pt>
                <c:pt idx="3329">
                  <c:v>50.827026367</c:v>
                </c:pt>
                <c:pt idx="3330">
                  <c:v>50.842285156</c:v>
                </c:pt>
                <c:pt idx="3331">
                  <c:v>50.857543945</c:v>
                </c:pt>
                <c:pt idx="3332">
                  <c:v>50.872802734</c:v>
                </c:pt>
                <c:pt idx="3333">
                  <c:v>50.888061523</c:v>
                </c:pt>
                <c:pt idx="3334">
                  <c:v>50.903320313</c:v>
                </c:pt>
                <c:pt idx="3335">
                  <c:v>50.918579102</c:v>
                </c:pt>
                <c:pt idx="3336">
                  <c:v>50.933837891</c:v>
                </c:pt>
                <c:pt idx="3337">
                  <c:v>50.94909668</c:v>
                </c:pt>
                <c:pt idx="3338">
                  <c:v>50.964355469</c:v>
                </c:pt>
                <c:pt idx="3339">
                  <c:v>50.979614258</c:v>
                </c:pt>
                <c:pt idx="3340">
                  <c:v>50.99487304700001</c:v>
                </c:pt>
                <c:pt idx="3341">
                  <c:v>51.010131836</c:v>
                </c:pt>
                <c:pt idx="3342">
                  <c:v>51.025390625</c:v>
                </c:pt>
                <c:pt idx="3343">
                  <c:v>51.04064941399998</c:v>
                </c:pt>
                <c:pt idx="3344">
                  <c:v>51.055908203</c:v>
                </c:pt>
                <c:pt idx="3345">
                  <c:v>51.071166992</c:v>
                </c:pt>
                <c:pt idx="3346">
                  <c:v>51.086425781</c:v>
                </c:pt>
                <c:pt idx="3347">
                  <c:v>51.10168456999997</c:v>
                </c:pt>
                <c:pt idx="3348">
                  <c:v>51.116943359</c:v>
                </c:pt>
                <c:pt idx="3349">
                  <c:v>51.132202148</c:v>
                </c:pt>
                <c:pt idx="3350">
                  <c:v>51.147460938</c:v>
                </c:pt>
                <c:pt idx="3351">
                  <c:v>51.162719727</c:v>
                </c:pt>
                <c:pt idx="3352">
                  <c:v>51.177978516</c:v>
                </c:pt>
                <c:pt idx="3353">
                  <c:v>51.19323730500001</c:v>
                </c:pt>
                <c:pt idx="3354">
                  <c:v>51.208496094</c:v>
                </c:pt>
                <c:pt idx="3355">
                  <c:v>51.22375488300001</c:v>
                </c:pt>
                <c:pt idx="3356">
                  <c:v>51.239013672</c:v>
                </c:pt>
                <c:pt idx="3357">
                  <c:v>51.254272461</c:v>
                </c:pt>
                <c:pt idx="3358">
                  <c:v>51.26953125</c:v>
                </c:pt>
                <c:pt idx="3359">
                  <c:v>51.284790039</c:v>
                </c:pt>
                <c:pt idx="3360">
                  <c:v>51.300048828</c:v>
                </c:pt>
                <c:pt idx="3361">
                  <c:v>51.315307617</c:v>
                </c:pt>
                <c:pt idx="3362">
                  <c:v>51.330566406</c:v>
                </c:pt>
                <c:pt idx="3363">
                  <c:v>51.345825195</c:v>
                </c:pt>
                <c:pt idx="3364">
                  <c:v>51.361083984</c:v>
                </c:pt>
                <c:pt idx="3365">
                  <c:v>51.376342773</c:v>
                </c:pt>
                <c:pt idx="3366">
                  <c:v>51.39160156299998</c:v>
                </c:pt>
                <c:pt idx="3367">
                  <c:v>51.406860352</c:v>
                </c:pt>
                <c:pt idx="3368">
                  <c:v>51.422119141</c:v>
                </c:pt>
                <c:pt idx="3369">
                  <c:v>51.43737793</c:v>
                </c:pt>
                <c:pt idx="3370">
                  <c:v>51.452636719</c:v>
                </c:pt>
                <c:pt idx="3371">
                  <c:v>51.467895508</c:v>
                </c:pt>
                <c:pt idx="3372">
                  <c:v>51.48315429700001</c:v>
                </c:pt>
                <c:pt idx="3373">
                  <c:v>51.498413086</c:v>
                </c:pt>
                <c:pt idx="3374">
                  <c:v>51.513671875</c:v>
                </c:pt>
                <c:pt idx="3375">
                  <c:v>51.528930664</c:v>
                </c:pt>
                <c:pt idx="3376">
                  <c:v>51.54418945299998</c:v>
                </c:pt>
                <c:pt idx="3377">
                  <c:v>51.559448242</c:v>
                </c:pt>
                <c:pt idx="3378">
                  <c:v>51.574707031</c:v>
                </c:pt>
                <c:pt idx="3379">
                  <c:v>51.58996582</c:v>
                </c:pt>
                <c:pt idx="3380">
                  <c:v>51.605224609</c:v>
                </c:pt>
                <c:pt idx="3381">
                  <c:v>51.620483398</c:v>
                </c:pt>
                <c:pt idx="3382">
                  <c:v>51.635742188</c:v>
                </c:pt>
                <c:pt idx="3383">
                  <c:v>51.651000977</c:v>
                </c:pt>
                <c:pt idx="3384">
                  <c:v>51.666259766</c:v>
                </c:pt>
                <c:pt idx="3385">
                  <c:v>51.681518555</c:v>
                </c:pt>
                <c:pt idx="3386">
                  <c:v>51.696777344</c:v>
                </c:pt>
                <c:pt idx="3387">
                  <c:v>51.71203613300001</c:v>
                </c:pt>
                <c:pt idx="3388">
                  <c:v>51.727294922</c:v>
                </c:pt>
                <c:pt idx="3389">
                  <c:v>51.74255371100002</c:v>
                </c:pt>
                <c:pt idx="3390">
                  <c:v>51.7578125</c:v>
                </c:pt>
                <c:pt idx="3391">
                  <c:v>51.773071289</c:v>
                </c:pt>
                <c:pt idx="3392">
                  <c:v>51.788330078</c:v>
                </c:pt>
                <c:pt idx="3393">
                  <c:v>51.803588867</c:v>
                </c:pt>
                <c:pt idx="3394">
                  <c:v>51.81884765599997</c:v>
                </c:pt>
                <c:pt idx="3395">
                  <c:v>51.834106445</c:v>
                </c:pt>
                <c:pt idx="3396">
                  <c:v>51.849365234</c:v>
                </c:pt>
                <c:pt idx="3397">
                  <c:v>51.864624023</c:v>
                </c:pt>
                <c:pt idx="3398">
                  <c:v>51.879882813</c:v>
                </c:pt>
                <c:pt idx="3399">
                  <c:v>51.895141602</c:v>
                </c:pt>
                <c:pt idx="3400">
                  <c:v>51.910400391</c:v>
                </c:pt>
                <c:pt idx="3401">
                  <c:v>51.92565918</c:v>
                </c:pt>
                <c:pt idx="3402">
                  <c:v>51.940917969</c:v>
                </c:pt>
                <c:pt idx="3403">
                  <c:v>51.956176758</c:v>
                </c:pt>
                <c:pt idx="3404">
                  <c:v>51.97143554700001</c:v>
                </c:pt>
                <c:pt idx="3405">
                  <c:v>51.986694336</c:v>
                </c:pt>
                <c:pt idx="3406">
                  <c:v>52.001953125</c:v>
                </c:pt>
                <c:pt idx="3407">
                  <c:v>52.017211914</c:v>
                </c:pt>
                <c:pt idx="3408">
                  <c:v>52.032470703</c:v>
                </c:pt>
                <c:pt idx="3409">
                  <c:v>52.04772949199998</c:v>
                </c:pt>
                <c:pt idx="3410">
                  <c:v>52.062988281</c:v>
                </c:pt>
                <c:pt idx="3411">
                  <c:v>52.07824707</c:v>
                </c:pt>
                <c:pt idx="3412">
                  <c:v>52.09350585900001</c:v>
                </c:pt>
                <c:pt idx="3413">
                  <c:v>52.108764648</c:v>
                </c:pt>
                <c:pt idx="3414">
                  <c:v>52.124023438</c:v>
                </c:pt>
                <c:pt idx="3415">
                  <c:v>52.139282227</c:v>
                </c:pt>
                <c:pt idx="3416">
                  <c:v>52.154541016</c:v>
                </c:pt>
                <c:pt idx="3417">
                  <c:v>52.16979980500001</c:v>
                </c:pt>
                <c:pt idx="3418">
                  <c:v>52.185058594</c:v>
                </c:pt>
                <c:pt idx="3419">
                  <c:v>52.20031738300001</c:v>
                </c:pt>
                <c:pt idx="3420">
                  <c:v>52.215576172</c:v>
                </c:pt>
                <c:pt idx="3421">
                  <c:v>52.23083496100001</c:v>
                </c:pt>
                <c:pt idx="3422">
                  <c:v>52.24609375</c:v>
                </c:pt>
                <c:pt idx="3423">
                  <c:v>52.261352539</c:v>
                </c:pt>
                <c:pt idx="3424">
                  <c:v>52.276611328</c:v>
                </c:pt>
                <c:pt idx="3425">
                  <c:v>52.291870117</c:v>
                </c:pt>
                <c:pt idx="3426">
                  <c:v>52.307128906</c:v>
                </c:pt>
                <c:pt idx="3427">
                  <c:v>52.322387695</c:v>
                </c:pt>
                <c:pt idx="3428">
                  <c:v>52.33764648399997</c:v>
                </c:pt>
                <c:pt idx="3429">
                  <c:v>52.352905273</c:v>
                </c:pt>
                <c:pt idx="3430">
                  <c:v>52.368164063</c:v>
                </c:pt>
                <c:pt idx="3431">
                  <c:v>52.383422852</c:v>
                </c:pt>
                <c:pt idx="3432">
                  <c:v>52.398681641</c:v>
                </c:pt>
                <c:pt idx="3433">
                  <c:v>52.41394043</c:v>
                </c:pt>
                <c:pt idx="3434">
                  <c:v>52.42919921900001</c:v>
                </c:pt>
                <c:pt idx="3435">
                  <c:v>52.444458008</c:v>
                </c:pt>
                <c:pt idx="3436">
                  <c:v>52.45971679700001</c:v>
                </c:pt>
                <c:pt idx="3437">
                  <c:v>52.474975586</c:v>
                </c:pt>
                <c:pt idx="3438">
                  <c:v>52.490234375</c:v>
                </c:pt>
                <c:pt idx="3439">
                  <c:v>52.505493164</c:v>
                </c:pt>
                <c:pt idx="3440">
                  <c:v>52.520751953</c:v>
                </c:pt>
                <c:pt idx="3441">
                  <c:v>52.536010742</c:v>
                </c:pt>
                <c:pt idx="3442">
                  <c:v>52.55126953099998</c:v>
                </c:pt>
                <c:pt idx="3443">
                  <c:v>52.56652832</c:v>
                </c:pt>
                <c:pt idx="3444">
                  <c:v>52.58178710899999</c:v>
                </c:pt>
                <c:pt idx="3445">
                  <c:v>52.597045898</c:v>
                </c:pt>
                <c:pt idx="3446">
                  <c:v>52.612304688</c:v>
                </c:pt>
                <c:pt idx="3447">
                  <c:v>52.627563477</c:v>
                </c:pt>
                <c:pt idx="3448">
                  <c:v>52.642822266</c:v>
                </c:pt>
                <c:pt idx="3449">
                  <c:v>52.65808105499999</c:v>
                </c:pt>
                <c:pt idx="3450">
                  <c:v>52.673339844</c:v>
                </c:pt>
                <c:pt idx="3451">
                  <c:v>52.68859863300001</c:v>
                </c:pt>
                <c:pt idx="3452">
                  <c:v>52.703857422</c:v>
                </c:pt>
                <c:pt idx="3453">
                  <c:v>52.71911621100002</c:v>
                </c:pt>
                <c:pt idx="3454">
                  <c:v>52.734375</c:v>
                </c:pt>
                <c:pt idx="3455">
                  <c:v>52.749633789</c:v>
                </c:pt>
                <c:pt idx="3456">
                  <c:v>52.764892578</c:v>
                </c:pt>
                <c:pt idx="3457">
                  <c:v>52.780151367</c:v>
                </c:pt>
                <c:pt idx="3458">
                  <c:v>52.795410156</c:v>
                </c:pt>
                <c:pt idx="3459">
                  <c:v>52.810668945</c:v>
                </c:pt>
                <c:pt idx="3460">
                  <c:v>52.825927734</c:v>
                </c:pt>
                <c:pt idx="3461">
                  <c:v>52.841186523</c:v>
                </c:pt>
                <c:pt idx="3462">
                  <c:v>52.856445313</c:v>
                </c:pt>
                <c:pt idx="3463">
                  <c:v>52.871704102</c:v>
                </c:pt>
                <c:pt idx="3464">
                  <c:v>52.886962891</c:v>
                </c:pt>
                <c:pt idx="3465">
                  <c:v>52.90222168</c:v>
                </c:pt>
                <c:pt idx="3466">
                  <c:v>52.91748046899997</c:v>
                </c:pt>
                <c:pt idx="3467">
                  <c:v>52.932739258</c:v>
                </c:pt>
                <c:pt idx="3468">
                  <c:v>52.94799804700001</c:v>
                </c:pt>
                <c:pt idx="3469">
                  <c:v>52.963256836</c:v>
                </c:pt>
                <c:pt idx="3470">
                  <c:v>52.978515625</c:v>
                </c:pt>
                <c:pt idx="3471">
                  <c:v>52.993774414</c:v>
                </c:pt>
                <c:pt idx="3472">
                  <c:v>53.009033203</c:v>
                </c:pt>
                <c:pt idx="3473">
                  <c:v>53.024291992</c:v>
                </c:pt>
                <c:pt idx="3474">
                  <c:v>53.039550781</c:v>
                </c:pt>
                <c:pt idx="3475">
                  <c:v>53.05480956999997</c:v>
                </c:pt>
                <c:pt idx="3476">
                  <c:v>53.070068359</c:v>
                </c:pt>
                <c:pt idx="3477">
                  <c:v>53.085327148</c:v>
                </c:pt>
                <c:pt idx="3478">
                  <c:v>53.100585938</c:v>
                </c:pt>
                <c:pt idx="3479">
                  <c:v>53.115844727</c:v>
                </c:pt>
                <c:pt idx="3480">
                  <c:v>53.131103516</c:v>
                </c:pt>
                <c:pt idx="3481">
                  <c:v>53.14636230500001</c:v>
                </c:pt>
                <c:pt idx="3482">
                  <c:v>53.161621094</c:v>
                </c:pt>
                <c:pt idx="3483">
                  <c:v>53.17687988300001</c:v>
                </c:pt>
                <c:pt idx="3484">
                  <c:v>53.192138672</c:v>
                </c:pt>
                <c:pt idx="3485">
                  <c:v>53.207397461</c:v>
                </c:pt>
                <c:pt idx="3486">
                  <c:v>53.22265625</c:v>
                </c:pt>
                <c:pt idx="3487">
                  <c:v>53.237915039</c:v>
                </c:pt>
                <c:pt idx="3488">
                  <c:v>53.253173828</c:v>
                </c:pt>
                <c:pt idx="3489">
                  <c:v>53.268432617</c:v>
                </c:pt>
                <c:pt idx="3490">
                  <c:v>53.283691406</c:v>
                </c:pt>
                <c:pt idx="3491">
                  <c:v>53.298950195</c:v>
                </c:pt>
                <c:pt idx="3492">
                  <c:v>53.314208984</c:v>
                </c:pt>
                <c:pt idx="3493">
                  <c:v>53.329467773</c:v>
                </c:pt>
                <c:pt idx="3494">
                  <c:v>53.34472656299998</c:v>
                </c:pt>
                <c:pt idx="3495">
                  <c:v>53.359985352</c:v>
                </c:pt>
                <c:pt idx="3496">
                  <c:v>53.375244141</c:v>
                </c:pt>
                <c:pt idx="3497">
                  <c:v>53.39050293</c:v>
                </c:pt>
                <c:pt idx="3498">
                  <c:v>53.405761719</c:v>
                </c:pt>
                <c:pt idx="3499">
                  <c:v>53.421020508</c:v>
                </c:pt>
                <c:pt idx="3500">
                  <c:v>53.43627929700001</c:v>
                </c:pt>
                <c:pt idx="3501">
                  <c:v>53.451538086</c:v>
                </c:pt>
                <c:pt idx="3502">
                  <c:v>53.466796875</c:v>
                </c:pt>
                <c:pt idx="3503">
                  <c:v>53.482055664</c:v>
                </c:pt>
                <c:pt idx="3504">
                  <c:v>53.497314453</c:v>
                </c:pt>
                <c:pt idx="3505">
                  <c:v>53.512573242</c:v>
                </c:pt>
                <c:pt idx="3506">
                  <c:v>53.527832031</c:v>
                </c:pt>
                <c:pt idx="3507">
                  <c:v>53.54309082</c:v>
                </c:pt>
                <c:pt idx="3508">
                  <c:v>53.558349609</c:v>
                </c:pt>
                <c:pt idx="3509">
                  <c:v>53.573608398</c:v>
                </c:pt>
                <c:pt idx="3510">
                  <c:v>53.58886718799998</c:v>
                </c:pt>
                <c:pt idx="3511">
                  <c:v>53.604125977</c:v>
                </c:pt>
                <c:pt idx="3512">
                  <c:v>53.619384766</c:v>
                </c:pt>
                <c:pt idx="3513">
                  <c:v>53.63464355499999</c:v>
                </c:pt>
                <c:pt idx="3514">
                  <c:v>53.649902344</c:v>
                </c:pt>
                <c:pt idx="3515">
                  <c:v>53.66516113300001</c:v>
                </c:pt>
                <c:pt idx="3516">
                  <c:v>53.680419922</c:v>
                </c:pt>
                <c:pt idx="3517">
                  <c:v>53.69567871100002</c:v>
                </c:pt>
                <c:pt idx="3518">
                  <c:v>53.7109375</c:v>
                </c:pt>
                <c:pt idx="3519">
                  <c:v>53.726196289</c:v>
                </c:pt>
                <c:pt idx="3520">
                  <c:v>53.741455078</c:v>
                </c:pt>
                <c:pt idx="3521">
                  <c:v>53.756713867</c:v>
                </c:pt>
                <c:pt idx="3522">
                  <c:v>53.771972656</c:v>
                </c:pt>
                <c:pt idx="3523">
                  <c:v>53.787231445</c:v>
                </c:pt>
                <c:pt idx="3524">
                  <c:v>53.802490234</c:v>
                </c:pt>
                <c:pt idx="3525">
                  <c:v>53.817749023</c:v>
                </c:pt>
                <c:pt idx="3526">
                  <c:v>53.833007813</c:v>
                </c:pt>
                <c:pt idx="3527">
                  <c:v>53.848266602</c:v>
                </c:pt>
                <c:pt idx="3528">
                  <c:v>53.863525391</c:v>
                </c:pt>
                <c:pt idx="3529">
                  <c:v>53.87878418</c:v>
                </c:pt>
                <c:pt idx="3530">
                  <c:v>53.894042969</c:v>
                </c:pt>
                <c:pt idx="3531">
                  <c:v>53.909301758</c:v>
                </c:pt>
                <c:pt idx="3532">
                  <c:v>53.92456054700001</c:v>
                </c:pt>
                <c:pt idx="3533">
                  <c:v>53.939819336</c:v>
                </c:pt>
                <c:pt idx="3534">
                  <c:v>53.955078125</c:v>
                </c:pt>
                <c:pt idx="3535">
                  <c:v>53.970336914</c:v>
                </c:pt>
                <c:pt idx="3536">
                  <c:v>53.985595703</c:v>
                </c:pt>
                <c:pt idx="3537">
                  <c:v>54.00085449199998</c:v>
                </c:pt>
                <c:pt idx="3538">
                  <c:v>54.016113281</c:v>
                </c:pt>
                <c:pt idx="3539">
                  <c:v>54.03137207</c:v>
                </c:pt>
                <c:pt idx="3540">
                  <c:v>54.046630859</c:v>
                </c:pt>
                <c:pt idx="3541">
                  <c:v>54.061889648</c:v>
                </c:pt>
                <c:pt idx="3542">
                  <c:v>54.077148438</c:v>
                </c:pt>
                <c:pt idx="3543">
                  <c:v>54.092407227</c:v>
                </c:pt>
                <c:pt idx="3544">
                  <c:v>54.107666016</c:v>
                </c:pt>
                <c:pt idx="3545">
                  <c:v>54.12292480500001</c:v>
                </c:pt>
                <c:pt idx="3546">
                  <c:v>54.138183594</c:v>
                </c:pt>
                <c:pt idx="3547">
                  <c:v>54.15344238300001</c:v>
                </c:pt>
                <c:pt idx="3548">
                  <c:v>54.168701172</c:v>
                </c:pt>
                <c:pt idx="3549">
                  <c:v>54.18395996100001</c:v>
                </c:pt>
                <c:pt idx="3550">
                  <c:v>54.19921875</c:v>
                </c:pt>
                <c:pt idx="3551">
                  <c:v>54.214477539</c:v>
                </c:pt>
                <c:pt idx="3552">
                  <c:v>54.229736328</c:v>
                </c:pt>
                <c:pt idx="3553">
                  <c:v>54.244995117</c:v>
                </c:pt>
                <c:pt idx="3554">
                  <c:v>54.260253906</c:v>
                </c:pt>
                <c:pt idx="3555">
                  <c:v>54.275512695</c:v>
                </c:pt>
                <c:pt idx="3556">
                  <c:v>54.290771484</c:v>
                </c:pt>
                <c:pt idx="3557">
                  <c:v>54.306030273</c:v>
                </c:pt>
                <c:pt idx="3558">
                  <c:v>54.32128906299998</c:v>
                </c:pt>
                <c:pt idx="3559">
                  <c:v>54.336547852</c:v>
                </c:pt>
                <c:pt idx="3560">
                  <c:v>54.35180664099998</c:v>
                </c:pt>
                <c:pt idx="3561">
                  <c:v>54.36706543</c:v>
                </c:pt>
                <c:pt idx="3562">
                  <c:v>54.382324219</c:v>
                </c:pt>
                <c:pt idx="3563">
                  <c:v>54.397583008</c:v>
                </c:pt>
                <c:pt idx="3564">
                  <c:v>54.412841797</c:v>
                </c:pt>
                <c:pt idx="3565">
                  <c:v>54.428100586</c:v>
                </c:pt>
                <c:pt idx="3566">
                  <c:v>54.443359375</c:v>
                </c:pt>
                <c:pt idx="3567">
                  <c:v>54.458618164</c:v>
                </c:pt>
                <c:pt idx="3568">
                  <c:v>54.473876953</c:v>
                </c:pt>
                <c:pt idx="3569">
                  <c:v>54.489135742</c:v>
                </c:pt>
                <c:pt idx="3570">
                  <c:v>54.504394531</c:v>
                </c:pt>
                <c:pt idx="3571">
                  <c:v>54.51965332</c:v>
                </c:pt>
                <c:pt idx="3572">
                  <c:v>54.53491210900001</c:v>
                </c:pt>
                <c:pt idx="3573">
                  <c:v>54.550170898</c:v>
                </c:pt>
                <c:pt idx="3574">
                  <c:v>54.565429688</c:v>
                </c:pt>
                <c:pt idx="3575">
                  <c:v>54.58068847699998</c:v>
                </c:pt>
                <c:pt idx="3576">
                  <c:v>54.595947266</c:v>
                </c:pt>
                <c:pt idx="3577">
                  <c:v>54.61120605499999</c:v>
                </c:pt>
                <c:pt idx="3578">
                  <c:v>54.626464844</c:v>
                </c:pt>
                <c:pt idx="3579">
                  <c:v>54.64172363300001</c:v>
                </c:pt>
                <c:pt idx="3580">
                  <c:v>54.656982422</c:v>
                </c:pt>
                <c:pt idx="3581">
                  <c:v>54.67224121100001</c:v>
                </c:pt>
                <c:pt idx="3582">
                  <c:v>54.6875</c:v>
                </c:pt>
                <c:pt idx="3583">
                  <c:v>54.702758789</c:v>
                </c:pt>
                <c:pt idx="3584">
                  <c:v>54.718017578</c:v>
                </c:pt>
                <c:pt idx="3585">
                  <c:v>54.733276367</c:v>
                </c:pt>
                <c:pt idx="3586">
                  <c:v>54.748535156</c:v>
                </c:pt>
                <c:pt idx="3587">
                  <c:v>54.763793945</c:v>
                </c:pt>
                <c:pt idx="3588">
                  <c:v>54.779052734</c:v>
                </c:pt>
                <c:pt idx="3589">
                  <c:v>54.79431152300001</c:v>
                </c:pt>
                <c:pt idx="3590">
                  <c:v>54.809570313</c:v>
                </c:pt>
                <c:pt idx="3591">
                  <c:v>54.824829102</c:v>
                </c:pt>
                <c:pt idx="3592">
                  <c:v>54.84008789099998</c:v>
                </c:pt>
                <c:pt idx="3593">
                  <c:v>54.85534668</c:v>
                </c:pt>
                <c:pt idx="3594">
                  <c:v>54.870605469</c:v>
                </c:pt>
                <c:pt idx="3595">
                  <c:v>54.88586425799997</c:v>
                </c:pt>
                <c:pt idx="3596">
                  <c:v>54.90112304700001</c:v>
                </c:pt>
                <c:pt idx="3597">
                  <c:v>54.916381836</c:v>
                </c:pt>
                <c:pt idx="3598">
                  <c:v>54.931640625</c:v>
                </c:pt>
                <c:pt idx="3599">
                  <c:v>54.94689941399998</c:v>
                </c:pt>
                <c:pt idx="3600">
                  <c:v>54.962158203</c:v>
                </c:pt>
                <c:pt idx="3601">
                  <c:v>54.977416992</c:v>
                </c:pt>
                <c:pt idx="3602">
                  <c:v>54.992675781</c:v>
                </c:pt>
                <c:pt idx="3603">
                  <c:v>55.00793457</c:v>
                </c:pt>
                <c:pt idx="3604">
                  <c:v>55.02319335900001</c:v>
                </c:pt>
                <c:pt idx="3605">
                  <c:v>55.038452148</c:v>
                </c:pt>
                <c:pt idx="3606">
                  <c:v>55.053710938</c:v>
                </c:pt>
                <c:pt idx="3607">
                  <c:v>55.068969727</c:v>
                </c:pt>
                <c:pt idx="3608">
                  <c:v>55.084228516</c:v>
                </c:pt>
                <c:pt idx="3609">
                  <c:v>55.099487305</c:v>
                </c:pt>
                <c:pt idx="3610">
                  <c:v>55.114746094</c:v>
                </c:pt>
                <c:pt idx="3611">
                  <c:v>55.13000488300001</c:v>
                </c:pt>
                <c:pt idx="3612">
                  <c:v>55.145263672</c:v>
                </c:pt>
                <c:pt idx="3613">
                  <c:v>55.16052246100001</c:v>
                </c:pt>
                <c:pt idx="3614">
                  <c:v>55.17578125</c:v>
                </c:pt>
                <c:pt idx="3615">
                  <c:v>55.191040039</c:v>
                </c:pt>
                <c:pt idx="3616">
                  <c:v>55.206298828</c:v>
                </c:pt>
                <c:pt idx="3617">
                  <c:v>55.221557617</c:v>
                </c:pt>
                <c:pt idx="3618">
                  <c:v>55.236816406</c:v>
                </c:pt>
                <c:pt idx="3619">
                  <c:v>55.252075195</c:v>
                </c:pt>
                <c:pt idx="3620">
                  <c:v>55.267333984</c:v>
                </c:pt>
                <c:pt idx="3621">
                  <c:v>55.28259277300001</c:v>
                </c:pt>
                <c:pt idx="3622">
                  <c:v>55.297851563</c:v>
                </c:pt>
                <c:pt idx="3623">
                  <c:v>55.313110352</c:v>
                </c:pt>
                <c:pt idx="3624">
                  <c:v>55.328369141</c:v>
                </c:pt>
                <c:pt idx="3625">
                  <c:v>55.34362793</c:v>
                </c:pt>
                <c:pt idx="3626">
                  <c:v>55.358886719</c:v>
                </c:pt>
                <c:pt idx="3627">
                  <c:v>55.374145508</c:v>
                </c:pt>
                <c:pt idx="3628">
                  <c:v>55.389404297</c:v>
                </c:pt>
                <c:pt idx="3629">
                  <c:v>55.40466308599999</c:v>
                </c:pt>
                <c:pt idx="3630">
                  <c:v>55.419921875</c:v>
                </c:pt>
                <c:pt idx="3631">
                  <c:v>55.435180664</c:v>
                </c:pt>
                <c:pt idx="3632">
                  <c:v>55.45043945299998</c:v>
                </c:pt>
                <c:pt idx="3633">
                  <c:v>55.465698242</c:v>
                </c:pt>
                <c:pt idx="3634">
                  <c:v>55.480957031</c:v>
                </c:pt>
                <c:pt idx="3635">
                  <c:v>55.49621582</c:v>
                </c:pt>
                <c:pt idx="3636">
                  <c:v>55.51147460899999</c:v>
                </c:pt>
                <c:pt idx="3637">
                  <c:v>55.526733398</c:v>
                </c:pt>
                <c:pt idx="3638">
                  <c:v>55.541992188</c:v>
                </c:pt>
                <c:pt idx="3639">
                  <c:v>55.557250977</c:v>
                </c:pt>
                <c:pt idx="3640">
                  <c:v>55.572509766</c:v>
                </c:pt>
                <c:pt idx="3641">
                  <c:v>55.58776855499999</c:v>
                </c:pt>
                <c:pt idx="3642">
                  <c:v>55.603027344</c:v>
                </c:pt>
                <c:pt idx="3643">
                  <c:v>55.61828613300001</c:v>
                </c:pt>
                <c:pt idx="3644">
                  <c:v>55.633544922</c:v>
                </c:pt>
                <c:pt idx="3645">
                  <c:v>55.64880371100001</c:v>
                </c:pt>
                <c:pt idx="3646">
                  <c:v>55.6640625</c:v>
                </c:pt>
                <c:pt idx="3647">
                  <c:v>55.679321289</c:v>
                </c:pt>
                <c:pt idx="3648">
                  <c:v>55.694580078</c:v>
                </c:pt>
                <c:pt idx="3649">
                  <c:v>55.709838867</c:v>
                </c:pt>
                <c:pt idx="3650">
                  <c:v>55.725097656</c:v>
                </c:pt>
                <c:pt idx="3651">
                  <c:v>55.740356445</c:v>
                </c:pt>
                <c:pt idx="3652">
                  <c:v>55.755615234</c:v>
                </c:pt>
                <c:pt idx="3653">
                  <c:v>55.770874023</c:v>
                </c:pt>
                <c:pt idx="3654">
                  <c:v>55.786132813</c:v>
                </c:pt>
                <c:pt idx="3655">
                  <c:v>55.801391602</c:v>
                </c:pt>
                <c:pt idx="3656">
                  <c:v>55.816650391</c:v>
                </c:pt>
                <c:pt idx="3657">
                  <c:v>55.83190918</c:v>
                </c:pt>
                <c:pt idx="3658">
                  <c:v>55.847167969</c:v>
                </c:pt>
                <c:pt idx="3659">
                  <c:v>55.862426758</c:v>
                </c:pt>
                <c:pt idx="3660">
                  <c:v>55.877685547</c:v>
                </c:pt>
                <c:pt idx="3661">
                  <c:v>55.892944336</c:v>
                </c:pt>
                <c:pt idx="3662">
                  <c:v>55.908203125</c:v>
                </c:pt>
                <c:pt idx="3663">
                  <c:v>55.923461914</c:v>
                </c:pt>
                <c:pt idx="3664">
                  <c:v>55.938720703</c:v>
                </c:pt>
                <c:pt idx="3665">
                  <c:v>55.95397949199998</c:v>
                </c:pt>
                <c:pt idx="3666">
                  <c:v>55.969238281</c:v>
                </c:pt>
                <c:pt idx="3667">
                  <c:v>55.98449706999997</c:v>
                </c:pt>
                <c:pt idx="3668">
                  <c:v>55.99975585900001</c:v>
                </c:pt>
                <c:pt idx="3669">
                  <c:v>56.015014648</c:v>
                </c:pt>
                <c:pt idx="3670">
                  <c:v>56.030273438</c:v>
                </c:pt>
                <c:pt idx="3671">
                  <c:v>56.045532227</c:v>
                </c:pt>
                <c:pt idx="3672">
                  <c:v>56.060791016</c:v>
                </c:pt>
                <c:pt idx="3673">
                  <c:v>56.076049805</c:v>
                </c:pt>
                <c:pt idx="3674">
                  <c:v>56.091308594</c:v>
                </c:pt>
                <c:pt idx="3675">
                  <c:v>56.10656738300001</c:v>
                </c:pt>
                <c:pt idx="3676">
                  <c:v>56.121826172</c:v>
                </c:pt>
                <c:pt idx="3677">
                  <c:v>56.137084961</c:v>
                </c:pt>
                <c:pt idx="3678">
                  <c:v>56.15234375</c:v>
                </c:pt>
                <c:pt idx="3679">
                  <c:v>56.167602539</c:v>
                </c:pt>
                <c:pt idx="3680">
                  <c:v>56.182861328</c:v>
                </c:pt>
                <c:pt idx="3681">
                  <c:v>56.198120117</c:v>
                </c:pt>
                <c:pt idx="3682">
                  <c:v>56.213378906</c:v>
                </c:pt>
                <c:pt idx="3683">
                  <c:v>56.228637695</c:v>
                </c:pt>
                <c:pt idx="3684">
                  <c:v>56.243896484</c:v>
                </c:pt>
                <c:pt idx="3685">
                  <c:v>56.25915527300001</c:v>
                </c:pt>
                <c:pt idx="3686">
                  <c:v>56.274414063</c:v>
                </c:pt>
                <c:pt idx="3687">
                  <c:v>56.289672852</c:v>
                </c:pt>
                <c:pt idx="3688">
                  <c:v>56.304931641</c:v>
                </c:pt>
                <c:pt idx="3689">
                  <c:v>56.32019043</c:v>
                </c:pt>
                <c:pt idx="3690">
                  <c:v>56.335449219</c:v>
                </c:pt>
                <c:pt idx="3691">
                  <c:v>56.350708008</c:v>
                </c:pt>
                <c:pt idx="3692">
                  <c:v>56.36596679700001</c:v>
                </c:pt>
                <c:pt idx="3693">
                  <c:v>56.38122558599999</c:v>
                </c:pt>
                <c:pt idx="3694">
                  <c:v>56.396484375</c:v>
                </c:pt>
                <c:pt idx="3695">
                  <c:v>56.41174316399998</c:v>
                </c:pt>
                <c:pt idx="3696">
                  <c:v>56.427001953</c:v>
                </c:pt>
                <c:pt idx="3697">
                  <c:v>56.442260742</c:v>
                </c:pt>
                <c:pt idx="3698">
                  <c:v>56.457519531</c:v>
                </c:pt>
                <c:pt idx="3699">
                  <c:v>56.47277832</c:v>
                </c:pt>
                <c:pt idx="3700">
                  <c:v>56.488037109</c:v>
                </c:pt>
                <c:pt idx="3701">
                  <c:v>56.503295898</c:v>
                </c:pt>
                <c:pt idx="3702">
                  <c:v>56.518554688</c:v>
                </c:pt>
                <c:pt idx="3703">
                  <c:v>56.533813477</c:v>
                </c:pt>
                <c:pt idx="3704">
                  <c:v>56.549072266</c:v>
                </c:pt>
                <c:pt idx="3705">
                  <c:v>56.564331055</c:v>
                </c:pt>
                <c:pt idx="3706">
                  <c:v>56.579589844</c:v>
                </c:pt>
                <c:pt idx="3707">
                  <c:v>56.59484863300001</c:v>
                </c:pt>
                <c:pt idx="3708">
                  <c:v>56.610107422</c:v>
                </c:pt>
                <c:pt idx="3709">
                  <c:v>56.62536621100002</c:v>
                </c:pt>
                <c:pt idx="3710">
                  <c:v>56.640625</c:v>
                </c:pt>
                <c:pt idx="3711">
                  <c:v>56.655883789</c:v>
                </c:pt>
                <c:pt idx="3712">
                  <c:v>56.671142578</c:v>
                </c:pt>
                <c:pt idx="3713">
                  <c:v>56.686401367</c:v>
                </c:pt>
                <c:pt idx="3714">
                  <c:v>56.701660156</c:v>
                </c:pt>
                <c:pt idx="3715">
                  <c:v>56.716918945</c:v>
                </c:pt>
                <c:pt idx="3716">
                  <c:v>56.732177734</c:v>
                </c:pt>
                <c:pt idx="3717">
                  <c:v>56.747436523</c:v>
                </c:pt>
                <c:pt idx="3718">
                  <c:v>56.762695313</c:v>
                </c:pt>
                <c:pt idx="3719">
                  <c:v>56.777954102</c:v>
                </c:pt>
                <c:pt idx="3720">
                  <c:v>56.793212891</c:v>
                </c:pt>
                <c:pt idx="3721">
                  <c:v>56.80847168</c:v>
                </c:pt>
                <c:pt idx="3722">
                  <c:v>56.823730469</c:v>
                </c:pt>
                <c:pt idx="3723">
                  <c:v>56.838989258</c:v>
                </c:pt>
                <c:pt idx="3724">
                  <c:v>56.854248047</c:v>
                </c:pt>
                <c:pt idx="3725">
                  <c:v>56.869506836</c:v>
                </c:pt>
                <c:pt idx="3726">
                  <c:v>56.884765625</c:v>
                </c:pt>
                <c:pt idx="3727">
                  <c:v>56.90002441399998</c:v>
                </c:pt>
                <c:pt idx="3728">
                  <c:v>56.915283203</c:v>
                </c:pt>
                <c:pt idx="3729">
                  <c:v>56.930541992</c:v>
                </c:pt>
                <c:pt idx="3730">
                  <c:v>56.945800781</c:v>
                </c:pt>
                <c:pt idx="3731">
                  <c:v>56.96105957</c:v>
                </c:pt>
                <c:pt idx="3732">
                  <c:v>56.97631835900001</c:v>
                </c:pt>
                <c:pt idx="3733">
                  <c:v>56.991577148</c:v>
                </c:pt>
                <c:pt idx="3734">
                  <c:v>57.006835938</c:v>
                </c:pt>
                <c:pt idx="3735">
                  <c:v>57.022094727</c:v>
                </c:pt>
                <c:pt idx="3736">
                  <c:v>57.037353516</c:v>
                </c:pt>
                <c:pt idx="3737">
                  <c:v>57.05261230500001</c:v>
                </c:pt>
                <c:pt idx="3738">
                  <c:v>57.067871094</c:v>
                </c:pt>
                <c:pt idx="3739">
                  <c:v>57.08312988300001</c:v>
                </c:pt>
                <c:pt idx="3740">
                  <c:v>57.098388672</c:v>
                </c:pt>
                <c:pt idx="3741">
                  <c:v>57.11364746099999</c:v>
                </c:pt>
                <c:pt idx="3742">
                  <c:v>57.12890625</c:v>
                </c:pt>
                <c:pt idx="3743">
                  <c:v>57.144165039</c:v>
                </c:pt>
                <c:pt idx="3744">
                  <c:v>57.159423828</c:v>
                </c:pt>
                <c:pt idx="3745">
                  <c:v>57.174682617</c:v>
                </c:pt>
                <c:pt idx="3746">
                  <c:v>57.189941406</c:v>
                </c:pt>
                <c:pt idx="3747">
                  <c:v>57.205200195</c:v>
                </c:pt>
                <c:pt idx="3748">
                  <c:v>57.220458984</c:v>
                </c:pt>
                <c:pt idx="3749">
                  <c:v>57.23571777300001</c:v>
                </c:pt>
                <c:pt idx="3750">
                  <c:v>57.250976563</c:v>
                </c:pt>
                <c:pt idx="3751">
                  <c:v>57.266235352</c:v>
                </c:pt>
                <c:pt idx="3752">
                  <c:v>57.281494141</c:v>
                </c:pt>
                <c:pt idx="3753">
                  <c:v>57.29675293</c:v>
                </c:pt>
                <c:pt idx="3754">
                  <c:v>57.312011719</c:v>
                </c:pt>
                <c:pt idx="3755">
                  <c:v>57.327270508</c:v>
                </c:pt>
                <c:pt idx="3756">
                  <c:v>57.34252929700001</c:v>
                </c:pt>
                <c:pt idx="3757">
                  <c:v>57.35778808599999</c:v>
                </c:pt>
                <c:pt idx="3758">
                  <c:v>57.373046875</c:v>
                </c:pt>
                <c:pt idx="3759">
                  <c:v>57.388305664</c:v>
                </c:pt>
                <c:pt idx="3760">
                  <c:v>57.40356445299998</c:v>
                </c:pt>
                <c:pt idx="3761">
                  <c:v>57.418823242</c:v>
                </c:pt>
                <c:pt idx="3762">
                  <c:v>57.434082031</c:v>
                </c:pt>
                <c:pt idx="3763">
                  <c:v>57.44934082</c:v>
                </c:pt>
                <c:pt idx="3764">
                  <c:v>57.464599609</c:v>
                </c:pt>
                <c:pt idx="3765">
                  <c:v>57.479858398</c:v>
                </c:pt>
                <c:pt idx="3766">
                  <c:v>57.495117188</c:v>
                </c:pt>
                <c:pt idx="3767">
                  <c:v>57.510375977</c:v>
                </c:pt>
                <c:pt idx="3768">
                  <c:v>57.525634766</c:v>
                </c:pt>
                <c:pt idx="3769">
                  <c:v>57.54089355499999</c:v>
                </c:pt>
                <c:pt idx="3770">
                  <c:v>57.556152344</c:v>
                </c:pt>
                <c:pt idx="3771">
                  <c:v>57.57141113300001</c:v>
                </c:pt>
                <c:pt idx="3772">
                  <c:v>57.586669922</c:v>
                </c:pt>
                <c:pt idx="3773">
                  <c:v>57.60192871100001</c:v>
                </c:pt>
                <c:pt idx="3774">
                  <c:v>57.61718749999999</c:v>
                </c:pt>
                <c:pt idx="3775">
                  <c:v>57.632446289</c:v>
                </c:pt>
                <c:pt idx="3776">
                  <c:v>57.647705078</c:v>
                </c:pt>
                <c:pt idx="3777">
                  <c:v>57.662963867</c:v>
                </c:pt>
                <c:pt idx="3778">
                  <c:v>57.678222656</c:v>
                </c:pt>
                <c:pt idx="3779">
                  <c:v>57.693481445</c:v>
                </c:pt>
                <c:pt idx="3780">
                  <c:v>57.708740234</c:v>
                </c:pt>
                <c:pt idx="3781">
                  <c:v>57.72399902300001</c:v>
                </c:pt>
                <c:pt idx="3782">
                  <c:v>57.739257813</c:v>
                </c:pt>
                <c:pt idx="3783">
                  <c:v>57.754516602</c:v>
                </c:pt>
                <c:pt idx="3784">
                  <c:v>57.769775391</c:v>
                </c:pt>
                <c:pt idx="3785">
                  <c:v>57.78503418</c:v>
                </c:pt>
                <c:pt idx="3786">
                  <c:v>57.800292969</c:v>
                </c:pt>
                <c:pt idx="3787">
                  <c:v>57.815551758</c:v>
                </c:pt>
                <c:pt idx="3788">
                  <c:v>57.83081054700001</c:v>
                </c:pt>
                <c:pt idx="3789">
                  <c:v>57.846069336</c:v>
                </c:pt>
                <c:pt idx="3790">
                  <c:v>57.861328125</c:v>
                </c:pt>
                <c:pt idx="3791">
                  <c:v>57.876586914</c:v>
                </c:pt>
                <c:pt idx="3792">
                  <c:v>57.891845703</c:v>
                </c:pt>
                <c:pt idx="3793">
                  <c:v>57.90710449199998</c:v>
                </c:pt>
                <c:pt idx="3794">
                  <c:v>57.922363281</c:v>
                </c:pt>
                <c:pt idx="3795">
                  <c:v>57.93762207</c:v>
                </c:pt>
                <c:pt idx="3796">
                  <c:v>57.95288085899999</c:v>
                </c:pt>
                <c:pt idx="3797">
                  <c:v>57.968139648</c:v>
                </c:pt>
                <c:pt idx="3798">
                  <c:v>57.983398438</c:v>
                </c:pt>
                <c:pt idx="3799">
                  <c:v>57.998657227</c:v>
                </c:pt>
                <c:pt idx="3800">
                  <c:v>58.013916016</c:v>
                </c:pt>
                <c:pt idx="3801">
                  <c:v>58.02917480500001</c:v>
                </c:pt>
                <c:pt idx="3802">
                  <c:v>58.044433594</c:v>
                </c:pt>
                <c:pt idx="3803">
                  <c:v>58.05969238300001</c:v>
                </c:pt>
                <c:pt idx="3804">
                  <c:v>58.074951172</c:v>
                </c:pt>
                <c:pt idx="3805">
                  <c:v>58.09020996100001</c:v>
                </c:pt>
                <c:pt idx="3806">
                  <c:v>58.10546875</c:v>
                </c:pt>
                <c:pt idx="3807">
                  <c:v>58.120727539</c:v>
                </c:pt>
                <c:pt idx="3808">
                  <c:v>58.135986328</c:v>
                </c:pt>
                <c:pt idx="3809">
                  <c:v>58.151245117</c:v>
                </c:pt>
                <c:pt idx="3810">
                  <c:v>58.166503906</c:v>
                </c:pt>
                <c:pt idx="3811">
                  <c:v>58.181762695</c:v>
                </c:pt>
                <c:pt idx="3812">
                  <c:v>58.197021484</c:v>
                </c:pt>
                <c:pt idx="3813">
                  <c:v>58.212280273</c:v>
                </c:pt>
                <c:pt idx="3814">
                  <c:v>58.227539063</c:v>
                </c:pt>
                <c:pt idx="3815">
                  <c:v>58.242797852</c:v>
                </c:pt>
                <c:pt idx="3816">
                  <c:v>58.258056641</c:v>
                </c:pt>
                <c:pt idx="3817">
                  <c:v>58.27331543</c:v>
                </c:pt>
                <c:pt idx="3818">
                  <c:v>58.28857421900001</c:v>
                </c:pt>
                <c:pt idx="3819">
                  <c:v>58.303833008</c:v>
                </c:pt>
                <c:pt idx="3820">
                  <c:v>58.319091797</c:v>
                </c:pt>
                <c:pt idx="3821">
                  <c:v>58.334350586</c:v>
                </c:pt>
                <c:pt idx="3822">
                  <c:v>58.349609375</c:v>
                </c:pt>
                <c:pt idx="3823">
                  <c:v>58.36486816399998</c:v>
                </c:pt>
                <c:pt idx="3824">
                  <c:v>58.380126953</c:v>
                </c:pt>
                <c:pt idx="3825">
                  <c:v>58.395385742</c:v>
                </c:pt>
                <c:pt idx="3826">
                  <c:v>58.41064453099998</c:v>
                </c:pt>
                <c:pt idx="3827">
                  <c:v>58.42590332</c:v>
                </c:pt>
                <c:pt idx="3828">
                  <c:v>58.441162109</c:v>
                </c:pt>
                <c:pt idx="3829">
                  <c:v>58.456420898</c:v>
                </c:pt>
                <c:pt idx="3830">
                  <c:v>58.47167968799998</c:v>
                </c:pt>
                <c:pt idx="3831">
                  <c:v>58.486938477</c:v>
                </c:pt>
                <c:pt idx="3832">
                  <c:v>58.502197266</c:v>
                </c:pt>
                <c:pt idx="3833">
                  <c:v>58.51745605499999</c:v>
                </c:pt>
                <c:pt idx="3834">
                  <c:v>58.532714844</c:v>
                </c:pt>
                <c:pt idx="3835">
                  <c:v>58.54797363300001</c:v>
                </c:pt>
                <c:pt idx="3836">
                  <c:v>58.563232422</c:v>
                </c:pt>
                <c:pt idx="3837">
                  <c:v>58.57849121100001</c:v>
                </c:pt>
                <c:pt idx="3838">
                  <c:v>58.59375</c:v>
                </c:pt>
                <c:pt idx="3839">
                  <c:v>58.609008789</c:v>
                </c:pt>
                <c:pt idx="3840">
                  <c:v>58.62426757799998</c:v>
                </c:pt>
                <c:pt idx="3841">
                  <c:v>58.639526367</c:v>
                </c:pt>
                <c:pt idx="3842">
                  <c:v>58.654785156</c:v>
                </c:pt>
                <c:pt idx="3843">
                  <c:v>58.670043945</c:v>
                </c:pt>
                <c:pt idx="3844">
                  <c:v>58.685302734</c:v>
                </c:pt>
                <c:pt idx="3845">
                  <c:v>58.700561523</c:v>
                </c:pt>
                <c:pt idx="3846">
                  <c:v>58.715820313</c:v>
                </c:pt>
                <c:pt idx="3847">
                  <c:v>58.731079102</c:v>
                </c:pt>
                <c:pt idx="3848">
                  <c:v>58.746337891</c:v>
                </c:pt>
                <c:pt idx="3849">
                  <c:v>58.76159668</c:v>
                </c:pt>
                <c:pt idx="3850">
                  <c:v>58.776855469</c:v>
                </c:pt>
                <c:pt idx="3851">
                  <c:v>58.792114258</c:v>
                </c:pt>
                <c:pt idx="3852">
                  <c:v>58.80737304700001</c:v>
                </c:pt>
                <c:pt idx="3853">
                  <c:v>58.822631836</c:v>
                </c:pt>
                <c:pt idx="3854">
                  <c:v>58.837890625</c:v>
                </c:pt>
                <c:pt idx="3855">
                  <c:v>58.85314941399998</c:v>
                </c:pt>
                <c:pt idx="3856">
                  <c:v>58.868408203</c:v>
                </c:pt>
                <c:pt idx="3857">
                  <c:v>58.88366699199998</c:v>
                </c:pt>
                <c:pt idx="3858">
                  <c:v>58.898925781</c:v>
                </c:pt>
                <c:pt idx="3859">
                  <c:v>58.91418456999997</c:v>
                </c:pt>
                <c:pt idx="3860">
                  <c:v>58.929443359</c:v>
                </c:pt>
                <c:pt idx="3861">
                  <c:v>58.944702148</c:v>
                </c:pt>
                <c:pt idx="3862">
                  <c:v>58.959960938</c:v>
                </c:pt>
                <c:pt idx="3863">
                  <c:v>58.975219727</c:v>
                </c:pt>
                <c:pt idx="3864">
                  <c:v>58.990478516</c:v>
                </c:pt>
                <c:pt idx="3865">
                  <c:v>59.00573730500001</c:v>
                </c:pt>
                <c:pt idx="3866">
                  <c:v>59.020996094</c:v>
                </c:pt>
                <c:pt idx="3867">
                  <c:v>59.03625488300001</c:v>
                </c:pt>
                <c:pt idx="3868">
                  <c:v>59.051513672</c:v>
                </c:pt>
                <c:pt idx="3869">
                  <c:v>59.06677246100001</c:v>
                </c:pt>
                <c:pt idx="3870">
                  <c:v>59.08203125</c:v>
                </c:pt>
                <c:pt idx="3871">
                  <c:v>59.097290039</c:v>
                </c:pt>
                <c:pt idx="3872">
                  <c:v>59.112548828</c:v>
                </c:pt>
                <c:pt idx="3873">
                  <c:v>59.127807617</c:v>
                </c:pt>
                <c:pt idx="3874">
                  <c:v>59.143066406</c:v>
                </c:pt>
                <c:pt idx="3875">
                  <c:v>59.158325195</c:v>
                </c:pt>
                <c:pt idx="3876">
                  <c:v>59.173583984</c:v>
                </c:pt>
                <c:pt idx="3877">
                  <c:v>59.188842773</c:v>
                </c:pt>
                <c:pt idx="3878">
                  <c:v>59.204101563</c:v>
                </c:pt>
                <c:pt idx="3879">
                  <c:v>59.219360352</c:v>
                </c:pt>
                <c:pt idx="3880">
                  <c:v>59.234619141</c:v>
                </c:pt>
                <c:pt idx="3881">
                  <c:v>59.24987793</c:v>
                </c:pt>
                <c:pt idx="3882">
                  <c:v>59.26513671900001</c:v>
                </c:pt>
                <c:pt idx="3883">
                  <c:v>59.280395508</c:v>
                </c:pt>
                <c:pt idx="3884">
                  <c:v>59.29565429700001</c:v>
                </c:pt>
                <c:pt idx="3885">
                  <c:v>59.310913086</c:v>
                </c:pt>
                <c:pt idx="3886">
                  <c:v>59.326171875</c:v>
                </c:pt>
                <c:pt idx="3887">
                  <c:v>59.34143066399998</c:v>
                </c:pt>
                <c:pt idx="3888">
                  <c:v>59.35668945299996</c:v>
                </c:pt>
                <c:pt idx="3889">
                  <c:v>59.371948242</c:v>
                </c:pt>
                <c:pt idx="3890">
                  <c:v>59.38720703099998</c:v>
                </c:pt>
                <c:pt idx="3891">
                  <c:v>59.40246582</c:v>
                </c:pt>
                <c:pt idx="3892">
                  <c:v>59.41772460899999</c:v>
                </c:pt>
                <c:pt idx="3893">
                  <c:v>59.432983398</c:v>
                </c:pt>
                <c:pt idx="3894">
                  <c:v>59.448242188</c:v>
                </c:pt>
                <c:pt idx="3895">
                  <c:v>59.463500977</c:v>
                </c:pt>
                <c:pt idx="3896">
                  <c:v>59.478759766</c:v>
                </c:pt>
                <c:pt idx="3897">
                  <c:v>59.494018555</c:v>
                </c:pt>
                <c:pt idx="3898">
                  <c:v>59.509277344</c:v>
                </c:pt>
                <c:pt idx="3899">
                  <c:v>59.52453613300001</c:v>
                </c:pt>
                <c:pt idx="3900">
                  <c:v>59.539794922</c:v>
                </c:pt>
                <c:pt idx="3901">
                  <c:v>59.55505371100001</c:v>
                </c:pt>
                <c:pt idx="3902">
                  <c:v>59.5703125</c:v>
                </c:pt>
                <c:pt idx="3903">
                  <c:v>59.585571289</c:v>
                </c:pt>
                <c:pt idx="3904">
                  <c:v>59.600830078</c:v>
                </c:pt>
                <c:pt idx="3905">
                  <c:v>59.616088867</c:v>
                </c:pt>
                <c:pt idx="3906">
                  <c:v>59.631347656</c:v>
                </c:pt>
                <c:pt idx="3907">
                  <c:v>59.646606445</c:v>
                </c:pt>
                <c:pt idx="3908">
                  <c:v>59.661865234</c:v>
                </c:pt>
                <c:pt idx="3909">
                  <c:v>59.677124023</c:v>
                </c:pt>
                <c:pt idx="3910">
                  <c:v>59.692382813</c:v>
                </c:pt>
                <c:pt idx="3911">
                  <c:v>59.707641602</c:v>
                </c:pt>
                <c:pt idx="3912">
                  <c:v>59.722900391</c:v>
                </c:pt>
                <c:pt idx="3913">
                  <c:v>59.73815918</c:v>
                </c:pt>
                <c:pt idx="3914">
                  <c:v>59.753417969</c:v>
                </c:pt>
                <c:pt idx="3915">
                  <c:v>59.768676758</c:v>
                </c:pt>
                <c:pt idx="3916">
                  <c:v>59.78393554700001</c:v>
                </c:pt>
                <c:pt idx="3917">
                  <c:v>59.799194336</c:v>
                </c:pt>
                <c:pt idx="3918">
                  <c:v>59.814453125</c:v>
                </c:pt>
                <c:pt idx="3919">
                  <c:v>59.829711914</c:v>
                </c:pt>
                <c:pt idx="3920">
                  <c:v>59.844970703</c:v>
                </c:pt>
                <c:pt idx="3921">
                  <c:v>59.86022949199998</c:v>
                </c:pt>
                <c:pt idx="3922">
                  <c:v>59.875488281</c:v>
                </c:pt>
                <c:pt idx="3923">
                  <c:v>59.89074707</c:v>
                </c:pt>
                <c:pt idx="3924">
                  <c:v>59.906005859</c:v>
                </c:pt>
                <c:pt idx="3925">
                  <c:v>59.921264648</c:v>
                </c:pt>
                <c:pt idx="3926">
                  <c:v>59.936523438</c:v>
                </c:pt>
                <c:pt idx="3927">
                  <c:v>59.951782227</c:v>
                </c:pt>
                <c:pt idx="3928">
                  <c:v>59.967041016</c:v>
                </c:pt>
                <c:pt idx="3929">
                  <c:v>59.982299805</c:v>
                </c:pt>
                <c:pt idx="3930">
                  <c:v>59.997558594</c:v>
                </c:pt>
                <c:pt idx="3931">
                  <c:v>60.01281738300001</c:v>
                </c:pt>
                <c:pt idx="3932">
                  <c:v>60.028076172</c:v>
                </c:pt>
                <c:pt idx="3933">
                  <c:v>60.04333496100001</c:v>
                </c:pt>
                <c:pt idx="3934">
                  <c:v>60.05859375</c:v>
                </c:pt>
                <c:pt idx="3935">
                  <c:v>60.073852539</c:v>
                </c:pt>
                <c:pt idx="3936">
                  <c:v>60.089111328</c:v>
                </c:pt>
                <c:pt idx="3937">
                  <c:v>60.104370117</c:v>
                </c:pt>
                <c:pt idx="3938">
                  <c:v>60.119628906</c:v>
                </c:pt>
                <c:pt idx="3939">
                  <c:v>60.13488769499998</c:v>
                </c:pt>
                <c:pt idx="3940">
                  <c:v>60.150146484</c:v>
                </c:pt>
                <c:pt idx="3941">
                  <c:v>60.16540527300001</c:v>
                </c:pt>
                <c:pt idx="3942">
                  <c:v>60.18066406299998</c:v>
                </c:pt>
                <c:pt idx="3943">
                  <c:v>60.195922852</c:v>
                </c:pt>
                <c:pt idx="3944">
                  <c:v>60.211181641</c:v>
                </c:pt>
                <c:pt idx="3945">
                  <c:v>60.22644043</c:v>
                </c:pt>
                <c:pt idx="3946">
                  <c:v>60.241699219</c:v>
                </c:pt>
                <c:pt idx="3947">
                  <c:v>60.256958008</c:v>
                </c:pt>
                <c:pt idx="3948">
                  <c:v>60.27221679700001</c:v>
                </c:pt>
                <c:pt idx="3949">
                  <c:v>60.287475586</c:v>
                </c:pt>
                <c:pt idx="3950">
                  <c:v>60.302734375</c:v>
                </c:pt>
                <c:pt idx="3951">
                  <c:v>60.31799316399998</c:v>
                </c:pt>
                <c:pt idx="3952">
                  <c:v>60.333251953</c:v>
                </c:pt>
                <c:pt idx="3953">
                  <c:v>60.348510742</c:v>
                </c:pt>
                <c:pt idx="3954">
                  <c:v>60.363769531</c:v>
                </c:pt>
                <c:pt idx="3955">
                  <c:v>60.37902832</c:v>
                </c:pt>
                <c:pt idx="3956">
                  <c:v>60.39428710899999</c:v>
                </c:pt>
                <c:pt idx="3957">
                  <c:v>60.409545898</c:v>
                </c:pt>
                <c:pt idx="3958">
                  <c:v>60.42480468799998</c:v>
                </c:pt>
                <c:pt idx="3959">
                  <c:v>60.44006347699998</c:v>
                </c:pt>
                <c:pt idx="3960">
                  <c:v>60.455322266</c:v>
                </c:pt>
                <c:pt idx="3961">
                  <c:v>60.47058105499999</c:v>
                </c:pt>
                <c:pt idx="3962">
                  <c:v>60.485839844</c:v>
                </c:pt>
                <c:pt idx="3963">
                  <c:v>60.50109863300001</c:v>
                </c:pt>
                <c:pt idx="3964">
                  <c:v>60.516357422</c:v>
                </c:pt>
                <c:pt idx="3965">
                  <c:v>60.53161621100001</c:v>
                </c:pt>
                <c:pt idx="3966">
                  <c:v>60.546875</c:v>
                </c:pt>
                <c:pt idx="3967">
                  <c:v>60.562133789</c:v>
                </c:pt>
                <c:pt idx="3968">
                  <c:v>60.577392578</c:v>
                </c:pt>
                <c:pt idx="3969">
                  <c:v>60.592651367</c:v>
                </c:pt>
                <c:pt idx="3970">
                  <c:v>60.607910156</c:v>
                </c:pt>
                <c:pt idx="3971">
                  <c:v>60.623168945</c:v>
                </c:pt>
                <c:pt idx="3972">
                  <c:v>60.638427734</c:v>
                </c:pt>
                <c:pt idx="3973">
                  <c:v>60.653686523</c:v>
                </c:pt>
                <c:pt idx="3974">
                  <c:v>60.668945313</c:v>
                </c:pt>
                <c:pt idx="3975">
                  <c:v>60.684204102</c:v>
                </c:pt>
                <c:pt idx="3976">
                  <c:v>60.699462891</c:v>
                </c:pt>
                <c:pt idx="3977">
                  <c:v>60.71472168</c:v>
                </c:pt>
                <c:pt idx="3978">
                  <c:v>60.729980469</c:v>
                </c:pt>
                <c:pt idx="3979">
                  <c:v>60.745239258</c:v>
                </c:pt>
                <c:pt idx="3980">
                  <c:v>60.76049804700001</c:v>
                </c:pt>
                <c:pt idx="3981">
                  <c:v>60.775756836</c:v>
                </c:pt>
                <c:pt idx="3982">
                  <c:v>60.791015625</c:v>
                </c:pt>
                <c:pt idx="3983">
                  <c:v>60.80627441399998</c:v>
                </c:pt>
                <c:pt idx="3984">
                  <c:v>60.821533203</c:v>
                </c:pt>
                <c:pt idx="3985">
                  <c:v>60.836791992</c:v>
                </c:pt>
                <c:pt idx="3986">
                  <c:v>60.852050781</c:v>
                </c:pt>
                <c:pt idx="3987">
                  <c:v>60.86730957</c:v>
                </c:pt>
                <c:pt idx="3988">
                  <c:v>60.882568359</c:v>
                </c:pt>
                <c:pt idx="3989">
                  <c:v>60.897827148</c:v>
                </c:pt>
                <c:pt idx="3990">
                  <c:v>60.913085938</c:v>
                </c:pt>
                <c:pt idx="3991">
                  <c:v>60.928344727</c:v>
                </c:pt>
                <c:pt idx="3992">
                  <c:v>60.943603516</c:v>
                </c:pt>
                <c:pt idx="3993">
                  <c:v>60.958862305</c:v>
                </c:pt>
                <c:pt idx="3994">
                  <c:v>60.974121094</c:v>
                </c:pt>
                <c:pt idx="3995">
                  <c:v>60.98937988300001</c:v>
                </c:pt>
                <c:pt idx="3996">
                  <c:v>61.004638672</c:v>
                </c:pt>
                <c:pt idx="3997">
                  <c:v>61.01989746099999</c:v>
                </c:pt>
                <c:pt idx="3998">
                  <c:v>61.03515625</c:v>
                </c:pt>
                <c:pt idx="3999">
                  <c:v>61.050415039</c:v>
                </c:pt>
                <c:pt idx="4000">
                  <c:v>61.065673828</c:v>
                </c:pt>
                <c:pt idx="4001">
                  <c:v>61.080932617</c:v>
                </c:pt>
                <c:pt idx="4002">
                  <c:v>61.096191406</c:v>
                </c:pt>
                <c:pt idx="4003">
                  <c:v>61.111450195</c:v>
                </c:pt>
                <c:pt idx="4004">
                  <c:v>61.126708984</c:v>
                </c:pt>
                <c:pt idx="4005">
                  <c:v>61.141967773</c:v>
                </c:pt>
                <c:pt idx="4006">
                  <c:v>61.15722656299998</c:v>
                </c:pt>
                <c:pt idx="4007">
                  <c:v>61.172485352</c:v>
                </c:pt>
                <c:pt idx="4008">
                  <c:v>61.187744141</c:v>
                </c:pt>
                <c:pt idx="4009">
                  <c:v>61.20300293</c:v>
                </c:pt>
                <c:pt idx="4010">
                  <c:v>61.218261719</c:v>
                </c:pt>
                <c:pt idx="4011">
                  <c:v>61.233520508</c:v>
                </c:pt>
                <c:pt idx="4012">
                  <c:v>61.24877929700001</c:v>
                </c:pt>
                <c:pt idx="4013">
                  <c:v>61.264038086</c:v>
                </c:pt>
                <c:pt idx="4014">
                  <c:v>61.279296875</c:v>
                </c:pt>
                <c:pt idx="4015">
                  <c:v>61.294555664</c:v>
                </c:pt>
                <c:pt idx="4016">
                  <c:v>61.30981445299998</c:v>
                </c:pt>
                <c:pt idx="4017">
                  <c:v>61.325073242</c:v>
                </c:pt>
                <c:pt idx="4018">
                  <c:v>61.340332031</c:v>
                </c:pt>
                <c:pt idx="4019">
                  <c:v>61.35559082</c:v>
                </c:pt>
                <c:pt idx="4020">
                  <c:v>61.37084960899999</c:v>
                </c:pt>
                <c:pt idx="4021">
                  <c:v>61.386108398</c:v>
                </c:pt>
                <c:pt idx="4022">
                  <c:v>61.40136718799998</c:v>
                </c:pt>
                <c:pt idx="4023">
                  <c:v>61.416625977</c:v>
                </c:pt>
                <c:pt idx="4024">
                  <c:v>61.43188476599997</c:v>
                </c:pt>
                <c:pt idx="4025">
                  <c:v>61.44714355499999</c:v>
                </c:pt>
                <c:pt idx="4026">
                  <c:v>61.462402344</c:v>
                </c:pt>
                <c:pt idx="4027">
                  <c:v>61.477661133</c:v>
                </c:pt>
                <c:pt idx="4028">
                  <c:v>61.492919922</c:v>
                </c:pt>
                <c:pt idx="4029">
                  <c:v>61.50817871100002</c:v>
                </c:pt>
                <c:pt idx="4030">
                  <c:v>61.5234375</c:v>
                </c:pt>
                <c:pt idx="4031">
                  <c:v>61.538696289</c:v>
                </c:pt>
                <c:pt idx="4032">
                  <c:v>61.553955078</c:v>
                </c:pt>
                <c:pt idx="4033">
                  <c:v>61.569213867</c:v>
                </c:pt>
                <c:pt idx="4034">
                  <c:v>61.584472656</c:v>
                </c:pt>
                <c:pt idx="4035">
                  <c:v>61.599731445</c:v>
                </c:pt>
                <c:pt idx="4036">
                  <c:v>61.614990234</c:v>
                </c:pt>
                <c:pt idx="4037">
                  <c:v>61.630249023</c:v>
                </c:pt>
                <c:pt idx="4038">
                  <c:v>61.645507813</c:v>
                </c:pt>
                <c:pt idx="4039">
                  <c:v>61.660766602</c:v>
                </c:pt>
                <c:pt idx="4040">
                  <c:v>61.676025391</c:v>
                </c:pt>
                <c:pt idx="4041">
                  <c:v>61.69128418</c:v>
                </c:pt>
                <c:pt idx="4042">
                  <c:v>61.70654296900001</c:v>
                </c:pt>
                <c:pt idx="4043">
                  <c:v>61.721801758</c:v>
                </c:pt>
                <c:pt idx="4044">
                  <c:v>61.73706054700001</c:v>
                </c:pt>
                <c:pt idx="4045">
                  <c:v>61.752319336</c:v>
                </c:pt>
                <c:pt idx="4046">
                  <c:v>61.767578125</c:v>
                </c:pt>
                <c:pt idx="4047">
                  <c:v>61.782836914</c:v>
                </c:pt>
                <c:pt idx="4048">
                  <c:v>61.798095703</c:v>
                </c:pt>
                <c:pt idx="4049">
                  <c:v>61.81335449199998</c:v>
                </c:pt>
                <c:pt idx="4050">
                  <c:v>61.828613281</c:v>
                </c:pt>
                <c:pt idx="4051">
                  <c:v>61.84387207</c:v>
                </c:pt>
                <c:pt idx="4052">
                  <c:v>61.859130859</c:v>
                </c:pt>
                <c:pt idx="4053">
                  <c:v>61.874389648</c:v>
                </c:pt>
                <c:pt idx="4054">
                  <c:v>61.88964843799998</c:v>
                </c:pt>
                <c:pt idx="4055">
                  <c:v>61.904907227</c:v>
                </c:pt>
                <c:pt idx="4056">
                  <c:v>61.920166016</c:v>
                </c:pt>
                <c:pt idx="4057">
                  <c:v>61.935424805</c:v>
                </c:pt>
                <c:pt idx="4058">
                  <c:v>61.95068359399997</c:v>
                </c:pt>
                <c:pt idx="4059">
                  <c:v>61.96594238300001</c:v>
                </c:pt>
                <c:pt idx="4060">
                  <c:v>61.98120117199997</c:v>
                </c:pt>
                <c:pt idx="4061">
                  <c:v>61.99645996100001</c:v>
                </c:pt>
                <c:pt idx="4062">
                  <c:v>62.01171875</c:v>
                </c:pt>
                <c:pt idx="4063">
                  <c:v>62.026977539</c:v>
                </c:pt>
                <c:pt idx="4064">
                  <c:v>62.042236328</c:v>
                </c:pt>
                <c:pt idx="4065">
                  <c:v>62.057495117</c:v>
                </c:pt>
                <c:pt idx="4066">
                  <c:v>62.072753906</c:v>
                </c:pt>
                <c:pt idx="4067">
                  <c:v>62.088012695</c:v>
                </c:pt>
                <c:pt idx="4068">
                  <c:v>62.103271484</c:v>
                </c:pt>
                <c:pt idx="4069">
                  <c:v>62.11853027300001</c:v>
                </c:pt>
                <c:pt idx="4070">
                  <c:v>62.133789063</c:v>
                </c:pt>
                <c:pt idx="4071">
                  <c:v>62.149047852</c:v>
                </c:pt>
                <c:pt idx="4072">
                  <c:v>62.164306641</c:v>
                </c:pt>
                <c:pt idx="4073">
                  <c:v>62.17956543</c:v>
                </c:pt>
                <c:pt idx="4074">
                  <c:v>62.194824219</c:v>
                </c:pt>
                <c:pt idx="4075">
                  <c:v>62.210083008</c:v>
                </c:pt>
                <c:pt idx="4076">
                  <c:v>62.22534179700001</c:v>
                </c:pt>
                <c:pt idx="4077">
                  <c:v>62.240600586</c:v>
                </c:pt>
                <c:pt idx="4078">
                  <c:v>62.255859375</c:v>
                </c:pt>
                <c:pt idx="4079">
                  <c:v>62.271118164</c:v>
                </c:pt>
                <c:pt idx="4080">
                  <c:v>62.286376953</c:v>
                </c:pt>
                <c:pt idx="4081">
                  <c:v>62.301635742</c:v>
                </c:pt>
                <c:pt idx="4082">
                  <c:v>62.31689453099998</c:v>
                </c:pt>
                <c:pt idx="4083">
                  <c:v>62.33215332</c:v>
                </c:pt>
                <c:pt idx="4084">
                  <c:v>62.347412109</c:v>
                </c:pt>
                <c:pt idx="4085">
                  <c:v>62.362670898</c:v>
                </c:pt>
                <c:pt idx="4086">
                  <c:v>62.37792968799998</c:v>
                </c:pt>
                <c:pt idx="4087">
                  <c:v>62.393188477</c:v>
                </c:pt>
                <c:pt idx="4088">
                  <c:v>62.408447266</c:v>
                </c:pt>
                <c:pt idx="4089">
                  <c:v>62.423706055</c:v>
                </c:pt>
                <c:pt idx="4090">
                  <c:v>62.438964844</c:v>
                </c:pt>
                <c:pt idx="4091">
                  <c:v>62.454223633</c:v>
                </c:pt>
                <c:pt idx="4092">
                  <c:v>62.469482422</c:v>
                </c:pt>
                <c:pt idx="4093">
                  <c:v>62.484741211</c:v>
                </c:pt>
                <c:pt idx="4094">
                  <c:v>62.5</c:v>
                </c:pt>
                <c:pt idx="4095">
                  <c:v>62.515258789</c:v>
                </c:pt>
                <c:pt idx="4096">
                  <c:v>62.530517578</c:v>
                </c:pt>
                <c:pt idx="4097">
                  <c:v>62.545776367</c:v>
                </c:pt>
                <c:pt idx="4098">
                  <c:v>62.561035156</c:v>
                </c:pt>
                <c:pt idx="4099">
                  <c:v>62.576293945</c:v>
                </c:pt>
                <c:pt idx="4100">
                  <c:v>62.591552734</c:v>
                </c:pt>
                <c:pt idx="4101">
                  <c:v>62.606811523</c:v>
                </c:pt>
                <c:pt idx="4102">
                  <c:v>62.622070313</c:v>
                </c:pt>
                <c:pt idx="4103">
                  <c:v>62.637329102</c:v>
                </c:pt>
                <c:pt idx="4104">
                  <c:v>62.652587891</c:v>
                </c:pt>
                <c:pt idx="4105">
                  <c:v>62.66784668</c:v>
                </c:pt>
                <c:pt idx="4106">
                  <c:v>62.683105469</c:v>
                </c:pt>
                <c:pt idx="4107">
                  <c:v>62.698364258</c:v>
                </c:pt>
                <c:pt idx="4108">
                  <c:v>62.71362304700001</c:v>
                </c:pt>
                <c:pt idx="4109">
                  <c:v>62.728881836</c:v>
                </c:pt>
                <c:pt idx="4110">
                  <c:v>62.744140625</c:v>
                </c:pt>
                <c:pt idx="4111">
                  <c:v>62.759399414</c:v>
                </c:pt>
                <c:pt idx="4112">
                  <c:v>62.774658203</c:v>
                </c:pt>
                <c:pt idx="4113">
                  <c:v>62.789916992</c:v>
                </c:pt>
                <c:pt idx="4114">
                  <c:v>62.805175781</c:v>
                </c:pt>
                <c:pt idx="4115">
                  <c:v>62.82043457</c:v>
                </c:pt>
                <c:pt idx="4116">
                  <c:v>62.835693359</c:v>
                </c:pt>
                <c:pt idx="4117">
                  <c:v>62.850952148</c:v>
                </c:pt>
                <c:pt idx="4118">
                  <c:v>62.866210938</c:v>
                </c:pt>
                <c:pt idx="4119">
                  <c:v>62.88146972699998</c:v>
                </c:pt>
                <c:pt idx="4120">
                  <c:v>62.896728516</c:v>
                </c:pt>
                <c:pt idx="4121">
                  <c:v>62.91198730499999</c:v>
                </c:pt>
                <c:pt idx="4122">
                  <c:v>62.927246094</c:v>
                </c:pt>
                <c:pt idx="4123">
                  <c:v>62.94250488300001</c:v>
                </c:pt>
                <c:pt idx="4124">
                  <c:v>62.95776367199997</c:v>
                </c:pt>
                <c:pt idx="4125">
                  <c:v>62.973022461</c:v>
                </c:pt>
                <c:pt idx="4126">
                  <c:v>62.98828125</c:v>
                </c:pt>
                <c:pt idx="4127">
                  <c:v>63.003540039</c:v>
                </c:pt>
                <c:pt idx="4128">
                  <c:v>63.018798828</c:v>
                </c:pt>
                <c:pt idx="4129">
                  <c:v>63.034057617</c:v>
                </c:pt>
                <c:pt idx="4130">
                  <c:v>63.049316406</c:v>
                </c:pt>
                <c:pt idx="4131">
                  <c:v>63.064575195</c:v>
                </c:pt>
                <c:pt idx="4132">
                  <c:v>63.079833984</c:v>
                </c:pt>
                <c:pt idx="4133">
                  <c:v>63.09509277300001</c:v>
                </c:pt>
                <c:pt idx="4134">
                  <c:v>63.110351563</c:v>
                </c:pt>
                <c:pt idx="4135">
                  <c:v>63.125610352</c:v>
                </c:pt>
                <c:pt idx="4136">
                  <c:v>63.140869141</c:v>
                </c:pt>
                <c:pt idx="4137">
                  <c:v>63.15612793</c:v>
                </c:pt>
                <c:pt idx="4138">
                  <c:v>63.171386719</c:v>
                </c:pt>
                <c:pt idx="4139">
                  <c:v>63.186645508</c:v>
                </c:pt>
                <c:pt idx="4140">
                  <c:v>63.20190429700001</c:v>
                </c:pt>
                <c:pt idx="4141">
                  <c:v>63.217163086</c:v>
                </c:pt>
                <c:pt idx="4142">
                  <c:v>63.232421875</c:v>
                </c:pt>
                <c:pt idx="4143">
                  <c:v>63.24768066399998</c:v>
                </c:pt>
                <c:pt idx="4144">
                  <c:v>63.262939453</c:v>
                </c:pt>
                <c:pt idx="4145">
                  <c:v>63.278198242</c:v>
                </c:pt>
                <c:pt idx="4146">
                  <c:v>63.293457031</c:v>
                </c:pt>
                <c:pt idx="4147">
                  <c:v>63.30871582</c:v>
                </c:pt>
                <c:pt idx="4148">
                  <c:v>63.323974609</c:v>
                </c:pt>
                <c:pt idx="4149">
                  <c:v>63.339233398</c:v>
                </c:pt>
                <c:pt idx="4150">
                  <c:v>63.35449218799998</c:v>
                </c:pt>
                <c:pt idx="4151">
                  <c:v>63.369750977</c:v>
                </c:pt>
                <c:pt idx="4152">
                  <c:v>63.385009766</c:v>
                </c:pt>
                <c:pt idx="4153">
                  <c:v>63.40026855499999</c:v>
                </c:pt>
                <c:pt idx="4154">
                  <c:v>63.415527344</c:v>
                </c:pt>
                <c:pt idx="4155">
                  <c:v>63.43078613300001</c:v>
                </c:pt>
                <c:pt idx="4156">
                  <c:v>63.446044922</c:v>
                </c:pt>
                <c:pt idx="4157">
                  <c:v>63.46130371100001</c:v>
                </c:pt>
                <c:pt idx="4158">
                  <c:v>63.4765625</c:v>
                </c:pt>
                <c:pt idx="4159">
                  <c:v>63.491821289</c:v>
                </c:pt>
                <c:pt idx="4160">
                  <c:v>63.50708007799998</c:v>
                </c:pt>
                <c:pt idx="4161">
                  <c:v>63.522338867</c:v>
                </c:pt>
                <c:pt idx="4162">
                  <c:v>63.537597656</c:v>
                </c:pt>
                <c:pt idx="4163">
                  <c:v>63.552856445</c:v>
                </c:pt>
                <c:pt idx="4164">
                  <c:v>63.568115234</c:v>
                </c:pt>
                <c:pt idx="4165">
                  <c:v>63.583374023</c:v>
                </c:pt>
                <c:pt idx="4166">
                  <c:v>63.598632813</c:v>
                </c:pt>
                <c:pt idx="4167">
                  <c:v>63.613891602</c:v>
                </c:pt>
                <c:pt idx="4168">
                  <c:v>63.629150391</c:v>
                </c:pt>
                <c:pt idx="4169">
                  <c:v>63.64440918</c:v>
                </c:pt>
                <c:pt idx="4170">
                  <c:v>63.659667969</c:v>
                </c:pt>
                <c:pt idx="4171">
                  <c:v>63.674926758</c:v>
                </c:pt>
                <c:pt idx="4172">
                  <c:v>63.69018554700001</c:v>
                </c:pt>
                <c:pt idx="4173">
                  <c:v>63.705444336</c:v>
                </c:pt>
                <c:pt idx="4174">
                  <c:v>63.720703125</c:v>
                </c:pt>
                <c:pt idx="4175">
                  <c:v>63.735961914</c:v>
                </c:pt>
                <c:pt idx="4176">
                  <c:v>63.751220703</c:v>
                </c:pt>
                <c:pt idx="4177">
                  <c:v>63.766479492</c:v>
                </c:pt>
                <c:pt idx="4178">
                  <c:v>63.781738281</c:v>
                </c:pt>
                <c:pt idx="4179">
                  <c:v>63.79699707</c:v>
                </c:pt>
                <c:pt idx="4180">
                  <c:v>63.812255859</c:v>
                </c:pt>
                <c:pt idx="4181">
                  <c:v>63.827514648</c:v>
                </c:pt>
                <c:pt idx="4182">
                  <c:v>63.842773438</c:v>
                </c:pt>
                <c:pt idx="4183">
                  <c:v>63.858032227</c:v>
                </c:pt>
                <c:pt idx="4184">
                  <c:v>63.873291016</c:v>
                </c:pt>
                <c:pt idx="4185">
                  <c:v>63.888549805</c:v>
                </c:pt>
                <c:pt idx="4186">
                  <c:v>63.903808594</c:v>
                </c:pt>
                <c:pt idx="4187">
                  <c:v>63.919067383</c:v>
                </c:pt>
                <c:pt idx="4188">
                  <c:v>63.934326172</c:v>
                </c:pt>
                <c:pt idx="4189">
                  <c:v>63.949584961</c:v>
                </c:pt>
                <c:pt idx="4190">
                  <c:v>63.96484375</c:v>
                </c:pt>
                <c:pt idx="4191">
                  <c:v>63.980102539</c:v>
                </c:pt>
                <c:pt idx="4192">
                  <c:v>63.995361328</c:v>
                </c:pt>
                <c:pt idx="4193">
                  <c:v>64.010620117</c:v>
                </c:pt>
                <c:pt idx="4194">
                  <c:v>64.02587890599992</c:v>
                </c:pt>
                <c:pt idx="4195">
                  <c:v>64.041137695</c:v>
                </c:pt>
                <c:pt idx="4196">
                  <c:v>64.056396484</c:v>
                </c:pt>
                <c:pt idx="4197">
                  <c:v>64.071655273</c:v>
                </c:pt>
                <c:pt idx="4198">
                  <c:v>64.08691406299998</c:v>
                </c:pt>
                <c:pt idx="4199">
                  <c:v>64.10217285199988</c:v>
                </c:pt>
                <c:pt idx="4200">
                  <c:v>64.11743164099998</c:v>
                </c:pt>
                <c:pt idx="4201">
                  <c:v>64.13269042999998</c:v>
                </c:pt>
                <c:pt idx="4202">
                  <c:v>64.14794921899998</c:v>
                </c:pt>
                <c:pt idx="4203">
                  <c:v>64.16320800799996</c:v>
                </c:pt>
                <c:pt idx="4204">
                  <c:v>64.17846679699991</c:v>
                </c:pt>
                <c:pt idx="4205">
                  <c:v>64.193725586</c:v>
                </c:pt>
                <c:pt idx="4206">
                  <c:v>64.208984375</c:v>
                </c:pt>
                <c:pt idx="4207">
                  <c:v>64.224243164</c:v>
                </c:pt>
                <c:pt idx="4208">
                  <c:v>64.239501953</c:v>
                </c:pt>
                <c:pt idx="4209">
                  <c:v>64.254760742</c:v>
                </c:pt>
                <c:pt idx="4210">
                  <c:v>64.270019531</c:v>
                </c:pt>
                <c:pt idx="4211">
                  <c:v>64.28527831999993</c:v>
                </c:pt>
                <c:pt idx="4212">
                  <c:v>64.30053710899993</c:v>
                </c:pt>
                <c:pt idx="4213">
                  <c:v>64.31579589799993</c:v>
                </c:pt>
                <c:pt idx="4214">
                  <c:v>64.331054688</c:v>
                </c:pt>
                <c:pt idx="4215">
                  <c:v>64.34631347699998</c:v>
                </c:pt>
                <c:pt idx="4216">
                  <c:v>64.36157226599998</c:v>
                </c:pt>
                <c:pt idx="4217">
                  <c:v>64.37683105499988</c:v>
                </c:pt>
                <c:pt idx="4218">
                  <c:v>64.39208984399994</c:v>
                </c:pt>
                <c:pt idx="4219">
                  <c:v>64.40734863299996</c:v>
                </c:pt>
                <c:pt idx="4220">
                  <c:v>64.422607422</c:v>
                </c:pt>
                <c:pt idx="4221">
                  <c:v>64.437866211</c:v>
                </c:pt>
                <c:pt idx="4222">
                  <c:v>64.453125</c:v>
                </c:pt>
                <c:pt idx="4223">
                  <c:v>64.468383789</c:v>
                </c:pt>
                <c:pt idx="4224">
                  <c:v>64.483642578</c:v>
                </c:pt>
                <c:pt idx="4225">
                  <c:v>64.498901367</c:v>
                </c:pt>
                <c:pt idx="4226">
                  <c:v>64.514160156</c:v>
                </c:pt>
                <c:pt idx="4227">
                  <c:v>64.529418945</c:v>
                </c:pt>
                <c:pt idx="4228">
                  <c:v>64.544677734</c:v>
                </c:pt>
                <c:pt idx="4229">
                  <c:v>64.55993652299993</c:v>
                </c:pt>
                <c:pt idx="4230">
                  <c:v>64.57519531299988</c:v>
                </c:pt>
                <c:pt idx="4231">
                  <c:v>64.59045410199998</c:v>
                </c:pt>
                <c:pt idx="4232">
                  <c:v>64.60571289099988</c:v>
                </c:pt>
                <c:pt idx="4233">
                  <c:v>64.62097167999994</c:v>
                </c:pt>
                <c:pt idx="4234">
                  <c:v>64.63623046899998</c:v>
                </c:pt>
                <c:pt idx="4235">
                  <c:v>64.65148925799996</c:v>
                </c:pt>
                <c:pt idx="4236">
                  <c:v>64.66674804699991</c:v>
                </c:pt>
                <c:pt idx="4237">
                  <c:v>64.68200683599991</c:v>
                </c:pt>
                <c:pt idx="4238">
                  <c:v>64.697265625</c:v>
                </c:pt>
                <c:pt idx="4239">
                  <c:v>64.712524414</c:v>
                </c:pt>
                <c:pt idx="4240">
                  <c:v>64.727783203</c:v>
                </c:pt>
                <c:pt idx="4241">
                  <c:v>64.743041992</c:v>
                </c:pt>
                <c:pt idx="4242">
                  <c:v>64.758300781</c:v>
                </c:pt>
                <c:pt idx="4243">
                  <c:v>64.77355957</c:v>
                </c:pt>
                <c:pt idx="4244">
                  <c:v>64.78881835899993</c:v>
                </c:pt>
                <c:pt idx="4245">
                  <c:v>64.80407714799993</c:v>
                </c:pt>
                <c:pt idx="4246">
                  <c:v>64.81933593799994</c:v>
                </c:pt>
                <c:pt idx="4247">
                  <c:v>64.83459472699998</c:v>
                </c:pt>
                <c:pt idx="4248">
                  <c:v>64.84985351599998</c:v>
                </c:pt>
                <c:pt idx="4249">
                  <c:v>64.86511230499994</c:v>
                </c:pt>
                <c:pt idx="4250">
                  <c:v>64.88037109399988</c:v>
                </c:pt>
                <c:pt idx="4251">
                  <c:v>64.895629883</c:v>
                </c:pt>
                <c:pt idx="4252">
                  <c:v>64.910888672</c:v>
                </c:pt>
                <c:pt idx="4253">
                  <c:v>64.926147461</c:v>
                </c:pt>
                <c:pt idx="4254">
                  <c:v>64.94140625</c:v>
                </c:pt>
                <c:pt idx="4255">
                  <c:v>64.956665039</c:v>
                </c:pt>
                <c:pt idx="4256">
                  <c:v>64.971923828</c:v>
                </c:pt>
                <c:pt idx="4257">
                  <c:v>64.987182617</c:v>
                </c:pt>
                <c:pt idx="4258">
                  <c:v>65.00244140599996</c:v>
                </c:pt>
                <c:pt idx="4259">
                  <c:v>65.017700195</c:v>
                </c:pt>
                <c:pt idx="4260">
                  <c:v>65.032958984</c:v>
                </c:pt>
                <c:pt idx="4261">
                  <c:v>65.048217773</c:v>
                </c:pt>
                <c:pt idx="4262">
                  <c:v>65.06347656299994</c:v>
                </c:pt>
                <c:pt idx="4263">
                  <c:v>65.07873535199988</c:v>
                </c:pt>
                <c:pt idx="4264">
                  <c:v>65.09399414099998</c:v>
                </c:pt>
                <c:pt idx="4265">
                  <c:v>65.10925292999998</c:v>
                </c:pt>
                <c:pt idx="4266">
                  <c:v>65.12451171899994</c:v>
                </c:pt>
                <c:pt idx="4267">
                  <c:v>65.13977050799991</c:v>
                </c:pt>
                <c:pt idx="4268">
                  <c:v>65.15502929699996</c:v>
                </c:pt>
                <c:pt idx="4269">
                  <c:v>65.17028808599996</c:v>
                </c:pt>
                <c:pt idx="4270">
                  <c:v>65.18554687499993</c:v>
                </c:pt>
                <c:pt idx="4271">
                  <c:v>65.200805664</c:v>
                </c:pt>
                <c:pt idx="4272">
                  <c:v>65.216064453</c:v>
                </c:pt>
                <c:pt idx="4273">
                  <c:v>65.231323242</c:v>
                </c:pt>
                <c:pt idx="4274">
                  <c:v>65.246582031</c:v>
                </c:pt>
                <c:pt idx="4275">
                  <c:v>65.26184082</c:v>
                </c:pt>
                <c:pt idx="4276">
                  <c:v>65.277099609</c:v>
                </c:pt>
                <c:pt idx="4277">
                  <c:v>65.29235839799993</c:v>
                </c:pt>
                <c:pt idx="4278">
                  <c:v>65.30761718799998</c:v>
                </c:pt>
                <c:pt idx="4279">
                  <c:v>65.32287597699988</c:v>
                </c:pt>
                <c:pt idx="4280">
                  <c:v>65.33813476599998</c:v>
                </c:pt>
                <c:pt idx="4281">
                  <c:v>65.35339355499994</c:v>
                </c:pt>
                <c:pt idx="4282">
                  <c:v>65.36865234399994</c:v>
                </c:pt>
                <c:pt idx="4283">
                  <c:v>65.38391113299991</c:v>
                </c:pt>
                <c:pt idx="4284">
                  <c:v>65.399169922</c:v>
                </c:pt>
                <c:pt idx="4285">
                  <c:v>65.414428711</c:v>
                </c:pt>
                <c:pt idx="4286">
                  <c:v>65.4296875</c:v>
                </c:pt>
                <c:pt idx="4287">
                  <c:v>65.444946289</c:v>
                </c:pt>
                <c:pt idx="4288">
                  <c:v>65.460205078</c:v>
                </c:pt>
                <c:pt idx="4289">
                  <c:v>65.475463867</c:v>
                </c:pt>
                <c:pt idx="4290">
                  <c:v>65.490722656</c:v>
                </c:pt>
                <c:pt idx="4291">
                  <c:v>65.505981445</c:v>
                </c:pt>
                <c:pt idx="4292">
                  <c:v>65.521240234</c:v>
                </c:pt>
                <c:pt idx="4293">
                  <c:v>65.536499023</c:v>
                </c:pt>
                <c:pt idx="4294">
                  <c:v>65.55175781299988</c:v>
                </c:pt>
                <c:pt idx="4295">
                  <c:v>65.567016602</c:v>
                </c:pt>
                <c:pt idx="4296">
                  <c:v>65.58227539099994</c:v>
                </c:pt>
                <c:pt idx="4297">
                  <c:v>65.59753417999998</c:v>
                </c:pt>
                <c:pt idx="4298">
                  <c:v>65.61279296899994</c:v>
                </c:pt>
                <c:pt idx="4299">
                  <c:v>65.62805175799991</c:v>
                </c:pt>
                <c:pt idx="4300">
                  <c:v>65.64331054699996</c:v>
                </c:pt>
                <c:pt idx="4301">
                  <c:v>65.65856933599996</c:v>
                </c:pt>
                <c:pt idx="4302">
                  <c:v>65.67382812499993</c:v>
                </c:pt>
                <c:pt idx="4303">
                  <c:v>65.68908691399994</c:v>
                </c:pt>
                <c:pt idx="4304">
                  <c:v>65.704345703</c:v>
                </c:pt>
                <c:pt idx="4305">
                  <c:v>65.719604492</c:v>
                </c:pt>
                <c:pt idx="4306">
                  <c:v>65.734863281</c:v>
                </c:pt>
                <c:pt idx="4307">
                  <c:v>65.75012207</c:v>
                </c:pt>
                <c:pt idx="4308">
                  <c:v>65.76538085899993</c:v>
                </c:pt>
                <c:pt idx="4309">
                  <c:v>65.780639648</c:v>
                </c:pt>
                <c:pt idx="4310">
                  <c:v>65.79589843799994</c:v>
                </c:pt>
                <c:pt idx="4311">
                  <c:v>65.81115722699998</c:v>
                </c:pt>
                <c:pt idx="4312">
                  <c:v>65.82641601599994</c:v>
                </c:pt>
                <c:pt idx="4313">
                  <c:v>65.84167480499998</c:v>
                </c:pt>
                <c:pt idx="4314">
                  <c:v>65.85693359399994</c:v>
                </c:pt>
                <c:pt idx="4315">
                  <c:v>65.87219238299991</c:v>
                </c:pt>
                <c:pt idx="4316">
                  <c:v>65.88745117199996</c:v>
                </c:pt>
                <c:pt idx="4317">
                  <c:v>65.902709961</c:v>
                </c:pt>
                <c:pt idx="4318">
                  <c:v>65.91796875</c:v>
                </c:pt>
                <c:pt idx="4319">
                  <c:v>65.933227539</c:v>
                </c:pt>
                <c:pt idx="4320">
                  <c:v>65.948486328</c:v>
                </c:pt>
                <c:pt idx="4321">
                  <c:v>65.96374511699995</c:v>
                </c:pt>
                <c:pt idx="4322">
                  <c:v>65.979003906</c:v>
                </c:pt>
                <c:pt idx="4323">
                  <c:v>65.994262695</c:v>
                </c:pt>
                <c:pt idx="4324">
                  <c:v>66.009521484</c:v>
                </c:pt>
                <c:pt idx="4325">
                  <c:v>66.02478027299993</c:v>
                </c:pt>
                <c:pt idx="4326">
                  <c:v>66.04003906299998</c:v>
                </c:pt>
                <c:pt idx="4327">
                  <c:v>66.05529785199994</c:v>
                </c:pt>
                <c:pt idx="4328">
                  <c:v>66.07055664099998</c:v>
                </c:pt>
                <c:pt idx="4329">
                  <c:v>66.08581542999998</c:v>
                </c:pt>
                <c:pt idx="4330">
                  <c:v>66.10107421899994</c:v>
                </c:pt>
                <c:pt idx="4331">
                  <c:v>66.11633300799996</c:v>
                </c:pt>
                <c:pt idx="4332">
                  <c:v>66.13159179699996</c:v>
                </c:pt>
                <c:pt idx="4333">
                  <c:v>66.146850586</c:v>
                </c:pt>
                <c:pt idx="4334">
                  <c:v>66.162109375</c:v>
                </c:pt>
                <c:pt idx="4335">
                  <c:v>66.17736816399994</c:v>
                </c:pt>
                <c:pt idx="4336">
                  <c:v>66.192626953</c:v>
                </c:pt>
                <c:pt idx="4337">
                  <c:v>66.207885742</c:v>
                </c:pt>
                <c:pt idx="4338">
                  <c:v>66.223144531</c:v>
                </c:pt>
                <c:pt idx="4339">
                  <c:v>66.23840332</c:v>
                </c:pt>
                <c:pt idx="4340">
                  <c:v>66.253662109</c:v>
                </c:pt>
                <c:pt idx="4341">
                  <c:v>66.268920898</c:v>
                </c:pt>
                <c:pt idx="4342">
                  <c:v>66.284179688</c:v>
                </c:pt>
                <c:pt idx="4343">
                  <c:v>66.29943847699994</c:v>
                </c:pt>
                <c:pt idx="4344">
                  <c:v>66.314697266</c:v>
                </c:pt>
                <c:pt idx="4345">
                  <c:v>66.32995605499994</c:v>
                </c:pt>
                <c:pt idx="4346">
                  <c:v>66.34521484399998</c:v>
                </c:pt>
                <c:pt idx="4347">
                  <c:v>66.36047363299996</c:v>
                </c:pt>
                <c:pt idx="4348">
                  <c:v>66.37573242199991</c:v>
                </c:pt>
                <c:pt idx="4349">
                  <c:v>66.39099121099996</c:v>
                </c:pt>
                <c:pt idx="4350">
                  <c:v>66.40625</c:v>
                </c:pt>
                <c:pt idx="4351">
                  <c:v>66.421508789</c:v>
                </c:pt>
                <c:pt idx="4352">
                  <c:v>66.436767578</c:v>
                </c:pt>
                <c:pt idx="4353">
                  <c:v>66.452026367</c:v>
                </c:pt>
                <c:pt idx="4354">
                  <c:v>66.467285156</c:v>
                </c:pt>
                <c:pt idx="4355">
                  <c:v>66.482543945</c:v>
                </c:pt>
                <c:pt idx="4356">
                  <c:v>66.497802734</c:v>
                </c:pt>
                <c:pt idx="4357">
                  <c:v>66.513061523</c:v>
                </c:pt>
                <c:pt idx="4358">
                  <c:v>66.52832031299988</c:v>
                </c:pt>
                <c:pt idx="4359">
                  <c:v>66.54357910199998</c:v>
                </c:pt>
                <c:pt idx="4360">
                  <c:v>66.55883789099988</c:v>
                </c:pt>
                <c:pt idx="4361">
                  <c:v>66.57409667999998</c:v>
                </c:pt>
                <c:pt idx="4362">
                  <c:v>66.58935546899998</c:v>
                </c:pt>
                <c:pt idx="4363">
                  <c:v>66.604614258</c:v>
                </c:pt>
                <c:pt idx="4364">
                  <c:v>66.61987304699996</c:v>
                </c:pt>
                <c:pt idx="4365">
                  <c:v>66.63513183599991</c:v>
                </c:pt>
                <c:pt idx="4366">
                  <c:v>66.650390625</c:v>
                </c:pt>
                <c:pt idx="4367">
                  <c:v>66.665649414</c:v>
                </c:pt>
                <c:pt idx="4368">
                  <c:v>66.68090820299994</c:v>
                </c:pt>
                <c:pt idx="4369">
                  <c:v>66.696166992</c:v>
                </c:pt>
                <c:pt idx="4370">
                  <c:v>66.711425781</c:v>
                </c:pt>
                <c:pt idx="4371">
                  <c:v>66.72668457</c:v>
                </c:pt>
                <c:pt idx="4372">
                  <c:v>66.741943359</c:v>
                </c:pt>
                <c:pt idx="4373">
                  <c:v>66.757202148</c:v>
                </c:pt>
                <c:pt idx="4374">
                  <c:v>66.77246093799994</c:v>
                </c:pt>
                <c:pt idx="4375">
                  <c:v>66.78771972699998</c:v>
                </c:pt>
                <c:pt idx="4376">
                  <c:v>66.80297851599988</c:v>
                </c:pt>
                <c:pt idx="4377">
                  <c:v>66.81823730499994</c:v>
                </c:pt>
                <c:pt idx="4378">
                  <c:v>66.83349609399994</c:v>
                </c:pt>
                <c:pt idx="4379">
                  <c:v>66.84875488299996</c:v>
                </c:pt>
                <c:pt idx="4380">
                  <c:v>66.864013672</c:v>
                </c:pt>
                <c:pt idx="4381">
                  <c:v>66.87927246099996</c:v>
                </c:pt>
                <c:pt idx="4382">
                  <c:v>66.89453125</c:v>
                </c:pt>
                <c:pt idx="4383">
                  <c:v>66.909790039</c:v>
                </c:pt>
                <c:pt idx="4384">
                  <c:v>66.92504882799994</c:v>
                </c:pt>
                <c:pt idx="4385">
                  <c:v>66.940307617</c:v>
                </c:pt>
                <c:pt idx="4386">
                  <c:v>66.955566406</c:v>
                </c:pt>
                <c:pt idx="4387">
                  <c:v>66.970825195</c:v>
                </c:pt>
                <c:pt idx="4388">
                  <c:v>66.986083984</c:v>
                </c:pt>
                <c:pt idx="4389">
                  <c:v>67.00134277299993</c:v>
                </c:pt>
                <c:pt idx="4390">
                  <c:v>67.01660156299998</c:v>
                </c:pt>
                <c:pt idx="4391">
                  <c:v>67.03186035199998</c:v>
                </c:pt>
                <c:pt idx="4392">
                  <c:v>67.047119141</c:v>
                </c:pt>
                <c:pt idx="4393">
                  <c:v>67.06237792999994</c:v>
                </c:pt>
                <c:pt idx="4394">
                  <c:v>67.07763671899994</c:v>
                </c:pt>
                <c:pt idx="4395">
                  <c:v>67.09289550799996</c:v>
                </c:pt>
                <c:pt idx="4396">
                  <c:v>67.10815429699996</c:v>
                </c:pt>
                <c:pt idx="4397">
                  <c:v>67.123413086</c:v>
                </c:pt>
                <c:pt idx="4398">
                  <c:v>67.13867187499993</c:v>
                </c:pt>
                <c:pt idx="4399">
                  <c:v>67.153930664</c:v>
                </c:pt>
                <c:pt idx="4400">
                  <c:v>67.169189453</c:v>
                </c:pt>
                <c:pt idx="4401">
                  <c:v>67.18444824199996</c:v>
                </c:pt>
                <c:pt idx="4402">
                  <c:v>67.19970703099993</c:v>
                </c:pt>
                <c:pt idx="4403">
                  <c:v>67.21496582</c:v>
                </c:pt>
                <c:pt idx="4404">
                  <c:v>67.230224609</c:v>
                </c:pt>
                <c:pt idx="4405">
                  <c:v>67.245483398</c:v>
                </c:pt>
                <c:pt idx="4406">
                  <c:v>67.26074218799994</c:v>
                </c:pt>
                <c:pt idx="4407">
                  <c:v>67.27600097699994</c:v>
                </c:pt>
                <c:pt idx="4408">
                  <c:v>67.291259766</c:v>
                </c:pt>
                <c:pt idx="4409">
                  <c:v>67.30651855499994</c:v>
                </c:pt>
                <c:pt idx="4410">
                  <c:v>67.32177734399988</c:v>
                </c:pt>
                <c:pt idx="4411">
                  <c:v>67.33703613299991</c:v>
                </c:pt>
                <c:pt idx="4412">
                  <c:v>67.352294922</c:v>
                </c:pt>
                <c:pt idx="4413">
                  <c:v>67.367553711</c:v>
                </c:pt>
                <c:pt idx="4414">
                  <c:v>67.38281249999996</c:v>
                </c:pt>
                <c:pt idx="4415">
                  <c:v>67.398071289</c:v>
                </c:pt>
                <c:pt idx="4416">
                  <c:v>67.413330078</c:v>
                </c:pt>
                <c:pt idx="4417">
                  <c:v>67.42858886699995</c:v>
                </c:pt>
                <c:pt idx="4418">
                  <c:v>67.443847656</c:v>
                </c:pt>
                <c:pt idx="4419">
                  <c:v>67.459106445</c:v>
                </c:pt>
                <c:pt idx="4420">
                  <c:v>67.474365234</c:v>
                </c:pt>
                <c:pt idx="4421">
                  <c:v>67.489624023</c:v>
                </c:pt>
                <c:pt idx="4422">
                  <c:v>67.50488281299988</c:v>
                </c:pt>
                <c:pt idx="4423">
                  <c:v>67.52014160199998</c:v>
                </c:pt>
                <c:pt idx="4424">
                  <c:v>67.53540039099994</c:v>
                </c:pt>
                <c:pt idx="4425">
                  <c:v>67.55065917999998</c:v>
                </c:pt>
                <c:pt idx="4426">
                  <c:v>67.56591796899998</c:v>
                </c:pt>
                <c:pt idx="4427">
                  <c:v>67.58117675799996</c:v>
                </c:pt>
                <c:pt idx="4428">
                  <c:v>67.59643554699996</c:v>
                </c:pt>
                <c:pt idx="4429">
                  <c:v>67.611694336</c:v>
                </c:pt>
                <c:pt idx="4430">
                  <c:v>67.626953125</c:v>
                </c:pt>
                <c:pt idx="4431">
                  <c:v>67.642211914</c:v>
                </c:pt>
                <c:pt idx="4432">
                  <c:v>67.65747070299994</c:v>
                </c:pt>
                <c:pt idx="4433">
                  <c:v>67.67272949199996</c:v>
                </c:pt>
                <c:pt idx="4434">
                  <c:v>67.687988281</c:v>
                </c:pt>
                <c:pt idx="4435">
                  <c:v>67.70324707</c:v>
                </c:pt>
                <c:pt idx="4436">
                  <c:v>67.718505859</c:v>
                </c:pt>
                <c:pt idx="4437">
                  <c:v>67.733764648</c:v>
                </c:pt>
                <c:pt idx="4438">
                  <c:v>67.749023438</c:v>
                </c:pt>
                <c:pt idx="4439">
                  <c:v>67.76428222699998</c:v>
                </c:pt>
                <c:pt idx="4440">
                  <c:v>67.77954101599994</c:v>
                </c:pt>
                <c:pt idx="4441">
                  <c:v>67.79479980499998</c:v>
                </c:pt>
                <c:pt idx="4442">
                  <c:v>67.81005859399994</c:v>
                </c:pt>
                <c:pt idx="4443">
                  <c:v>67.82531738299991</c:v>
                </c:pt>
                <c:pt idx="4444">
                  <c:v>67.84057617199996</c:v>
                </c:pt>
                <c:pt idx="4445">
                  <c:v>67.85583496099996</c:v>
                </c:pt>
                <c:pt idx="4446">
                  <c:v>67.87109375</c:v>
                </c:pt>
                <c:pt idx="4447">
                  <c:v>67.88635253899994</c:v>
                </c:pt>
                <c:pt idx="4448">
                  <c:v>67.901611328</c:v>
                </c:pt>
                <c:pt idx="4449">
                  <c:v>67.91687011699995</c:v>
                </c:pt>
                <c:pt idx="4450">
                  <c:v>67.932128906</c:v>
                </c:pt>
                <c:pt idx="4451">
                  <c:v>67.947387695</c:v>
                </c:pt>
                <c:pt idx="4452">
                  <c:v>67.962646484</c:v>
                </c:pt>
                <c:pt idx="4453">
                  <c:v>67.977905273</c:v>
                </c:pt>
                <c:pt idx="4454">
                  <c:v>67.993164063</c:v>
                </c:pt>
                <c:pt idx="4455">
                  <c:v>68.00842285199994</c:v>
                </c:pt>
                <c:pt idx="4456">
                  <c:v>68.02368164099998</c:v>
                </c:pt>
                <c:pt idx="4457">
                  <c:v>68.03894042999998</c:v>
                </c:pt>
                <c:pt idx="4458">
                  <c:v>68.05419921899998</c:v>
                </c:pt>
                <c:pt idx="4459">
                  <c:v>68.06945800799996</c:v>
                </c:pt>
                <c:pt idx="4460">
                  <c:v>68.08471679699996</c:v>
                </c:pt>
                <c:pt idx="4461">
                  <c:v>68.099975586</c:v>
                </c:pt>
                <c:pt idx="4462">
                  <c:v>68.115234375</c:v>
                </c:pt>
                <c:pt idx="4463">
                  <c:v>68.130493164</c:v>
                </c:pt>
                <c:pt idx="4464">
                  <c:v>68.14575195299994</c:v>
                </c:pt>
                <c:pt idx="4465">
                  <c:v>68.161010742</c:v>
                </c:pt>
                <c:pt idx="4466">
                  <c:v>68.176269531</c:v>
                </c:pt>
                <c:pt idx="4467">
                  <c:v>68.19152832</c:v>
                </c:pt>
                <c:pt idx="4468">
                  <c:v>68.20678710899993</c:v>
                </c:pt>
                <c:pt idx="4469">
                  <c:v>68.22204589799993</c:v>
                </c:pt>
                <c:pt idx="4470">
                  <c:v>68.237304688</c:v>
                </c:pt>
                <c:pt idx="4471">
                  <c:v>68.25256347699998</c:v>
                </c:pt>
                <c:pt idx="4472">
                  <c:v>68.267822266</c:v>
                </c:pt>
                <c:pt idx="4473">
                  <c:v>68.28308105499994</c:v>
                </c:pt>
                <c:pt idx="4474">
                  <c:v>68.29833984399994</c:v>
                </c:pt>
                <c:pt idx="4475">
                  <c:v>68.31359863299996</c:v>
                </c:pt>
                <c:pt idx="4476">
                  <c:v>68.32885742199996</c:v>
                </c:pt>
                <c:pt idx="4477">
                  <c:v>68.344116211</c:v>
                </c:pt>
                <c:pt idx="4478">
                  <c:v>68.35937499999996</c:v>
                </c:pt>
                <c:pt idx="4479">
                  <c:v>68.374633789</c:v>
                </c:pt>
                <c:pt idx="4480">
                  <c:v>68.38989257799994</c:v>
                </c:pt>
                <c:pt idx="4481">
                  <c:v>68.405151367</c:v>
                </c:pt>
                <c:pt idx="4482">
                  <c:v>68.42041015599996</c:v>
                </c:pt>
                <c:pt idx="4483">
                  <c:v>68.435668945</c:v>
                </c:pt>
                <c:pt idx="4484">
                  <c:v>68.450927734</c:v>
                </c:pt>
                <c:pt idx="4485">
                  <c:v>68.466186523</c:v>
                </c:pt>
                <c:pt idx="4486">
                  <c:v>68.48144531299994</c:v>
                </c:pt>
                <c:pt idx="4487">
                  <c:v>68.49670410199998</c:v>
                </c:pt>
                <c:pt idx="4488">
                  <c:v>68.51196289099998</c:v>
                </c:pt>
                <c:pt idx="4489">
                  <c:v>68.52722168</c:v>
                </c:pt>
                <c:pt idx="4490">
                  <c:v>68.54248046899998</c:v>
                </c:pt>
                <c:pt idx="4491">
                  <c:v>68.55773925799996</c:v>
                </c:pt>
                <c:pt idx="4492">
                  <c:v>68.57299804699991</c:v>
                </c:pt>
                <c:pt idx="4493">
                  <c:v>68.58825683599996</c:v>
                </c:pt>
                <c:pt idx="4494">
                  <c:v>68.603515625</c:v>
                </c:pt>
                <c:pt idx="4495">
                  <c:v>68.61877441399994</c:v>
                </c:pt>
                <c:pt idx="4496">
                  <c:v>68.634033203</c:v>
                </c:pt>
                <c:pt idx="4497">
                  <c:v>68.649291992</c:v>
                </c:pt>
                <c:pt idx="4498">
                  <c:v>68.664550781</c:v>
                </c:pt>
                <c:pt idx="4499">
                  <c:v>68.67980956999996</c:v>
                </c:pt>
                <c:pt idx="4500">
                  <c:v>68.69506835899993</c:v>
                </c:pt>
                <c:pt idx="4501">
                  <c:v>68.710327148</c:v>
                </c:pt>
                <c:pt idx="4502">
                  <c:v>68.72558593799994</c:v>
                </c:pt>
                <c:pt idx="4503">
                  <c:v>68.74084472699998</c:v>
                </c:pt>
                <c:pt idx="4504">
                  <c:v>68.75610351599998</c:v>
                </c:pt>
                <c:pt idx="4505">
                  <c:v>68.77136230499994</c:v>
                </c:pt>
                <c:pt idx="4506">
                  <c:v>68.78662109399998</c:v>
                </c:pt>
                <c:pt idx="4507">
                  <c:v>68.80187988299996</c:v>
                </c:pt>
                <c:pt idx="4508">
                  <c:v>68.817138672</c:v>
                </c:pt>
                <c:pt idx="4509">
                  <c:v>68.83239746099996</c:v>
                </c:pt>
                <c:pt idx="4510">
                  <c:v>68.84765625</c:v>
                </c:pt>
                <c:pt idx="4511">
                  <c:v>68.862915039</c:v>
                </c:pt>
                <c:pt idx="4512">
                  <c:v>68.87817382799994</c:v>
                </c:pt>
                <c:pt idx="4513">
                  <c:v>68.89343261699995</c:v>
                </c:pt>
                <c:pt idx="4514">
                  <c:v>68.908691406</c:v>
                </c:pt>
                <c:pt idx="4515">
                  <c:v>68.923950195</c:v>
                </c:pt>
                <c:pt idx="4516">
                  <c:v>68.939208984</c:v>
                </c:pt>
                <c:pt idx="4517">
                  <c:v>68.954467773</c:v>
                </c:pt>
                <c:pt idx="4518">
                  <c:v>68.96972656299998</c:v>
                </c:pt>
                <c:pt idx="4519">
                  <c:v>68.98498535199998</c:v>
                </c:pt>
                <c:pt idx="4520">
                  <c:v>69.00024414099998</c:v>
                </c:pt>
                <c:pt idx="4521">
                  <c:v>69.01550292999998</c:v>
                </c:pt>
                <c:pt idx="4522">
                  <c:v>69.03076171899994</c:v>
                </c:pt>
                <c:pt idx="4523">
                  <c:v>69.046020508</c:v>
                </c:pt>
                <c:pt idx="4524">
                  <c:v>69.061279297</c:v>
                </c:pt>
                <c:pt idx="4525">
                  <c:v>69.07653808599996</c:v>
                </c:pt>
                <c:pt idx="4526">
                  <c:v>69.091796875</c:v>
                </c:pt>
                <c:pt idx="4527">
                  <c:v>69.107055664</c:v>
                </c:pt>
                <c:pt idx="4528">
                  <c:v>69.12231445299994</c:v>
                </c:pt>
                <c:pt idx="4529">
                  <c:v>69.137573242</c:v>
                </c:pt>
                <c:pt idx="4530">
                  <c:v>69.15283203099989</c:v>
                </c:pt>
                <c:pt idx="4531">
                  <c:v>69.16809081999993</c:v>
                </c:pt>
                <c:pt idx="4532">
                  <c:v>69.183349609</c:v>
                </c:pt>
                <c:pt idx="4533">
                  <c:v>69.19860839799993</c:v>
                </c:pt>
                <c:pt idx="4534">
                  <c:v>69.21386718799998</c:v>
                </c:pt>
                <c:pt idx="4535">
                  <c:v>69.22912597699998</c:v>
                </c:pt>
                <c:pt idx="4536">
                  <c:v>69.244384766</c:v>
                </c:pt>
                <c:pt idx="4537">
                  <c:v>69.25964355499998</c:v>
                </c:pt>
                <c:pt idx="4538">
                  <c:v>69.27490234399994</c:v>
                </c:pt>
                <c:pt idx="4539">
                  <c:v>69.29016113299996</c:v>
                </c:pt>
                <c:pt idx="4540">
                  <c:v>69.305419922</c:v>
                </c:pt>
                <c:pt idx="4541">
                  <c:v>69.32067871099991</c:v>
                </c:pt>
                <c:pt idx="4542">
                  <c:v>69.33593749999996</c:v>
                </c:pt>
                <c:pt idx="4543">
                  <c:v>69.351196289</c:v>
                </c:pt>
                <c:pt idx="4544">
                  <c:v>69.366455078</c:v>
                </c:pt>
                <c:pt idx="4545">
                  <c:v>69.381713867</c:v>
                </c:pt>
                <c:pt idx="4546">
                  <c:v>69.39697265599996</c:v>
                </c:pt>
                <c:pt idx="4547">
                  <c:v>69.412231445</c:v>
                </c:pt>
                <c:pt idx="4548">
                  <c:v>69.427490234</c:v>
                </c:pt>
                <c:pt idx="4549">
                  <c:v>69.442749023</c:v>
                </c:pt>
                <c:pt idx="4550">
                  <c:v>69.45800781299988</c:v>
                </c:pt>
                <c:pt idx="4551">
                  <c:v>69.473266602</c:v>
                </c:pt>
                <c:pt idx="4552">
                  <c:v>69.48852539099998</c:v>
                </c:pt>
                <c:pt idx="4553">
                  <c:v>69.50378417999994</c:v>
                </c:pt>
                <c:pt idx="4554">
                  <c:v>69.51904296899998</c:v>
                </c:pt>
                <c:pt idx="4555">
                  <c:v>69.53430175799996</c:v>
                </c:pt>
                <c:pt idx="4556">
                  <c:v>69.549560547</c:v>
                </c:pt>
                <c:pt idx="4557">
                  <c:v>69.564819336</c:v>
                </c:pt>
                <c:pt idx="4558">
                  <c:v>69.58007812499993</c:v>
                </c:pt>
                <c:pt idx="4559">
                  <c:v>69.59533691399994</c:v>
                </c:pt>
                <c:pt idx="4560">
                  <c:v>69.610595703</c:v>
                </c:pt>
                <c:pt idx="4561">
                  <c:v>69.62585449199996</c:v>
                </c:pt>
                <c:pt idx="4562">
                  <c:v>69.641113281</c:v>
                </c:pt>
                <c:pt idx="4563">
                  <c:v>69.65637206999992</c:v>
                </c:pt>
                <c:pt idx="4564">
                  <c:v>69.67163085899993</c:v>
                </c:pt>
                <c:pt idx="4565">
                  <c:v>69.686889648</c:v>
                </c:pt>
                <c:pt idx="4566">
                  <c:v>69.70214843799994</c:v>
                </c:pt>
                <c:pt idx="4567">
                  <c:v>69.71740722699998</c:v>
                </c:pt>
                <c:pt idx="4568">
                  <c:v>69.73266601599998</c:v>
                </c:pt>
                <c:pt idx="4569">
                  <c:v>69.747924805</c:v>
                </c:pt>
                <c:pt idx="4570">
                  <c:v>69.76318359399998</c:v>
                </c:pt>
                <c:pt idx="4571">
                  <c:v>69.77844238299991</c:v>
                </c:pt>
                <c:pt idx="4572">
                  <c:v>69.79370117199996</c:v>
                </c:pt>
                <c:pt idx="4573">
                  <c:v>69.808959961</c:v>
                </c:pt>
                <c:pt idx="4574">
                  <c:v>69.82421875</c:v>
                </c:pt>
                <c:pt idx="4575">
                  <c:v>69.83947753899994</c:v>
                </c:pt>
                <c:pt idx="4576">
                  <c:v>69.85473632799994</c:v>
                </c:pt>
                <c:pt idx="4577">
                  <c:v>69.86999511699995</c:v>
                </c:pt>
                <c:pt idx="4578">
                  <c:v>69.885253906</c:v>
                </c:pt>
                <c:pt idx="4579">
                  <c:v>69.900512695</c:v>
                </c:pt>
                <c:pt idx="4580">
                  <c:v>69.915771484</c:v>
                </c:pt>
                <c:pt idx="4581">
                  <c:v>69.931030273</c:v>
                </c:pt>
                <c:pt idx="4582">
                  <c:v>69.946289063</c:v>
                </c:pt>
                <c:pt idx="4583">
                  <c:v>69.96154785199998</c:v>
                </c:pt>
                <c:pt idx="4584">
                  <c:v>69.97680664099998</c:v>
                </c:pt>
                <c:pt idx="4585">
                  <c:v>69.99206543</c:v>
                </c:pt>
                <c:pt idx="4586">
                  <c:v>70.00732421899998</c:v>
                </c:pt>
                <c:pt idx="4587">
                  <c:v>70.02258300799996</c:v>
                </c:pt>
                <c:pt idx="4588">
                  <c:v>70.03784179699996</c:v>
                </c:pt>
                <c:pt idx="4589">
                  <c:v>70.053100586</c:v>
                </c:pt>
                <c:pt idx="4590">
                  <c:v>70.068359375</c:v>
                </c:pt>
                <c:pt idx="4591">
                  <c:v>70.083618164</c:v>
                </c:pt>
                <c:pt idx="4592">
                  <c:v>70.09887695299994</c:v>
                </c:pt>
                <c:pt idx="4593">
                  <c:v>70.114135742</c:v>
                </c:pt>
                <c:pt idx="4594">
                  <c:v>70.12939453099993</c:v>
                </c:pt>
                <c:pt idx="4595">
                  <c:v>70.14465332</c:v>
                </c:pt>
                <c:pt idx="4596">
                  <c:v>70.15991210899993</c:v>
                </c:pt>
                <c:pt idx="4597">
                  <c:v>70.17517089799992</c:v>
                </c:pt>
                <c:pt idx="4598">
                  <c:v>70.190429688</c:v>
                </c:pt>
                <c:pt idx="4599">
                  <c:v>70.20568847699994</c:v>
                </c:pt>
                <c:pt idx="4600">
                  <c:v>70.22094726599998</c:v>
                </c:pt>
                <c:pt idx="4601">
                  <c:v>70.23620605499998</c:v>
                </c:pt>
                <c:pt idx="4602">
                  <c:v>70.25146484399998</c:v>
                </c:pt>
                <c:pt idx="4603">
                  <c:v>70.266723633</c:v>
                </c:pt>
                <c:pt idx="4604">
                  <c:v>70.281982422</c:v>
                </c:pt>
                <c:pt idx="4605">
                  <c:v>70.297241211</c:v>
                </c:pt>
                <c:pt idx="4606">
                  <c:v>70.3125</c:v>
                </c:pt>
                <c:pt idx="4607">
                  <c:v>70.327758789</c:v>
                </c:pt>
                <c:pt idx="4608">
                  <c:v>70.343017578</c:v>
                </c:pt>
                <c:pt idx="4609">
                  <c:v>70.35827636699995</c:v>
                </c:pt>
                <c:pt idx="4610">
                  <c:v>70.37353515599992</c:v>
                </c:pt>
                <c:pt idx="4611">
                  <c:v>70.388793945</c:v>
                </c:pt>
                <c:pt idx="4612">
                  <c:v>70.404052734</c:v>
                </c:pt>
                <c:pt idx="4613">
                  <c:v>70.419311523</c:v>
                </c:pt>
                <c:pt idx="4614">
                  <c:v>70.43457031299994</c:v>
                </c:pt>
                <c:pt idx="4615">
                  <c:v>70.449829102</c:v>
                </c:pt>
                <c:pt idx="4616">
                  <c:v>70.46508789099994</c:v>
                </c:pt>
                <c:pt idx="4617">
                  <c:v>70.48034667999998</c:v>
                </c:pt>
                <c:pt idx="4618">
                  <c:v>70.495605469</c:v>
                </c:pt>
                <c:pt idx="4619">
                  <c:v>70.510864258</c:v>
                </c:pt>
                <c:pt idx="4620">
                  <c:v>70.526123047</c:v>
                </c:pt>
                <c:pt idx="4621">
                  <c:v>70.54138183599996</c:v>
                </c:pt>
                <c:pt idx="4622">
                  <c:v>70.556640625</c:v>
                </c:pt>
                <c:pt idx="4623">
                  <c:v>70.571899414</c:v>
                </c:pt>
                <c:pt idx="4624">
                  <c:v>70.587158203</c:v>
                </c:pt>
                <c:pt idx="4625">
                  <c:v>70.60241699199996</c:v>
                </c:pt>
                <c:pt idx="4626">
                  <c:v>70.617675781</c:v>
                </c:pt>
                <c:pt idx="4627">
                  <c:v>70.63293456999996</c:v>
                </c:pt>
                <c:pt idx="4628">
                  <c:v>70.648193359</c:v>
                </c:pt>
                <c:pt idx="4629">
                  <c:v>70.66345214799993</c:v>
                </c:pt>
                <c:pt idx="4630">
                  <c:v>70.67871093799988</c:v>
                </c:pt>
                <c:pt idx="4631">
                  <c:v>70.69396972699998</c:v>
                </c:pt>
                <c:pt idx="4632">
                  <c:v>70.70922851599998</c:v>
                </c:pt>
                <c:pt idx="4633">
                  <c:v>70.72448730499994</c:v>
                </c:pt>
                <c:pt idx="4634">
                  <c:v>70.73974609399994</c:v>
                </c:pt>
                <c:pt idx="4635">
                  <c:v>70.75500488299996</c:v>
                </c:pt>
                <c:pt idx="4636">
                  <c:v>70.770263672</c:v>
                </c:pt>
                <c:pt idx="4637">
                  <c:v>70.785522461</c:v>
                </c:pt>
                <c:pt idx="4638">
                  <c:v>70.80078124999996</c:v>
                </c:pt>
                <c:pt idx="4639">
                  <c:v>70.816040039</c:v>
                </c:pt>
                <c:pt idx="4640">
                  <c:v>70.831298828</c:v>
                </c:pt>
                <c:pt idx="4641">
                  <c:v>70.846557617</c:v>
                </c:pt>
                <c:pt idx="4642">
                  <c:v>70.861816406</c:v>
                </c:pt>
                <c:pt idx="4643">
                  <c:v>70.87707519499993</c:v>
                </c:pt>
                <c:pt idx="4644">
                  <c:v>70.892333984</c:v>
                </c:pt>
                <c:pt idx="4645">
                  <c:v>70.907592773</c:v>
                </c:pt>
                <c:pt idx="4646">
                  <c:v>70.92285156299994</c:v>
                </c:pt>
                <c:pt idx="4647">
                  <c:v>70.93811035199998</c:v>
                </c:pt>
                <c:pt idx="4648">
                  <c:v>70.95336914099998</c:v>
                </c:pt>
                <c:pt idx="4649">
                  <c:v>70.96862793</c:v>
                </c:pt>
                <c:pt idx="4650">
                  <c:v>70.98388671899994</c:v>
                </c:pt>
                <c:pt idx="4651">
                  <c:v>70.999145508</c:v>
                </c:pt>
                <c:pt idx="4652">
                  <c:v>71.014404297</c:v>
                </c:pt>
                <c:pt idx="4653">
                  <c:v>71.029663086</c:v>
                </c:pt>
                <c:pt idx="4654">
                  <c:v>71.044921875</c:v>
                </c:pt>
                <c:pt idx="4655">
                  <c:v>71.060180664</c:v>
                </c:pt>
                <c:pt idx="4656">
                  <c:v>71.07543945299994</c:v>
                </c:pt>
                <c:pt idx="4657">
                  <c:v>71.090698242</c:v>
                </c:pt>
                <c:pt idx="4658">
                  <c:v>71.10595703099993</c:v>
                </c:pt>
                <c:pt idx="4659">
                  <c:v>71.12121582</c:v>
                </c:pt>
                <c:pt idx="4660">
                  <c:v>71.136474609</c:v>
                </c:pt>
                <c:pt idx="4661">
                  <c:v>71.15173339799993</c:v>
                </c:pt>
                <c:pt idx="4662">
                  <c:v>71.16699218799994</c:v>
                </c:pt>
                <c:pt idx="4663">
                  <c:v>71.18225097699994</c:v>
                </c:pt>
                <c:pt idx="4664">
                  <c:v>71.197509766</c:v>
                </c:pt>
                <c:pt idx="4665">
                  <c:v>71.21276855499994</c:v>
                </c:pt>
                <c:pt idx="4666">
                  <c:v>71.22802734399994</c:v>
                </c:pt>
                <c:pt idx="4667">
                  <c:v>71.24328613299996</c:v>
                </c:pt>
                <c:pt idx="4668">
                  <c:v>71.258544922</c:v>
                </c:pt>
                <c:pt idx="4669">
                  <c:v>71.27380371099996</c:v>
                </c:pt>
                <c:pt idx="4670">
                  <c:v>71.2890625</c:v>
                </c:pt>
                <c:pt idx="4671">
                  <c:v>71.304321289</c:v>
                </c:pt>
                <c:pt idx="4672">
                  <c:v>71.319580078</c:v>
                </c:pt>
                <c:pt idx="4673">
                  <c:v>71.33483886699995</c:v>
                </c:pt>
                <c:pt idx="4674">
                  <c:v>71.35009765599996</c:v>
                </c:pt>
                <c:pt idx="4675">
                  <c:v>71.365356445</c:v>
                </c:pt>
                <c:pt idx="4676">
                  <c:v>71.380615234</c:v>
                </c:pt>
                <c:pt idx="4677">
                  <c:v>71.39587402299993</c:v>
                </c:pt>
                <c:pt idx="4678">
                  <c:v>71.41113281299994</c:v>
                </c:pt>
                <c:pt idx="4679">
                  <c:v>71.42639160199998</c:v>
                </c:pt>
                <c:pt idx="4680">
                  <c:v>71.441650391</c:v>
                </c:pt>
                <c:pt idx="4681">
                  <c:v>71.45690917999998</c:v>
                </c:pt>
                <c:pt idx="4682">
                  <c:v>71.47216796899998</c:v>
                </c:pt>
                <c:pt idx="4683">
                  <c:v>71.487426758</c:v>
                </c:pt>
                <c:pt idx="4684">
                  <c:v>71.50268554699996</c:v>
                </c:pt>
                <c:pt idx="4685">
                  <c:v>71.517944336</c:v>
                </c:pt>
                <c:pt idx="4686">
                  <c:v>71.533203125</c:v>
                </c:pt>
                <c:pt idx="4687">
                  <c:v>71.548461914</c:v>
                </c:pt>
                <c:pt idx="4688">
                  <c:v>71.563720703</c:v>
                </c:pt>
                <c:pt idx="4689">
                  <c:v>71.57897949199996</c:v>
                </c:pt>
                <c:pt idx="4690">
                  <c:v>71.594238281</c:v>
                </c:pt>
                <c:pt idx="4691">
                  <c:v>71.60949706999996</c:v>
                </c:pt>
                <c:pt idx="4692">
                  <c:v>71.62475585899993</c:v>
                </c:pt>
                <c:pt idx="4693">
                  <c:v>71.640014648</c:v>
                </c:pt>
                <c:pt idx="4694">
                  <c:v>71.65527343799994</c:v>
                </c:pt>
                <c:pt idx="4695">
                  <c:v>71.67053222699988</c:v>
                </c:pt>
                <c:pt idx="4696">
                  <c:v>71.68579101599988</c:v>
                </c:pt>
                <c:pt idx="4697">
                  <c:v>71.70104980499998</c:v>
                </c:pt>
                <c:pt idx="4698">
                  <c:v>71.71630859399994</c:v>
                </c:pt>
                <c:pt idx="4699">
                  <c:v>71.731567383</c:v>
                </c:pt>
                <c:pt idx="4700">
                  <c:v>71.746826172</c:v>
                </c:pt>
                <c:pt idx="4701">
                  <c:v>71.762084961</c:v>
                </c:pt>
                <c:pt idx="4702">
                  <c:v>71.77734375</c:v>
                </c:pt>
                <c:pt idx="4703">
                  <c:v>71.792602539</c:v>
                </c:pt>
                <c:pt idx="4704">
                  <c:v>71.807861328</c:v>
                </c:pt>
                <c:pt idx="4705">
                  <c:v>71.82312011699995</c:v>
                </c:pt>
                <c:pt idx="4706">
                  <c:v>71.83837890599992</c:v>
                </c:pt>
                <c:pt idx="4707">
                  <c:v>71.853637695</c:v>
                </c:pt>
                <c:pt idx="4708">
                  <c:v>71.868896484</c:v>
                </c:pt>
                <c:pt idx="4709">
                  <c:v>71.884155273</c:v>
                </c:pt>
                <c:pt idx="4710">
                  <c:v>71.89941406299998</c:v>
                </c:pt>
                <c:pt idx="4711">
                  <c:v>71.91467285199998</c:v>
                </c:pt>
                <c:pt idx="4712">
                  <c:v>71.92993164099998</c:v>
                </c:pt>
                <c:pt idx="4713">
                  <c:v>71.94519043</c:v>
                </c:pt>
                <c:pt idx="4714">
                  <c:v>71.96044921899998</c:v>
                </c:pt>
                <c:pt idx="4715">
                  <c:v>71.97570800799991</c:v>
                </c:pt>
                <c:pt idx="4716">
                  <c:v>71.990966797</c:v>
                </c:pt>
                <c:pt idx="4717">
                  <c:v>72.006225586</c:v>
                </c:pt>
                <c:pt idx="4718">
                  <c:v>72.021484375</c:v>
                </c:pt>
                <c:pt idx="4719">
                  <c:v>72.036743164</c:v>
                </c:pt>
                <c:pt idx="4720">
                  <c:v>72.05200195299994</c:v>
                </c:pt>
                <c:pt idx="4721">
                  <c:v>72.067260742</c:v>
                </c:pt>
                <c:pt idx="4722">
                  <c:v>72.082519531</c:v>
                </c:pt>
                <c:pt idx="4723">
                  <c:v>72.09777831999993</c:v>
                </c:pt>
                <c:pt idx="4724">
                  <c:v>72.11303710899993</c:v>
                </c:pt>
                <c:pt idx="4725">
                  <c:v>72.12829589799993</c:v>
                </c:pt>
                <c:pt idx="4726">
                  <c:v>72.143554688</c:v>
                </c:pt>
                <c:pt idx="4727">
                  <c:v>72.15881347699994</c:v>
                </c:pt>
                <c:pt idx="4728">
                  <c:v>72.17407226599994</c:v>
                </c:pt>
                <c:pt idx="4729">
                  <c:v>72.18933105499988</c:v>
                </c:pt>
                <c:pt idx="4730">
                  <c:v>72.20458984399998</c:v>
                </c:pt>
                <c:pt idx="4731">
                  <c:v>72.21984863299996</c:v>
                </c:pt>
                <c:pt idx="4732">
                  <c:v>72.235107422</c:v>
                </c:pt>
                <c:pt idx="4733">
                  <c:v>72.25036621099996</c:v>
                </c:pt>
                <c:pt idx="4734">
                  <c:v>72.265625</c:v>
                </c:pt>
                <c:pt idx="4735">
                  <c:v>72.280883789</c:v>
                </c:pt>
                <c:pt idx="4736">
                  <c:v>72.296142578</c:v>
                </c:pt>
                <c:pt idx="4737">
                  <c:v>72.311401367</c:v>
                </c:pt>
                <c:pt idx="4738">
                  <c:v>72.32666015599996</c:v>
                </c:pt>
                <c:pt idx="4739">
                  <c:v>72.341918945</c:v>
                </c:pt>
                <c:pt idx="4740">
                  <c:v>72.35717773399993</c:v>
                </c:pt>
                <c:pt idx="4741">
                  <c:v>72.37243652299992</c:v>
                </c:pt>
                <c:pt idx="4742">
                  <c:v>72.38769531299994</c:v>
                </c:pt>
                <c:pt idx="4743">
                  <c:v>72.40295410199998</c:v>
                </c:pt>
                <c:pt idx="4744">
                  <c:v>72.41821289099998</c:v>
                </c:pt>
                <c:pt idx="4745">
                  <c:v>72.43347167999998</c:v>
                </c:pt>
                <c:pt idx="4746">
                  <c:v>72.44873046899998</c:v>
                </c:pt>
                <c:pt idx="4747">
                  <c:v>72.463989258</c:v>
                </c:pt>
                <c:pt idx="4748">
                  <c:v>72.47924804699996</c:v>
                </c:pt>
                <c:pt idx="4749">
                  <c:v>72.494506836</c:v>
                </c:pt>
                <c:pt idx="4750">
                  <c:v>72.509765625</c:v>
                </c:pt>
                <c:pt idx="4751">
                  <c:v>72.525024414</c:v>
                </c:pt>
                <c:pt idx="4752">
                  <c:v>72.540283203</c:v>
                </c:pt>
                <c:pt idx="4753">
                  <c:v>72.55554199199996</c:v>
                </c:pt>
                <c:pt idx="4754">
                  <c:v>72.570800781</c:v>
                </c:pt>
                <c:pt idx="4755">
                  <c:v>72.58605957</c:v>
                </c:pt>
                <c:pt idx="4756">
                  <c:v>72.60131835899993</c:v>
                </c:pt>
                <c:pt idx="4757">
                  <c:v>72.61657714799993</c:v>
                </c:pt>
                <c:pt idx="4758">
                  <c:v>72.63183593799994</c:v>
                </c:pt>
                <c:pt idx="4759">
                  <c:v>72.64709472699998</c:v>
                </c:pt>
                <c:pt idx="4760">
                  <c:v>72.66235351599994</c:v>
                </c:pt>
                <c:pt idx="4761">
                  <c:v>72.67761230499994</c:v>
                </c:pt>
                <c:pt idx="4762">
                  <c:v>72.69287109399988</c:v>
                </c:pt>
                <c:pt idx="4763">
                  <c:v>72.708129883</c:v>
                </c:pt>
                <c:pt idx="4764">
                  <c:v>72.72338867199996</c:v>
                </c:pt>
                <c:pt idx="4765">
                  <c:v>72.738647461</c:v>
                </c:pt>
                <c:pt idx="4766">
                  <c:v>72.75390625</c:v>
                </c:pt>
                <c:pt idx="4767">
                  <c:v>72.769165039</c:v>
                </c:pt>
                <c:pt idx="4768">
                  <c:v>72.784423828</c:v>
                </c:pt>
                <c:pt idx="4769">
                  <c:v>72.799682617</c:v>
                </c:pt>
                <c:pt idx="4770">
                  <c:v>72.814941406</c:v>
                </c:pt>
                <c:pt idx="4771">
                  <c:v>72.830200195</c:v>
                </c:pt>
                <c:pt idx="4772">
                  <c:v>72.845458984</c:v>
                </c:pt>
                <c:pt idx="4773">
                  <c:v>72.86071777299993</c:v>
                </c:pt>
                <c:pt idx="4774">
                  <c:v>72.87597656299988</c:v>
                </c:pt>
                <c:pt idx="4775">
                  <c:v>72.89123535199998</c:v>
                </c:pt>
                <c:pt idx="4776">
                  <c:v>72.90649414099998</c:v>
                </c:pt>
                <c:pt idx="4777">
                  <c:v>72.92175292999998</c:v>
                </c:pt>
                <c:pt idx="4778">
                  <c:v>72.93701171899998</c:v>
                </c:pt>
                <c:pt idx="4779">
                  <c:v>72.95227050799996</c:v>
                </c:pt>
                <c:pt idx="4780">
                  <c:v>72.967529297</c:v>
                </c:pt>
                <c:pt idx="4781">
                  <c:v>72.98278808599996</c:v>
                </c:pt>
                <c:pt idx="4782">
                  <c:v>72.998046875</c:v>
                </c:pt>
                <c:pt idx="4783">
                  <c:v>73.013305664</c:v>
                </c:pt>
                <c:pt idx="4784">
                  <c:v>73.028564453</c:v>
                </c:pt>
                <c:pt idx="4785">
                  <c:v>73.043823242</c:v>
                </c:pt>
                <c:pt idx="4786">
                  <c:v>73.05908203099993</c:v>
                </c:pt>
                <c:pt idx="4787">
                  <c:v>73.07434081999993</c:v>
                </c:pt>
                <c:pt idx="4788">
                  <c:v>73.089599609</c:v>
                </c:pt>
                <c:pt idx="4789">
                  <c:v>73.10485839799993</c:v>
                </c:pt>
                <c:pt idx="4790">
                  <c:v>73.12011718799994</c:v>
                </c:pt>
                <c:pt idx="4791">
                  <c:v>73.13537597699988</c:v>
                </c:pt>
                <c:pt idx="4792">
                  <c:v>73.15063476599998</c:v>
                </c:pt>
                <c:pt idx="4793">
                  <c:v>73.16589355499994</c:v>
                </c:pt>
                <c:pt idx="4794">
                  <c:v>73.18115234399994</c:v>
                </c:pt>
                <c:pt idx="4795">
                  <c:v>73.19641113299991</c:v>
                </c:pt>
                <c:pt idx="4796">
                  <c:v>73.211669922</c:v>
                </c:pt>
                <c:pt idx="4797">
                  <c:v>73.22692871099996</c:v>
                </c:pt>
                <c:pt idx="4798">
                  <c:v>73.2421875</c:v>
                </c:pt>
                <c:pt idx="4799">
                  <c:v>73.257446289</c:v>
                </c:pt>
                <c:pt idx="4800">
                  <c:v>73.27270507799994</c:v>
                </c:pt>
                <c:pt idx="4801">
                  <c:v>73.287963867</c:v>
                </c:pt>
                <c:pt idx="4802">
                  <c:v>73.303222656</c:v>
                </c:pt>
                <c:pt idx="4803">
                  <c:v>73.318481445</c:v>
                </c:pt>
                <c:pt idx="4804">
                  <c:v>73.33374023399993</c:v>
                </c:pt>
                <c:pt idx="4805">
                  <c:v>73.348999023</c:v>
                </c:pt>
                <c:pt idx="4806">
                  <c:v>73.36425781299994</c:v>
                </c:pt>
                <c:pt idx="4807">
                  <c:v>73.37951660199998</c:v>
                </c:pt>
                <c:pt idx="4808">
                  <c:v>73.39477539099994</c:v>
                </c:pt>
                <c:pt idx="4809">
                  <c:v>73.41003417999998</c:v>
                </c:pt>
                <c:pt idx="4810">
                  <c:v>73.42529296899998</c:v>
                </c:pt>
                <c:pt idx="4811">
                  <c:v>73.440551758</c:v>
                </c:pt>
                <c:pt idx="4812">
                  <c:v>73.45581054699996</c:v>
                </c:pt>
                <c:pt idx="4813">
                  <c:v>73.471069336</c:v>
                </c:pt>
                <c:pt idx="4814">
                  <c:v>73.486328125</c:v>
                </c:pt>
                <c:pt idx="4815">
                  <c:v>73.501586914</c:v>
                </c:pt>
                <c:pt idx="4816">
                  <c:v>73.516845703</c:v>
                </c:pt>
                <c:pt idx="4817">
                  <c:v>73.532104492</c:v>
                </c:pt>
                <c:pt idx="4818">
                  <c:v>73.547363281</c:v>
                </c:pt>
                <c:pt idx="4819">
                  <c:v>73.56262207</c:v>
                </c:pt>
                <c:pt idx="4820">
                  <c:v>73.57788085899993</c:v>
                </c:pt>
                <c:pt idx="4821">
                  <c:v>73.593139648</c:v>
                </c:pt>
                <c:pt idx="4822">
                  <c:v>73.60839843799988</c:v>
                </c:pt>
                <c:pt idx="4823">
                  <c:v>73.62365722699994</c:v>
                </c:pt>
                <c:pt idx="4824">
                  <c:v>73.63891601599994</c:v>
                </c:pt>
                <c:pt idx="4825">
                  <c:v>73.65417480499994</c:v>
                </c:pt>
                <c:pt idx="4826">
                  <c:v>73.66943359399994</c:v>
                </c:pt>
                <c:pt idx="4827">
                  <c:v>73.68469238299996</c:v>
                </c:pt>
                <c:pt idx="4828">
                  <c:v>73.69995117199996</c:v>
                </c:pt>
                <c:pt idx="4829">
                  <c:v>73.715209961</c:v>
                </c:pt>
                <c:pt idx="4830">
                  <c:v>73.73046875</c:v>
                </c:pt>
                <c:pt idx="4831">
                  <c:v>73.745727539</c:v>
                </c:pt>
                <c:pt idx="4832">
                  <c:v>73.760986328</c:v>
                </c:pt>
                <c:pt idx="4833">
                  <c:v>73.77624511699995</c:v>
                </c:pt>
                <c:pt idx="4834">
                  <c:v>73.791503906</c:v>
                </c:pt>
                <c:pt idx="4835">
                  <c:v>73.806762695</c:v>
                </c:pt>
                <c:pt idx="4836">
                  <c:v>73.822021484</c:v>
                </c:pt>
                <c:pt idx="4837">
                  <c:v>73.837280273</c:v>
                </c:pt>
                <c:pt idx="4838">
                  <c:v>73.85253906299994</c:v>
                </c:pt>
                <c:pt idx="4839">
                  <c:v>73.86779785199994</c:v>
                </c:pt>
                <c:pt idx="4840">
                  <c:v>73.88305664099998</c:v>
                </c:pt>
                <c:pt idx="4841">
                  <c:v>73.89831542999998</c:v>
                </c:pt>
                <c:pt idx="4842">
                  <c:v>73.91357421899998</c:v>
                </c:pt>
                <c:pt idx="4843">
                  <c:v>73.92883300799996</c:v>
                </c:pt>
                <c:pt idx="4844">
                  <c:v>73.944091797</c:v>
                </c:pt>
                <c:pt idx="4845">
                  <c:v>73.959350586</c:v>
                </c:pt>
                <c:pt idx="4846">
                  <c:v>73.974609375</c:v>
                </c:pt>
                <c:pt idx="4847">
                  <c:v>73.989868164</c:v>
                </c:pt>
                <c:pt idx="4848">
                  <c:v>74.005126953</c:v>
                </c:pt>
                <c:pt idx="4849">
                  <c:v>74.02038574199996</c:v>
                </c:pt>
                <c:pt idx="4850">
                  <c:v>74.035644531</c:v>
                </c:pt>
                <c:pt idx="4851">
                  <c:v>74.05090332</c:v>
                </c:pt>
                <c:pt idx="4852">
                  <c:v>74.066162109</c:v>
                </c:pt>
                <c:pt idx="4853">
                  <c:v>74.081420898</c:v>
                </c:pt>
                <c:pt idx="4854">
                  <c:v>74.096679688</c:v>
                </c:pt>
                <c:pt idx="4855">
                  <c:v>74.11193847699994</c:v>
                </c:pt>
                <c:pt idx="4856">
                  <c:v>74.12719726599998</c:v>
                </c:pt>
                <c:pt idx="4857">
                  <c:v>74.14245605499994</c:v>
                </c:pt>
                <c:pt idx="4858">
                  <c:v>74.15771484399994</c:v>
                </c:pt>
                <c:pt idx="4859">
                  <c:v>74.17297363299991</c:v>
                </c:pt>
                <c:pt idx="4860">
                  <c:v>74.18823242199996</c:v>
                </c:pt>
                <c:pt idx="4861">
                  <c:v>74.20349121099996</c:v>
                </c:pt>
                <c:pt idx="4862">
                  <c:v>74.21875</c:v>
                </c:pt>
                <c:pt idx="4863">
                  <c:v>74.234008789</c:v>
                </c:pt>
                <c:pt idx="4864">
                  <c:v>74.249267578</c:v>
                </c:pt>
                <c:pt idx="4865">
                  <c:v>74.264526367</c:v>
                </c:pt>
                <c:pt idx="4866">
                  <c:v>74.27978515599992</c:v>
                </c:pt>
                <c:pt idx="4867">
                  <c:v>74.295043945</c:v>
                </c:pt>
                <c:pt idx="4868">
                  <c:v>74.31030273399993</c:v>
                </c:pt>
                <c:pt idx="4869">
                  <c:v>74.32556152299993</c:v>
                </c:pt>
                <c:pt idx="4870">
                  <c:v>74.34082031299994</c:v>
                </c:pt>
                <c:pt idx="4871">
                  <c:v>74.35607910199994</c:v>
                </c:pt>
                <c:pt idx="4872">
                  <c:v>74.37133789099988</c:v>
                </c:pt>
                <c:pt idx="4873">
                  <c:v>74.38659667999998</c:v>
                </c:pt>
                <c:pt idx="4874">
                  <c:v>74.401855469</c:v>
                </c:pt>
                <c:pt idx="4875">
                  <c:v>74.417114258</c:v>
                </c:pt>
                <c:pt idx="4876">
                  <c:v>74.43237304699996</c:v>
                </c:pt>
                <c:pt idx="4877">
                  <c:v>74.447631836</c:v>
                </c:pt>
                <c:pt idx="4878">
                  <c:v>74.462890625</c:v>
                </c:pt>
                <c:pt idx="4879">
                  <c:v>74.478149414</c:v>
                </c:pt>
                <c:pt idx="4880">
                  <c:v>74.493408203</c:v>
                </c:pt>
                <c:pt idx="4881">
                  <c:v>74.508666992</c:v>
                </c:pt>
                <c:pt idx="4882">
                  <c:v>74.523925781</c:v>
                </c:pt>
                <c:pt idx="4883">
                  <c:v>74.53918457</c:v>
                </c:pt>
                <c:pt idx="4884">
                  <c:v>74.554443359</c:v>
                </c:pt>
                <c:pt idx="4885">
                  <c:v>74.56970214799993</c:v>
                </c:pt>
                <c:pt idx="4886">
                  <c:v>74.58496093799998</c:v>
                </c:pt>
                <c:pt idx="4887">
                  <c:v>74.60021972699998</c:v>
                </c:pt>
                <c:pt idx="4888">
                  <c:v>74.61547851599988</c:v>
                </c:pt>
                <c:pt idx="4889">
                  <c:v>74.63073730499988</c:v>
                </c:pt>
                <c:pt idx="4890">
                  <c:v>74.64599609399994</c:v>
                </c:pt>
                <c:pt idx="4891">
                  <c:v>74.661254883</c:v>
                </c:pt>
                <c:pt idx="4892">
                  <c:v>74.676513672</c:v>
                </c:pt>
                <c:pt idx="4893">
                  <c:v>74.69177246099996</c:v>
                </c:pt>
                <c:pt idx="4894">
                  <c:v>74.70703125</c:v>
                </c:pt>
                <c:pt idx="4895">
                  <c:v>74.722290039</c:v>
                </c:pt>
                <c:pt idx="4896">
                  <c:v>74.737548828</c:v>
                </c:pt>
                <c:pt idx="4897">
                  <c:v>74.75280761699995</c:v>
                </c:pt>
                <c:pt idx="4898">
                  <c:v>74.768066406</c:v>
                </c:pt>
                <c:pt idx="4899">
                  <c:v>74.783325195</c:v>
                </c:pt>
                <c:pt idx="4900">
                  <c:v>74.798583984</c:v>
                </c:pt>
                <c:pt idx="4901">
                  <c:v>74.81384277299993</c:v>
                </c:pt>
                <c:pt idx="4902">
                  <c:v>74.82910156299994</c:v>
                </c:pt>
                <c:pt idx="4903">
                  <c:v>74.84436035199998</c:v>
                </c:pt>
                <c:pt idx="4904">
                  <c:v>74.85961914099998</c:v>
                </c:pt>
                <c:pt idx="4905">
                  <c:v>74.87487792999994</c:v>
                </c:pt>
                <c:pt idx="4906">
                  <c:v>74.89013671899994</c:v>
                </c:pt>
                <c:pt idx="4907">
                  <c:v>74.90539550799996</c:v>
                </c:pt>
                <c:pt idx="4908">
                  <c:v>74.920654297</c:v>
                </c:pt>
                <c:pt idx="4909">
                  <c:v>74.935913086</c:v>
                </c:pt>
                <c:pt idx="4910">
                  <c:v>74.951171875</c:v>
                </c:pt>
                <c:pt idx="4911">
                  <c:v>74.966430664</c:v>
                </c:pt>
                <c:pt idx="4912">
                  <c:v>74.981689453</c:v>
                </c:pt>
                <c:pt idx="4913">
                  <c:v>74.996948242</c:v>
                </c:pt>
                <c:pt idx="4914">
                  <c:v>75.012207031</c:v>
                </c:pt>
                <c:pt idx="4915">
                  <c:v>75.02746582</c:v>
                </c:pt>
                <c:pt idx="4916">
                  <c:v>75.042724609</c:v>
                </c:pt>
                <c:pt idx="4917">
                  <c:v>75.057983398</c:v>
                </c:pt>
                <c:pt idx="4918">
                  <c:v>75.07324218799994</c:v>
                </c:pt>
                <c:pt idx="4919">
                  <c:v>75.08850097699994</c:v>
                </c:pt>
                <c:pt idx="4920">
                  <c:v>75.10375976599998</c:v>
                </c:pt>
                <c:pt idx="4921">
                  <c:v>75.11901855499994</c:v>
                </c:pt>
                <c:pt idx="4922">
                  <c:v>75.13427734399994</c:v>
                </c:pt>
                <c:pt idx="4923">
                  <c:v>75.14953613299991</c:v>
                </c:pt>
                <c:pt idx="4924">
                  <c:v>75.164794922</c:v>
                </c:pt>
                <c:pt idx="4925">
                  <c:v>75.18005371099996</c:v>
                </c:pt>
                <c:pt idx="4926">
                  <c:v>75.19531249999996</c:v>
                </c:pt>
                <c:pt idx="4927">
                  <c:v>75.210571289</c:v>
                </c:pt>
                <c:pt idx="4928">
                  <c:v>75.22583007799994</c:v>
                </c:pt>
                <c:pt idx="4929">
                  <c:v>75.241088867</c:v>
                </c:pt>
                <c:pt idx="4930">
                  <c:v>75.25634765599996</c:v>
                </c:pt>
                <c:pt idx="4931">
                  <c:v>75.271606445</c:v>
                </c:pt>
                <c:pt idx="4932">
                  <c:v>75.286865234</c:v>
                </c:pt>
                <c:pt idx="4933">
                  <c:v>75.302124023</c:v>
                </c:pt>
                <c:pt idx="4934">
                  <c:v>75.31738281299988</c:v>
                </c:pt>
                <c:pt idx="4935">
                  <c:v>75.33264160199998</c:v>
                </c:pt>
                <c:pt idx="4936">
                  <c:v>75.34790039099998</c:v>
                </c:pt>
                <c:pt idx="4937">
                  <c:v>75.36315917999998</c:v>
                </c:pt>
                <c:pt idx="4938">
                  <c:v>75.37841796899994</c:v>
                </c:pt>
                <c:pt idx="4939">
                  <c:v>75.39367675799996</c:v>
                </c:pt>
                <c:pt idx="4940">
                  <c:v>75.40893554699996</c:v>
                </c:pt>
                <c:pt idx="4941">
                  <c:v>75.424194336</c:v>
                </c:pt>
                <c:pt idx="4942">
                  <c:v>75.439453125</c:v>
                </c:pt>
                <c:pt idx="4943">
                  <c:v>75.454711914</c:v>
                </c:pt>
                <c:pt idx="4944">
                  <c:v>75.469970703</c:v>
                </c:pt>
                <c:pt idx="4945">
                  <c:v>75.485229492</c:v>
                </c:pt>
                <c:pt idx="4946">
                  <c:v>75.500488281</c:v>
                </c:pt>
                <c:pt idx="4947">
                  <c:v>75.51574706999996</c:v>
                </c:pt>
                <c:pt idx="4948">
                  <c:v>75.531005859</c:v>
                </c:pt>
                <c:pt idx="4949">
                  <c:v>75.546264648</c:v>
                </c:pt>
                <c:pt idx="4950">
                  <c:v>75.561523438</c:v>
                </c:pt>
                <c:pt idx="4951">
                  <c:v>75.57678222699988</c:v>
                </c:pt>
                <c:pt idx="4952">
                  <c:v>75.59204101599994</c:v>
                </c:pt>
                <c:pt idx="4953">
                  <c:v>75.60729980499998</c:v>
                </c:pt>
                <c:pt idx="4954">
                  <c:v>75.62255859399988</c:v>
                </c:pt>
                <c:pt idx="4955">
                  <c:v>75.63781738299996</c:v>
                </c:pt>
                <c:pt idx="4956">
                  <c:v>75.65307617199991</c:v>
                </c:pt>
                <c:pt idx="4957">
                  <c:v>75.66833496099996</c:v>
                </c:pt>
                <c:pt idx="4958">
                  <c:v>75.68359375</c:v>
                </c:pt>
                <c:pt idx="4959">
                  <c:v>75.69885253899994</c:v>
                </c:pt>
                <c:pt idx="4960">
                  <c:v>75.714111328</c:v>
                </c:pt>
                <c:pt idx="4961">
                  <c:v>75.72937011699989</c:v>
                </c:pt>
                <c:pt idx="4962">
                  <c:v>75.744628906</c:v>
                </c:pt>
                <c:pt idx="4963">
                  <c:v>75.759887695</c:v>
                </c:pt>
                <c:pt idx="4964">
                  <c:v>75.775146484</c:v>
                </c:pt>
                <c:pt idx="4965">
                  <c:v>75.790405273</c:v>
                </c:pt>
                <c:pt idx="4966">
                  <c:v>75.80566406299998</c:v>
                </c:pt>
                <c:pt idx="4967">
                  <c:v>75.82092285199994</c:v>
                </c:pt>
                <c:pt idx="4968">
                  <c:v>75.83618164099998</c:v>
                </c:pt>
                <c:pt idx="4969">
                  <c:v>75.85144042999998</c:v>
                </c:pt>
                <c:pt idx="4970">
                  <c:v>75.86669921899998</c:v>
                </c:pt>
                <c:pt idx="4971">
                  <c:v>75.88195800799996</c:v>
                </c:pt>
                <c:pt idx="4972">
                  <c:v>75.897216797</c:v>
                </c:pt>
                <c:pt idx="4973">
                  <c:v>75.912475586</c:v>
                </c:pt>
                <c:pt idx="4974">
                  <c:v>75.927734375</c:v>
                </c:pt>
                <c:pt idx="4975">
                  <c:v>75.942993164</c:v>
                </c:pt>
                <c:pt idx="4976">
                  <c:v>75.958251953</c:v>
                </c:pt>
                <c:pt idx="4977">
                  <c:v>75.973510742</c:v>
                </c:pt>
                <c:pt idx="4978">
                  <c:v>75.988769531</c:v>
                </c:pt>
                <c:pt idx="4979">
                  <c:v>76.00402832</c:v>
                </c:pt>
                <c:pt idx="4980">
                  <c:v>76.019287109</c:v>
                </c:pt>
                <c:pt idx="4981">
                  <c:v>76.034545898</c:v>
                </c:pt>
                <c:pt idx="4982">
                  <c:v>76.049804688</c:v>
                </c:pt>
                <c:pt idx="4983">
                  <c:v>76.06506347699998</c:v>
                </c:pt>
                <c:pt idx="4984">
                  <c:v>76.08032226599998</c:v>
                </c:pt>
                <c:pt idx="4985">
                  <c:v>76.09558105499994</c:v>
                </c:pt>
                <c:pt idx="4986">
                  <c:v>76.11083984399994</c:v>
                </c:pt>
                <c:pt idx="4987">
                  <c:v>76.12609863299991</c:v>
                </c:pt>
                <c:pt idx="4988">
                  <c:v>76.141357422</c:v>
                </c:pt>
                <c:pt idx="4989">
                  <c:v>76.15661621099996</c:v>
                </c:pt>
                <c:pt idx="4990">
                  <c:v>76.17187499999996</c:v>
                </c:pt>
                <c:pt idx="4991">
                  <c:v>76.187133789</c:v>
                </c:pt>
                <c:pt idx="4992">
                  <c:v>76.20239257799994</c:v>
                </c:pt>
                <c:pt idx="4993">
                  <c:v>76.217651367</c:v>
                </c:pt>
                <c:pt idx="4994">
                  <c:v>76.23291015599996</c:v>
                </c:pt>
                <c:pt idx="4995">
                  <c:v>76.248168945</c:v>
                </c:pt>
                <c:pt idx="4996">
                  <c:v>76.263427734</c:v>
                </c:pt>
                <c:pt idx="4997">
                  <c:v>76.27868652299993</c:v>
                </c:pt>
                <c:pt idx="4998">
                  <c:v>76.29394531299994</c:v>
                </c:pt>
                <c:pt idx="4999">
                  <c:v>76.30920410199998</c:v>
                </c:pt>
                <c:pt idx="5000">
                  <c:v>76.32446289099994</c:v>
                </c:pt>
                <c:pt idx="5001">
                  <c:v>76.33972167999998</c:v>
                </c:pt>
                <c:pt idx="5002">
                  <c:v>76.35498046899998</c:v>
                </c:pt>
                <c:pt idx="5003">
                  <c:v>76.37023925799996</c:v>
                </c:pt>
                <c:pt idx="5004">
                  <c:v>76.38549804699991</c:v>
                </c:pt>
                <c:pt idx="5005">
                  <c:v>76.40075683599996</c:v>
                </c:pt>
                <c:pt idx="5006">
                  <c:v>76.416015625</c:v>
                </c:pt>
                <c:pt idx="5007">
                  <c:v>76.431274414</c:v>
                </c:pt>
                <c:pt idx="5008">
                  <c:v>76.446533203</c:v>
                </c:pt>
                <c:pt idx="5009">
                  <c:v>76.461791992</c:v>
                </c:pt>
                <c:pt idx="5010">
                  <c:v>76.477050781</c:v>
                </c:pt>
                <c:pt idx="5011">
                  <c:v>76.49230957</c:v>
                </c:pt>
                <c:pt idx="5012">
                  <c:v>76.507568359</c:v>
                </c:pt>
                <c:pt idx="5013">
                  <c:v>76.52282714799993</c:v>
                </c:pt>
                <c:pt idx="5014">
                  <c:v>76.53808593799994</c:v>
                </c:pt>
                <c:pt idx="5015">
                  <c:v>76.55334472699994</c:v>
                </c:pt>
                <c:pt idx="5016">
                  <c:v>76.56860351599998</c:v>
                </c:pt>
                <c:pt idx="5017">
                  <c:v>76.58386230499994</c:v>
                </c:pt>
                <c:pt idx="5018">
                  <c:v>76.59912109399998</c:v>
                </c:pt>
                <c:pt idx="5019">
                  <c:v>76.61437988299996</c:v>
                </c:pt>
                <c:pt idx="5020">
                  <c:v>76.62963867199996</c:v>
                </c:pt>
                <c:pt idx="5021">
                  <c:v>76.644897461</c:v>
                </c:pt>
                <c:pt idx="5022">
                  <c:v>76.66015625</c:v>
                </c:pt>
                <c:pt idx="5023">
                  <c:v>76.67541503899994</c:v>
                </c:pt>
                <c:pt idx="5024">
                  <c:v>76.690673828</c:v>
                </c:pt>
                <c:pt idx="5025">
                  <c:v>76.70593261699995</c:v>
                </c:pt>
                <c:pt idx="5026">
                  <c:v>76.721191406</c:v>
                </c:pt>
                <c:pt idx="5027">
                  <c:v>76.736450195</c:v>
                </c:pt>
                <c:pt idx="5028">
                  <c:v>76.751708984</c:v>
                </c:pt>
                <c:pt idx="5029">
                  <c:v>76.766967773</c:v>
                </c:pt>
                <c:pt idx="5030">
                  <c:v>76.78222656299998</c:v>
                </c:pt>
                <c:pt idx="5031">
                  <c:v>76.79748535199998</c:v>
                </c:pt>
                <c:pt idx="5032">
                  <c:v>76.81274414099994</c:v>
                </c:pt>
                <c:pt idx="5033">
                  <c:v>76.82800292999994</c:v>
                </c:pt>
                <c:pt idx="5034">
                  <c:v>76.84326171899998</c:v>
                </c:pt>
                <c:pt idx="5035">
                  <c:v>76.85852050799996</c:v>
                </c:pt>
                <c:pt idx="5036">
                  <c:v>76.87377929699991</c:v>
                </c:pt>
                <c:pt idx="5037">
                  <c:v>76.88903808599996</c:v>
                </c:pt>
                <c:pt idx="5038">
                  <c:v>76.904296875</c:v>
                </c:pt>
                <c:pt idx="5039">
                  <c:v>76.919555664</c:v>
                </c:pt>
                <c:pt idx="5040">
                  <c:v>76.934814453</c:v>
                </c:pt>
                <c:pt idx="5041">
                  <c:v>76.950073242</c:v>
                </c:pt>
                <c:pt idx="5042">
                  <c:v>76.96533203099993</c:v>
                </c:pt>
                <c:pt idx="5043">
                  <c:v>76.98059082</c:v>
                </c:pt>
                <c:pt idx="5044">
                  <c:v>76.995849609</c:v>
                </c:pt>
                <c:pt idx="5045">
                  <c:v>77.011108398</c:v>
                </c:pt>
                <c:pt idx="5046">
                  <c:v>77.02636718799994</c:v>
                </c:pt>
                <c:pt idx="5047">
                  <c:v>77.041625977</c:v>
                </c:pt>
                <c:pt idx="5048">
                  <c:v>77.05688476599998</c:v>
                </c:pt>
                <c:pt idx="5049">
                  <c:v>77.07214355499994</c:v>
                </c:pt>
                <c:pt idx="5050">
                  <c:v>77.08740234399994</c:v>
                </c:pt>
                <c:pt idx="5051">
                  <c:v>77.10266113299991</c:v>
                </c:pt>
                <c:pt idx="5052">
                  <c:v>77.117919922</c:v>
                </c:pt>
                <c:pt idx="5053">
                  <c:v>77.13317871099991</c:v>
                </c:pt>
                <c:pt idx="5054">
                  <c:v>77.14843749999996</c:v>
                </c:pt>
                <c:pt idx="5055">
                  <c:v>77.163696289</c:v>
                </c:pt>
                <c:pt idx="5056">
                  <c:v>77.17895507799994</c:v>
                </c:pt>
                <c:pt idx="5057">
                  <c:v>77.194213867</c:v>
                </c:pt>
                <c:pt idx="5058">
                  <c:v>77.20947265599996</c:v>
                </c:pt>
                <c:pt idx="5059">
                  <c:v>77.224731445</c:v>
                </c:pt>
                <c:pt idx="5060">
                  <c:v>77.239990234</c:v>
                </c:pt>
                <c:pt idx="5061">
                  <c:v>77.255249023</c:v>
                </c:pt>
                <c:pt idx="5062">
                  <c:v>77.27050781299988</c:v>
                </c:pt>
                <c:pt idx="5063">
                  <c:v>77.28576660199998</c:v>
                </c:pt>
                <c:pt idx="5064">
                  <c:v>77.30102539099998</c:v>
                </c:pt>
                <c:pt idx="5065">
                  <c:v>77.31628417999998</c:v>
                </c:pt>
                <c:pt idx="5066">
                  <c:v>77.33154296899998</c:v>
                </c:pt>
                <c:pt idx="5067">
                  <c:v>77.34680175799996</c:v>
                </c:pt>
                <c:pt idx="5068">
                  <c:v>77.36206054699996</c:v>
                </c:pt>
                <c:pt idx="5069">
                  <c:v>77.37731933599996</c:v>
                </c:pt>
                <c:pt idx="5070">
                  <c:v>77.39257812499993</c:v>
                </c:pt>
                <c:pt idx="5071">
                  <c:v>77.407836914</c:v>
                </c:pt>
                <c:pt idx="5072">
                  <c:v>77.423095703</c:v>
                </c:pt>
                <c:pt idx="5073">
                  <c:v>77.438354492</c:v>
                </c:pt>
                <c:pt idx="5074">
                  <c:v>77.453613281</c:v>
                </c:pt>
                <c:pt idx="5075">
                  <c:v>77.46887206999996</c:v>
                </c:pt>
                <c:pt idx="5076">
                  <c:v>77.484130859</c:v>
                </c:pt>
                <c:pt idx="5077">
                  <c:v>77.499389648</c:v>
                </c:pt>
                <c:pt idx="5078">
                  <c:v>77.51464843799998</c:v>
                </c:pt>
                <c:pt idx="5079">
                  <c:v>77.52990722699994</c:v>
                </c:pt>
                <c:pt idx="5080">
                  <c:v>77.54516601599998</c:v>
                </c:pt>
                <c:pt idx="5081">
                  <c:v>77.56042480499998</c:v>
                </c:pt>
                <c:pt idx="5082">
                  <c:v>77.57568359399994</c:v>
                </c:pt>
                <c:pt idx="5083">
                  <c:v>77.59094238299996</c:v>
                </c:pt>
                <c:pt idx="5084">
                  <c:v>77.60620117199996</c:v>
                </c:pt>
                <c:pt idx="5085">
                  <c:v>77.621459961</c:v>
                </c:pt>
                <c:pt idx="5086">
                  <c:v>77.63671874999996</c:v>
                </c:pt>
                <c:pt idx="5087">
                  <c:v>77.65197753899994</c:v>
                </c:pt>
                <c:pt idx="5088">
                  <c:v>77.667236328</c:v>
                </c:pt>
                <c:pt idx="5089">
                  <c:v>77.68249511699989</c:v>
                </c:pt>
                <c:pt idx="5090">
                  <c:v>77.697753906</c:v>
                </c:pt>
                <c:pt idx="5091">
                  <c:v>77.713012695</c:v>
                </c:pt>
                <c:pt idx="5092">
                  <c:v>77.728271484</c:v>
                </c:pt>
                <c:pt idx="5093">
                  <c:v>77.743530273</c:v>
                </c:pt>
                <c:pt idx="5094">
                  <c:v>77.75878906299994</c:v>
                </c:pt>
                <c:pt idx="5095">
                  <c:v>77.77404785199994</c:v>
                </c:pt>
                <c:pt idx="5096">
                  <c:v>77.78930664099998</c:v>
                </c:pt>
                <c:pt idx="5097">
                  <c:v>77.80456543</c:v>
                </c:pt>
                <c:pt idx="5098">
                  <c:v>77.81982421899998</c:v>
                </c:pt>
                <c:pt idx="5099">
                  <c:v>77.83508300799996</c:v>
                </c:pt>
                <c:pt idx="5100">
                  <c:v>77.85034179699991</c:v>
                </c:pt>
                <c:pt idx="5101">
                  <c:v>77.865600586</c:v>
                </c:pt>
                <c:pt idx="5102">
                  <c:v>77.880859375</c:v>
                </c:pt>
                <c:pt idx="5103">
                  <c:v>77.896118164</c:v>
                </c:pt>
                <c:pt idx="5104">
                  <c:v>77.911376953</c:v>
                </c:pt>
                <c:pt idx="5105">
                  <c:v>77.926635742</c:v>
                </c:pt>
                <c:pt idx="5106">
                  <c:v>77.941894531</c:v>
                </c:pt>
                <c:pt idx="5107">
                  <c:v>77.95715332</c:v>
                </c:pt>
                <c:pt idx="5108">
                  <c:v>77.97241210899993</c:v>
                </c:pt>
                <c:pt idx="5109">
                  <c:v>77.987670898</c:v>
                </c:pt>
                <c:pt idx="5110">
                  <c:v>78.002929688</c:v>
                </c:pt>
                <c:pt idx="5111">
                  <c:v>78.01818847699994</c:v>
                </c:pt>
                <c:pt idx="5112">
                  <c:v>78.03344726599998</c:v>
                </c:pt>
                <c:pt idx="5113">
                  <c:v>78.04870605499994</c:v>
                </c:pt>
                <c:pt idx="5114">
                  <c:v>78.06396484399998</c:v>
                </c:pt>
                <c:pt idx="5115">
                  <c:v>78.079223633</c:v>
                </c:pt>
                <c:pt idx="5116">
                  <c:v>78.094482422</c:v>
                </c:pt>
                <c:pt idx="5117">
                  <c:v>78.10974121099991</c:v>
                </c:pt>
                <c:pt idx="5118">
                  <c:v>78.12499999999998</c:v>
                </c:pt>
                <c:pt idx="5119">
                  <c:v>78.140258789</c:v>
                </c:pt>
                <c:pt idx="5120">
                  <c:v>78.15551757799994</c:v>
                </c:pt>
                <c:pt idx="5121">
                  <c:v>78.17077636699989</c:v>
                </c:pt>
                <c:pt idx="5122">
                  <c:v>78.18603515599992</c:v>
                </c:pt>
                <c:pt idx="5123">
                  <c:v>78.201293945</c:v>
                </c:pt>
                <c:pt idx="5124">
                  <c:v>78.216552734</c:v>
                </c:pt>
                <c:pt idx="5125">
                  <c:v>78.231811523</c:v>
                </c:pt>
                <c:pt idx="5126">
                  <c:v>78.24707031299994</c:v>
                </c:pt>
                <c:pt idx="5127">
                  <c:v>78.26232910199998</c:v>
                </c:pt>
                <c:pt idx="5128">
                  <c:v>78.27758789099994</c:v>
                </c:pt>
                <c:pt idx="5129">
                  <c:v>78.29284667999998</c:v>
                </c:pt>
                <c:pt idx="5130">
                  <c:v>78.30810546899998</c:v>
                </c:pt>
                <c:pt idx="5131">
                  <c:v>78.32336425799996</c:v>
                </c:pt>
                <c:pt idx="5132">
                  <c:v>78.338623047</c:v>
                </c:pt>
                <c:pt idx="5133">
                  <c:v>78.35388183599991</c:v>
                </c:pt>
                <c:pt idx="5134">
                  <c:v>78.369140625</c:v>
                </c:pt>
                <c:pt idx="5135">
                  <c:v>78.384399414</c:v>
                </c:pt>
                <c:pt idx="5136">
                  <c:v>78.399658203</c:v>
                </c:pt>
                <c:pt idx="5137">
                  <c:v>78.414916992</c:v>
                </c:pt>
                <c:pt idx="5138">
                  <c:v>78.430175781</c:v>
                </c:pt>
                <c:pt idx="5139">
                  <c:v>78.44543457</c:v>
                </c:pt>
                <c:pt idx="5140">
                  <c:v>78.460693359</c:v>
                </c:pt>
                <c:pt idx="5141">
                  <c:v>78.47595214799993</c:v>
                </c:pt>
                <c:pt idx="5142">
                  <c:v>78.491210938</c:v>
                </c:pt>
                <c:pt idx="5143">
                  <c:v>78.50646972699998</c:v>
                </c:pt>
                <c:pt idx="5144">
                  <c:v>78.52172851599994</c:v>
                </c:pt>
                <c:pt idx="5145">
                  <c:v>78.53698730499994</c:v>
                </c:pt>
                <c:pt idx="5146">
                  <c:v>78.55224609399994</c:v>
                </c:pt>
                <c:pt idx="5147">
                  <c:v>78.567504883</c:v>
                </c:pt>
                <c:pt idx="5148">
                  <c:v>78.582763672</c:v>
                </c:pt>
                <c:pt idx="5149">
                  <c:v>78.598022461</c:v>
                </c:pt>
                <c:pt idx="5150">
                  <c:v>78.61328125</c:v>
                </c:pt>
                <c:pt idx="5151">
                  <c:v>78.62854003899994</c:v>
                </c:pt>
                <c:pt idx="5152">
                  <c:v>78.64379882799994</c:v>
                </c:pt>
                <c:pt idx="5153">
                  <c:v>78.65905761699995</c:v>
                </c:pt>
                <c:pt idx="5154">
                  <c:v>78.67431640599996</c:v>
                </c:pt>
                <c:pt idx="5155">
                  <c:v>78.68957519499993</c:v>
                </c:pt>
                <c:pt idx="5156">
                  <c:v>78.704833984</c:v>
                </c:pt>
                <c:pt idx="5157">
                  <c:v>78.72009277299993</c:v>
                </c:pt>
                <c:pt idx="5158">
                  <c:v>78.73535156299994</c:v>
                </c:pt>
                <c:pt idx="5159">
                  <c:v>78.75061035199998</c:v>
                </c:pt>
                <c:pt idx="5160">
                  <c:v>78.76586914099998</c:v>
                </c:pt>
                <c:pt idx="5161">
                  <c:v>78.78112793</c:v>
                </c:pt>
                <c:pt idx="5162">
                  <c:v>78.79638671899994</c:v>
                </c:pt>
                <c:pt idx="5163">
                  <c:v>78.811645508</c:v>
                </c:pt>
                <c:pt idx="5164">
                  <c:v>78.82690429699996</c:v>
                </c:pt>
                <c:pt idx="5165">
                  <c:v>78.842163086</c:v>
                </c:pt>
                <c:pt idx="5166">
                  <c:v>78.857421875</c:v>
                </c:pt>
                <c:pt idx="5167">
                  <c:v>78.872680664</c:v>
                </c:pt>
                <c:pt idx="5168">
                  <c:v>78.887939453</c:v>
                </c:pt>
                <c:pt idx="5169">
                  <c:v>78.903198242</c:v>
                </c:pt>
                <c:pt idx="5170">
                  <c:v>78.918457031</c:v>
                </c:pt>
                <c:pt idx="5171">
                  <c:v>78.93371582</c:v>
                </c:pt>
                <c:pt idx="5172">
                  <c:v>78.948974609</c:v>
                </c:pt>
                <c:pt idx="5173">
                  <c:v>78.964233398</c:v>
                </c:pt>
                <c:pt idx="5174">
                  <c:v>78.97949218799994</c:v>
                </c:pt>
                <c:pt idx="5175">
                  <c:v>78.99475097699998</c:v>
                </c:pt>
                <c:pt idx="5176">
                  <c:v>79.010009766</c:v>
                </c:pt>
                <c:pt idx="5177">
                  <c:v>79.02526855499994</c:v>
                </c:pt>
                <c:pt idx="5178">
                  <c:v>79.04052734399998</c:v>
                </c:pt>
                <c:pt idx="5179">
                  <c:v>79.05578613299987</c:v>
                </c:pt>
                <c:pt idx="5180">
                  <c:v>79.071044922</c:v>
                </c:pt>
                <c:pt idx="5181">
                  <c:v>79.08630371099996</c:v>
                </c:pt>
                <c:pt idx="5182">
                  <c:v>79.1015625</c:v>
                </c:pt>
                <c:pt idx="5183">
                  <c:v>79.116821289</c:v>
                </c:pt>
                <c:pt idx="5184">
                  <c:v>79.13208007799994</c:v>
                </c:pt>
                <c:pt idx="5185">
                  <c:v>79.14733886699995</c:v>
                </c:pt>
                <c:pt idx="5186">
                  <c:v>79.16259765599996</c:v>
                </c:pt>
                <c:pt idx="5187">
                  <c:v>79.177856445</c:v>
                </c:pt>
                <c:pt idx="5188">
                  <c:v>79.193115234</c:v>
                </c:pt>
                <c:pt idx="5189">
                  <c:v>79.20837402299993</c:v>
                </c:pt>
                <c:pt idx="5190">
                  <c:v>79.22363281299988</c:v>
                </c:pt>
                <c:pt idx="5191">
                  <c:v>79.23889160199998</c:v>
                </c:pt>
                <c:pt idx="5192">
                  <c:v>79.25415039099998</c:v>
                </c:pt>
                <c:pt idx="5193">
                  <c:v>79.26940917999998</c:v>
                </c:pt>
                <c:pt idx="5194">
                  <c:v>79.284667969</c:v>
                </c:pt>
                <c:pt idx="5195">
                  <c:v>79.299926758</c:v>
                </c:pt>
                <c:pt idx="5196">
                  <c:v>79.31518554699996</c:v>
                </c:pt>
                <c:pt idx="5197">
                  <c:v>79.33044433599996</c:v>
                </c:pt>
                <c:pt idx="5198">
                  <c:v>79.345703125</c:v>
                </c:pt>
                <c:pt idx="5199">
                  <c:v>79.360961914</c:v>
                </c:pt>
                <c:pt idx="5200">
                  <c:v>79.376220703</c:v>
                </c:pt>
                <c:pt idx="5201">
                  <c:v>79.391479492</c:v>
                </c:pt>
                <c:pt idx="5202">
                  <c:v>79.406738281</c:v>
                </c:pt>
                <c:pt idx="5203">
                  <c:v>79.42199707</c:v>
                </c:pt>
                <c:pt idx="5204">
                  <c:v>79.437255859</c:v>
                </c:pt>
                <c:pt idx="5205">
                  <c:v>79.452514648</c:v>
                </c:pt>
                <c:pt idx="5206">
                  <c:v>79.46777343799998</c:v>
                </c:pt>
                <c:pt idx="5207">
                  <c:v>79.48303222699994</c:v>
                </c:pt>
                <c:pt idx="5208">
                  <c:v>79.49829101599998</c:v>
                </c:pt>
                <c:pt idx="5209">
                  <c:v>79.51354980499998</c:v>
                </c:pt>
                <c:pt idx="5210">
                  <c:v>79.52880859399988</c:v>
                </c:pt>
                <c:pt idx="5211">
                  <c:v>79.544067383</c:v>
                </c:pt>
                <c:pt idx="5212">
                  <c:v>79.55932617199996</c:v>
                </c:pt>
                <c:pt idx="5213">
                  <c:v>79.574584961</c:v>
                </c:pt>
                <c:pt idx="5214">
                  <c:v>79.58984375</c:v>
                </c:pt>
                <c:pt idx="5215">
                  <c:v>79.60510253899994</c:v>
                </c:pt>
                <c:pt idx="5216">
                  <c:v>79.62036132799994</c:v>
                </c:pt>
                <c:pt idx="5217">
                  <c:v>79.63562011699995</c:v>
                </c:pt>
                <c:pt idx="5218">
                  <c:v>79.65087890599992</c:v>
                </c:pt>
                <c:pt idx="5219">
                  <c:v>79.666137695</c:v>
                </c:pt>
                <c:pt idx="5220">
                  <c:v>79.681396484</c:v>
                </c:pt>
                <c:pt idx="5221">
                  <c:v>79.696655273</c:v>
                </c:pt>
                <c:pt idx="5222">
                  <c:v>79.711914063</c:v>
                </c:pt>
                <c:pt idx="5223">
                  <c:v>79.72717285199994</c:v>
                </c:pt>
                <c:pt idx="5224">
                  <c:v>79.74243164099998</c:v>
                </c:pt>
                <c:pt idx="5225">
                  <c:v>79.75769043</c:v>
                </c:pt>
                <c:pt idx="5226">
                  <c:v>79.77294921899994</c:v>
                </c:pt>
                <c:pt idx="5227">
                  <c:v>79.78820800799996</c:v>
                </c:pt>
                <c:pt idx="5228">
                  <c:v>79.80346679699996</c:v>
                </c:pt>
                <c:pt idx="5229">
                  <c:v>79.818725586</c:v>
                </c:pt>
                <c:pt idx="5230">
                  <c:v>79.833984375</c:v>
                </c:pt>
                <c:pt idx="5231">
                  <c:v>79.849243164</c:v>
                </c:pt>
                <c:pt idx="5232">
                  <c:v>79.864501953</c:v>
                </c:pt>
                <c:pt idx="5233">
                  <c:v>79.87976074199996</c:v>
                </c:pt>
                <c:pt idx="5234">
                  <c:v>79.895019531</c:v>
                </c:pt>
                <c:pt idx="5235">
                  <c:v>79.91027832</c:v>
                </c:pt>
                <c:pt idx="5236">
                  <c:v>79.92553710899993</c:v>
                </c:pt>
                <c:pt idx="5237">
                  <c:v>79.940795898</c:v>
                </c:pt>
                <c:pt idx="5238">
                  <c:v>79.956054688</c:v>
                </c:pt>
                <c:pt idx="5239">
                  <c:v>79.97131347699998</c:v>
                </c:pt>
                <c:pt idx="5240">
                  <c:v>79.98657226599998</c:v>
                </c:pt>
                <c:pt idx="5241">
                  <c:v>80.00183105499994</c:v>
                </c:pt>
                <c:pt idx="5242">
                  <c:v>80.01708984399998</c:v>
                </c:pt>
                <c:pt idx="5243">
                  <c:v>80.03234863299991</c:v>
                </c:pt>
                <c:pt idx="5244">
                  <c:v>80.047607422</c:v>
                </c:pt>
                <c:pt idx="5245">
                  <c:v>80.06286621099996</c:v>
                </c:pt>
                <c:pt idx="5246">
                  <c:v>80.078125</c:v>
                </c:pt>
                <c:pt idx="5247">
                  <c:v>80.093383789</c:v>
                </c:pt>
                <c:pt idx="5248">
                  <c:v>80.10864257799994</c:v>
                </c:pt>
                <c:pt idx="5249">
                  <c:v>80.12390136699995</c:v>
                </c:pt>
                <c:pt idx="5250">
                  <c:v>80.13916015599996</c:v>
                </c:pt>
                <c:pt idx="5251">
                  <c:v>80.154418945</c:v>
                </c:pt>
                <c:pt idx="5252">
                  <c:v>80.16967773399993</c:v>
                </c:pt>
                <c:pt idx="5253">
                  <c:v>80.18493652299993</c:v>
                </c:pt>
                <c:pt idx="5254">
                  <c:v>80.20019531299994</c:v>
                </c:pt>
                <c:pt idx="5255">
                  <c:v>80.21545410199998</c:v>
                </c:pt>
                <c:pt idx="5256">
                  <c:v>80.23071289099994</c:v>
                </c:pt>
                <c:pt idx="5257">
                  <c:v>80.24597167999998</c:v>
                </c:pt>
                <c:pt idx="5258">
                  <c:v>80.261230469</c:v>
                </c:pt>
                <c:pt idx="5259">
                  <c:v>80.27648925799996</c:v>
                </c:pt>
                <c:pt idx="5260">
                  <c:v>80.29174804699996</c:v>
                </c:pt>
                <c:pt idx="5261">
                  <c:v>80.30700683599996</c:v>
                </c:pt>
                <c:pt idx="5262">
                  <c:v>80.322265625</c:v>
                </c:pt>
                <c:pt idx="5263">
                  <c:v>80.337524414</c:v>
                </c:pt>
                <c:pt idx="5264">
                  <c:v>80.35278320299994</c:v>
                </c:pt>
                <c:pt idx="5265">
                  <c:v>80.36804199199996</c:v>
                </c:pt>
                <c:pt idx="5266">
                  <c:v>80.383300781</c:v>
                </c:pt>
                <c:pt idx="5267">
                  <c:v>80.39855957</c:v>
                </c:pt>
                <c:pt idx="5268">
                  <c:v>80.413818359</c:v>
                </c:pt>
                <c:pt idx="5269">
                  <c:v>80.42907714799993</c:v>
                </c:pt>
                <c:pt idx="5270">
                  <c:v>80.44433593799998</c:v>
                </c:pt>
                <c:pt idx="5271">
                  <c:v>80.45959472699998</c:v>
                </c:pt>
                <c:pt idx="5272">
                  <c:v>80.47485351599998</c:v>
                </c:pt>
                <c:pt idx="5273">
                  <c:v>80.49011230499998</c:v>
                </c:pt>
                <c:pt idx="5274">
                  <c:v>80.50537109399988</c:v>
                </c:pt>
                <c:pt idx="5275">
                  <c:v>80.520629883</c:v>
                </c:pt>
                <c:pt idx="5276">
                  <c:v>80.53588867199996</c:v>
                </c:pt>
                <c:pt idx="5277">
                  <c:v>80.551147461</c:v>
                </c:pt>
                <c:pt idx="5278">
                  <c:v>80.56640625</c:v>
                </c:pt>
                <c:pt idx="5279">
                  <c:v>80.581665039</c:v>
                </c:pt>
                <c:pt idx="5280">
                  <c:v>80.596923828</c:v>
                </c:pt>
                <c:pt idx="5281">
                  <c:v>80.61218261699995</c:v>
                </c:pt>
                <c:pt idx="5282">
                  <c:v>80.62744140599996</c:v>
                </c:pt>
                <c:pt idx="5283">
                  <c:v>80.64270019499993</c:v>
                </c:pt>
                <c:pt idx="5284">
                  <c:v>80.657958984</c:v>
                </c:pt>
                <c:pt idx="5285">
                  <c:v>80.67321777299993</c:v>
                </c:pt>
                <c:pt idx="5286">
                  <c:v>80.68847656299988</c:v>
                </c:pt>
                <c:pt idx="5287">
                  <c:v>80.70373535199994</c:v>
                </c:pt>
                <c:pt idx="5288">
                  <c:v>80.71899414099998</c:v>
                </c:pt>
                <c:pt idx="5289">
                  <c:v>80.73425293</c:v>
                </c:pt>
                <c:pt idx="5290">
                  <c:v>80.74951171899998</c:v>
                </c:pt>
                <c:pt idx="5291">
                  <c:v>80.76477050799996</c:v>
                </c:pt>
                <c:pt idx="5292">
                  <c:v>80.780029297</c:v>
                </c:pt>
                <c:pt idx="5293">
                  <c:v>80.795288086</c:v>
                </c:pt>
                <c:pt idx="5294">
                  <c:v>80.810546875</c:v>
                </c:pt>
                <c:pt idx="5295">
                  <c:v>80.825805664</c:v>
                </c:pt>
                <c:pt idx="5296">
                  <c:v>80.841064453</c:v>
                </c:pt>
                <c:pt idx="5297">
                  <c:v>80.856323242</c:v>
                </c:pt>
                <c:pt idx="5298">
                  <c:v>80.87158203099993</c:v>
                </c:pt>
                <c:pt idx="5299">
                  <c:v>80.88684081999993</c:v>
                </c:pt>
                <c:pt idx="5300">
                  <c:v>80.902099609</c:v>
                </c:pt>
                <c:pt idx="5301">
                  <c:v>80.917358398</c:v>
                </c:pt>
                <c:pt idx="5302">
                  <c:v>80.93261718799998</c:v>
                </c:pt>
                <c:pt idx="5303">
                  <c:v>80.94787597699998</c:v>
                </c:pt>
                <c:pt idx="5304">
                  <c:v>80.963134766</c:v>
                </c:pt>
                <c:pt idx="5305">
                  <c:v>80.97839355499994</c:v>
                </c:pt>
                <c:pt idx="5306">
                  <c:v>80.99365234399998</c:v>
                </c:pt>
                <c:pt idx="5307">
                  <c:v>81.00891113299991</c:v>
                </c:pt>
                <c:pt idx="5308">
                  <c:v>81.024169922</c:v>
                </c:pt>
                <c:pt idx="5309">
                  <c:v>81.03942871099996</c:v>
                </c:pt>
                <c:pt idx="5310">
                  <c:v>81.0546875</c:v>
                </c:pt>
                <c:pt idx="5311">
                  <c:v>81.069946289</c:v>
                </c:pt>
                <c:pt idx="5312">
                  <c:v>81.085205078</c:v>
                </c:pt>
                <c:pt idx="5313">
                  <c:v>81.100463867</c:v>
                </c:pt>
                <c:pt idx="5314">
                  <c:v>81.11572265599996</c:v>
                </c:pt>
                <c:pt idx="5315">
                  <c:v>81.130981445</c:v>
                </c:pt>
                <c:pt idx="5316">
                  <c:v>81.146240234</c:v>
                </c:pt>
                <c:pt idx="5317">
                  <c:v>81.161499023</c:v>
                </c:pt>
                <c:pt idx="5318">
                  <c:v>81.17675781299984</c:v>
                </c:pt>
                <c:pt idx="5319">
                  <c:v>81.19201660199998</c:v>
                </c:pt>
                <c:pt idx="5320">
                  <c:v>81.20727539099998</c:v>
                </c:pt>
                <c:pt idx="5321">
                  <c:v>81.22253417999994</c:v>
                </c:pt>
                <c:pt idx="5322">
                  <c:v>81.23779296899998</c:v>
                </c:pt>
                <c:pt idx="5323">
                  <c:v>81.25305175799996</c:v>
                </c:pt>
                <c:pt idx="5324">
                  <c:v>81.26831054699996</c:v>
                </c:pt>
                <c:pt idx="5325">
                  <c:v>81.283569336</c:v>
                </c:pt>
                <c:pt idx="5326">
                  <c:v>81.298828125</c:v>
                </c:pt>
                <c:pt idx="5327">
                  <c:v>81.314086914</c:v>
                </c:pt>
                <c:pt idx="5328">
                  <c:v>81.32934570299994</c:v>
                </c:pt>
                <c:pt idx="5329">
                  <c:v>81.344604492</c:v>
                </c:pt>
                <c:pt idx="5330">
                  <c:v>81.359863281</c:v>
                </c:pt>
                <c:pt idx="5331">
                  <c:v>81.37512206999996</c:v>
                </c:pt>
                <c:pt idx="5332">
                  <c:v>81.39038085899993</c:v>
                </c:pt>
                <c:pt idx="5333">
                  <c:v>81.405639648</c:v>
                </c:pt>
                <c:pt idx="5334">
                  <c:v>81.42089843799994</c:v>
                </c:pt>
                <c:pt idx="5335">
                  <c:v>81.43615722699998</c:v>
                </c:pt>
                <c:pt idx="5336">
                  <c:v>81.45141601599998</c:v>
                </c:pt>
                <c:pt idx="5337">
                  <c:v>81.46667480499998</c:v>
                </c:pt>
                <c:pt idx="5338">
                  <c:v>81.48193359399998</c:v>
                </c:pt>
                <c:pt idx="5339">
                  <c:v>81.497192383</c:v>
                </c:pt>
                <c:pt idx="5340">
                  <c:v>81.51245117199996</c:v>
                </c:pt>
                <c:pt idx="5341">
                  <c:v>81.527709961</c:v>
                </c:pt>
                <c:pt idx="5342">
                  <c:v>81.54296875</c:v>
                </c:pt>
                <c:pt idx="5343">
                  <c:v>81.558227539</c:v>
                </c:pt>
                <c:pt idx="5344">
                  <c:v>81.57348632799994</c:v>
                </c:pt>
                <c:pt idx="5345">
                  <c:v>81.58874511699989</c:v>
                </c:pt>
                <c:pt idx="5346">
                  <c:v>81.604003906</c:v>
                </c:pt>
                <c:pt idx="5347">
                  <c:v>81.619262695</c:v>
                </c:pt>
                <c:pt idx="5348">
                  <c:v>81.634521484</c:v>
                </c:pt>
                <c:pt idx="5349">
                  <c:v>81.64978027299993</c:v>
                </c:pt>
                <c:pt idx="5350">
                  <c:v>81.66503906299994</c:v>
                </c:pt>
                <c:pt idx="5351">
                  <c:v>81.68029785199994</c:v>
                </c:pt>
                <c:pt idx="5352">
                  <c:v>81.69555664099998</c:v>
                </c:pt>
                <c:pt idx="5353">
                  <c:v>81.71081543</c:v>
                </c:pt>
                <c:pt idx="5354">
                  <c:v>81.72607421899994</c:v>
                </c:pt>
                <c:pt idx="5355">
                  <c:v>81.741333008</c:v>
                </c:pt>
                <c:pt idx="5356">
                  <c:v>81.75659179699996</c:v>
                </c:pt>
                <c:pt idx="5357">
                  <c:v>81.771850586</c:v>
                </c:pt>
                <c:pt idx="5358">
                  <c:v>81.787109375</c:v>
                </c:pt>
                <c:pt idx="5359">
                  <c:v>81.80236816399994</c:v>
                </c:pt>
                <c:pt idx="5360">
                  <c:v>81.817626953</c:v>
                </c:pt>
                <c:pt idx="5361">
                  <c:v>81.83288574199996</c:v>
                </c:pt>
                <c:pt idx="5362">
                  <c:v>81.848144531</c:v>
                </c:pt>
                <c:pt idx="5363">
                  <c:v>81.86340332</c:v>
                </c:pt>
                <c:pt idx="5364">
                  <c:v>81.87866210899993</c:v>
                </c:pt>
                <c:pt idx="5365">
                  <c:v>81.893920898</c:v>
                </c:pt>
                <c:pt idx="5366">
                  <c:v>81.909179688</c:v>
                </c:pt>
                <c:pt idx="5367">
                  <c:v>81.92443847699994</c:v>
                </c:pt>
                <c:pt idx="5368">
                  <c:v>81.939697266</c:v>
                </c:pt>
                <c:pt idx="5369">
                  <c:v>81.95495605499998</c:v>
                </c:pt>
                <c:pt idx="5370">
                  <c:v>81.97021484399998</c:v>
                </c:pt>
                <c:pt idx="5371">
                  <c:v>81.98547363299996</c:v>
                </c:pt>
                <c:pt idx="5372">
                  <c:v>82.00073242199996</c:v>
                </c:pt>
                <c:pt idx="5373">
                  <c:v>82.01599121099996</c:v>
                </c:pt>
                <c:pt idx="5374">
                  <c:v>82.03125</c:v>
                </c:pt>
                <c:pt idx="5375">
                  <c:v>82.046508789</c:v>
                </c:pt>
                <c:pt idx="5376">
                  <c:v>82.061767578</c:v>
                </c:pt>
                <c:pt idx="5377">
                  <c:v>82.077026367</c:v>
                </c:pt>
                <c:pt idx="5378">
                  <c:v>82.09228515599996</c:v>
                </c:pt>
                <c:pt idx="5379">
                  <c:v>82.107543945</c:v>
                </c:pt>
                <c:pt idx="5380">
                  <c:v>82.1228027339999</c:v>
                </c:pt>
                <c:pt idx="5381">
                  <c:v>82.13806152299993</c:v>
                </c:pt>
                <c:pt idx="5382">
                  <c:v>82.15332031299988</c:v>
                </c:pt>
                <c:pt idx="5383">
                  <c:v>82.16857910199994</c:v>
                </c:pt>
                <c:pt idx="5384">
                  <c:v>82.18383789099988</c:v>
                </c:pt>
                <c:pt idx="5385">
                  <c:v>82.19909667999998</c:v>
                </c:pt>
                <c:pt idx="5386">
                  <c:v>82.214355469</c:v>
                </c:pt>
                <c:pt idx="5387">
                  <c:v>82.229614258</c:v>
                </c:pt>
                <c:pt idx="5388">
                  <c:v>82.244873047</c:v>
                </c:pt>
                <c:pt idx="5389">
                  <c:v>82.26013183599996</c:v>
                </c:pt>
                <c:pt idx="5390">
                  <c:v>82.275390625</c:v>
                </c:pt>
                <c:pt idx="5391">
                  <c:v>82.290649414</c:v>
                </c:pt>
                <c:pt idx="5392">
                  <c:v>82.30590820299994</c:v>
                </c:pt>
                <c:pt idx="5393">
                  <c:v>82.321166992</c:v>
                </c:pt>
                <c:pt idx="5394">
                  <c:v>82.336425781</c:v>
                </c:pt>
                <c:pt idx="5395">
                  <c:v>82.35168457</c:v>
                </c:pt>
                <c:pt idx="5396">
                  <c:v>82.366943359</c:v>
                </c:pt>
                <c:pt idx="5397">
                  <c:v>82.38220214799993</c:v>
                </c:pt>
                <c:pt idx="5398">
                  <c:v>82.39746093799998</c:v>
                </c:pt>
                <c:pt idx="5399">
                  <c:v>82.41271972699998</c:v>
                </c:pt>
                <c:pt idx="5400">
                  <c:v>82.42797851599994</c:v>
                </c:pt>
                <c:pt idx="5401">
                  <c:v>82.44323730499998</c:v>
                </c:pt>
                <c:pt idx="5402">
                  <c:v>82.45849609399994</c:v>
                </c:pt>
                <c:pt idx="5403">
                  <c:v>82.47375488299996</c:v>
                </c:pt>
                <c:pt idx="5404">
                  <c:v>82.489013672</c:v>
                </c:pt>
                <c:pt idx="5405">
                  <c:v>82.504272461</c:v>
                </c:pt>
                <c:pt idx="5406">
                  <c:v>82.51953125</c:v>
                </c:pt>
                <c:pt idx="5407">
                  <c:v>82.534790039</c:v>
                </c:pt>
                <c:pt idx="5408">
                  <c:v>82.55004882799994</c:v>
                </c:pt>
                <c:pt idx="5409">
                  <c:v>82.56530761699995</c:v>
                </c:pt>
                <c:pt idx="5410">
                  <c:v>82.580566406</c:v>
                </c:pt>
                <c:pt idx="5411">
                  <c:v>82.595825195</c:v>
                </c:pt>
                <c:pt idx="5412">
                  <c:v>82.611083984</c:v>
                </c:pt>
                <c:pt idx="5413">
                  <c:v>82.62634277299992</c:v>
                </c:pt>
                <c:pt idx="5414">
                  <c:v>82.64160156299998</c:v>
                </c:pt>
                <c:pt idx="5415">
                  <c:v>82.65686035199994</c:v>
                </c:pt>
                <c:pt idx="5416">
                  <c:v>82.67211914099994</c:v>
                </c:pt>
                <c:pt idx="5417">
                  <c:v>82.68737792999994</c:v>
                </c:pt>
                <c:pt idx="5418">
                  <c:v>82.70263671899994</c:v>
                </c:pt>
                <c:pt idx="5419">
                  <c:v>82.717895508</c:v>
                </c:pt>
                <c:pt idx="5420">
                  <c:v>82.733154297</c:v>
                </c:pt>
                <c:pt idx="5421">
                  <c:v>82.748413086</c:v>
                </c:pt>
                <c:pt idx="5422">
                  <c:v>82.763671875</c:v>
                </c:pt>
                <c:pt idx="5423">
                  <c:v>82.778930664</c:v>
                </c:pt>
                <c:pt idx="5424">
                  <c:v>82.794189453</c:v>
                </c:pt>
                <c:pt idx="5425">
                  <c:v>82.80944824199996</c:v>
                </c:pt>
                <c:pt idx="5426">
                  <c:v>82.82470703099993</c:v>
                </c:pt>
                <c:pt idx="5427">
                  <c:v>82.83996582</c:v>
                </c:pt>
                <c:pt idx="5428">
                  <c:v>82.855224609</c:v>
                </c:pt>
                <c:pt idx="5429">
                  <c:v>82.87048339799993</c:v>
                </c:pt>
                <c:pt idx="5430">
                  <c:v>82.88574218799988</c:v>
                </c:pt>
                <c:pt idx="5431">
                  <c:v>82.90100097699998</c:v>
                </c:pt>
                <c:pt idx="5432">
                  <c:v>82.916259766</c:v>
                </c:pt>
                <c:pt idx="5433">
                  <c:v>82.93151855499998</c:v>
                </c:pt>
                <c:pt idx="5434">
                  <c:v>82.94677734399994</c:v>
                </c:pt>
                <c:pt idx="5435">
                  <c:v>82.96203613299991</c:v>
                </c:pt>
                <c:pt idx="5436">
                  <c:v>82.977294922</c:v>
                </c:pt>
                <c:pt idx="5437">
                  <c:v>82.992553711</c:v>
                </c:pt>
                <c:pt idx="5438">
                  <c:v>83.0078125</c:v>
                </c:pt>
                <c:pt idx="5439">
                  <c:v>83.023071289</c:v>
                </c:pt>
                <c:pt idx="5440">
                  <c:v>83.03833007799994</c:v>
                </c:pt>
                <c:pt idx="5441">
                  <c:v>83.05358886699995</c:v>
                </c:pt>
                <c:pt idx="5442">
                  <c:v>83.06884765599996</c:v>
                </c:pt>
                <c:pt idx="5443">
                  <c:v>83.084106445</c:v>
                </c:pt>
                <c:pt idx="5444">
                  <c:v>83.099365234</c:v>
                </c:pt>
                <c:pt idx="5445">
                  <c:v>83.114624023</c:v>
                </c:pt>
                <c:pt idx="5446">
                  <c:v>83.12988281299984</c:v>
                </c:pt>
                <c:pt idx="5447">
                  <c:v>83.14514160199998</c:v>
                </c:pt>
                <c:pt idx="5448">
                  <c:v>83.16040039099994</c:v>
                </c:pt>
                <c:pt idx="5449">
                  <c:v>83.17565917999994</c:v>
                </c:pt>
                <c:pt idx="5450">
                  <c:v>83.19091796899998</c:v>
                </c:pt>
                <c:pt idx="5451">
                  <c:v>83.20617675799996</c:v>
                </c:pt>
                <c:pt idx="5452">
                  <c:v>83.22143554699996</c:v>
                </c:pt>
                <c:pt idx="5453">
                  <c:v>83.236694336</c:v>
                </c:pt>
                <c:pt idx="5454">
                  <c:v>83.251953125</c:v>
                </c:pt>
                <c:pt idx="5455">
                  <c:v>83.267211914</c:v>
                </c:pt>
                <c:pt idx="5456">
                  <c:v>83.28247070299994</c:v>
                </c:pt>
                <c:pt idx="5457">
                  <c:v>83.297729492</c:v>
                </c:pt>
                <c:pt idx="5458">
                  <c:v>83.312988281</c:v>
                </c:pt>
                <c:pt idx="5459">
                  <c:v>83.32824706999996</c:v>
                </c:pt>
                <c:pt idx="5460">
                  <c:v>83.343505859</c:v>
                </c:pt>
                <c:pt idx="5461">
                  <c:v>83.358764648</c:v>
                </c:pt>
                <c:pt idx="5462">
                  <c:v>83.37402343799998</c:v>
                </c:pt>
                <c:pt idx="5463">
                  <c:v>83.38928222699994</c:v>
                </c:pt>
                <c:pt idx="5464">
                  <c:v>83.40454101599998</c:v>
                </c:pt>
                <c:pt idx="5465">
                  <c:v>83.41979980499998</c:v>
                </c:pt>
                <c:pt idx="5466">
                  <c:v>83.43505859399994</c:v>
                </c:pt>
                <c:pt idx="5467">
                  <c:v>83.45031738299996</c:v>
                </c:pt>
                <c:pt idx="5468">
                  <c:v>83.46557617199996</c:v>
                </c:pt>
                <c:pt idx="5469">
                  <c:v>83.480834961</c:v>
                </c:pt>
                <c:pt idx="5470">
                  <c:v>83.49609375</c:v>
                </c:pt>
                <c:pt idx="5471">
                  <c:v>83.511352539</c:v>
                </c:pt>
                <c:pt idx="5472">
                  <c:v>83.526611328</c:v>
                </c:pt>
                <c:pt idx="5473">
                  <c:v>83.54187011699995</c:v>
                </c:pt>
                <c:pt idx="5474">
                  <c:v>83.557128906</c:v>
                </c:pt>
                <c:pt idx="5475">
                  <c:v>83.57238769499993</c:v>
                </c:pt>
                <c:pt idx="5476">
                  <c:v>83.587646484</c:v>
                </c:pt>
                <c:pt idx="5477">
                  <c:v>83.60290527299993</c:v>
                </c:pt>
                <c:pt idx="5478">
                  <c:v>83.61816406299998</c:v>
                </c:pt>
                <c:pt idx="5479">
                  <c:v>83.63342285199994</c:v>
                </c:pt>
                <c:pt idx="5480">
                  <c:v>83.64868164099998</c:v>
                </c:pt>
                <c:pt idx="5481">
                  <c:v>83.66394042999998</c:v>
                </c:pt>
                <c:pt idx="5482">
                  <c:v>83.67919921899994</c:v>
                </c:pt>
                <c:pt idx="5483">
                  <c:v>83.69445800799996</c:v>
                </c:pt>
                <c:pt idx="5484">
                  <c:v>83.70971679699996</c:v>
                </c:pt>
                <c:pt idx="5485">
                  <c:v>83.724975586</c:v>
                </c:pt>
                <c:pt idx="5486">
                  <c:v>83.740234375</c:v>
                </c:pt>
                <c:pt idx="5487">
                  <c:v>83.755493164</c:v>
                </c:pt>
                <c:pt idx="5488">
                  <c:v>83.77075195299994</c:v>
                </c:pt>
                <c:pt idx="5489">
                  <c:v>83.786010742</c:v>
                </c:pt>
                <c:pt idx="5490">
                  <c:v>83.801269531</c:v>
                </c:pt>
                <c:pt idx="5491">
                  <c:v>83.81652832</c:v>
                </c:pt>
                <c:pt idx="5492">
                  <c:v>83.83178710899993</c:v>
                </c:pt>
                <c:pt idx="5493">
                  <c:v>83.847045898</c:v>
                </c:pt>
                <c:pt idx="5494">
                  <c:v>83.86230468799998</c:v>
                </c:pt>
                <c:pt idx="5495">
                  <c:v>83.87756347699998</c:v>
                </c:pt>
                <c:pt idx="5496">
                  <c:v>83.89282226599998</c:v>
                </c:pt>
                <c:pt idx="5497">
                  <c:v>83.90808105499994</c:v>
                </c:pt>
                <c:pt idx="5498">
                  <c:v>83.92333984399994</c:v>
                </c:pt>
                <c:pt idx="5499">
                  <c:v>83.93859863299996</c:v>
                </c:pt>
                <c:pt idx="5500">
                  <c:v>83.953857422</c:v>
                </c:pt>
                <c:pt idx="5501">
                  <c:v>83.969116211</c:v>
                </c:pt>
                <c:pt idx="5502">
                  <c:v>83.984375</c:v>
                </c:pt>
                <c:pt idx="5503">
                  <c:v>83.999633789</c:v>
                </c:pt>
                <c:pt idx="5504">
                  <c:v>84.014892578</c:v>
                </c:pt>
                <c:pt idx="5505">
                  <c:v>84.030151367</c:v>
                </c:pt>
                <c:pt idx="5506">
                  <c:v>84.04541015599996</c:v>
                </c:pt>
                <c:pt idx="5507">
                  <c:v>84.060668945</c:v>
                </c:pt>
                <c:pt idx="5508">
                  <c:v>84.07592773399993</c:v>
                </c:pt>
                <c:pt idx="5509">
                  <c:v>84.091186523</c:v>
                </c:pt>
                <c:pt idx="5510">
                  <c:v>84.10644531299988</c:v>
                </c:pt>
                <c:pt idx="5511">
                  <c:v>84.12170410199994</c:v>
                </c:pt>
                <c:pt idx="5512">
                  <c:v>84.13696289099994</c:v>
                </c:pt>
                <c:pt idx="5513">
                  <c:v>84.15222167999998</c:v>
                </c:pt>
                <c:pt idx="5514">
                  <c:v>84.16748046899998</c:v>
                </c:pt>
                <c:pt idx="5515">
                  <c:v>84.18273925799991</c:v>
                </c:pt>
                <c:pt idx="5516">
                  <c:v>84.19799804699996</c:v>
                </c:pt>
                <c:pt idx="5517">
                  <c:v>84.213256836</c:v>
                </c:pt>
                <c:pt idx="5518">
                  <c:v>84.228515625</c:v>
                </c:pt>
                <c:pt idx="5519">
                  <c:v>84.243774414</c:v>
                </c:pt>
                <c:pt idx="5520">
                  <c:v>84.259033203</c:v>
                </c:pt>
                <c:pt idx="5521">
                  <c:v>84.274291992</c:v>
                </c:pt>
                <c:pt idx="5522">
                  <c:v>84.289550781</c:v>
                </c:pt>
                <c:pt idx="5523">
                  <c:v>84.30480957</c:v>
                </c:pt>
                <c:pt idx="5524">
                  <c:v>84.32006835899993</c:v>
                </c:pt>
                <c:pt idx="5525">
                  <c:v>84.33532714799993</c:v>
                </c:pt>
                <c:pt idx="5526">
                  <c:v>84.35058593799994</c:v>
                </c:pt>
                <c:pt idx="5527">
                  <c:v>84.36584472699994</c:v>
                </c:pt>
                <c:pt idx="5528">
                  <c:v>84.38110351599998</c:v>
                </c:pt>
                <c:pt idx="5529">
                  <c:v>84.39636230499994</c:v>
                </c:pt>
                <c:pt idx="5530">
                  <c:v>84.411621094</c:v>
                </c:pt>
                <c:pt idx="5531">
                  <c:v>84.42687988299996</c:v>
                </c:pt>
                <c:pt idx="5532">
                  <c:v>84.442138672</c:v>
                </c:pt>
                <c:pt idx="5533">
                  <c:v>84.457397461</c:v>
                </c:pt>
                <c:pt idx="5534">
                  <c:v>84.47265625</c:v>
                </c:pt>
                <c:pt idx="5535">
                  <c:v>84.487915039</c:v>
                </c:pt>
                <c:pt idx="5536">
                  <c:v>84.503173828</c:v>
                </c:pt>
                <c:pt idx="5537">
                  <c:v>84.51843261699995</c:v>
                </c:pt>
                <c:pt idx="5538">
                  <c:v>84.533691406</c:v>
                </c:pt>
                <c:pt idx="5539">
                  <c:v>84.548950195</c:v>
                </c:pt>
                <c:pt idx="5540">
                  <c:v>84.564208984</c:v>
                </c:pt>
                <c:pt idx="5541">
                  <c:v>84.57946777299993</c:v>
                </c:pt>
                <c:pt idx="5542">
                  <c:v>84.59472656299998</c:v>
                </c:pt>
                <c:pt idx="5543">
                  <c:v>84.60998535199994</c:v>
                </c:pt>
                <c:pt idx="5544">
                  <c:v>84.62524414099994</c:v>
                </c:pt>
                <c:pt idx="5545">
                  <c:v>84.64050292999998</c:v>
                </c:pt>
                <c:pt idx="5546">
                  <c:v>84.65576171899988</c:v>
                </c:pt>
                <c:pt idx="5547">
                  <c:v>84.67102050799996</c:v>
                </c:pt>
                <c:pt idx="5548">
                  <c:v>84.68627929699996</c:v>
                </c:pt>
                <c:pt idx="5549">
                  <c:v>84.701538086</c:v>
                </c:pt>
                <c:pt idx="5550">
                  <c:v>84.716796875</c:v>
                </c:pt>
                <c:pt idx="5551">
                  <c:v>84.732055664</c:v>
                </c:pt>
                <c:pt idx="5552">
                  <c:v>84.747314453</c:v>
                </c:pt>
                <c:pt idx="5553">
                  <c:v>84.762573242</c:v>
                </c:pt>
                <c:pt idx="5554">
                  <c:v>84.77783203099993</c:v>
                </c:pt>
                <c:pt idx="5555">
                  <c:v>84.79309082</c:v>
                </c:pt>
                <c:pt idx="5556">
                  <c:v>84.808349609</c:v>
                </c:pt>
                <c:pt idx="5557">
                  <c:v>84.82360839799993</c:v>
                </c:pt>
                <c:pt idx="5558">
                  <c:v>84.83886718799994</c:v>
                </c:pt>
                <c:pt idx="5559">
                  <c:v>84.85412597699998</c:v>
                </c:pt>
                <c:pt idx="5560">
                  <c:v>84.86938476599998</c:v>
                </c:pt>
                <c:pt idx="5561">
                  <c:v>84.88464355499998</c:v>
                </c:pt>
                <c:pt idx="5562">
                  <c:v>84.89990234399994</c:v>
                </c:pt>
                <c:pt idx="5563">
                  <c:v>84.91516113299996</c:v>
                </c:pt>
                <c:pt idx="5564">
                  <c:v>84.930419922</c:v>
                </c:pt>
                <c:pt idx="5565">
                  <c:v>84.94567871099996</c:v>
                </c:pt>
                <c:pt idx="5566">
                  <c:v>84.9609375</c:v>
                </c:pt>
                <c:pt idx="5567">
                  <c:v>84.976196289</c:v>
                </c:pt>
                <c:pt idx="5568">
                  <c:v>84.991455078</c:v>
                </c:pt>
                <c:pt idx="5569">
                  <c:v>85.006713867</c:v>
                </c:pt>
                <c:pt idx="5570">
                  <c:v>85.02197265599996</c:v>
                </c:pt>
                <c:pt idx="5571">
                  <c:v>85.037231445</c:v>
                </c:pt>
                <c:pt idx="5572">
                  <c:v>85.05249023399993</c:v>
                </c:pt>
                <c:pt idx="5573">
                  <c:v>85.067749023</c:v>
                </c:pt>
                <c:pt idx="5574">
                  <c:v>85.08300781299988</c:v>
                </c:pt>
                <c:pt idx="5575">
                  <c:v>85.098266602</c:v>
                </c:pt>
                <c:pt idx="5576">
                  <c:v>85.11352539099998</c:v>
                </c:pt>
                <c:pt idx="5577">
                  <c:v>85.12878417999988</c:v>
                </c:pt>
                <c:pt idx="5578">
                  <c:v>85.14404296899998</c:v>
                </c:pt>
                <c:pt idx="5579">
                  <c:v>85.15930175799991</c:v>
                </c:pt>
                <c:pt idx="5580">
                  <c:v>85.17456054699996</c:v>
                </c:pt>
                <c:pt idx="5581">
                  <c:v>85.18981933599996</c:v>
                </c:pt>
                <c:pt idx="5582">
                  <c:v>85.20507812499993</c:v>
                </c:pt>
                <c:pt idx="5583">
                  <c:v>85.22033691399994</c:v>
                </c:pt>
                <c:pt idx="5584">
                  <c:v>85.235595703</c:v>
                </c:pt>
                <c:pt idx="5585">
                  <c:v>85.250854492</c:v>
                </c:pt>
                <c:pt idx="5586">
                  <c:v>85.266113281</c:v>
                </c:pt>
                <c:pt idx="5587">
                  <c:v>85.28137206999996</c:v>
                </c:pt>
                <c:pt idx="5588">
                  <c:v>85.296630859</c:v>
                </c:pt>
                <c:pt idx="5589">
                  <c:v>85.311889648</c:v>
                </c:pt>
                <c:pt idx="5590">
                  <c:v>85.32714843799994</c:v>
                </c:pt>
                <c:pt idx="5591">
                  <c:v>85.34240722699994</c:v>
                </c:pt>
                <c:pt idx="5592">
                  <c:v>85.35766601599998</c:v>
                </c:pt>
                <c:pt idx="5593">
                  <c:v>85.37292480499994</c:v>
                </c:pt>
                <c:pt idx="5594">
                  <c:v>85.38818359399994</c:v>
                </c:pt>
                <c:pt idx="5595">
                  <c:v>85.40344238299996</c:v>
                </c:pt>
                <c:pt idx="5596">
                  <c:v>85.41870117199996</c:v>
                </c:pt>
                <c:pt idx="5597">
                  <c:v>85.433959961</c:v>
                </c:pt>
                <c:pt idx="5598">
                  <c:v>85.44921875</c:v>
                </c:pt>
                <c:pt idx="5599">
                  <c:v>85.464477539</c:v>
                </c:pt>
                <c:pt idx="5600">
                  <c:v>85.47973632799994</c:v>
                </c:pt>
                <c:pt idx="5601">
                  <c:v>85.494995117</c:v>
                </c:pt>
                <c:pt idx="5602">
                  <c:v>85.510253906</c:v>
                </c:pt>
                <c:pt idx="5603">
                  <c:v>85.525512695</c:v>
                </c:pt>
                <c:pt idx="5604">
                  <c:v>85.540771484</c:v>
                </c:pt>
                <c:pt idx="5605">
                  <c:v>85.55603027299993</c:v>
                </c:pt>
                <c:pt idx="5606">
                  <c:v>85.57128906299998</c:v>
                </c:pt>
                <c:pt idx="5607">
                  <c:v>85.58654785199994</c:v>
                </c:pt>
                <c:pt idx="5608">
                  <c:v>85.60180664099998</c:v>
                </c:pt>
                <c:pt idx="5609">
                  <c:v>85.61706543</c:v>
                </c:pt>
                <c:pt idx="5610">
                  <c:v>85.63232421899994</c:v>
                </c:pt>
                <c:pt idx="5611">
                  <c:v>85.647583008</c:v>
                </c:pt>
                <c:pt idx="5612">
                  <c:v>85.66284179699991</c:v>
                </c:pt>
                <c:pt idx="5613">
                  <c:v>85.67810058599996</c:v>
                </c:pt>
                <c:pt idx="5614">
                  <c:v>85.693359375</c:v>
                </c:pt>
                <c:pt idx="5615">
                  <c:v>85.708618164</c:v>
                </c:pt>
                <c:pt idx="5616">
                  <c:v>85.72387695299994</c:v>
                </c:pt>
                <c:pt idx="5617">
                  <c:v>85.739135742</c:v>
                </c:pt>
                <c:pt idx="5618">
                  <c:v>85.754394531</c:v>
                </c:pt>
                <c:pt idx="5619">
                  <c:v>85.76965332</c:v>
                </c:pt>
                <c:pt idx="5620">
                  <c:v>85.784912109</c:v>
                </c:pt>
                <c:pt idx="5621">
                  <c:v>85.80017089799993</c:v>
                </c:pt>
                <c:pt idx="5622">
                  <c:v>85.815429688</c:v>
                </c:pt>
                <c:pt idx="5623">
                  <c:v>85.83068847699994</c:v>
                </c:pt>
                <c:pt idx="5624">
                  <c:v>85.84594726599998</c:v>
                </c:pt>
                <c:pt idx="5625">
                  <c:v>85.86120605499998</c:v>
                </c:pt>
                <c:pt idx="5626">
                  <c:v>85.87646484399994</c:v>
                </c:pt>
                <c:pt idx="5627">
                  <c:v>85.891723633</c:v>
                </c:pt>
                <c:pt idx="5628">
                  <c:v>85.906982422</c:v>
                </c:pt>
                <c:pt idx="5629">
                  <c:v>85.92224121099996</c:v>
                </c:pt>
                <c:pt idx="5630">
                  <c:v>85.9375</c:v>
                </c:pt>
                <c:pt idx="5631">
                  <c:v>85.952758789</c:v>
                </c:pt>
                <c:pt idx="5632">
                  <c:v>85.968017578</c:v>
                </c:pt>
                <c:pt idx="5633">
                  <c:v>85.983276367</c:v>
                </c:pt>
                <c:pt idx="5634">
                  <c:v>85.99853515599996</c:v>
                </c:pt>
                <c:pt idx="5635">
                  <c:v>86.013793945</c:v>
                </c:pt>
                <c:pt idx="5636">
                  <c:v>86.02905273399993</c:v>
                </c:pt>
                <c:pt idx="5637">
                  <c:v>86.044311523</c:v>
                </c:pt>
                <c:pt idx="5638">
                  <c:v>86.05957031299988</c:v>
                </c:pt>
                <c:pt idx="5639">
                  <c:v>86.07482910199998</c:v>
                </c:pt>
                <c:pt idx="5640">
                  <c:v>86.09008789099994</c:v>
                </c:pt>
                <c:pt idx="5641">
                  <c:v>86.10534667999994</c:v>
                </c:pt>
                <c:pt idx="5642">
                  <c:v>86.12060546899998</c:v>
                </c:pt>
                <c:pt idx="5643">
                  <c:v>86.13586425799996</c:v>
                </c:pt>
                <c:pt idx="5644">
                  <c:v>86.151123047</c:v>
                </c:pt>
                <c:pt idx="5645">
                  <c:v>86.16638183599991</c:v>
                </c:pt>
                <c:pt idx="5646">
                  <c:v>86.181640625</c:v>
                </c:pt>
                <c:pt idx="5647">
                  <c:v>86.196899414</c:v>
                </c:pt>
                <c:pt idx="5648">
                  <c:v>86.212158203</c:v>
                </c:pt>
                <c:pt idx="5649">
                  <c:v>86.227416992</c:v>
                </c:pt>
                <c:pt idx="5650">
                  <c:v>86.242675781</c:v>
                </c:pt>
                <c:pt idx="5651">
                  <c:v>86.25793457</c:v>
                </c:pt>
                <c:pt idx="5652">
                  <c:v>86.273193359</c:v>
                </c:pt>
                <c:pt idx="5653">
                  <c:v>86.28845214799993</c:v>
                </c:pt>
                <c:pt idx="5654">
                  <c:v>86.30371093799994</c:v>
                </c:pt>
                <c:pt idx="5655">
                  <c:v>86.31896972699998</c:v>
                </c:pt>
                <c:pt idx="5656">
                  <c:v>86.33422851599998</c:v>
                </c:pt>
                <c:pt idx="5657">
                  <c:v>86.34948730499994</c:v>
                </c:pt>
                <c:pt idx="5658">
                  <c:v>86.36474609399994</c:v>
                </c:pt>
                <c:pt idx="5659">
                  <c:v>86.38000488299996</c:v>
                </c:pt>
                <c:pt idx="5660">
                  <c:v>86.395263672</c:v>
                </c:pt>
                <c:pt idx="5661">
                  <c:v>86.410522461</c:v>
                </c:pt>
                <c:pt idx="5662">
                  <c:v>86.42578124999996</c:v>
                </c:pt>
                <c:pt idx="5663">
                  <c:v>86.441040039</c:v>
                </c:pt>
                <c:pt idx="5664">
                  <c:v>86.456298828</c:v>
                </c:pt>
                <c:pt idx="5665">
                  <c:v>86.471557617</c:v>
                </c:pt>
                <c:pt idx="5666">
                  <c:v>86.486816406</c:v>
                </c:pt>
                <c:pt idx="5667">
                  <c:v>86.50207519499993</c:v>
                </c:pt>
                <c:pt idx="5668">
                  <c:v>86.517333984</c:v>
                </c:pt>
                <c:pt idx="5669">
                  <c:v>86.53259277299993</c:v>
                </c:pt>
                <c:pt idx="5670">
                  <c:v>86.54785156299998</c:v>
                </c:pt>
                <c:pt idx="5671">
                  <c:v>86.56311035199998</c:v>
                </c:pt>
                <c:pt idx="5672">
                  <c:v>86.57836914099994</c:v>
                </c:pt>
                <c:pt idx="5673">
                  <c:v>86.59362793</c:v>
                </c:pt>
                <c:pt idx="5674">
                  <c:v>86.60888671899988</c:v>
                </c:pt>
                <c:pt idx="5675">
                  <c:v>86.62414550799996</c:v>
                </c:pt>
                <c:pt idx="5676">
                  <c:v>86.63940429699996</c:v>
                </c:pt>
                <c:pt idx="5677">
                  <c:v>86.654663086</c:v>
                </c:pt>
                <c:pt idx="5678">
                  <c:v>86.669921875</c:v>
                </c:pt>
                <c:pt idx="5679">
                  <c:v>86.685180664</c:v>
                </c:pt>
                <c:pt idx="5680">
                  <c:v>86.700439453</c:v>
                </c:pt>
                <c:pt idx="5681">
                  <c:v>86.715698242</c:v>
                </c:pt>
                <c:pt idx="5682">
                  <c:v>86.730957031</c:v>
                </c:pt>
                <c:pt idx="5683">
                  <c:v>86.74621582</c:v>
                </c:pt>
                <c:pt idx="5684">
                  <c:v>86.761474609</c:v>
                </c:pt>
                <c:pt idx="5685">
                  <c:v>86.77673339799993</c:v>
                </c:pt>
                <c:pt idx="5686">
                  <c:v>86.79199218799998</c:v>
                </c:pt>
                <c:pt idx="5687">
                  <c:v>86.80725097699998</c:v>
                </c:pt>
                <c:pt idx="5688">
                  <c:v>86.82250976599998</c:v>
                </c:pt>
                <c:pt idx="5689">
                  <c:v>86.83776855499994</c:v>
                </c:pt>
                <c:pt idx="5690">
                  <c:v>86.85302734399994</c:v>
                </c:pt>
                <c:pt idx="5691">
                  <c:v>86.86828613299991</c:v>
                </c:pt>
                <c:pt idx="5692">
                  <c:v>86.883544922</c:v>
                </c:pt>
                <c:pt idx="5693">
                  <c:v>86.89880371099996</c:v>
                </c:pt>
                <c:pt idx="5694">
                  <c:v>86.9140625</c:v>
                </c:pt>
                <c:pt idx="5695">
                  <c:v>86.929321289</c:v>
                </c:pt>
                <c:pt idx="5696">
                  <c:v>86.944580078</c:v>
                </c:pt>
                <c:pt idx="5697">
                  <c:v>86.95983886699995</c:v>
                </c:pt>
                <c:pt idx="5698">
                  <c:v>86.97509765599996</c:v>
                </c:pt>
                <c:pt idx="5699">
                  <c:v>86.990356445</c:v>
                </c:pt>
                <c:pt idx="5700">
                  <c:v>87.005615234</c:v>
                </c:pt>
                <c:pt idx="5701">
                  <c:v>87.02087402299993</c:v>
                </c:pt>
                <c:pt idx="5702">
                  <c:v>87.03613281299988</c:v>
                </c:pt>
                <c:pt idx="5703">
                  <c:v>87.05139160199998</c:v>
                </c:pt>
                <c:pt idx="5704">
                  <c:v>87.06665039099998</c:v>
                </c:pt>
                <c:pt idx="5705">
                  <c:v>87.08190917999998</c:v>
                </c:pt>
                <c:pt idx="5706">
                  <c:v>87.097167969</c:v>
                </c:pt>
                <c:pt idx="5707">
                  <c:v>87.11242675799996</c:v>
                </c:pt>
                <c:pt idx="5708">
                  <c:v>87.12768554699996</c:v>
                </c:pt>
                <c:pt idx="5709">
                  <c:v>87.14294433599996</c:v>
                </c:pt>
                <c:pt idx="5710">
                  <c:v>87.158203125</c:v>
                </c:pt>
                <c:pt idx="5711">
                  <c:v>87.17346191399994</c:v>
                </c:pt>
                <c:pt idx="5712">
                  <c:v>87.18872070299994</c:v>
                </c:pt>
                <c:pt idx="5713">
                  <c:v>87.203979492</c:v>
                </c:pt>
                <c:pt idx="5714">
                  <c:v>87.219238281</c:v>
                </c:pt>
                <c:pt idx="5715">
                  <c:v>87.23449707</c:v>
                </c:pt>
                <c:pt idx="5716">
                  <c:v>87.249755859</c:v>
                </c:pt>
                <c:pt idx="5717">
                  <c:v>87.265014648</c:v>
                </c:pt>
                <c:pt idx="5718">
                  <c:v>87.28027343799998</c:v>
                </c:pt>
                <c:pt idx="5719">
                  <c:v>87.29553222699994</c:v>
                </c:pt>
                <c:pt idx="5720">
                  <c:v>87.31079101599994</c:v>
                </c:pt>
                <c:pt idx="5721">
                  <c:v>87.32604980499994</c:v>
                </c:pt>
                <c:pt idx="5722">
                  <c:v>87.34130859399994</c:v>
                </c:pt>
                <c:pt idx="5723">
                  <c:v>87.35656738299996</c:v>
                </c:pt>
                <c:pt idx="5724">
                  <c:v>87.37182617199996</c:v>
                </c:pt>
                <c:pt idx="5725">
                  <c:v>87.387084961</c:v>
                </c:pt>
                <c:pt idx="5726">
                  <c:v>87.40234375</c:v>
                </c:pt>
                <c:pt idx="5727">
                  <c:v>87.417602539</c:v>
                </c:pt>
                <c:pt idx="5728">
                  <c:v>87.432861328</c:v>
                </c:pt>
                <c:pt idx="5729">
                  <c:v>87.448120117</c:v>
                </c:pt>
                <c:pt idx="5730">
                  <c:v>87.46337890599996</c:v>
                </c:pt>
                <c:pt idx="5731">
                  <c:v>87.478637695</c:v>
                </c:pt>
                <c:pt idx="5732">
                  <c:v>87.493896484</c:v>
                </c:pt>
                <c:pt idx="5733">
                  <c:v>87.509155273</c:v>
                </c:pt>
                <c:pt idx="5734">
                  <c:v>87.52441406299998</c:v>
                </c:pt>
                <c:pt idx="5735">
                  <c:v>87.53967285199994</c:v>
                </c:pt>
                <c:pt idx="5736">
                  <c:v>87.55493164099998</c:v>
                </c:pt>
                <c:pt idx="5737">
                  <c:v>87.57019042999998</c:v>
                </c:pt>
                <c:pt idx="5738">
                  <c:v>87.58544921899994</c:v>
                </c:pt>
                <c:pt idx="5739">
                  <c:v>87.60070800799991</c:v>
                </c:pt>
                <c:pt idx="5740">
                  <c:v>87.61596679699996</c:v>
                </c:pt>
                <c:pt idx="5741">
                  <c:v>87.631225586</c:v>
                </c:pt>
                <c:pt idx="5742">
                  <c:v>87.646484375</c:v>
                </c:pt>
                <c:pt idx="5743">
                  <c:v>87.661743164</c:v>
                </c:pt>
                <c:pt idx="5744">
                  <c:v>87.67700195299994</c:v>
                </c:pt>
                <c:pt idx="5745">
                  <c:v>87.692260742</c:v>
                </c:pt>
                <c:pt idx="5746">
                  <c:v>87.707519531</c:v>
                </c:pt>
                <c:pt idx="5747">
                  <c:v>87.72277831999989</c:v>
                </c:pt>
                <c:pt idx="5748">
                  <c:v>87.73803710899993</c:v>
                </c:pt>
                <c:pt idx="5749">
                  <c:v>87.753295898</c:v>
                </c:pt>
                <c:pt idx="5750">
                  <c:v>87.768554688</c:v>
                </c:pt>
                <c:pt idx="5751">
                  <c:v>87.78381347699998</c:v>
                </c:pt>
                <c:pt idx="5752">
                  <c:v>87.79907226599998</c:v>
                </c:pt>
                <c:pt idx="5753">
                  <c:v>87.81433105499994</c:v>
                </c:pt>
                <c:pt idx="5754">
                  <c:v>87.82958984399994</c:v>
                </c:pt>
                <c:pt idx="5755">
                  <c:v>87.84484863299996</c:v>
                </c:pt>
                <c:pt idx="5756">
                  <c:v>87.860107422</c:v>
                </c:pt>
                <c:pt idx="5757">
                  <c:v>87.87536621099991</c:v>
                </c:pt>
                <c:pt idx="5758">
                  <c:v>87.890625</c:v>
                </c:pt>
                <c:pt idx="5759">
                  <c:v>87.905883789</c:v>
                </c:pt>
                <c:pt idx="5760">
                  <c:v>87.921142578</c:v>
                </c:pt>
                <c:pt idx="5761">
                  <c:v>87.936401367</c:v>
                </c:pt>
                <c:pt idx="5762">
                  <c:v>87.951660156</c:v>
                </c:pt>
                <c:pt idx="5763">
                  <c:v>87.966918945</c:v>
                </c:pt>
                <c:pt idx="5764">
                  <c:v>87.98217773399993</c:v>
                </c:pt>
                <c:pt idx="5765">
                  <c:v>87.997436523</c:v>
                </c:pt>
                <c:pt idx="5766">
                  <c:v>88.01269531299994</c:v>
                </c:pt>
                <c:pt idx="5767">
                  <c:v>88.02795410199998</c:v>
                </c:pt>
                <c:pt idx="5768">
                  <c:v>88.04321289099998</c:v>
                </c:pt>
                <c:pt idx="5769">
                  <c:v>88.05847167999994</c:v>
                </c:pt>
                <c:pt idx="5770">
                  <c:v>88.07373046899994</c:v>
                </c:pt>
                <c:pt idx="5771">
                  <c:v>88.08898925799996</c:v>
                </c:pt>
                <c:pt idx="5772">
                  <c:v>88.10424804699996</c:v>
                </c:pt>
                <c:pt idx="5773">
                  <c:v>88.11950683599996</c:v>
                </c:pt>
                <c:pt idx="5774">
                  <c:v>88.134765625</c:v>
                </c:pt>
                <c:pt idx="5775">
                  <c:v>88.150024414</c:v>
                </c:pt>
                <c:pt idx="5776">
                  <c:v>88.165283203</c:v>
                </c:pt>
                <c:pt idx="5777">
                  <c:v>88.18054199199996</c:v>
                </c:pt>
                <c:pt idx="5778">
                  <c:v>88.195800781</c:v>
                </c:pt>
                <c:pt idx="5779">
                  <c:v>88.21105957</c:v>
                </c:pt>
                <c:pt idx="5780">
                  <c:v>88.22631835899993</c:v>
                </c:pt>
                <c:pt idx="5781">
                  <c:v>88.241577148</c:v>
                </c:pt>
                <c:pt idx="5782">
                  <c:v>88.25683593799994</c:v>
                </c:pt>
                <c:pt idx="5783">
                  <c:v>88.27209472699994</c:v>
                </c:pt>
                <c:pt idx="5784">
                  <c:v>88.28735351599998</c:v>
                </c:pt>
                <c:pt idx="5785">
                  <c:v>88.30261230499994</c:v>
                </c:pt>
                <c:pt idx="5786">
                  <c:v>88.31787109399994</c:v>
                </c:pt>
                <c:pt idx="5787">
                  <c:v>88.333129883</c:v>
                </c:pt>
                <c:pt idx="5788">
                  <c:v>88.34838867199996</c:v>
                </c:pt>
                <c:pt idx="5789">
                  <c:v>88.363647461</c:v>
                </c:pt>
                <c:pt idx="5790">
                  <c:v>88.37890624999996</c:v>
                </c:pt>
                <c:pt idx="5791">
                  <c:v>88.394165039</c:v>
                </c:pt>
                <c:pt idx="5792">
                  <c:v>88.409423828</c:v>
                </c:pt>
                <c:pt idx="5793">
                  <c:v>88.424682617</c:v>
                </c:pt>
                <c:pt idx="5794">
                  <c:v>88.439941406</c:v>
                </c:pt>
                <c:pt idx="5795">
                  <c:v>88.455200195</c:v>
                </c:pt>
                <c:pt idx="5796">
                  <c:v>88.470458984</c:v>
                </c:pt>
                <c:pt idx="5797">
                  <c:v>88.48571777299993</c:v>
                </c:pt>
                <c:pt idx="5798">
                  <c:v>88.50097656299994</c:v>
                </c:pt>
                <c:pt idx="5799">
                  <c:v>88.51623535199998</c:v>
                </c:pt>
                <c:pt idx="5800">
                  <c:v>88.53149414099998</c:v>
                </c:pt>
                <c:pt idx="5801">
                  <c:v>88.54675292999998</c:v>
                </c:pt>
                <c:pt idx="5802">
                  <c:v>88.56201171899994</c:v>
                </c:pt>
                <c:pt idx="5803">
                  <c:v>88.57727050799996</c:v>
                </c:pt>
                <c:pt idx="5804">
                  <c:v>88.592529297</c:v>
                </c:pt>
                <c:pt idx="5805">
                  <c:v>88.60778808599996</c:v>
                </c:pt>
                <c:pt idx="5806">
                  <c:v>88.62304687499993</c:v>
                </c:pt>
                <c:pt idx="5807">
                  <c:v>88.638305664</c:v>
                </c:pt>
                <c:pt idx="5808">
                  <c:v>88.653564453</c:v>
                </c:pt>
                <c:pt idx="5809">
                  <c:v>88.668823242</c:v>
                </c:pt>
                <c:pt idx="5810">
                  <c:v>88.68408203099993</c:v>
                </c:pt>
                <c:pt idx="5811">
                  <c:v>88.69934081999993</c:v>
                </c:pt>
                <c:pt idx="5812">
                  <c:v>88.714599609</c:v>
                </c:pt>
                <c:pt idx="5813">
                  <c:v>88.72985839799993</c:v>
                </c:pt>
                <c:pt idx="5814">
                  <c:v>88.74511718799998</c:v>
                </c:pt>
                <c:pt idx="5815">
                  <c:v>88.76037597699994</c:v>
                </c:pt>
                <c:pt idx="5816">
                  <c:v>88.77563476599998</c:v>
                </c:pt>
                <c:pt idx="5817">
                  <c:v>88.79089355499998</c:v>
                </c:pt>
                <c:pt idx="5818">
                  <c:v>88.80615234399994</c:v>
                </c:pt>
                <c:pt idx="5819">
                  <c:v>88.82141113299991</c:v>
                </c:pt>
                <c:pt idx="5820">
                  <c:v>88.836669922</c:v>
                </c:pt>
                <c:pt idx="5821">
                  <c:v>88.85192871099996</c:v>
                </c:pt>
                <c:pt idx="5822">
                  <c:v>88.8671875</c:v>
                </c:pt>
                <c:pt idx="5823">
                  <c:v>88.882446289</c:v>
                </c:pt>
                <c:pt idx="5824">
                  <c:v>88.897705078</c:v>
                </c:pt>
                <c:pt idx="5825">
                  <c:v>88.912963867</c:v>
                </c:pt>
                <c:pt idx="5826">
                  <c:v>88.928222656</c:v>
                </c:pt>
                <c:pt idx="5827">
                  <c:v>88.943481445</c:v>
                </c:pt>
                <c:pt idx="5828">
                  <c:v>88.95874023399993</c:v>
                </c:pt>
                <c:pt idx="5829">
                  <c:v>88.973999023</c:v>
                </c:pt>
                <c:pt idx="5830">
                  <c:v>88.98925781299994</c:v>
                </c:pt>
                <c:pt idx="5831">
                  <c:v>89.004516602</c:v>
                </c:pt>
                <c:pt idx="5832">
                  <c:v>89.01977539099994</c:v>
                </c:pt>
                <c:pt idx="5833">
                  <c:v>89.03503417999994</c:v>
                </c:pt>
                <c:pt idx="5834">
                  <c:v>89.05029296899998</c:v>
                </c:pt>
                <c:pt idx="5835">
                  <c:v>89.06555175799996</c:v>
                </c:pt>
                <c:pt idx="5836">
                  <c:v>89.08081054699996</c:v>
                </c:pt>
                <c:pt idx="5837">
                  <c:v>89.096069336</c:v>
                </c:pt>
                <c:pt idx="5838">
                  <c:v>89.111328125</c:v>
                </c:pt>
                <c:pt idx="5839">
                  <c:v>89.12658691399994</c:v>
                </c:pt>
                <c:pt idx="5840">
                  <c:v>89.141845703</c:v>
                </c:pt>
                <c:pt idx="5841">
                  <c:v>89.157104492</c:v>
                </c:pt>
                <c:pt idx="5842">
                  <c:v>89.172363281</c:v>
                </c:pt>
                <c:pt idx="5843">
                  <c:v>89.18762207</c:v>
                </c:pt>
                <c:pt idx="5844">
                  <c:v>89.20288085899993</c:v>
                </c:pt>
                <c:pt idx="5845">
                  <c:v>89.218139648</c:v>
                </c:pt>
                <c:pt idx="5846">
                  <c:v>89.23339843799994</c:v>
                </c:pt>
                <c:pt idx="5847">
                  <c:v>89.24865722699998</c:v>
                </c:pt>
                <c:pt idx="5848">
                  <c:v>89.26391601599998</c:v>
                </c:pt>
                <c:pt idx="5849">
                  <c:v>89.27917480499994</c:v>
                </c:pt>
                <c:pt idx="5850">
                  <c:v>89.29443359399998</c:v>
                </c:pt>
                <c:pt idx="5851">
                  <c:v>89.30969238299996</c:v>
                </c:pt>
                <c:pt idx="5852">
                  <c:v>89.32495117199996</c:v>
                </c:pt>
                <c:pt idx="5853">
                  <c:v>89.340209961</c:v>
                </c:pt>
                <c:pt idx="5854">
                  <c:v>89.35546874999996</c:v>
                </c:pt>
                <c:pt idx="5855">
                  <c:v>89.37072753899994</c:v>
                </c:pt>
                <c:pt idx="5856">
                  <c:v>89.38598632799994</c:v>
                </c:pt>
                <c:pt idx="5857">
                  <c:v>89.401245117</c:v>
                </c:pt>
                <c:pt idx="5858">
                  <c:v>89.416503906</c:v>
                </c:pt>
                <c:pt idx="5859">
                  <c:v>89.431762695</c:v>
                </c:pt>
                <c:pt idx="5860">
                  <c:v>89.447021484</c:v>
                </c:pt>
                <c:pt idx="5861">
                  <c:v>89.462280273</c:v>
                </c:pt>
                <c:pt idx="5862">
                  <c:v>89.47753906299998</c:v>
                </c:pt>
                <c:pt idx="5863">
                  <c:v>89.49279785199994</c:v>
                </c:pt>
                <c:pt idx="5864">
                  <c:v>89.50805664099998</c:v>
                </c:pt>
                <c:pt idx="5865">
                  <c:v>89.52331542999998</c:v>
                </c:pt>
                <c:pt idx="5866">
                  <c:v>89.53857421899994</c:v>
                </c:pt>
                <c:pt idx="5867">
                  <c:v>89.55383300799996</c:v>
                </c:pt>
                <c:pt idx="5868">
                  <c:v>89.56909179699996</c:v>
                </c:pt>
                <c:pt idx="5869">
                  <c:v>89.584350586</c:v>
                </c:pt>
                <c:pt idx="5870">
                  <c:v>89.599609375</c:v>
                </c:pt>
                <c:pt idx="5871">
                  <c:v>89.614868164</c:v>
                </c:pt>
                <c:pt idx="5872">
                  <c:v>89.630126953</c:v>
                </c:pt>
                <c:pt idx="5873">
                  <c:v>89.64538574199996</c:v>
                </c:pt>
                <c:pt idx="5874">
                  <c:v>89.660644531</c:v>
                </c:pt>
                <c:pt idx="5875">
                  <c:v>89.67590331999993</c:v>
                </c:pt>
                <c:pt idx="5876">
                  <c:v>89.691162109</c:v>
                </c:pt>
                <c:pt idx="5877">
                  <c:v>89.706420898</c:v>
                </c:pt>
                <c:pt idx="5878">
                  <c:v>89.721679688</c:v>
                </c:pt>
                <c:pt idx="5879">
                  <c:v>89.73693847699994</c:v>
                </c:pt>
                <c:pt idx="5880">
                  <c:v>89.75219726599998</c:v>
                </c:pt>
                <c:pt idx="5881">
                  <c:v>89.76745605499998</c:v>
                </c:pt>
                <c:pt idx="5882">
                  <c:v>89.78271484399994</c:v>
                </c:pt>
                <c:pt idx="5883">
                  <c:v>89.797973633</c:v>
                </c:pt>
                <c:pt idx="5884">
                  <c:v>89.813232422</c:v>
                </c:pt>
                <c:pt idx="5885">
                  <c:v>89.82849121099991</c:v>
                </c:pt>
                <c:pt idx="5886">
                  <c:v>89.84375</c:v>
                </c:pt>
                <c:pt idx="5887">
                  <c:v>89.859008789</c:v>
                </c:pt>
                <c:pt idx="5888">
                  <c:v>89.874267578</c:v>
                </c:pt>
                <c:pt idx="5889">
                  <c:v>89.889526367</c:v>
                </c:pt>
                <c:pt idx="5890">
                  <c:v>89.90478515599996</c:v>
                </c:pt>
                <c:pt idx="5891">
                  <c:v>89.920043945</c:v>
                </c:pt>
                <c:pt idx="5892">
                  <c:v>89.93530273399993</c:v>
                </c:pt>
                <c:pt idx="5893">
                  <c:v>89.950561523</c:v>
                </c:pt>
                <c:pt idx="5894">
                  <c:v>89.96582031299994</c:v>
                </c:pt>
                <c:pt idx="5895">
                  <c:v>89.98107910199998</c:v>
                </c:pt>
                <c:pt idx="5896">
                  <c:v>89.99633789099994</c:v>
                </c:pt>
                <c:pt idx="5897">
                  <c:v>90.01159668</c:v>
                </c:pt>
                <c:pt idx="5898">
                  <c:v>90.02685546899998</c:v>
                </c:pt>
                <c:pt idx="5899">
                  <c:v>90.042114258</c:v>
                </c:pt>
                <c:pt idx="5900">
                  <c:v>90.05737304699996</c:v>
                </c:pt>
                <c:pt idx="5901">
                  <c:v>90.07263183599991</c:v>
                </c:pt>
                <c:pt idx="5902">
                  <c:v>90.087890625</c:v>
                </c:pt>
                <c:pt idx="5903">
                  <c:v>90.103149414</c:v>
                </c:pt>
                <c:pt idx="5904">
                  <c:v>90.11840820299994</c:v>
                </c:pt>
                <c:pt idx="5905">
                  <c:v>90.133666992</c:v>
                </c:pt>
                <c:pt idx="5906">
                  <c:v>90.148925781</c:v>
                </c:pt>
                <c:pt idx="5907">
                  <c:v>90.16418457</c:v>
                </c:pt>
                <c:pt idx="5908">
                  <c:v>90.17944335899993</c:v>
                </c:pt>
                <c:pt idx="5909">
                  <c:v>90.19470214799993</c:v>
                </c:pt>
                <c:pt idx="5910">
                  <c:v>90.20996093799998</c:v>
                </c:pt>
                <c:pt idx="5911">
                  <c:v>90.22521972699998</c:v>
                </c:pt>
                <c:pt idx="5912">
                  <c:v>90.24047851599994</c:v>
                </c:pt>
                <c:pt idx="5913">
                  <c:v>90.25573730499988</c:v>
                </c:pt>
                <c:pt idx="5914">
                  <c:v>90.27099609399994</c:v>
                </c:pt>
                <c:pt idx="5915">
                  <c:v>90.286254883</c:v>
                </c:pt>
                <c:pt idx="5916">
                  <c:v>90.301513672</c:v>
                </c:pt>
                <c:pt idx="5917">
                  <c:v>90.31677246099996</c:v>
                </c:pt>
                <c:pt idx="5918">
                  <c:v>90.33203124999996</c:v>
                </c:pt>
                <c:pt idx="5919">
                  <c:v>90.347290039</c:v>
                </c:pt>
                <c:pt idx="5920">
                  <c:v>90.36254882799994</c:v>
                </c:pt>
                <c:pt idx="5921">
                  <c:v>90.37780761699995</c:v>
                </c:pt>
                <c:pt idx="5922">
                  <c:v>90.393066406</c:v>
                </c:pt>
                <c:pt idx="5923">
                  <c:v>90.408325195</c:v>
                </c:pt>
                <c:pt idx="5924">
                  <c:v>90.423583984</c:v>
                </c:pt>
                <c:pt idx="5925">
                  <c:v>90.43884277299993</c:v>
                </c:pt>
                <c:pt idx="5926">
                  <c:v>90.45410156299998</c:v>
                </c:pt>
                <c:pt idx="5927">
                  <c:v>90.46936035199998</c:v>
                </c:pt>
                <c:pt idx="5928">
                  <c:v>90.484619141</c:v>
                </c:pt>
                <c:pt idx="5929">
                  <c:v>90.49987792999998</c:v>
                </c:pt>
                <c:pt idx="5930">
                  <c:v>90.51513671899994</c:v>
                </c:pt>
                <c:pt idx="5931">
                  <c:v>90.53039550799996</c:v>
                </c:pt>
                <c:pt idx="5932">
                  <c:v>90.545654297</c:v>
                </c:pt>
                <c:pt idx="5933">
                  <c:v>90.560913086</c:v>
                </c:pt>
                <c:pt idx="5934">
                  <c:v>90.57617187499993</c:v>
                </c:pt>
                <c:pt idx="5935">
                  <c:v>90.591430664</c:v>
                </c:pt>
                <c:pt idx="5936">
                  <c:v>90.606689453</c:v>
                </c:pt>
                <c:pt idx="5937">
                  <c:v>90.62194824199996</c:v>
                </c:pt>
                <c:pt idx="5938">
                  <c:v>90.637207031</c:v>
                </c:pt>
                <c:pt idx="5939">
                  <c:v>90.65246581999993</c:v>
                </c:pt>
                <c:pt idx="5940">
                  <c:v>90.667724609</c:v>
                </c:pt>
                <c:pt idx="5941">
                  <c:v>90.68298339799993</c:v>
                </c:pt>
                <c:pt idx="5942">
                  <c:v>90.69824218799994</c:v>
                </c:pt>
                <c:pt idx="5943">
                  <c:v>90.71350097699998</c:v>
                </c:pt>
                <c:pt idx="5944">
                  <c:v>90.72875976599998</c:v>
                </c:pt>
                <c:pt idx="5945">
                  <c:v>90.74401855499998</c:v>
                </c:pt>
                <c:pt idx="5946">
                  <c:v>90.75927734399994</c:v>
                </c:pt>
                <c:pt idx="5947">
                  <c:v>90.77453613299991</c:v>
                </c:pt>
                <c:pt idx="5948">
                  <c:v>90.789794922</c:v>
                </c:pt>
                <c:pt idx="5949">
                  <c:v>90.80505371099996</c:v>
                </c:pt>
                <c:pt idx="5950">
                  <c:v>90.82031249999996</c:v>
                </c:pt>
                <c:pt idx="5951">
                  <c:v>90.835571289</c:v>
                </c:pt>
                <c:pt idx="5952">
                  <c:v>90.85083007799994</c:v>
                </c:pt>
                <c:pt idx="5953">
                  <c:v>90.86608886699995</c:v>
                </c:pt>
                <c:pt idx="5954">
                  <c:v>90.88134765599996</c:v>
                </c:pt>
                <c:pt idx="5955">
                  <c:v>90.896606445</c:v>
                </c:pt>
                <c:pt idx="5956">
                  <c:v>90.911865234</c:v>
                </c:pt>
                <c:pt idx="5957">
                  <c:v>90.927124023</c:v>
                </c:pt>
                <c:pt idx="5958">
                  <c:v>90.94238281299988</c:v>
                </c:pt>
                <c:pt idx="5959">
                  <c:v>90.957641602</c:v>
                </c:pt>
                <c:pt idx="5960">
                  <c:v>90.97290039099994</c:v>
                </c:pt>
                <c:pt idx="5961">
                  <c:v>90.98815917999998</c:v>
                </c:pt>
                <c:pt idx="5962">
                  <c:v>91.00341796899998</c:v>
                </c:pt>
                <c:pt idx="5963">
                  <c:v>91.01867675799996</c:v>
                </c:pt>
                <c:pt idx="5964">
                  <c:v>91.03393554699996</c:v>
                </c:pt>
                <c:pt idx="5965">
                  <c:v>91.049194336</c:v>
                </c:pt>
                <c:pt idx="5966">
                  <c:v>91.064453125</c:v>
                </c:pt>
                <c:pt idx="5967">
                  <c:v>91.07971191399994</c:v>
                </c:pt>
                <c:pt idx="5968">
                  <c:v>91.094970703</c:v>
                </c:pt>
                <c:pt idx="5969">
                  <c:v>91.110229492</c:v>
                </c:pt>
                <c:pt idx="5970">
                  <c:v>91.12548828099993</c:v>
                </c:pt>
                <c:pt idx="5971">
                  <c:v>91.14074706999996</c:v>
                </c:pt>
                <c:pt idx="5972">
                  <c:v>91.15600585899993</c:v>
                </c:pt>
                <c:pt idx="5973">
                  <c:v>91.171264648</c:v>
                </c:pt>
                <c:pt idx="5974">
                  <c:v>91.18652343799998</c:v>
                </c:pt>
                <c:pt idx="5975">
                  <c:v>91.20178222699994</c:v>
                </c:pt>
                <c:pt idx="5976">
                  <c:v>91.21704101599998</c:v>
                </c:pt>
                <c:pt idx="5977">
                  <c:v>91.23229980499998</c:v>
                </c:pt>
                <c:pt idx="5978">
                  <c:v>91.24755859399998</c:v>
                </c:pt>
                <c:pt idx="5979">
                  <c:v>91.26281738299996</c:v>
                </c:pt>
                <c:pt idx="5980">
                  <c:v>91.27807617199991</c:v>
                </c:pt>
                <c:pt idx="5981">
                  <c:v>91.293334961</c:v>
                </c:pt>
                <c:pt idx="5982">
                  <c:v>91.30859375</c:v>
                </c:pt>
                <c:pt idx="5983">
                  <c:v>91.32385253899994</c:v>
                </c:pt>
                <c:pt idx="5984">
                  <c:v>91.339111328</c:v>
                </c:pt>
                <c:pt idx="5985">
                  <c:v>91.35437011699989</c:v>
                </c:pt>
                <c:pt idx="5986">
                  <c:v>91.369628906</c:v>
                </c:pt>
                <c:pt idx="5987">
                  <c:v>91.384887695</c:v>
                </c:pt>
                <c:pt idx="5988">
                  <c:v>91.400146484</c:v>
                </c:pt>
                <c:pt idx="5989">
                  <c:v>91.415405273</c:v>
                </c:pt>
                <c:pt idx="5990">
                  <c:v>91.430664063</c:v>
                </c:pt>
                <c:pt idx="5991">
                  <c:v>91.44592285199998</c:v>
                </c:pt>
                <c:pt idx="5992">
                  <c:v>91.461181641</c:v>
                </c:pt>
                <c:pt idx="5993">
                  <c:v>91.47644042999998</c:v>
                </c:pt>
                <c:pt idx="5994">
                  <c:v>91.491699219</c:v>
                </c:pt>
                <c:pt idx="5995">
                  <c:v>91.50695800799996</c:v>
                </c:pt>
                <c:pt idx="5996">
                  <c:v>91.52221679699996</c:v>
                </c:pt>
                <c:pt idx="5997">
                  <c:v>91.537475586</c:v>
                </c:pt>
                <c:pt idx="5998">
                  <c:v>91.55273437499993</c:v>
                </c:pt>
                <c:pt idx="5999">
                  <c:v>91.567993164</c:v>
                </c:pt>
                <c:pt idx="6000">
                  <c:v>91.583251953</c:v>
                </c:pt>
                <c:pt idx="6001">
                  <c:v>91.598510742</c:v>
                </c:pt>
                <c:pt idx="6002">
                  <c:v>91.613769531</c:v>
                </c:pt>
                <c:pt idx="6003">
                  <c:v>91.62902831999993</c:v>
                </c:pt>
                <c:pt idx="6004">
                  <c:v>91.644287109</c:v>
                </c:pt>
                <c:pt idx="6005">
                  <c:v>91.65954589799993</c:v>
                </c:pt>
                <c:pt idx="6006">
                  <c:v>91.67480468799998</c:v>
                </c:pt>
                <c:pt idx="6007">
                  <c:v>91.69006347699998</c:v>
                </c:pt>
                <c:pt idx="6008">
                  <c:v>91.70532226599998</c:v>
                </c:pt>
                <c:pt idx="6009">
                  <c:v>91.72058105499994</c:v>
                </c:pt>
                <c:pt idx="6010">
                  <c:v>91.73583984399994</c:v>
                </c:pt>
                <c:pt idx="6011">
                  <c:v>91.75109863299996</c:v>
                </c:pt>
                <c:pt idx="6012">
                  <c:v>91.766357422</c:v>
                </c:pt>
                <c:pt idx="6013">
                  <c:v>91.781616211</c:v>
                </c:pt>
                <c:pt idx="6014">
                  <c:v>91.796875</c:v>
                </c:pt>
                <c:pt idx="6015">
                  <c:v>91.812133789</c:v>
                </c:pt>
                <c:pt idx="6016">
                  <c:v>91.82739257799994</c:v>
                </c:pt>
                <c:pt idx="6017">
                  <c:v>91.842651367</c:v>
                </c:pt>
                <c:pt idx="6018">
                  <c:v>91.85791015599996</c:v>
                </c:pt>
                <c:pt idx="6019">
                  <c:v>91.873168945</c:v>
                </c:pt>
                <c:pt idx="6020">
                  <c:v>91.88842773399993</c:v>
                </c:pt>
                <c:pt idx="6021">
                  <c:v>91.903686523</c:v>
                </c:pt>
                <c:pt idx="6022">
                  <c:v>91.91894531299994</c:v>
                </c:pt>
                <c:pt idx="6023">
                  <c:v>91.934204102</c:v>
                </c:pt>
                <c:pt idx="6024">
                  <c:v>91.94946289099998</c:v>
                </c:pt>
                <c:pt idx="6025">
                  <c:v>91.96472168</c:v>
                </c:pt>
                <c:pt idx="6026">
                  <c:v>91.97998046899998</c:v>
                </c:pt>
                <c:pt idx="6027">
                  <c:v>91.995239258</c:v>
                </c:pt>
                <c:pt idx="6028">
                  <c:v>92.01049804699996</c:v>
                </c:pt>
                <c:pt idx="6029">
                  <c:v>92.02575683599991</c:v>
                </c:pt>
                <c:pt idx="6030">
                  <c:v>92.041015625</c:v>
                </c:pt>
                <c:pt idx="6031">
                  <c:v>92.056274414</c:v>
                </c:pt>
                <c:pt idx="6032">
                  <c:v>92.071533203</c:v>
                </c:pt>
                <c:pt idx="6033">
                  <c:v>92.08679199199996</c:v>
                </c:pt>
                <c:pt idx="6034">
                  <c:v>92.102050781</c:v>
                </c:pt>
                <c:pt idx="6035">
                  <c:v>92.11730957</c:v>
                </c:pt>
                <c:pt idx="6036">
                  <c:v>92.13256835899993</c:v>
                </c:pt>
                <c:pt idx="6037">
                  <c:v>92.147827148</c:v>
                </c:pt>
                <c:pt idx="6038">
                  <c:v>92.16308593799994</c:v>
                </c:pt>
                <c:pt idx="6039">
                  <c:v>92.17834472699988</c:v>
                </c:pt>
                <c:pt idx="6040">
                  <c:v>92.19360351599998</c:v>
                </c:pt>
                <c:pt idx="6041">
                  <c:v>92.20886230499994</c:v>
                </c:pt>
                <c:pt idx="6042">
                  <c:v>92.22412109399998</c:v>
                </c:pt>
                <c:pt idx="6043">
                  <c:v>92.23937988299996</c:v>
                </c:pt>
                <c:pt idx="6044">
                  <c:v>92.254638672</c:v>
                </c:pt>
                <c:pt idx="6045">
                  <c:v>92.269897461</c:v>
                </c:pt>
                <c:pt idx="6046">
                  <c:v>92.28515625</c:v>
                </c:pt>
                <c:pt idx="6047">
                  <c:v>92.300415039</c:v>
                </c:pt>
                <c:pt idx="6048">
                  <c:v>92.315673828</c:v>
                </c:pt>
                <c:pt idx="6049">
                  <c:v>92.33093261699995</c:v>
                </c:pt>
                <c:pt idx="6050">
                  <c:v>92.346191406</c:v>
                </c:pt>
                <c:pt idx="6051">
                  <c:v>92.361450195</c:v>
                </c:pt>
                <c:pt idx="6052">
                  <c:v>92.37670898399993</c:v>
                </c:pt>
                <c:pt idx="6053">
                  <c:v>92.391967773</c:v>
                </c:pt>
                <c:pt idx="6054">
                  <c:v>92.407226563</c:v>
                </c:pt>
                <c:pt idx="6055">
                  <c:v>92.42248535199994</c:v>
                </c:pt>
                <c:pt idx="6056">
                  <c:v>92.43774414099998</c:v>
                </c:pt>
                <c:pt idx="6057">
                  <c:v>92.45300292999998</c:v>
                </c:pt>
                <c:pt idx="6058">
                  <c:v>92.46826171899998</c:v>
                </c:pt>
                <c:pt idx="6059">
                  <c:v>92.483520508</c:v>
                </c:pt>
                <c:pt idx="6060">
                  <c:v>92.49877929699996</c:v>
                </c:pt>
                <c:pt idx="6061">
                  <c:v>92.514038086</c:v>
                </c:pt>
                <c:pt idx="6062">
                  <c:v>92.529296875</c:v>
                </c:pt>
                <c:pt idx="6063">
                  <c:v>92.544555664</c:v>
                </c:pt>
                <c:pt idx="6064">
                  <c:v>92.559814453</c:v>
                </c:pt>
                <c:pt idx="6065">
                  <c:v>92.57507324199996</c:v>
                </c:pt>
                <c:pt idx="6066">
                  <c:v>92.59033203099993</c:v>
                </c:pt>
                <c:pt idx="6067">
                  <c:v>92.60559081999993</c:v>
                </c:pt>
                <c:pt idx="6068">
                  <c:v>92.620849609</c:v>
                </c:pt>
                <c:pt idx="6069">
                  <c:v>92.63610839799993</c:v>
                </c:pt>
                <c:pt idx="6070">
                  <c:v>92.65136718799994</c:v>
                </c:pt>
                <c:pt idx="6071">
                  <c:v>92.66662597699998</c:v>
                </c:pt>
                <c:pt idx="6072">
                  <c:v>92.68188476599998</c:v>
                </c:pt>
                <c:pt idx="6073">
                  <c:v>92.69714355499998</c:v>
                </c:pt>
                <c:pt idx="6074">
                  <c:v>92.71240234399994</c:v>
                </c:pt>
                <c:pt idx="6075">
                  <c:v>92.72766113299996</c:v>
                </c:pt>
                <c:pt idx="6076">
                  <c:v>92.742919922</c:v>
                </c:pt>
                <c:pt idx="6077">
                  <c:v>92.75817871099991</c:v>
                </c:pt>
                <c:pt idx="6078">
                  <c:v>92.77343749999996</c:v>
                </c:pt>
                <c:pt idx="6079">
                  <c:v>92.788696289</c:v>
                </c:pt>
                <c:pt idx="6080">
                  <c:v>92.803955078</c:v>
                </c:pt>
                <c:pt idx="6081">
                  <c:v>92.819213867</c:v>
                </c:pt>
                <c:pt idx="6082">
                  <c:v>92.83447265599996</c:v>
                </c:pt>
                <c:pt idx="6083">
                  <c:v>92.849731445</c:v>
                </c:pt>
                <c:pt idx="6084">
                  <c:v>92.864990234</c:v>
                </c:pt>
                <c:pt idx="6085">
                  <c:v>92.880249023</c:v>
                </c:pt>
                <c:pt idx="6086">
                  <c:v>92.89550781299988</c:v>
                </c:pt>
                <c:pt idx="6087">
                  <c:v>92.910766602</c:v>
                </c:pt>
                <c:pt idx="6088">
                  <c:v>92.92602539099998</c:v>
                </c:pt>
                <c:pt idx="6089">
                  <c:v>92.94128418</c:v>
                </c:pt>
                <c:pt idx="6090">
                  <c:v>92.95654296899998</c:v>
                </c:pt>
                <c:pt idx="6091">
                  <c:v>92.97180175799996</c:v>
                </c:pt>
                <c:pt idx="6092">
                  <c:v>92.987060547</c:v>
                </c:pt>
                <c:pt idx="6093">
                  <c:v>93.00231933599996</c:v>
                </c:pt>
                <c:pt idx="6094">
                  <c:v>93.017578125</c:v>
                </c:pt>
                <c:pt idx="6095">
                  <c:v>93.03283691399994</c:v>
                </c:pt>
                <c:pt idx="6096">
                  <c:v>93.048095703</c:v>
                </c:pt>
                <c:pt idx="6097">
                  <c:v>93.063354492</c:v>
                </c:pt>
                <c:pt idx="6098">
                  <c:v>93.078613281</c:v>
                </c:pt>
                <c:pt idx="6099">
                  <c:v>93.09387206999996</c:v>
                </c:pt>
                <c:pt idx="6100">
                  <c:v>93.10913085899993</c:v>
                </c:pt>
                <c:pt idx="6101">
                  <c:v>93.124389648</c:v>
                </c:pt>
                <c:pt idx="6102">
                  <c:v>93.13964843799994</c:v>
                </c:pt>
                <c:pt idx="6103">
                  <c:v>93.15490722699994</c:v>
                </c:pt>
                <c:pt idx="6104">
                  <c:v>93.17016601599994</c:v>
                </c:pt>
                <c:pt idx="6105">
                  <c:v>93.18542480499994</c:v>
                </c:pt>
                <c:pt idx="6106">
                  <c:v>93.20068359399998</c:v>
                </c:pt>
                <c:pt idx="6107">
                  <c:v>93.21594238299996</c:v>
                </c:pt>
                <c:pt idx="6108">
                  <c:v>93.231201172</c:v>
                </c:pt>
                <c:pt idx="6109">
                  <c:v>93.246459961</c:v>
                </c:pt>
                <c:pt idx="6110">
                  <c:v>93.26171875</c:v>
                </c:pt>
                <c:pt idx="6111">
                  <c:v>93.27697753899994</c:v>
                </c:pt>
                <c:pt idx="6112">
                  <c:v>93.292236328</c:v>
                </c:pt>
                <c:pt idx="6113">
                  <c:v>93.30749511699995</c:v>
                </c:pt>
                <c:pt idx="6114">
                  <c:v>93.32275390599996</c:v>
                </c:pt>
                <c:pt idx="6115">
                  <c:v>93.338012695</c:v>
                </c:pt>
                <c:pt idx="6116">
                  <c:v>93.353271484</c:v>
                </c:pt>
                <c:pt idx="6117">
                  <c:v>93.36853027299993</c:v>
                </c:pt>
                <c:pt idx="6118">
                  <c:v>93.38378906299994</c:v>
                </c:pt>
                <c:pt idx="6119">
                  <c:v>93.39904785199994</c:v>
                </c:pt>
                <c:pt idx="6120">
                  <c:v>93.414306641</c:v>
                </c:pt>
                <c:pt idx="6121">
                  <c:v>93.42956543</c:v>
                </c:pt>
                <c:pt idx="6122">
                  <c:v>93.444824219</c:v>
                </c:pt>
                <c:pt idx="6123">
                  <c:v>93.460083008</c:v>
                </c:pt>
                <c:pt idx="6124">
                  <c:v>93.47534179699991</c:v>
                </c:pt>
                <c:pt idx="6125">
                  <c:v>93.490600586</c:v>
                </c:pt>
                <c:pt idx="6126">
                  <c:v>93.505859375</c:v>
                </c:pt>
                <c:pt idx="6127">
                  <c:v>93.521118164</c:v>
                </c:pt>
                <c:pt idx="6128">
                  <c:v>93.53637695299994</c:v>
                </c:pt>
                <c:pt idx="6129">
                  <c:v>93.551635742</c:v>
                </c:pt>
                <c:pt idx="6130">
                  <c:v>93.566894531</c:v>
                </c:pt>
                <c:pt idx="6131">
                  <c:v>93.58215332</c:v>
                </c:pt>
                <c:pt idx="6132">
                  <c:v>93.597412109</c:v>
                </c:pt>
                <c:pt idx="6133">
                  <c:v>93.61267089799993</c:v>
                </c:pt>
                <c:pt idx="6134">
                  <c:v>93.627929688</c:v>
                </c:pt>
                <c:pt idx="6135">
                  <c:v>93.64318847699994</c:v>
                </c:pt>
                <c:pt idx="6136">
                  <c:v>93.65844726599994</c:v>
                </c:pt>
                <c:pt idx="6137">
                  <c:v>93.67370605499988</c:v>
                </c:pt>
                <c:pt idx="6138">
                  <c:v>93.68896484399994</c:v>
                </c:pt>
                <c:pt idx="6139">
                  <c:v>93.704223633</c:v>
                </c:pt>
                <c:pt idx="6140">
                  <c:v>93.719482422</c:v>
                </c:pt>
                <c:pt idx="6141">
                  <c:v>93.73474121099996</c:v>
                </c:pt>
                <c:pt idx="6142">
                  <c:v>93.75</c:v>
                </c:pt>
                <c:pt idx="6143">
                  <c:v>93.765258789</c:v>
                </c:pt>
                <c:pt idx="6144">
                  <c:v>93.780517578</c:v>
                </c:pt>
                <c:pt idx="6145">
                  <c:v>93.79577636699995</c:v>
                </c:pt>
                <c:pt idx="6146">
                  <c:v>93.81103515599996</c:v>
                </c:pt>
                <c:pt idx="6147">
                  <c:v>93.826293945</c:v>
                </c:pt>
                <c:pt idx="6148">
                  <c:v>93.841552734</c:v>
                </c:pt>
                <c:pt idx="6149">
                  <c:v>93.85681152299993</c:v>
                </c:pt>
                <c:pt idx="6150">
                  <c:v>93.87207031299984</c:v>
                </c:pt>
                <c:pt idx="6151">
                  <c:v>93.88732910199998</c:v>
                </c:pt>
                <c:pt idx="6152">
                  <c:v>93.90258789099994</c:v>
                </c:pt>
                <c:pt idx="6153">
                  <c:v>93.91784668</c:v>
                </c:pt>
                <c:pt idx="6154">
                  <c:v>93.933105469</c:v>
                </c:pt>
                <c:pt idx="6155">
                  <c:v>93.948364258</c:v>
                </c:pt>
                <c:pt idx="6156">
                  <c:v>93.963623047</c:v>
                </c:pt>
                <c:pt idx="6157">
                  <c:v>93.97888183599991</c:v>
                </c:pt>
                <c:pt idx="6158">
                  <c:v>93.994140625</c:v>
                </c:pt>
                <c:pt idx="6159">
                  <c:v>94.009399414</c:v>
                </c:pt>
                <c:pt idx="6160">
                  <c:v>94.024658203</c:v>
                </c:pt>
                <c:pt idx="6161">
                  <c:v>94.039916992</c:v>
                </c:pt>
                <c:pt idx="6162">
                  <c:v>94.055175781</c:v>
                </c:pt>
                <c:pt idx="6163">
                  <c:v>94.07043456999996</c:v>
                </c:pt>
                <c:pt idx="6164">
                  <c:v>94.085693359</c:v>
                </c:pt>
                <c:pt idx="6165">
                  <c:v>94.10095214799993</c:v>
                </c:pt>
                <c:pt idx="6166">
                  <c:v>94.11621093799998</c:v>
                </c:pt>
                <c:pt idx="6167">
                  <c:v>94.13146972699998</c:v>
                </c:pt>
                <c:pt idx="6168">
                  <c:v>94.14672851599994</c:v>
                </c:pt>
                <c:pt idx="6169">
                  <c:v>94.16198730499994</c:v>
                </c:pt>
                <c:pt idx="6170">
                  <c:v>94.17724609399994</c:v>
                </c:pt>
                <c:pt idx="6171">
                  <c:v>94.19250488299996</c:v>
                </c:pt>
                <c:pt idx="6172">
                  <c:v>94.207763672</c:v>
                </c:pt>
                <c:pt idx="6173">
                  <c:v>94.223022461</c:v>
                </c:pt>
                <c:pt idx="6174">
                  <c:v>94.23828125</c:v>
                </c:pt>
                <c:pt idx="6175">
                  <c:v>94.253540039</c:v>
                </c:pt>
                <c:pt idx="6176">
                  <c:v>94.26879882799994</c:v>
                </c:pt>
                <c:pt idx="6177">
                  <c:v>94.284057617</c:v>
                </c:pt>
                <c:pt idx="6178">
                  <c:v>94.299316406</c:v>
                </c:pt>
                <c:pt idx="6179">
                  <c:v>94.314575195</c:v>
                </c:pt>
                <c:pt idx="6180">
                  <c:v>94.329833984</c:v>
                </c:pt>
                <c:pt idx="6181">
                  <c:v>94.34509277299993</c:v>
                </c:pt>
                <c:pt idx="6182">
                  <c:v>94.36035156299994</c:v>
                </c:pt>
                <c:pt idx="6183">
                  <c:v>94.37561035199994</c:v>
                </c:pt>
                <c:pt idx="6184">
                  <c:v>94.39086914099998</c:v>
                </c:pt>
                <c:pt idx="6185">
                  <c:v>94.40612793</c:v>
                </c:pt>
                <c:pt idx="6186">
                  <c:v>94.42138671899994</c:v>
                </c:pt>
                <c:pt idx="6187">
                  <c:v>94.436645508</c:v>
                </c:pt>
                <c:pt idx="6188">
                  <c:v>94.451904297</c:v>
                </c:pt>
                <c:pt idx="6189">
                  <c:v>94.467163086</c:v>
                </c:pt>
                <c:pt idx="6190">
                  <c:v>94.482421875</c:v>
                </c:pt>
                <c:pt idx="6191">
                  <c:v>94.497680664</c:v>
                </c:pt>
                <c:pt idx="6192">
                  <c:v>94.512939453</c:v>
                </c:pt>
                <c:pt idx="6193">
                  <c:v>94.52819824199996</c:v>
                </c:pt>
                <c:pt idx="6194">
                  <c:v>94.543457031</c:v>
                </c:pt>
                <c:pt idx="6195">
                  <c:v>94.55871581999993</c:v>
                </c:pt>
                <c:pt idx="6196">
                  <c:v>94.573974609</c:v>
                </c:pt>
                <c:pt idx="6197">
                  <c:v>94.589233398</c:v>
                </c:pt>
                <c:pt idx="6198">
                  <c:v>94.60449218799994</c:v>
                </c:pt>
                <c:pt idx="6199">
                  <c:v>94.61975097699994</c:v>
                </c:pt>
                <c:pt idx="6200">
                  <c:v>94.63500976599998</c:v>
                </c:pt>
                <c:pt idx="6201">
                  <c:v>94.65026855499994</c:v>
                </c:pt>
                <c:pt idx="6202">
                  <c:v>94.66552734399994</c:v>
                </c:pt>
                <c:pt idx="6203">
                  <c:v>94.68078613299987</c:v>
                </c:pt>
                <c:pt idx="6204">
                  <c:v>94.696044922</c:v>
                </c:pt>
                <c:pt idx="6205">
                  <c:v>94.711303711</c:v>
                </c:pt>
                <c:pt idx="6206">
                  <c:v>94.7265625</c:v>
                </c:pt>
                <c:pt idx="6207">
                  <c:v>94.741821289</c:v>
                </c:pt>
                <c:pt idx="6208">
                  <c:v>94.757080078</c:v>
                </c:pt>
                <c:pt idx="6209">
                  <c:v>94.77233886699989</c:v>
                </c:pt>
                <c:pt idx="6210">
                  <c:v>94.787597656</c:v>
                </c:pt>
                <c:pt idx="6211">
                  <c:v>94.802856445</c:v>
                </c:pt>
                <c:pt idx="6212">
                  <c:v>94.818115234</c:v>
                </c:pt>
                <c:pt idx="6213">
                  <c:v>94.83337402299993</c:v>
                </c:pt>
                <c:pt idx="6214">
                  <c:v>94.84863281299988</c:v>
                </c:pt>
                <c:pt idx="6215">
                  <c:v>94.86389160199998</c:v>
                </c:pt>
                <c:pt idx="6216">
                  <c:v>94.87915039099994</c:v>
                </c:pt>
                <c:pt idx="6217">
                  <c:v>94.89440917999998</c:v>
                </c:pt>
                <c:pt idx="6218">
                  <c:v>94.909667969</c:v>
                </c:pt>
                <c:pt idx="6219">
                  <c:v>94.924926758</c:v>
                </c:pt>
                <c:pt idx="6220">
                  <c:v>94.940185547</c:v>
                </c:pt>
                <c:pt idx="6221">
                  <c:v>94.95544433599996</c:v>
                </c:pt>
                <c:pt idx="6222">
                  <c:v>94.970703125</c:v>
                </c:pt>
                <c:pt idx="6223">
                  <c:v>94.985961914</c:v>
                </c:pt>
                <c:pt idx="6224">
                  <c:v>95.001220703</c:v>
                </c:pt>
                <c:pt idx="6225">
                  <c:v>95.016479492</c:v>
                </c:pt>
                <c:pt idx="6226">
                  <c:v>95.031738281</c:v>
                </c:pt>
                <c:pt idx="6227">
                  <c:v>95.04699707</c:v>
                </c:pt>
                <c:pt idx="6228">
                  <c:v>95.062255859</c:v>
                </c:pt>
                <c:pt idx="6229">
                  <c:v>95.077514648</c:v>
                </c:pt>
                <c:pt idx="6230">
                  <c:v>95.09277343799994</c:v>
                </c:pt>
                <c:pt idx="6231">
                  <c:v>95.10803222699988</c:v>
                </c:pt>
                <c:pt idx="6232">
                  <c:v>95.12329101599994</c:v>
                </c:pt>
                <c:pt idx="6233">
                  <c:v>95.13854980499994</c:v>
                </c:pt>
                <c:pt idx="6234">
                  <c:v>95.15380859399988</c:v>
                </c:pt>
                <c:pt idx="6235">
                  <c:v>95.16906738299996</c:v>
                </c:pt>
                <c:pt idx="6236">
                  <c:v>95.18432617199996</c:v>
                </c:pt>
                <c:pt idx="6237">
                  <c:v>95.199584961</c:v>
                </c:pt>
                <c:pt idx="6238">
                  <c:v>95.21484375</c:v>
                </c:pt>
                <c:pt idx="6239">
                  <c:v>95.230102539</c:v>
                </c:pt>
                <c:pt idx="6240">
                  <c:v>95.245361328</c:v>
                </c:pt>
                <c:pt idx="6241">
                  <c:v>95.260620117</c:v>
                </c:pt>
                <c:pt idx="6242">
                  <c:v>95.27587890599992</c:v>
                </c:pt>
                <c:pt idx="6243">
                  <c:v>95.291137695</c:v>
                </c:pt>
                <c:pt idx="6244">
                  <c:v>95.306396484</c:v>
                </c:pt>
                <c:pt idx="6245">
                  <c:v>95.321655273</c:v>
                </c:pt>
                <c:pt idx="6246">
                  <c:v>95.33691406299998</c:v>
                </c:pt>
                <c:pt idx="6247">
                  <c:v>95.35217285199988</c:v>
                </c:pt>
                <c:pt idx="6248">
                  <c:v>95.36743164099998</c:v>
                </c:pt>
                <c:pt idx="6249">
                  <c:v>95.38269042999998</c:v>
                </c:pt>
                <c:pt idx="6250">
                  <c:v>95.39794921899998</c:v>
                </c:pt>
                <c:pt idx="6251">
                  <c:v>95.413208008</c:v>
                </c:pt>
                <c:pt idx="6252">
                  <c:v>95.42846679699996</c:v>
                </c:pt>
                <c:pt idx="6253">
                  <c:v>95.443725586</c:v>
                </c:pt>
                <c:pt idx="6254">
                  <c:v>95.458984375</c:v>
                </c:pt>
                <c:pt idx="6255">
                  <c:v>95.474243164</c:v>
                </c:pt>
                <c:pt idx="6256">
                  <c:v>95.489501953</c:v>
                </c:pt>
                <c:pt idx="6257">
                  <c:v>95.504760742</c:v>
                </c:pt>
                <c:pt idx="6258">
                  <c:v>95.520019531</c:v>
                </c:pt>
                <c:pt idx="6259">
                  <c:v>95.53527831999993</c:v>
                </c:pt>
                <c:pt idx="6260">
                  <c:v>95.55053710899993</c:v>
                </c:pt>
                <c:pt idx="6261">
                  <c:v>95.56579589799993</c:v>
                </c:pt>
                <c:pt idx="6262">
                  <c:v>95.581054688</c:v>
                </c:pt>
                <c:pt idx="6263">
                  <c:v>95.59631347699998</c:v>
                </c:pt>
                <c:pt idx="6264">
                  <c:v>95.61157226599998</c:v>
                </c:pt>
                <c:pt idx="6265">
                  <c:v>95.62683105499988</c:v>
                </c:pt>
                <c:pt idx="6266">
                  <c:v>95.64208984399994</c:v>
                </c:pt>
                <c:pt idx="6267">
                  <c:v>95.65734863299991</c:v>
                </c:pt>
                <c:pt idx="6268">
                  <c:v>95.67260742199996</c:v>
                </c:pt>
                <c:pt idx="6269">
                  <c:v>95.68786621099996</c:v>
                </c:pt>
                <c:pt idx="6270">
                  <c:v>95.703125</c:v>
                </c:pt>
                <c:pt idx="6271">
                  <c:v>95.718383789</c:v>
                </c:pt>
                <c:pt idx="6272">
                  <c:v>95.733642578</c:v>
                </c:pt>
                <c:pt idx="6273">
                  <c:v>95.748901367</c:v>
                </c:pt>
                <c:pt idx="6274">
                  <c:v>95.764160156</c:v>
                </c:pt>
                <c:pt idx="6275">
                  <c:v>95.779418945</c:v>
                </c:pt>
                <c:pt idx="6276">
                  <c:v>95.794677734</c:v>
                </c:pt>
                <c:pt idx="6277">
                  <c:v>95.80993652299993</c:v>
                </c:pt>
                <c:pt idx="6278">
                  <c:v>95.82519531299988</c:v>
                </c:pt>
                <c:pt idx="6279">
                  <c:v>95.84045410199998</c:v>
                </c:pt>
                <c:pt idx="6280">
                  <c:v>95.85571289099988</c:v>
                </c:pt>
                <c:pt idx="6281">
                  <c:v>95.87097167999994</c:v>
                </c:pt>
                <c:pt idx="6282">
                  <c:v>95.88623046899998</c:v>
                </c:pt>
                <c:pt idx="6283">
                  <c:v>95.901489258</c:v>
                </c:pt>
                <c:pt idx="6284">
                  <c:v>95.91674804699996</c:v>
                </c:pt>
                <c:pt idx="6285">
                  <c:v>95.93200683599996</c:v>
                </c:pt>
                <c:pt idx="6286">
                  <c:v>95.947265625</c:v>
                </c:pt>
                <c:pt idx="6287">
                  <c:v>95.962524414</c:v>
                </c:pt>
                <c:pt idx="6288">
                  <c:v>95.977783203</c:v>
                </c:pt>
                <c:pt idx="6289">
                  <c:v>95.993041992</c:v>
                </c:pt>
                <c:pt idx="6290">
                  <c:v>96.008300781</c:v>
                </c:pt>
                <c:pt idx="6291">
                  <c:v>96.02355957</c:v>
                </c:pt>
                <c:pt idx="6292">
                  <c:v>96.03881835899993</c:v>
                </c:pt>
                <c:pt idx="6293">
                  <c:v>96.05407714799993</c:v>
                </c:pt>
                <c:pt idx="6294">
                  <c:v>96.06933593799994</c:v>
                </c:pt>
                <c:pt idx="6295">
                  <c:v>96.08459472699998</c:v>
                </c:pt>
                <c:pt idx="6296">
                  <c:v>96.09985351599998</c:v>
                </c:pt>
                <c:pt idx="6297">
                  <c:v>96.11511230499994</c:v>
                </c:pt>
                <c:pt idx="6298">
                  <c:v>96.13037109399988</c:v>
                </c:pt>
                <c:pt idx="6299">
                  <c:v>96.145629883</c:v>
                </c:pt>
                <c:pt idx="6300">
                  <c:v>96.16088867199996</c:v>
                </c:pt>
                <c:pt idx="6301">
                  <c:v>96.17614746099996</c:v>
                </c:pt>
                <c:pt idx="6302">
                  <c:v>96.19140625</c:v>
                </c:pt>
                <c:pt idx="6303">
                  <c:v>96.206665039</c:v>
                </c:pt>
                <c:pt idx="6304">
                  <c:v>96.221923828</c:v>
                </c:pt>
                <c:pt idx="6305">
                  <c:v>96.237182617</c:v>
                </c:pt>
                <c:pt idx="6306">
                  <c:v>96.25244140599996</c:v>
                </c:pt>
                <c:pt idx="6307">
                  <c:v>96.267700195</c:v>
                </c:pt>
                <c:pt idx="6308">
                  <c:v>96.282958984</c:v>
                </c:pt>
                <c:pt idx="6309">
                  <c:v>96.298217773</c:v>
                </c:pt>
                <c:pt idx="6310">
                  <c:v>96.31347656299994</c:v>
                </c:pt>
                <c:pt idx="6311">
                  <c:v>96.32873535199988</c:v>
                </c:pt>
                <c:pt idx="6312">
                  <c:v>96.34399414099998</c:v>
                </c:pt>
                <c:pt idx="6313">
                  <c:v>96.35925292999998</c:v>
                </c:pt>
                <c:pt idx="6314">
                  <c:v>96.37451171899994</c:v>
                </c:pt>
                <c:pt idx="6315">
                  <c:v>96.38977050799991</c:v>
                </c:pt>
                <c:pt idx="6316">
                  <c:v>96.405029297</c:v>
                </c:pt>
                <c:pt idx="6317">
                  <c:v>96.420288086</c:v>
                </c:pt>
                <c:pt idx="6318">
                  <c:v>96.435546875</c:v>
                </c:pt>
                <c:pt idx="6319">
                  <c:v>96.450805664</c:v>
                </c:pt>
                <c:pt idx="6320">
                  <c:v>96.466064453</c:v>
                </c:pt>
                <c:pt idx="6321">
                  <c:v>96.481323242</c:v>
                </c:pt>
                <c:pt idx="6322">
                  <c:v>96.496582031</c:v>
                </c:pt>
                <c:pt idx="6323">
                  <c:v>96.51184082</c:v>
                </c:pt>
                <c:pt idx="6324">
                  <c:v>96.527099609</c:v>
                </c:pt>
                <c:pt idx="6325">
                  <c:v>96.54235839799993</c:v>
                </c:pt>
                <c:pt idx="6326">
                  <c:v>96.55761718799998</c:v>
                </c:pt>
                <c:pt idx="6327">
                  <c:v>96.57287597699988</c:v>
                </c:pt>
                <c:pt idx="6328">
                  <c:v>96.58813476599998</c:v>
                </c:pt>
                <c:pt idx="6329">
                  <c:v>96.60339355499994</c:v>
                </c:pt>
                <c:pt idx="6330">
                  <c:v>96.61865234399994</c:v>
                </c:pt>
                <c:pt idx="6331">
                  <c:v>96.63391113299991</c:v>
                </c:pt>
                <c:pt idx="6332">
                  <c:v>96.649169922</c:v>
                </c:pt>
                <c:pt idx="6333">
                  <c:v>96.66442871099996</c:v>
                </c:pt>
                <c:pt idx="6334">
                  <c:v>96.67968749999996</c:v>
                </c:pt>
                <c:pt idx="6335">
                  <c:v>96.694946289</c:v>
                </c:pt>
                <c:pt idx="6336">
                  <c:v>96.710205078</c:v>
                </c:pt>
                <c:pt idx="6337">
                  <c:v>96.725463867</c:v>
                </c:pt>
                <c:pt idx="6338">
                  <c:v>96.740722656</c:v>
                </c:pt>
                <c:pt idx="6339">
                  <c:v>96.755981445</c:v>
                </c:pt>
                <c:pt idx="6340">
                  <c:v>96.771240234</c:v>
                </c:pt>
                <c:pt idx="6341">
                  <c:v>96.786499023</c:v>
                </c:pt>
                <c:pt idx="6342">
                  <c:v>96.80175781299988</c:v>
                </c:pt>
                <c:pt idx="6343">
                  <c:v>96.817016602</c:v>
                </c:pt>
                <c:pt idx="6344">
                  <c:v>96.83227539099994</c:v>
                </c:pt>
                <c:pt idx="6345">
                  <c:v>96.84753417999998</c:v>
                </c:pt>
                <c:pt idx="6346">
                  <c:v>96.86279296899994</c:v>
                </c:pt>
                <c:pt idx="6347">
                  <c:v>96.87805175799991</c:v>
                </c:pt>
                <c:pt idx="6348">
                  <c:v>96.89331054699996</c:v>
                </c:pt>
                <c:pt idx="6349">
                  <c:v>96.908569336</c:v>
                </c:pt>
                <c:pt idx="6350">
                  <c:v>96.923828125</c:v>
                </c:pt>
                <c:pt idx="6351">
                  <c:v>96.939086914</c:v>
                </c:pt>
                <c:pt idx="6352">
                  <c:v>96.954345703</c:v>
                </c:pt>
                <c:pt idx="6353">
                  <c:v>96.969604492</c:v>
                </c:pt>
                <c:pt idx="6354">
                  <c:v>96.984863281</c:v>
                </c:pt>
                <c:pt idx="6355">
                  <c:v>97.00012207</c:v>
                </c:pt>
                <c:pt idx="6356">
                  <c:v>97.01538085899993</c:v>
                </c:pt>
                <c:pt idx="6357">
                  <c:v>97.030639648</c:v>
                </c:pt>
                <c:pt idx="6358">
                  <c:v>97.04589843799994</c:v>
                </c:pt>
                <c:pt idx="6359">
                  <c:v>97.06115722699998</c:v>
                </c:pt>
                <c:pt idx="6360">
                  <c:v>97.07641601599994</c:v>
                </c:pt>
                <c:pt idx="6361">
                  <c:v>97.09167480499998</c:v>
                </c:pt>
                <c:pt idx="6362">
                  <c:v>97.10693359399994</c:v>
                </c:pt>
                <c:pt idx="6363">
                  <c:v>97.12219238299991</c:v>
                </c:pt>
                <c:pt idx="6364">
                  <c:v>97.13745117199996</c:v>
                </c:pt>
                <c:pt idx="6365">
                  <c:v>97.15270996099996</c:v>
                </c:pt>
                <c:pt idx="6366">
                  <c:v>97.16796875</c:v>
                </c:pt>
                <c:pt idx="6367">
                  <c:v>97.183227539</c:v>
                </c:pt>
                <c:pt idx="6368">
                  <c:v>97.19848632799994</c:v>
                </c:pt>
                <c:pt idx="6369">
                  <c:v>97.21374511699995</c:v>
                </c:pt>
                <c:pt idx="6370">
                  <c:v>97.229003906</c:v>
                </c:pt>
                <c:pt idx="6371">
                  <c:v>97.244262695</c:v>
                </c:pt>
                <c:pt idx="6372">
                  <c:v>97.259521484</c:v>
                </c:pt>
                <c:pt idx="6373">
                  <c:v>97.27478027299993</c:v>
                </c:pt>
                <c:pt idx="6374">
                  <c:v>97.29003906299998</c:v>
                </c:pt>
                <c:pt idx="6375">
                  <c:v>97.30529785199994</c:v>
                </c:pt>
                <c:pt idx="6376">
                  <c:v>97.32055664099998</c:v>
                </c:pt>
                <c:pt idx="6377">
                  <c:v>97.33581542999998</c:v>
                </c:pt>
                <c:pt idx="6378">
                  <c:v>97.35107421899994</c:v>
                </c:pt>
                <c:pt idx="6379">
                  <c:v>97.36633300799996</c:v>
                </c:pt>
                <c:pt idx="6380">
                  <c:v>97.38159179699996</c:v>
                </c:pt>
                <c:pt idx="6381">
                  <c:v>97.396850586</c:v>
                </c:pt>
                <c:pt idx="6382">
                  <c:v>97.412109375</c:v>
                </c:pt>
                <c:pt idx="6383">
                  <c:v>97.427368164</c:v>
                </c:pt>
                <c:pt idx="6384">
                  <c:v>97.442626953</c:v>
                </c:pt>
                <c:pt idx="6385">
                  <c:v>97.457885742</c:v>
                </c:pt>
                <c:pt idx="6386">
                  <c:v>97.473144531</c:v>
                </c:pt>
                <c:pt idx="6387">
                  <c:v>97.48840332</c:v>
                </c:pt>
                <c:pt idx="6388">
                  <c:v>97.503662109</c:v>
                </c:pt>
                <c:pt idx="6389">
                  <c:v>97.518920898</c:v>
                </c:pt>
                <c:pt idx="6390">
                  <c:v>97.534179688</c:v>
                </c:pt>
                <c:pt idx="6391">
                  <c:v>97.54943847699994</c:v>
                </c:pt>
                <c:pt idx="6392">
                  <c:v>97.564697266</c:v>
                </c:pt>
                <c:pt idx="6393">
                  <c:v>97.57995605499994</c:v>
                </c:pt>
                <c:pt idx="6394">
                  <c:v>97.59521484399998</c:v>
                </c:pt>
                <c:pt idx="6395">
                  <c:v>97.61047363299996</c:v>
                </c:pt>
                <c:pt idx="6396">
                  <c:v>97.62573242199991</c:v>
                </c:pt>
                <c:pt idx="6397">
                  <c:v>97.64099121099996</c:v>
                </c:pt>
                <c:pt idx="6398">
                  <c:v>97.65625</c:v>
                </c:pt>
              </c:numCache>
            </c:numRef>
          </c:xVal>
          <c:yVal>
            <c:numRef>
              <c:f>Data!$D$4:$D$6402</c:f>
              <c:numCache>
                <c:formatCode>General</c:formatCode>
                <c:ptCount val="6399"/>
                <c:pt idx="0">
                  <c:v>2.9014760097E-12</c:v>
                </c:pt>
                <c:pt idx="1">
                  <c:v>1.6181414676E-12</c:v>
                </c:pt>
                <c:pt idx="2">
                  <c:v>8.1032012556E-13</c:v>
                </c:pt>
                <c:pt idx="3">
                  <c:v>5.0461526002E-13</c:v>
                </c:pt>
                <c:pt idx="4">
                  <c:v>7.0048879559E-13</c:v>
                </c:pt>
                <c:pt idx="5">
                  <c:v>6.8880575986E-12</c:v>
                </c:pt>
                <c:pt idx="6">
                  <c:v>2.399880879E-11</c:v>
                </c:pt>
                <c:pt idx="7">
                  <c:v>2.0242075308E-11</c:v>
                </c:pt>
                <c:pt idx="8">
                  <c:v>7.3156953859E-12</c:v>
                </c:pt>
                <c:pt idx="9">
                  <c:v>2.6350946227E-12</c:v>
                </c:pt>
                <c:pt idx="10">
                  <c:v>1.5041118138E-12</c:v>
                </c:pt>
                <c:pt idx="11">
                  <c:v>1.0592050109E-12</c:v>
                </c:pt>
                <c:pt idx="12">
                  <c:v>8.77079289760002E-13</c:v>
                </c:pt>
                <c:pt idx="13">
                  <c:v>6.0358581854E-13</c:v>
                </c:pt>
                <c:pt idx="14">
                  <c:v>3.7784208022E-13</c:v>
                </c:pt>
                <c:pt idx="15">
                  <c:v>2.3114485955E-13</c:v>
                </c:pt>
                <c:pt idx="16">
                  <c:v>1.7546400439E-13</c:v>
                </c:pt>
                <c:pt idx="17">
                  <c:v>1.4440340094E-13</c:v>
                </c:pt>
                <c:pt idx="18">
                  <c:v>6.8923902101E-14</c:v>
                </c:pt>
                <c:pt idx="19">
                  <c:v>4.7661038116E-14</c:v>
                </c:pt>
                <c:pt idx="20">
                  <c:v>4.3138479654E-14</c:v>
                </c:pt>
                <c:pt idx="21">
                  <c:v>4.8824882193E-14</c:v>
                </c:pt>
                <c:pt idx="22">
                  <c:v>3.6622807027E-14</c:v>
                </c:pt>
                <c:pt idx="23">
                  <c:v>2.4485236238E-14</c:v>
                </c:pt>
                <c:pt idx="24">
                  <c:v>2.1704630225E-14</c:v>
                </c:pt>
                <c:pt idx="25">
                  <c:v>2.1358655177E-14</c:v>
                </c:pt>
                <c:pt idx="26">
                  <c:v>1.6205475634E-14</c:v>
                </c:pt>
                <c:pt idx="27">
                  <c:v>1.1378180249E-14</c:v>
                </c:pt>
                <c:pt idx="28">
                  <c:v>9.22326920740003E-15</c:v>
                </c:pt>
                <c:pt idx="29">
                  <c:v>6.72512113410002E-15</c:v>
                </c:pt>
                <c:pt idx="30">
                  <c:v>5.2721568082E-15</c:v>
                </c:pt>
                <c:pt idx="31">
                  <c:v>4.062309264E-15</c:v>
                </c:pt>
                <c:pt idx="32">
                  <c:v>3.2141341079E-15</c:v>
                </c:pt>
                <c:pt idx="33">
                  <c:v>2.7950643831E-15</c:v>
                </c:pt>
                <c:pt idx="34">
                  <c:v>2.5646499003E-15</c:v>
                </c:pt>
                <c:pt idx="35">
                  <c:v>2.0783269888E-15</c:v>
                </c:pt>
                <c:pt idx="36">
                  <c:v>2.1909168142E-15</c:v>
                </c:pt>
                <c:pt idx="37">
                  <c:v>1.8812977607E-15</c:v>
                </c:pt>
                <c:pt idx="38">
                  <c:v>1.5245037888E-15</c:v>
                </c:pt>
                <c:pt idx="39">
                  <c:v>1.5846615833E-15</c:v>
                </c:pt>
                <c:pt idx="40">
                  <c:v>1.1379570306E-15</c:v>
                </c:pt>
                <c:pt idx="41">
                  <c:v>9.38350259720003E-16</c:v>
                </c:pt>
                <c:pt idx="42">
                  <c:v>1.023985771E-15</c:v>
                </c:pt>
                <c:pt idx="43">
                  <c:v>9.13176851030003E-16</c:v>
                </c:pt>
                <c:pt idx="44">
                  <c:v>6.83487069880001E-16</c:v>
                </c:pt>
                <c:pt idx="45">
                  <c:v>4.9771896728E-16</c:v>
                </c:pt>
                <c:pt idx="46">
                  <c:v>4.8800649415E-16</c:v>
                </c:pt>
                <c:pt idx="47">
                  <c:v>5.2035362079E-16</c:v>
                </c:pt>
                <c:pt idx="48">
                  <c:v>5.1699098402E-16</c:v>
                </c:pt>
                <c:pt idx="49">
                  <c:v>4.5641629421E-16</c:v>
                </c:pt>
                <c:pt idx="50">
                  <c:v>3.8125276576E-16</c:v>
                </c:pt>
                <c:pt idx="51">
                  <c:v>3.649999492E-16</c:v>
                </c:pt>
                <c:pt idx="52">
                  <c:v>3.9063207749E-16</c:v>
                </c:pt>
                <c:pt idx="53">
                  <c:v>3.7208660911E-16</c:v>
                </c:pt>
                <c:pt idx="54">
                  <c:v>2.8653771479E-16</c:v>
                </c:pt>
                <c:pt idx="55">
                  <c:v>2.3011617514E-16</c:v>
                </c:pt>
                <c:pt idx="56">
                  <c:v>2.7435858188E-16</c:v>
                </c:pt>
                <c:pt idx="57">
                  <c:v>2.7819726969E-16</c:v>
                </c:pt>
                <c:pt idx="58">
                  <c:v>2.5564281603E-16</c:v>
                </c:pt>
                <c:pt idx="59">
                  <c:v>1.8092499967E-16</c:v>
                </c:pt>
                <c:pt idx="60">
                  <c:v>1.983435164E-16</c:v>
                </c:pt>
                <c:pt idx="61">
                  <c:v>2.2040126603E-16</c:v>
                </c:pt>
                <c:pt idx="62">
                  <c:v>1.8036070757E-16</c:v>
                </c:pt>
                <c:pt idx="63">
                  <c:v>1.8361623895E-16</c:v>
                </c:pt>
                <c:pt idx="64">
                  <c:v>1.5275126476E-16</c:v>
                </c:pt>
                <c:pt idx="65">
                  <c:v>1.7956993695E-16</c:v>
                </c:pt>
                <c:pt idx="66">
                  <c:v>2.2547915621E-16</c:v>
                </c:pt>
                <c:pt idx="67">
                  <c:v>2.151367756E-16</c:v>
                </c:pt>
                <c:pt idx="68">
                  <c:v>1.9673518823E-16</c:v>
                </c:pt>
                <c:pt idx="69">
                  <c:v>1.575221237E-16</c:v>
                </c:pt>
                <c:pt idx="70">
                  <c:v>1.3790538411E-16</c:v>
                </c:pt>
                <c:pt idx="71">
                  <c:v>1.3403563055E-16</c:v>
                </c:pt>
                <c:pt idx="72">
                  <c:v>1.5410931045E-16</c:v>
                </c:pt>
                <c:pt idx="73">
                  <c:v>1.8870654011E-16</c:v>
                </c:pt>
                <c:pt idx="74">
                  <c:v>1.3112458494E-16</c:v>
                </c:pt>
                <c:pt idx="75">
                  <c:v>1.1755313206E-16</c:v>
                </c:pt>
                <c:pt idx="76">
                  <c:v>1.0373886434E-16</c:v>
                </c:pt>
                <c:pt idx="77">
                  <c:v>9.40171490100003E-17</c:v>
                </c:pt>
                <c:pt idx="78">
                  <c:v>9.12172497220003E-17</c:v>
                </c:pt>
                <c:pt idx="79">
                  <c:v>1.2515802839E-16</c:v>
                </c:pt>
                <c:pt idx="80">
                  <c:v>1.1612940528E-16</c:v>
                </c:pt>
                <c:pt idx="81">
                  <c:v>1.0880507059E-16</c:v>
                </c:pt>
                <c:pt idx="82">
                  <c:v>1.0434279084E-16</c:v>
                </c:pt>
                <c:pt idx="83">
                  <c:v>9.39608075820003E-17</c:v>
                </c:pt>
                <c:pt idx="84">
                  <c:v>7.29025707830003E-17</c:v>
                </c:pt>
                <c:pt idx="85">
                  <c:v>4.6599249805E-17</c:v>
                </c:pt>
                <c:pt idx="86">
                  <c:v>5.14366846290002E-17</c:v>
                </c:pt>
                <c:pt idx="87">
                  <c:v>7.32611515420003E-17</c:v>
                </c:pt>
                <c:pt idx="88">
                  <c:v>1.3600003194E-16</c:v>
                </c:pt>
                <c:pt idx="89">
                  <c:v>2.75383023E-16</c:v>
                </c:pt>
                <c:pt idx="90">
                  <c:v>1.299804798E-16</c:v>
                </c:pt>
                <c:pt idx="91">
                  <c:v>6.5170746465E-17</c:v>
                </c:pt>
                <c:pt idx="92">
                  <c:v>6.6974518274E-17</c:v>
                </c:pt>
                <c:pt idx="93">
                  <c:v>6.18177527380002E-17</c:v>
                </c:pt>
                <c:pt idx="94">
                  <c:v>9.42111592860003E-17</c:v>
                </c:pt>
                <c:pt idx="95">
                  <c:v>7.39430526320003E-17</c:v>
                </c:pt>
                <c:pt idx="96">
                  <c:v>4.5361764659E-17</c:v>
                </c:pt>
                <c:pt idx="97">
                  <c:v>4.2585579281E-17</c:v>
                </c:pt>
                <c:pt idx="98">
                  <c:v>5.0307538076E-17</c:v>
                </c:pt>
                <c:pt idx="99">
                  <c:v>5.3526849509E-17</c:v>
                </c:pt>
                <c:pt idx="100">
                  <c:v>5.51428222580001E-17</c:v>
                </c:pt>
                <c:pt idx="101">
                  <c:v>9.01756087200003E-17</c:v>
                </c:pt>
                <c:pt idx="102">
                  <c:v>1.947889176E-16</c:v>
                </c:pt>
                <c:pt idx="103">
                  <c:v>9.93406468980003E-17</c:v>
                </c:pt>
                <c:pt idx="104">
                  <c:v>8.62035608310003E-17</c:v>
                </c:pt>
                <c:pt idx="105">
                  <c:v>8.35101636390003E-17</c:v>
                </c:pt>
                <c:pt idx="106">
                  <c:v>5.86819890210001E-17</c:v>
                </c:pt>
                <c:pt idx="107">
                  <c:v>6.71472944060003E-17</c:v>
                </c:pt>
                <c:pt idx="108">
                  <c:v>5.9584884668E-17</c:v>
                </c:pt>
                <c:pt idx="109">
                  <c:v>4.5082575392E-17</c:v>
                </c:pt>
                <c:pt idx="110">
                  <c:v>4.9995146611E-17</c:v>
                </c:pt>
                <c:pt idx="111">
                  <c:v>5.1465110927E-17</c:v>
                </c:pt>
                <c:pt idx="112">
                  <c:v>4.2234825547E-17</c:v>
                </c:pt>
                <c:pt idx="113">
                  <c:v>4.2425179316E-17</c:v>
                </c:pt>
                <c:pt idx="114">
                  <c:v>4.90732945510003E-17</c:v>
                </c:pt>
                <c:pt idx="115">
                  <c:v>3.906475884E-17</c:v>
                </c:pt>
                <c:pt idx="116">
                  <c:v>3.0942166173E-17</c:v>
                </c:pt>
                <c:pt idx="117">
                  <c:v>3.4237190743E-17</c:v>
                </c:pt>
                <c:pt idx="118">
                  <c:v>4.6849634731E-17</c:v>
                </c:pt>
                <c:pt idx="119">
                  <c:v>5.74136125470003E-17</c:v>
                </c:pt>
                <c:pt idx="120">
                  <c:v>4.60123870450001E-17</c:v>
                </c:pt>
                <c:pt idx="121">
                  <c:v>3.6771496193E-17</c:v>
                </c:pt>
                <c:pt idx="122">
                  <c:v>3.5364302027E-17</c:v>
                </c:pt>
                <c:pt idx="123">
                  <c:v>3.5242697834E-17</c:v>
                </c:pt>
                <c:pt idx="124">
                  <c:v>2.7741932971E-17</c:v>
                </c:pt>
                <c:pt idx="125">
                  <c:v>2.9939868279E-17</c:v>
                </c:pt>
                <c:pt idx="126">
                  <c:v>5.98061363410003E-17</c:v>
                </c:pt>
                <c:pt idx="127">
                  <c:v>9.98959723940003E-17</c:v>
                </c:pt>
                <c:pt idx="128">
                  <c:v>4.6437437509E-17</c:v>
                </c:pt>
                <c:pt idx="129">
                  <c:v>3.2169344559E-17</c:v>
                </c:pt>
                <c:pt idx="130">
                  <c:v>3.6273551041E-17</c:v>
                </c:pt>
                <c:pt idx="131">
                  <c:v>2.5624333784E-17</c:v>
                </c:pt>
                <c:pt idx="132">
                  <c:v>2.7390638582E-17</c:v>
                </c:pt>
                <c:pt idx="133">
                  <c:v>2.5509773731E-17</c:v>
                </c:pt>
                <c:pt idx="134">
                  <c:v>2.635292977E-17</c:v>
                </c:pt>
                <c:pt idx="135">
                  <c:v>2.393715119E-17</c:v>
                </c:pt>
                <c:pt idx="136">
                  <c:v>2.8780882658E-17</c:v>
                </c:pt>
                <c:pt idx="137">
                  <c:v>3.5648846052E-17</c:v>
                </c:pt>
                <c:pt idx="138">
                  <c:v>3.8351313342E-17</c:v>
                </c:pt>
                <c:pt idx="139">
                  <c:v>5.2002806408E-17</c:v>
                </c:pt>
                <c:pt idx="140">
                  <c:v>4.9686490673E-17</c:v>
                </c:pt>
                <c:pt idx="141">
                  <c:v>3.73459803E-17</c:v>
                </c:pt>
                <c:pt idx="142">
                  <c:v>3.4140726109E-17</c:v>
                </c:pt>
                <c:pt idx="143">
                  <c:v>1.8948823184E-17</c:v>
                </c:pt>
                <c:pt idx="144">
                  <c:v>1.9733245729E-17</c:v>
                </c:pt>
                <c:pt idx="145">
                  <c:v>2.5102775009E-17</c:v>
                </c:pt>
                <c:pt idx="146">
                  <c:v>7.51922505800003E-16</c:v>
                </c:pt>
                <c:pt idx="147">
                  <c:v>2.3799861761E-15</c:v>
                </c:pt>
                <c:pt idx="148">
                  <c:v>5.0789129123E-16</c:v>
                </c:pt>
                <c:pt idx="149">
                  <c:v>3.6291373512E-17</c:v>
                </c:pt>
                <c:pt idx="150">
                  <c:v>3.1298604505E-17</c:v>
                </c:pt>
                <c:pt idx="151">
                  <c:v>3.2127957245E-17</c:v>
                </c:pt>
                <c:pt idx="152">
                  <c:v>4.2686910849E-17</c:v>
                </c:pt>
                <c:pt idx="153">
                  <c:v>3.0104760827E-17</c:v>
                </c:pt>
                <c:pt idx="154">
                  <c:v>3.1727191701E-17</c:v>
                </c:pt>
                <c:pt idx="155">
                  <c:v>3.2198417771E-17</c:v>
                </c:pt>
                <c:pt idx="156">
                  <c:v>3.9488255606E-17</c:v>
                </c:pt>
                <c:pt idx="157">
                  <c:v>4.4278981419E-17</c:v>
                </c:pt>
                <c:pt idx="158">
                  <c:v>4.3005977092E-17</c:v>
                </c:pt>
                <c:pt idx="159">
                  <c:v>4.9210767362E-17</c:v>
                </c:pt>
                <c:pt idx="160">
                  <c:v>5.2511856233E-17</c:v>
                </c:pt>
                <c:pt idx="161">
                  <c:v>4.5127289861E-17</c:v>
                </c:pt>
                <c:pt idx="162">
                  <c:v>5.30304353970002E-17</c:v>
                </c:pt>
                <c:pt idx="163">
                  <c:v>8.43870142190002E-17</c:v>
                </c:pt>
                <c:pt idx="164">
                  <c:v>1.1093915671E-16</c:v>
                </c:pt>
                <c:pt idx="165">
                  <c:v>7.28197394140003E-17</c:v>
                </c:pt>
                <c:pt idx="166">
                  <c:v>3.4099744675E-17</c:v>
                </c:pt>
                <c:pt idx="167">
                  <c:v>2.8862960413E-17</c:v>
                </c:pt>
                <c:pt idx="168">
                  <c:v>2.3137552293E-17</c:v>
                </c:pt>
                <c:pt idx="169">
                  <c:v>1.9590989972E-17</c:v>
                </c:pt>
                <c:pt idx="170">
                  <c:v>1.9793318209E-17</c:v>
                </c:pt>
                <c:pt idx="171">
                  <c:v>2.3616277888E-17</c:v>
                </c:pt>
                <c:pt idx="172">
                  <c:v>2.584063756E-17</c:v>
                </c:pt>
                <c:pt idx="173">
                  <c:v>2.777304728E-17</c:v>
                </c:pt>
                <c:pt idx="174">
                  <c:v>2.6697710997E-17</c:v>
                </c:pt>
                <c:pt idx="175">
                  <c:v>2.3158574553E-17</c:v>
                </c:pt>
                <c:pt idx="176">
                  <c:v>2.2675325849E-17</c:v>
                </c:pt>
                <c:pt idx="177">
                  <c:v>2.1297857973E-17</c:v>
                </c:pt>
                <c:pt idx="178">
                  <c:v>1.7111204759E-17</c:v>
                </c:pt>
                <c:pt idx="179">
                  <c:v>2.3131373839E-17</c:v>
                </c:pt>
                <c:pt idx="180">
                  <c:v>2.5927809082E-17</c:v>
                </c:pt>
                <c:pt idx="181">
                  <c:v>2.382413386E-17</c:v>
                </c:pt>
                <c:pt idx="182">
                  <c:v>2.3999311703E-17</c:v>
                </c:pt>
                <c:pt idx="183">
                  <c:v>1.9284902384E-17</c:v>
                </c:pt>
                <c:pt idx="184">
                  <c:v>2.0910644246E-17</c:v>
                </c:pt>
                <c:pt idx="185">
                  <c:v>2.2660191807E-17</c:v>
                </c:pt>
                <c:pt idx="186">
                  <c:v>1.9411079971E-17</c:v>
                </c:pt>
                <c:pt idx="187">
                  <c:v>2.0619781201E-17</c:v>
                </c:pt>
                <c:pt idx="188">
                  <c:v>2.0613687154E-17</c:v>
                </c:pt>
                <c:pt idx="189">
                  <c:v>2.6980010004E-17</c:v>
                </c:pt>
                <c:pt idx="190">
                  <c:v>3.100278839E-17</c:v>
                </c:pt>
                <c:pt idx="191">
                  <c:v>2.4169008128E-17</c:v>
                </c:pt>
                <c:pt idx="192">
                  <c:v>2.7848348855E-17</c:v>
                </c:pt>
                <c:pt idx="193">
                  <c:v>3.5168729878E-17</c:v>
                </c:pt>
                <c:pt idx="194">
                  <c:v>2.1785882917E-17</c:v>
                </c:pt>
                <c:pt idx="195">
                  <c:v>2.1053783097E-17</c:v>
                </c:pt>
                <c:pt idx="196">
                  <c:v>2.0526019595E-17</c:v>
                </c:pt>
                <c:pt idx="197">
                  <c:v>2.0664446998E-17</c:v>
                </c:pt>
                <c:pt idx="198">
                  <c:v>2.4368727898E-17</c:v>
                </c:pt>
                <c:pt idx="199">
                  <c:v>2.8525751997E-17</c:v>
                </c:pt>
                <c:pt idx="200">
                  <c:v>3.0550063228E-17</c:v>
                </c:pt>
                <c:pt idx="201">
                  <c:v>3.1949442455E-17</c:v>
                </c:pt>
                <c:pt idx="202">
                  <c:v>2.6987546082E-17</c:v>
                </c:pt>
                <c:pt idx="203">
                  <c:v>2.5533217573E-17</c:v>
                </c:pt>
                <c:pt idx="204">
                  <c:v>2.3489116237E-17</c:v>
                </c:pt>
                <c:pt idx="205">
                  <c:v>2.6940758567E-17</c:v>
                </c:pt>
                <c:pt idx="206">
                  <c:v>2.9152340804E-17</c:v>
                </c:pt>
                <c:pt idx="207">
                  <c:v>3.2054554577E-17</c:v>
                </c:pt>
                <c:pt idx="208">
                  <c:v>2.8204683421E-17</c:v>
                </c:pt>
                <c:pt idx="209">
                  <c:v>3.0129981944E-17</c:v>
                </c:pt>
                <c:pt idx="210">
                  <c:v>3.728631359E-17</c:v>
                </c:pt>
                <c:pt idx="211">
                  <c:v>3.7712735155E-17</c:v>
                </c:pt>
                <c:pt idx="212">
                  <c:v>3.7495704169E-17</c:v>
                </c:pt>
                <c:pt idx="213">
                  <c:v>2.7834497344E-17</c:v>
                </c:pt>
                <c:pt idx="214">
                  <c:v>2.5570318393E-17</c:v>
                </c:pt>
                <c:pt idx="215">
                  <c:v>2.3067634978E-17</c:v>
                </c:pt>
                <c:pt idx="216">
                  <c:v>2.5011110963E-17</c:v>
                </c:pt>
                <c:pt idx="217">
                  <c:v>3.2047449427E-17</c:v>
                </c:pt>
                <c:pt idx="218">
                  <c:v>3.3896315891E-17</c:v>
                </c:pt>
                <c:pt idx="219">
                  <c:v>3.7019261197E-17</c:v>
                </c:pt>
                <c:pt idx="220">
                  <c:v>3.2766698024E-17</c:v>
                </c:pt>
                <c:pt idx="221">
                  <c:v>3.9350035315E-17</c:v>
                </c:pt>
                <c:pt idx="222">
                  <c:v>3.7536240883E-17</c:v>
                </c:pt>
                <c:pt idx="223">
                  <c:v>3.0482619451E-17</c:v>
                </c:pt>
                <c:pt idx="224">
                  <c:v>3.0604539884E-17</c:v>
                </c:pt>
                <c:pt idx="225">
                  <c:v>3.2779670476E-17</c:v>
                </c:pt>
                <c:pt idx="226">
                  <c:v>3.1825826918E-17</c:v>
                </c:pt>
                <c:pt idx="227">
                  <c:v>2.6189777486E-17</c:v>
                </c:pt>
                <c:pt idx="228">
                  <c:v>2.6298148339E-17</c:v>
                </c:pt>
                <c:pt idx="229">
                  <c:v>3.2560121103E-17</c:v>
                </c:pt>
                <c:pt idx="230">
                  <c:v>4.3075130945E-17</c:v>
                </c:pt>
                <c:pt idx="231">
                  <c:v>3.826228856E-17</c:v>
                </c:pt>
                <c:pt idx="232">
                  <c:v>2.8690311116E-17</c:v>
                </c:pt>
                <c:pt idx="233">
                  <c:v>2.475379332E-17</c:v>
                </c:pt>
                <c:pt idx="234">
                  <c:v>2.5134110602E-17</c:v>
                </c:pt>
                <c:pt idx="235">
                  <c:v>2.8160190026E-17</c:v>
                </c:pt>
                <c:pt idx="236">
                  <c:v>1.9587391989E-17</c:v>
                </c:pt>
                <c:pt idx="237">
                  <c:v>2.2959035457E-17</c:v>
                </c:pt>
                <c:pt idx="238">
                  <c:v>3.3692577778E-17</c:v>
                </c:pt>
                <c:pt idx="239">
                  <c:v>2.9530450684E-17</c:v>
                </c:pt>
                <c:pt idx="240">
                  <c:v>2.5286362762E-17</c:v>
                </c:pt>
                <c:pt idx="241">
                  <c:v>2.7054178616E-17</c:v>
                </c:pt>
                <c:pt idx="242">
                  <c:v>3.2149290291E-17</c:v>
                </c:pt>
                <c:pt idx="243">
                  <c:v>3.3799325877E-17</c:v>
                </c:pt>
                <c:pt idx="244">
                  <c:v>4.2131589489E-17</c:v>
                </c:pt>
                <c:pt idx="245">
                  <c:v>3.7483007145E-17</c:v>
                </c:pt>
                <c:pt idx="246">
                  <c:v>3.3536109936E-17</c:v>
                </c:pt>
                <c:pt idx="247">
                  <c:v>3.8114004219E-17</c:v>
                </c:pt>
                <c:pt idx="248">
                  <c:v>3.5821837054E-17</c:v>
                </c:pt>
                <c:pt idx="249">
                  <c:v>3.0232807649E-17</c:v>
                </c:pt>
                <c:pt idx="250">
                  <c:v>3.0756380407E-17</c:v>
                </c:pt>
                <c:pt idx="251">
                  <c:v>3.0387084333E-17</c:v>
                </c:pt>
                <c:pt idx="252">
                  <c:v>2.9273669051E-17</c:v>
                </c:pt>
                <c:pt idx="253">
                  <c:v>3.2114475181E-17</c:v>
                </c:pt>
                <c:pt idx="254">
                  <c:v>3.5704211077E-17</c:v>
                </c:pt>
                <c:pt idx="255">
                  <c:v>3.0860881494E-17</c:v>
                </c:pt>
                <c:pt idx="256">
                  <c:v>3.3623880051E-17</c:v>
                </c:pt>
                <c:pt idx="257">
                  <c:v>3.2217479183E-17</c:v>
                </c:pt>
                <c:pt idx="258">
                  <c:v>2.9538889348E-17</c:v>
                </c:pt>
                <c:pt idx="259">
                  <c:v>3.2663571988E-17</c:v>
                </c:pt>
                <c:pt idx="260">
                  <c:v>4.0759604532E-17</c:v>
                </c:pt>
                <c:pt idx="261">
                  <c:v>2.9540454882E-17</c:v>
                </c:pt>
                <c:pt idx="262">
                  <c:v>2.993456529E-17</c:v>
                </c:pt>
                <c:pt idx="263">
                  <c:v>3.2615809374E-17</c:v>
                </c:pt>
                <c:pt idx="264">
                  <c:v>3.6882429008E-17</c:v>
                </c:pt>
                <c:pt idx="265">
                  <c:v>4.0998401756E-17</c:v>
                </c:pt>
                <c:pt idx="266">
                  <c:v>3.8240250003E-17</c:v>
                </c:pt>
                <c:pt idx="267">
                  <c:v>3.6035619979E-17</c:v>
                </c:pt>
                <c:pt idx="268">
                  <c:v>3.3091119932E-17</c:v>
                </c:pt>
                <c:pt idx="269">
                  <c:v>3.2520663668E-17</c:v>
                </c:pt>
                <c:pt idx="270">
                  <c:v>2.9430925547E-17</c:v>
                </c:pt>
                <c:pt idx="271">
                  <c:v>2.8657449431E-17</c:v>
                </c:pt>
                <c:pt idx="272">
                  <c:v>3.5176169133E-17</c:v>
                </c:pt>
                <c:pt idx="273">
                  <c:v>4.8090237492E-17</c:v>
                </c:pt>
                <c:pt idx="274">
                  <c:v>4.84827648940001E-17</c:v>
                </c:pt>
                <c:pt idx="275">
                  <c:v>4.6390713562E-17</c:v>
                </c:pt>
                <c:pt idx="276">
                  <c:v>4.426221111E-17</c:v>
                </c:pt>
                <c:pt idx="277">
                  <c:v>4.729971731E-17</c:v>
                </c:pt>
                <c:pt idx="278">
                  <c:v>4.2409436883E-17</c:v>
                </c:pt>
                <c:pt idx="279">
                  <c:v>4.1074179887E-17</c:v>
                </c:pt>
                <c:pt idx="280">
                  <c:v>4.2651918458E-17</c:v>
                </c:pt>
                <c:pt idx="281">
                  <c:v>4.4131833064E-17</c:v>
                </c:pt>
                <c:pt idx="282">
                  <c:v>6.22093313550003E-17</c:v>
                </c:pt>
                <c:pt idx="283">
                  <c:v>6.20953262880003E-17</c:v>
                </c:pt>
                <c:pt idx="284">
                  <c:v>5.36816078780001E-17</c:v>
                </c:pt>
                <c:pt idx="285">
                  <c:v>4.4574575393E-17</c:v>
                </c:pt>
                <c:pt idx="286">
                  <c:v>3.6229950952E-17</c:v>
                </c:pt>
                <c:pt idx="287">
                  <c:v>4.1127967067E-17</c:v>
                </c:pt>
                <c:pt idx="288">
                  <c:v>4.0685909332E-17</c:v>
                </c:pt>
                <c:pt idx="289">
                  <c:v>4.8751591661E-17</c:v>
                </c:pt>
                <c:pt idx="290">
                  <c:v>3.4688809917E-17</c:v>
                </c:pt>
                <c:pt idx="291">
                  <c:v>3.4707420528E-17</c:v>
                </c:pt>
                <c:pt idx="292">
                  <c:v>4.1885597683E-17</c:v>
                </c:pt>
                <c:pt idx="293">
                  <c:v>4.3083589759E-17</c:v>
                </c:pt>
                <c:pt idx="294">
                  <c:v>4.0544236178E-17</c:v>
                </c:pt>
                <c:pt idx="295">
                  <c:v>3.150450362E-17</c:v>
                </c:pt>
                <c:pt idx="296">
                  <c:v>3.440648526E-17</c:v>
                </c:pt>
                <c:pt idx="297">
                  <c:v>4.3674683576E-17</c:v>
                </c:pt>
                <c:pt idx="298">
                  <c:v>5.67342103450003E-17</c:v>
                </c:pt>
                <c:pt idx="299">
                  <c:v>5.8169104108E-17</c:v>
                </c:pt>
                <c:pt idx="300">
                  <c:v>4.6223732481E-17</c:v>
                </c:pt>
                <c:pt idx="301">
                  <c:v>5.1927612267E-17</c:v>
                </c:pt>
                <c:pt idx="302">
                  <c:v>5.28336193070002E-17</c:v>
                </c:pt>
                <c:pt idx="303">
                  <c:v>4.9379864074E-17</c:v>
                </c:pt>
                <c:pt idx="304">
                  <c:v>6.0627369774E-17</c:v>
                </c:pt>
                <c:pt idx="305">
                  <c:v>5.5261587596E-17</c:v>
                </c:pt>
                <c:pt idx="306">
                  <c:v>3.5625459596E-17</c:v>
                </c:pt>
                <c:pt idx="307">
                  <c:v>4.9484827293E-17</c:v>
                </c:pt>
                <c:pt idx="308">
                  <c:v>5.40825176530003E-17</c:v>
                </c:pt>
                <c:pt idx="309">
                  <c:v>6.54412236140002E-17</c:v>
                </c:pt>
                <c:pt idx="310">
                  <c:v>5.88092142930002E-17</c:v>
                </c:pt>
                <c:pt idx="311">
                  <c:v>6.40842696220002E-17</c:v>
                </c:pt>
                <c:pt idx="312">
                  <c:v>6.58171995020003E-17</c:v>
                </c:pt>
                <c:pt idx="313">
                  <c:v>4.188773512E-17</c:v>
                </c:pt>
                <c:pt idx="314">
                  <c:v>3.7340282747E-17</c:v>
                </c:pt>
                <c:pt idx="315">
                  <c:v>3.9444617374E-17</c:v>
                </c:pt>
                <c:pt idx="316">
                  <c:v>3.7528260237E-17</c:v>
                </c:pt>
                <c:pt idx="317">
                  <c:v>4.8621630733E-17</c:v>
                </c:pt>
                <c:pt idx="318">
                  <c:v>5.6157735319E-17</c:v>
                </c:pt>
                <c:pt idx="319">
                  <c:v>5.87907991500003E-17</c:v>
                </c:pt>
                <c:pt idx="320">
                  <c:v>8.30495353820003E-17</c:v>
                </c:pt>
                <c:pt idx="321">
                  <c:v>7.61625692010002E-17</c:v>
                </c:pt>
                <c:pt idx="322">
                  <c:v>8.20063008590003E-17</c:v>
                </c:pt>
                <c:pt idx="323">
                  <c:v>7.07354664530003E-17</c:v>
                </c:pt>
                <c:pt idx="324">
                  <c:v>5.78975460460003E-17</c:v>
                </c:pt>
                <c:pt idx="325">
                  <c:v>6.85260601900003E-17</c:v>
                </c:pt>
                <c:pt idx="326">
                  <c:v>5.7433138792E-17</c:v>
                </c:pt>
                <c:pt idx="327">
                  <c:v>5.2744916714E-17</c:v>
                </c:pt>
                <c:pt idx="328">
                  <c:v>6.12789871220001E-17</c:v>
                </c:pt>
                <c:pt idx="329">
                  <c:v>7.68997659960002E-17</c:v>
                </c:pt>
                <c:pt idx="330">
                  <c:v>6.71660035840002E-17</c:v>
                </c:pt>
                <c:pt idx="331">
                  <c:v>5.94610758280003E-17</c:v>
                </c:pt>
                <c:pt idx="332">
                  <c:v>9.12527501400003E-17</c:v>
                </c:pt>
                <c:pt idx="333">
                  <c:v>7.41678392330003E-17</c:v>
                </c:pt>
                <c:pt idx="334">
                  <c:v>6.3539959314E-17</c:v>
                </c:pt>
                <c:pt idx="335">
                  <c:v>9.37465558640003E-17</c:v>
                </c:pt>
                <c:pt idx="336">
                  <c:v>1.0469108816E-16</c:v>
                </c:pt>
                <c:pt idx="337">
                  <c:v>1.078427133E-16</c:v>
                </c:pt>
                <c:pt idx="338">
                  <c:v>1.0779719299E-16</c:v>
                </c:pt>
                <c:pt idx="339">
                  <c:v>1.1286723048E-16</c:v>
                </c:pt>
                <c:pt idx="340">
                  <c:v>1.1485901467E-16</c:v>
                </c:pt>
                <c:pt idx="341">
                  <c:v>1.0584391068E-16</c:v>
                </c:pt>
                <c:pt idx="342">
                  <c:v>9.61463229980003E-17</c:v>
                </c:pt>
                <c:pt idx="343">
                  <c:v>1.0783335762E-16</c:v>
                </c:pt>
                <c:pt idx="344">
                  <c:v>1.1413556844E-16</c:v>
                </c:pt>
                <c:pt idx="345">
                  <c:v>1.1355650604E-16</c:v>
                </c:pt>
                <c:pt idx="346">
                  <c:v>1.1228261322E-16</c:v>
                </c:pt>
                <c:pt idx="347">
                  <c:v>1.3616187316E-16</c:v>
                </c:pt>
                <c:pt idx="348">
                  <c:v>1.6867992082E-16</c:v>
                </c:pt>
                <c:pt idx="349">
                  <c:v>1.5403416854E-16</c:v>
                </c:pt>
                <c:pt idx="350">
                  <c:v>1.1228289282E-16</c:v>
                </c:pt>
                <c:pt idx="351">
                  <c:v>1.1560321191E-16</c:v>
                </c:pt>
                <c:pt idx="352">
                  <c:v>1.2350205999E-16</c:v>
                </c:pt>
                <c:pt idx="353">
                  <c:v>1.5536512019E-16</c:v>
                </c:pt>
                <c:pt idx="354">
                  <c:v>1.489061985E-16</c:v>
                </c:pt>
                <c:pt idx="355">
                  <c:v>1.5321995647E-16</c:v>
                </c:pt>
                <c:pt idx="356">
                  <c:v>1.652798226E-16</c:v>
                </c:pt>
                <c:pt idx="357">
                  <c:v>1.570066152E-16</c:v>
                </c:pt>
                <c:pt idx="358">
                  <c:v>1.6951812479E-16</c:v>
                </c:pt>
                <c:pt idx="359">
                  <c:v>1.9154838962E-16</c:v>
                </c:pt>
                <c:pt idx="360">
                  <c:v>2.5428346206E-16</c:v>
                </c:pt>
                <c:pt idx="361">
                  <c:v>2.5547063969E-16</c:v>
                </c:pt>
                <c:pt idx="362">
                  <c:v>2.4689384479E-16</c:v>
                </c:pt>
                <c:pt idx="363">
                  <c:v>2.6450780429E-16</c:v>
                </c:pt>
                <c:pt idx="364">
                  <c:v>2.9459939014E-16</c:v>
                </c:pt>
                <c:pt idx="365">
                  <c:v>2.7643585153E-16</c:v>
                </c:pt>
                <c:pt idx="366">
                  <c:v>3.0826742735E-16</c:v>
                </c:pt>
                <c:pt idx="367">
                  <c:v>2.8105720998E-16</c:v>
                </c:pt>
                <c:pt idx="368">
                  <c:v>3.7679002289E-16</c:v>
                </c:pt>
                <c:pt idx="369">
                  <c:v>3.8875542078E-16</c:v>
                </c:pt>
                <c:pt idx="370">
                  <c:v>2.8891017101E-16</c:v>
                </c:pt>
                <c:pt idx="371">
                  <c:v>2.2821274213E-16</c:v>
                </c:pt>
                <c:pt idx="372">
                  <c:v>2.174604146E-16</c:v>
                </c:pt>
                <c:pt idx="373">
                  <c:v>2.9250871249E-16</c:v>
                </c:pt>
                <c:pt idx="374">
                  <c:v>2.7793343277E-16</c:v>
                </c:pt>
                <c:pt idx="375">
                  <c:v>2.0292416843E-16</c:v>
                </c:pt>
                <c:pt idx="376">
                  <c:v>1.3343871858E-16</c:v>
                </c:pt>
                <c:pt idx="377">
                  <c:v>1.3144982926E-16</c:v>
                </c:pt>
                <c:pt idx="378">
                  <c:v>1.0872319223E-16</c:v>
                </c:pt>
                <c:pt idx="379">
                  <c:v>9.16435095620003E-17</c:v>
                </c:pt>
                <c:pt idx="380">
                  <c:v>8.63014559640003E-17</c:v>
                </c:pt>
                <c:pt idx="381">
                  <c:v>8.92600726210003E-17</c:v>
                </c:pt>
                <c:pt idx="382">
                  <c:v>7.27882533200003E-17</c:v>
                </c:pt>
                <c:pt idx="383">
                  <c:v>7.70215106500003E-17</c:v>
                </c:pt>
                <c:pt idx="384">
                  <c:v>7.90305508670003E-17</c:v>
                </c:pt>
                <c:pt idx="385">
                  <c:v>6.71831000940003E-17</c:v>
                </c:pt>
                <c:pt idx="386">
                  <c:v>9.20081333600003E-17</c:v>
                </c:pt>
                <c:pt idx="387">
                  <c:v>1.5522348199E-16</c:v>
                </c:pt>
                <c:pt idx="388">
                  <c:v>1.3614088846E-16</c:v>
                </c:pt>
                <c:pt idx="389">
                  <c:v>7.60373492860003E-17</c:v>
                </c:pt>
                <c:pt idx="390">
                  <c:v>6.97534250220003E-17</c:v>
                </c:pt>
                <c:pt idx="391">
                  <c:v>7.77053846900003E-17</c:v>
                </c:pt>
                <c:pt idx="392">
                  <c:v>8.21292312850003E-17</c:v>
                </c:pt>
                <c:pt idx="393">
                  <c:v>8.99907308470003E-17</c:v>
                </c:pt>
                <c:pt idx="394">
                  <c:v>9.86944141710003E-17</c:v>
                </c:pt>
                <c:pt idx="395">
                  <c:v>9.05146411850003E-17</c:v>
                </c:pt>
                <c:pt idx="396">
                  <c:v>9.82906775780003E-17</c:v>
                </c:pt>
                <c:pt idx="397">
                  <c:v>1.1302382128E-16</c:v>
                </c:pt>
                <c:pt idx="398">
                  <c:v>8.76981665130003E-17</c:v>
                </c:pt>
                <c:pt idx="399">
                  <c:v>9.80386572220003E-17</c:v>
                </c:pt>
                <c:pt idx="400">
                  <c:v>1.0640341391E-16</c:v>
                </c:pt>
                <c:pt idx="401">
                  <c:v>1.1438793493E-16</c:v>
                </c:pt>
                <c:pt idx="402">
                  <c:v>1.2471808224E-16</c:v>
                </c:pt>
                <c:pt idx="403">
                  <c:v>1.3301959121E-16</c:v>
                </c:pt>
                <c:pt idx="404">
                  <c:v>1.2579372346E-16</c:v>
                </c:pt>
                <c:pt idx="405">
                  <c:v>1.1859188357E-16</c:v>
                </c:pt>
                <c:pt idx="406">
                  <c:v>1.2522437334E-16</c:v>
                </c:pt>
                <c:pt idx="407">
                  <c:v>1.2074161336E-16</c:v>
                </c:pt>
                <c:pt idx="408">
                  <c:v>1.3751853605E-16</c:v>
                </c:pt>
                <c:pt idx="409">
                  <c:v>1.3684626623E-16</c:v>
                </c:pt>
                <c:pt idx="410">
                  <c:v>1.180892924E-16</c:v>
                </c:pt>
                <c:pt idx="411">
                  <c:v>1.022280308E-16</c:v>
                </c:pt>
                <c:pt idx="412">
                  <c:v>9.27188870330003E-17</c:v>
                </c:pt>
                <c:pt idx="413">
                  <c:v>8.34663826990003E-17</c:v>
                </c:pt>
                <c:pt idx="414">
                  <c:v>8.49120061080003E-17</c:v>
                </c:pt>
                <c:pt idx="415">
                  <c:v>1.1368099022E-16</c:v>
                </c:pt>
                <c:pt idx="416">
                  <c:v>1.4379602855E-16</c:v>
                </c:pt>
                <c:pt idx="417">
                  <c:v>1.2596328386E-16</c:v>
                </c:pt>
                <c:pt idx="418">
                  <c:v>1.4535611162E-16</c:v>
                </c:pt>
                <c:pt idx="419">
                  <c:v>1.7077507131E-16</c:v>
                </c:pt>
                <c:pt idx="420">
                  <c:v>1.5221041161E-16</c:v>
                </c:pt>
                <c:pt idx="421">
                  <c:v>1.4924261094E-16</c:v>
                </c:pt>
                <c:pt idx="422">
                  <c:v>1.8676829238E-16</c:v>
                </c:pt>
                <c:pt idx="423">
                  <c:v>2.4291388253E-16</c:v>
                </c:pt>
                <c:pt idx="424">
                  <c:v>2.3139985298E-16</c:v>
                </c:pt>
                <c:pt idx="425">
                  <c:v>1.736924288E-16</c:v>
                </c:pt>
                <c:pt idx="426">
                  <c:v>1.7995032593E-16</c:v>
                </c:pt>
                <c:pt idx="427">
                  <c:v>1.9264743086E-16</c:v>
                </c:pt>
                <c:pt idx="428">
                  <c:v>2.9313376662E-16</c:v>
                </c:pt>
                <c:pt idx="429">
                  <c:v>4.50149149550001E-16</c:v>
                </c:pt>
                <c:pt idx="430">
                  <c:v>4.1845512647E-16</c:v>
                </c:pt>
                <c:pt idx="431">
                  <c:v>2.5397053181E-16</c:v>
                </c:pt>
                <c:pt idx="432">
                  <c:v>2.0748065767E-16</c:v>
                </c:pt>
                <c:pt idx="433">
                  <c:v>1.4844977113E-16</c:v>
                </c:pt>
                <c:pt idx="434">
                  <c:v>1.0944917826E-16</c:v>
                </c:pt>
                <c:pt idx="435">
                  <c:v>1.1517641769E-16</c:v>
                </c:pt>
                <c:pt idx="436">
                  <c:v>1.8571410462E-16</c:v>
                </c:pt>
                <c:pt idx="437">
                  <c:v>1.7091233046E-16</c:v>
                </c:pt>
                <c:pt idx="438">
                  <c:v>1.6339836746E-16</c:v>
                </c:pt>
                <c:pt idx="439">
                  <c:v>1.5790556263E-16</c:v>
                </c:pt>
                <c:pt idx="440">
                  <c:v>1.6291192141E-16</c:v>
                </c:pt>
                <c:pt idx="441">
                  <c:v>1.9479897909E-16</c:v>
                </c:pt>
                <c:pt idx="442">
                  <c:v>1.6067566825E-16</c:v>
                </c:pt>
                <c:pt idx="443">
                  <c:v>1.7450268753E-16</c:v>
                </c:pt>
                <c:pt idx="444">
                  <c:v>1.3751632528E-16</c:v>
                </c:pt>
                <c:pt idx="445">
                  <c:v>1.1405243366E-16</c:v>
                </c:pt>
                <c:pt idx="446">
                  <c:v>1.0081064658E-16</c:v>
                </c:pt>
                <c:pt idx="447">
                  <c:v>8.88561867080003E-17</c:v>
                </c:pt>
                <c:pt idx="448">
                  <c:v>1.0376114414E-16</c:v>
                </c:pt>
                <c:pt idx="449">
                  <c:v>1.1708784937E-16</c:v>
                </c:pt>
                <c:pt idx="450">
                  <c:v>1.0859807287E-16</c:v>
                </c:pt>
                <c:pt idx="451">
                  <c:v>1.5780236315E-16</c:v>
                </c:pt>
                <c:pt idx="452">
                  <c:v>1.597298463E-16</c:v>
                </c:pt>
                <c:pt idx="453">
                  <c:v>1.6167481695E-16</c:v>
                </c:pt>
                <c:pt idx="454">
                  <c:v>1.1272007437E-16</c:v>
                </c:pt>
                <c:pt idx="455">
                  <c:v>1.8698417428E-16</c:v>
                </c:pt>
                <c:pt idx="456">
                  <c:v>2.7798627397E-16</c:v>
                </c:pt>
                <c:pt idx="457">
                  <c:v>2.183821148E-16</c:v>
                </c:pt>
                <c:pt idx="458">
                  <c:v>1.9488804701E-16</c:v>
                </c:pt>
                <c:pt idx="459">
                  <c:v>2.0192173872E-16</c:v>
                </c:pt>
                <c:pt idx="460">
                  <c:v>2.983476812E-16</c:v>
                </c:pt>
                <c:pt idx="461">
                  <c:v>3.9791781396E-16</c:v>
                </c:pt>
                <c:pt idx="462">
                  <c:v>2.3097713926E-16</c:v>
                </c:pt>
                <c:pt idx="463">
                  <c:v>2.9105954335E-16</c:v>
                </c:pt>
                <c:pt idx="464">
                  <c:v>2.9763306593E-16</c:v>
                </c:pt>
                <c:pt idx="465">
                  <c:v>2.4618182372E-16</c:v>
                </c:pt>
                <c:pt idx="466">
                  <c:v>2.6761378612E-16</c:v>
                </c:pt>
                <c:pt idx="467">
                  <c:v>2.1304088757E-16</c:v>
                </c:pt>
                <c:pt idx="468">
                  <c:v>2.6481421789E-16</c:v>
                </c:pt>
                <c:pt idx="469">
                  <c:v>2.5851219127E-16</c:v>
                </c:pt>
                <c:pt idx="470">
                  <c:v>2.1823259717E-16</c:v>
                </c:pt>
                <c:pt idx="471">
                  <c:v>2.8723944916E-16</c:v>
                </c:pt>
                <c:pt idx="472">
                  <c:v>2.6766069331E-16</c:v>
                </c:pt>
                <c:pt idx="473">
                  <c:v>1.8743526661E-16</c:v>
                </c:pt>
                <c:pt idx="474">
                  <c:v>1.7894999084E-16</c:v>
                </c:pt>
                <c:pt idx="475">
                  <c:v>2.3149948667E-16</c:v>
                </c:pt>
                <c:pt idx="476">
                  <c:v>1.6844527309E-16</c:v>
                </c:pt>
                <c:pt idx="477">
                  <c:v>1.7547923505E-16</c:v>
                </c:pt>
                <c:pt idx="478">
                  <c:v>2.1125797596E-16</c:v>
                </c:pt>
                <c:pt idx="479">
                  <c:v>1.6148166113E-16</c:v>
                </c:pt>
                <c:pt idx="480">
                  <c:v>1.645813576E-16</c:v>
                </c:pt>
                <c:pt idx="481">
                  <c:v>1.7365127003E-16</c:v>
                </c:pt>
                <c:pt idx="482">
                  <c:v>2.324071564E-16</c:v>
                </c:pt>
                <c:pt idx="483">
                  <c:v>2.1781821027E-16</c:v>
                </c:pt>
                <c:pt idx="484">
                  <c:v>1.9794547213E-16</c:v>
                </c:pt>
                <c:pt idx="485">
                  <c:v>1.8618361397E-16</c:v>
                </c:pt>
                <c:pt idx="486">
                  <c:v>1.623177625E-16</c:v>
                </c:pt>
                <c:pt idx="487">
                  <c:v>1.4467368809E-16</c:v>
                </c:pt>
                <c:pt idx="488">
                  <c:v>1.5461464777E-16</c:v>
                </c:pt>
                <c:pt idx="489">
                  <c:v>1.7015454284E-16</c:v>
                </c:pt>
                <c:pt idx="490">
                  <c:v>2.1293128641E-16</c:v>
                </c:pt>
                <c:pt idx="491">
                  <c:v>2.1302088639E-16</c:v>
                </c:pt>
                <c:pt idx="492">
                  <c:v>1.6069248575E-16</c:v>
                </c:pt>
                <c:pt idx="493">
                  <c:v>1.3928894201E-16</c:v>
                </c:pt>
                <c:pt idx="494">
                  <c:v>1.5733070991E-16</c:v>
                </c:pt>
                <c:pt idx="495">
                  <c:v>1.6070385653E-16</c:v>
                </c:pt>
                <c:pt idx="496">
                  <c:v>1.2165308768E-16</c:v>
                </c:pt>
                <c:pt idx="497">
                  <c:v>9.12560323820003E-17</c:v>
                </c:pt>
                <c:pt idx="498">
                  <c:v>1.063253006E-16</c:v>
                </c:pt>
                <c:pt idx="499">
                  <c:v>1.1947213715E-16</c:v>
                </c:pt>
                <c:pt idx="500">
                  <c:v>1.3076412488E-16</c:v>
                </c:pt>
                <c:pt idx="501">
                  <c:v>9.99395988790003E-17</c:v>
                </c:pt>
                <c:pt idx="502">
                  <c:v>8.83754481810003E-17</c:v>
                </c:pt>
                <c:pt idx="503">
                  <c:v>8.77458503890003E-17</c:v>
                </c:pt>
                <c:pt idx="504">
                  <c:v>9.53177753310003E-17</c:v>
                </c:pt>
                <c:pt idx="505">
                  <c:v>1.4574549858E-16</c:v>
                </c:pt>
                <c:pt idx="506">
                  <c:v>1.4507483189E-16</c:v>
                </c:pt>
                <c:pt idx="507">
                  <c:v>1.3905928753E-16</c:v>
                </c:pt>
                <c:pt idx="508">
                  <c:v>1.6188636925E-16</c:v>
                </c:pt>
                <c:pt idx="509">
                  <c:v>1.402025934E-16</c:v>
                </c:pt>
                <c:pt idx="510">
                  <c:v>1.6127878873E-16</c:v>
                </c:pt>
                <c:pt idx="511">
                  <c:v>1.9653865699E-16</c:v>
                </c:pt>
                <c:pt idx="512">
                  <c:v>1.498555024E-16</c:v>
                </c:pt>
                <c:pt idx="513">
                  <c:v>1.9952316096E-16</c:v>
                </c:pt>
                <c:pt idx="514">
                  <c:v>1.9203210811E-16</c:v>
                </c:pt>
                <c:pt idx="515">
                  <c:v>1.9119959279E-16</c:v>
                </c:pt>
                <c:pt idx="516">
                  <c:v>1.9583926702E-16</c:v>
                </c:pt>
                <c:pt idx="517">
                  <c:v>1.5424616753E-16</c:v>
                </c:pt>
                <c:pt idx="518">
                  <c:v>1.976971088E-16</c:v>
                </c:pt>
                <c:pt idx="519">
                  <c:v>2.857991756E-16</c:v>
                </c:pt>
                <c:pt idx="520">
                  <c:v>3.0950416073E-16</c:v>
                </c:pt>
                <c:pt idx="521">
                  <c:v>3.156309246E-16</c:v>
                </c:pt>
                <c:pt idx="522">
                  <c:v>3.9970097116E-16</c:v>
                </c:pt>
                <c:pt idx="523">
                  <c:v>4.1262683889E-16</c:v>
                </c:pt>
                <c:pt idx="524">
                  <c:v>3.6843661764E-16</c:v>
                </c:pt>
                <c:pt idx="525">
                  <c:v>3.4952583989E-16</c:v>
                </c:pt>
                <c:pt idx="526">
                  <c:v>3.5756079249E-16</c:v>
                </c:pt>
                <c:pt idx="527">
                  <c:v>4.1990165199E-16</c:v>
                </c:pt>
                <c:pt idx="528">
                  <c:v>6.5165569287E-16</c:v>
                </c:pt>
                <c:pt idx="529">
                  <c:v>8.31134257930003E-16</c:v>
                </c:pt>
                <c:pt idx="530">
                  <c:v>9.43230319970003E-16</c:v>
                </c:pt>
                <c:pt idx="531">
                  <c:v>9.34764562610003E-16</c:v>
                </c:pt>
                <c:pt idx="532">
                  <c:v>1.1598750453E-15</c:v>
                </c:pt>
                <c:pt idx="533">
                  <c:v>1.306950937E-15</c:v>
                </c:pt>
                <c:pt idx="534">
                  <c:v>1.3121904939E-15</c:v>
                </c:pt>
                <c:pt idx="535">
                  <c:v>1.1466860971E-15</c:v>
                </c:pt>
                <c:pt idx="536">
                  <c:v>1.2985754667E-15</c:v>
                </c:pt>
                <c:pt idx="537">
                  <c:v>1.7850400477E-15</c:v>
                </c:pt>
                <c:pt idx="538">
                  <c:v>2.046606583E-15</c:v>
                </c:pt>
                <c:pt idx="539">
                  <c:v>2.0774013655E-15</c:v>
                </c:pt>
                <c:pt idx="540">
                  <c:v>2.2506234786E-15</c:v>
                </c:pt>
                <c:pt idx="541">
                  <c:v>2.6468845621E-15</c:v>
                </c:pt>
                <c:pt idx="542">
                  <c:v>2.6997932422E-15</c:v>
                </c:pt>
                <c:pt idx="543">
                  <c:v>2.4779947871E-15</c:v>
                </c:pt>
                <c:pt idx="544">
                  <c:v>2.9257227159E-15</c:v>
                </c:pt>
                <c:pt idx="545">
                  <c:v>3.9931316476E-15</c:v>
                </c:pt>
                <c:pt idx="546">
                  <c:v>4.8449543099E-15</c:v>
                </c:pt>
                <c:pt idx="547">
                  <c:v>5.97577828410003E-15</c:v>
                </c:pt>
                <c:pt idx="548">
                  <c:v>6.2620596978E-15</c:v>
                </c:pt>
                <c:pt idx="549">
                  <c:v>5.3216700316E-15</c:v>
                </c:pt>
                <c:pt idx="550">
                  <c:v>5.6260860527E-15</c:v>
                </c:pt>
                <c:pt idx="551">
                  <c:v>6.59337529410003E-15</c:v>
                </c:pt>
                <c:pt idx="552">
                  <c:v>7.56893341340003E-15</c:v>
                </c:pt>
                <c:pt idx="553">
                  <c:v>6.2557124038E-15</c:v>
                </c:pt>
                <c:pt idx="554">
                  <c:v>5.8674566988E-15</c:v>
                </c:pt>
                <c:pt idx="555">
                  <c:v>5.0328531169E-15</c:v>
                </c:pt>
                <c:pt idx="556">
                  <c:v>5.4974109163E-15</c:v>
                </c:pt>
                <c:pt idx="557">
                  <c:v>4.4295049264E-15</c:v>
                </c:pt>
                <c:pt idx="558">
                  <c:v>3.6563563015E-15</c:v>
                </c:pt>
                <c:pt idx="559">
                  <c:v>3.4471646264E-15</c:v>
                </c:pt>
                <c:pt idx="560">
                  <c:v>3.5584801584E-15</c:v>
                </c:pt>
                <c:pt idx="561">
                  <c:v>2.4771438021E-15</c:v>
                </c:pt>
                <c:pt idx="562">
                  <c:v>2.6153066656E-15</c:v>
                </c:pt>
                <c:pt idx="563">
                  <c:v>2.9125817128E-15</c:v>
                </c:pt>
                <c:pt idx="564">
                  <c:v>2.037781637E-15</c:v>
                </c:pt>
                <c:pt idx="565">
                  <c:v>2.0522294982E-15</c:v>
                </c:pt>
                <c:pt idx="566">
                  <c:v>2.032535435E-15</c:v>
                </c:pt>
                <c:pt idx="567">
                  <c:v>1.9487140861E-15</c:v>
                </c:pt>
                <c:pt idx="568">
                  <c:v>2.2623574709E-15</c:v>
                </c:pt>
                <c:pt idx="569">
                  <c:v>1.6719400288E-15</c:v>
                </c:pt>
                <c:pt idx="570">
                  <c:v>2.1259294388E-15</c:v>
                </c:pt>
                <c:pt idx="571">
                  <c:v>2.9053614651E-15</c:v>
                </c:pt>
                <c:pt idx="572">
                  <c:v>3.3091581662E-15</c:v>
                </c:pt>
                <c:pt idx="573">
                  <c:v>3.3113297121E-15</c:v>
                </c:pt>
                <c:pt idx="574">
                  <c:v>3.802512988E-15</c:v>
                </c:pt>
                <c:pt idx="575">
                  <c:v>3.898391212E-15</c:v>
                </c:pt>
                <c:pt idx="576">
                  <c:v>3.3090926871E-15</c:v>
                </c:pt>
                <c:pt idx="577">
                  <c:v>4.0498069168E-15</c:v>
                </c:pt>
                <c:pt idx="578">
                  <c:v>3.9138558837E-15</c:v>
                </c:pt>
                <c:pt idx="579">
                  <c:v>3.3631041724E-15</c:v>
                </c:pt>
                <c:pt idx="580">
                  <c:v>3.8596923913E-15</c:v>
                </c:pt>
                <c:pt idx="581">
                  <c:v>4.4221169135E-15</c:v>
                </c:pt>
                <c:pt idx="582">
                  <c:v>5.73160343840002E-15</c:v>
                </c:pt>
                <c:pt idx="583">
                  <c:v>6.2481036114E-15</c:v>
                </c:pt>
                <c:pt idx="584">
                  <c:v>4.3359027828E-15</c:v>
                </c:pt>
                <c:pt idx="585">
                  <c:v>3.3313400927E-15</c:v>
                </c:pt>
                <c:pt idx="586">
                  <c:v>4.1902150279E-15</c:v>
                </c:pt>
                <c:pt idx="587">
                  <c:v>5.2573054774E-15</c:v>
                </c:pt>
                <c:pt idx="588">
                  <c:v>4.0692609816E-15</c:v>
                </c:pt>
                <c:pt idx="589">
                  <c:v>4.8493803698E-15</c:v>
                </c:pt>
                <c:pt idx="590">
                  <c:v>4.0206620919E-15</c:v>
                </c:pt>
                <c:pt idx="591">
                  <c:v>3.7269558046E-15</c:v>
                </c:pt>
                <c:pt idx="592">
                  <c:v>4.0518122479E-15</c:v>
                </c:pt>
                <c:pt idx="593">
                  <c:v>4.5202584151E-15</c:v>
                </c:pt>
                <c:pt idx="594">
                  <c:v>4.9787250703E-15</c:v>
                </c:pt>
                <c:pt idx="595">
                  <c:v>5.159340244E-15</c:v>
                </c:pt>
                <c:pt idx="596">
                  <c:v>4.9150622082E-15</c:v>
                </c:pt>
                <c:pt idx="597">
                  <c:v>3.8556113E-15</c:v>
                </c:pt>
                <c:pt idx="598">
                  <c:v>3.9312301119E-15</c:v>
                </c:pt>
                <c:pt idx="599">
                  <c:v>3.9676778701E-15</c:v>
                </c:pt>
                <c:pt idx="600">
                  <c:v>3.7609432519E-15</c:v>
                </c:pt>
                <c:pt idx="601">
                  <c:v>3.510516277E-15</c:v>
                </c:pt>
                <c:pt idx="602">
                  <c:v>2.7128812265E-15</c:v>
                </c:pt>
                <c:pt idx="603">
                  <c:v>2.5434440109E-15</c:v>
                </c:pt>
                <c:pt idx="604">
                  <c:v>2.7563037402E-15</c:v>
                </c:pt>
                <c:pt idx="605">
                  <c:v>2.8263829986E-15</c:v>
                </c:pt>
                <c:pt idx="606">
                  <c:v>2.9734938807E-15</c:v>
                </c:pt>
                <c:pt idx="607">
                  <c:v>2.319809015E-15</c:v>
                </c:pt>
                <c:pt idx="608">
                  <c:v>2.4488912614E-15</c:v>
                </c:pt>
                <c:pt idx="609">
                  <c:v>2.3316894778E-15</c:v>
                </c:pt>
                <c:pt idx="610">
                  <c:v>2.5041465424E-15</c:v>
                </c:pt>
                <c:pt idx="611">
                  <c:v>2.9653229662E-15</c:v>
                </c:pt>
                <c:pt idx="612">
                  <c:v>2.6303733383E-15</c:v>
                </c:pt>
                <c:pt idx="613">
                  <c:v>2.2850142747E-15</c:v>
                </c:pt>
                <c:pt idx="614">
                  <c:v>2.1226618601E-15</c:v>
                </c:pt>
                <c:pt idx="615">
                  <c:v>1.8202725989E-15</c:v>
                </c:pt>
                <c:pt idx="616">
                  <c:v>1.8057058956E-15</c:v>
                </c:pt>
                <c:pt idx="617">
                  <c:v>2.0225988767E-15</c:v>
                </c:pt>
                <c:pt idx="618">
                  <c:v>1.923784763E-15</c:v>
                </c:pt>
                <c:pt idx="619">
                  <c:v>1.6506233544E-15</c:v>
                </c:pt>
                <c:pt idx="620">
                  <c:v>1.4764858996E-15</c:v>
                </c:pt>
                <c:pt idx="621">
                  <c:v>1.4959532616E-15</c:v>
                </c:pt>
                <c:pt idx="622">
                  <c:v>1.4715867579E-15</c:v>
                </c:pt>
                <c:pt idx="623">
                  <c:v>1.6474269893E-15</c:v>
                </c:pt>
                <c:pt idx="624">
                  <c:v>1.5825093244E-15</c:v>
                </c:pt>
                <c:pt idx="625">
                  <c:v>1.6045362667E-15</c:v>
                </c:pt>
                <c:pt idx="626">
                  <c:v>1.5223471557E-15</c:v>
                </c:pt>
                <c:pt idx="627">
                  <c:v>1.4817875084E-15</c:v>
                </c:pt>
                <c:pt idx="628">
                  <c:v>1.4449871476E-15</c:v>
                </c:pt>
                <c:pt idx="629">
                  <c:v>1.1636481695E-15</c:v>
                </c:pt>
                <c:pt idx="630">
                  <c:v>1.1287349259E-15</c:v>
                </c:pt>
                <c:pt idx="631">
                  <c:v>1.049188576E-15</c:v>
                </c:pt>
                <c:pt idx="632">
                  <c:v>1.1976359475E-15</c:v>
                </c:pt>
                <c:pt idx="633">
                  <c:v>1.3615936883E-15</c:v>
                </c:pt>
                <c:pt idx="634">
                  <c:v>1.1743934987E-15</c:v>
                </c:pt>
                <c:pt idx="635">
                  <c:v>9.84942078350003E-16</c:v>
                </c:pt>
                <c:pt idx="636">
                  <c:v>8.31563004900003E-16</c:v>
                </c:pt>
                <c:pt idx="637">
                  <c:v>7.8558448501E-16</c:v>
                </c:pt>
                <c:pt idx="638">
                  <c:v>6.45245783730001E-16</c:v>
                </c:pt>
                <c:pt idx="639">
                  <c:v>6.03078060960001E-16</c:v>
                </c:pt>
                <c:pt idx="640">
                  <c:v>5.55856841280001E-16</c:v>
                </c:pt>
                <c:pt idx="641">
                  <c:v>5.43982902760003E-16</c:v>
                </c:pt>
                <c:pt idx="642">
                  <c:v>4.4663304477E-16</c:v>
                </c:pt>
                <c:pt idx="643">
                  <c:v>4.6621137695E-16</c:v>
                </c:pt>
                <c:pt idx="644">
                  <c:v>5.0171291158E-16</c:v>
                </c:pt>
                <c:pt idx="645">
                  <c:v>6.80371116290003E-16</c:v>
                </c:pt>
                <c:pt idx="646">
                  <c:v>6.48927824330003E-16</c:v>
                </c:pt>
                <c:pt idx="647">
                  <c:v>5.1440523985E-16</c:v>
                </c:pt>
                <c:pt idx="648">
                  <c:v>5.0859428256E-16</c:v>
                </c:pt>
                <c:pt idx="649">
                  <c:v>4.458911577E-16</c:v>
                </c:pt>
                <c:pt idx="650">
                  <c:v>6.1032888792E-16</c:v>
                </c:pt>
                <c:pt idx="651">
                  <c:v>5.4475209949E-16</c:v>
                </c:pt>
                <c:pt idx="652">
                  <c:v>5.7208525593E-16</c:v>
                </c:pt>
                <c:pt idx="653">
                  <c:v>6.6397859462E-16</c:v>
                </c:pt>
                <c:pt idx="654">
                  <c:v>7.13397673120003E-16</c:v>
                </c:pt>
                <c:pt idx="655">
                  <c:v>5.86336038780002E-16</c:v>
                </c:pt>
                <c:pt idx="656">
                  <c:v>4.5464726057E-16</c:v>
                </c:pt>
                <c:pt idx="657">
                  <c:v>4.2801661364E-16</c:v>
                </c:pt>
                <c:pt idx="658">
                  <c:v>4.48820299220001E-16</c:v>
                </c:pt>
                <c:pt idx="659">
                  <c:v>6.98532560750003E-16</c:v>
                </c:pt>
                <c:pt idx="660">
                  <c:v>7.66911294570003E-16</c:v>
                </c:pt>
                <c:pt idx="661">
                  <c:v>6.02626213900002E-16</c:v>
                </c:pt>
                <c:pt idx="662">
                  <c:v>5.0478641454E-16</c:v>
                </c:pt>
                <c:pt idx="663">
                  <c:v>4.7453160837E-16</c:v>
                </c:pt>
                <c:pt idx="664">
                  <c:v>6.0972221306E-16</c:v>
                </c:pt>
                <c:pt idx="665">
                  <c:v>7.89114770400003E-16</c:v>
                </c:pt>
                <c:pt idx="666">
                  <c:v>8.86133742130003E-16</c:v>
                </c:pt>
                <c:pt idx="667">
                  <c:v>9.64846640420003E-16</c:v>
                </c:pt>
                <c:pt idx="668">
                  <c:v>6.0920268424E-16</c:v>
                </c:pt>
                <c:pt idx="669">
                  <c:v>4.170823374E-16</c:v>
                </c:pt>
                <c:pt idx="670">
                  <c:v>4.9754357406E-16</c:v>
                </c:pt>
                <c:pt idx="671">
                  <c:v>5.1238319528E-16</c:v>
                </c:pt>
                <c:pt idx="672">
                  <c:v>5.8187218869E-16</c:v>
                </c:pt>
                <c:pt idx="673">
                  <c:v>6.036785873E-16</c:v>
                </c:pt>
                <c:pt idx="674">
                  <c:v>5.4232145554E-16</c:v>
                </c:pt>
                <c:pt idx="675">
                  <c:v>5.87269472200003E-16</c:v>
                </c:pt>
                <c:pt idx="676">
                  <c:v>7.48748541590003E-16</c:v>
                </c:pt>
                <c:pt idx="677">
                  <c:v>7.14766656380003E-16</c:v>
                </c:pt>
                <c:pt idx="678">
                  <c:v>7.87513564150003E-16</c:v>
                </c:pt>
                <c:pt idx="679">
                  <c:v>6.99331022350002E-16</c:v>
                </c:pt>
                <c:pt idx="680">
                  <c:v>6.57725192970002E-16</c:v>
                </c:pt>
                <c:pt idx="681">
                  <c:v>8.78514169490003E-16</c:v>
                </c:pt>
                <c:pt idx="682">
                  <c:v>1.0090378252E-15</c:v>
                </c:pt>
                <c:pt idx="683">
                  <c:v>1.0375427258E-15</c:v>
                </c:pt>
                <c:pt idx="684">
                  <c:v>1.0371567847E-15</c:v>
                </c:pt>
                <c:pt idx="685">
                  <c:v>1.0673176977E-15</c:v>
                </c:pt>
                <c:pt idx="686">
                  <c:v>1.2708956796E-15</c:v>
                </c:pt>
                <c:pt idx="687">
                  <c:v>1.0963476733E-15</c:v>
                </c:pt>
                <c:pt idx="688">
                  <c:v>8.79024707130003E-16</c:v>
                </c:pt>
                <c:pt idx="689">
                  <c:v>1.3230907548E-15</c:v>
                </c:pt>
                <c:pt idx="690">
                  <c:v>1.192558112E-15</c:v>
                </c:pt>
                <c:pt idx="691">
                  <c:v>9.52319957220003E-16</c:v>
                </c:pt>
                <c:pt idx="692">
                  <c:v>1.0118306978E-15</c:v>
                </c:pt>
                <c:pt idx="693">
                  <c:v>1.2861787381E-15</c:v>
                </c:pt>
                <c:pt idx="694">
                  <c:v>1.4023110677E-15</c:v>
                </c:pt>
                <c:pt idx="695">
                  <c:v>1.0624659139E-15</c:v>
                </c:pt>
                <c:pt idx="696">
                  <c:v>1.1287374823E-15</c:v>
                </c:pt>
                <c:pt idx="697">
                  <c:v>1.3897028055E-15</c:v>
                </c:pt>
                <c:pt idx="698">
                  <c:v>1.1867792498E-15</c:v>
                </c:pt>
                <c:pt idx="699">
                  <c:v>1.1008605384E-15</c:v>
                </c:pt>
                <c:pt idx="700">
                  <c:v>1.4360875163E-15</c:v>
                </c:pt>
                <c:pt idx="701">
                  <c:v>1.3512288108E-15</c:v>
                </c:pt>
                <c:pt idx="702">
                  <c:v>1.711896017E-15</c:v>
                </c:pt>
                <c:pt idx="703">
                  <c:v>1.4333116859E-15</c:v>
                </c:pt>
                <c:pt idx="704">
                  <c:v>1.4414213019E-15</c:v>
                </c:pt>
                <c:pt idx="705">
                  <c:v>1.6855329705E-15</c:v>
                </c:pt>
                <c:pt idx="706">
                  <c:v>1.4165688349E-15</c:v>
                </c:pt>
                <c:pt idx="707">
                  <c:v>1.495250746E-15</c:v>
                </c:pt>
                <c:pt idx="708">
                  <c:v>1.6904724684E-15</c:v>
                </c:pt>
                <c:pt idx="709">
                  <c:v>1.4574956845E-15</c:v>
                </c:pt>
                <c:pt idx="710">
                  <c:v>1.2958380226E-15</c:v>
                </c:pt>
                <c:pt idx="711">
                  <c:v>1.665201027E-15</c:v>
                </c:pt>
                <c:pt idx="712">
                  <c:v>1.4380214929E-15</c:v>
                </c:pt>
                <c:pt idx="713">
                  <c:v>1.2851562445E-15</c:v>
                </c:pt>
                <c:pt idx="714">
                  <c:v>1.122147316E-15</c:v>
                </c:pt>
                <c:pt idx="715">
                  <c:v>9.92352084980003E-16</c:v>
                </c:pt>
                <c:pt idx="716">
                  <c:v>8.75187003340003E-16</c:v>
                </c:pt>
                <c:pt idx="717">
                  <c:v>1.2718498504E-15</c:v>
                </c:pt>
                <c:pt idx="718">
                  <c:v>1.2657203393E-15</c:v>
                </c:pt>
                <c:pt idx="719">
                  <c:v>1.7043282839E-15</c:v>
                </c:pt>
                <c:pt idx="720">
                  <c:v>1.7334408249E-15</c:v>
                </c:pt>
                <c:pt idx="721">
                  <c:v>1.3884457583E-15</c:v>
                </c:pt>
                <c:pt idx="722">
                  <c:v>1.1634873423E-15</c:v>
                </c:pt>
                <c:pt idx="723">
                  <c:v>9.82485565720003E-16</c:v>
                </c:pt>
                <c:pt idx="724">
                  <c:v>8.62336713900003E-16</c:v>
                </c:pt>
                <c:pt idx="725">
                  <c:v>9.02713413090003E-16</c:v>
                </c:pt>
                <c:pt idx="726">
                  <c:v>1.1433275319E-15</c:v>
                </c:pt>
                <c:pt idx="727">
                  <c:v>1.343505463E-15</c:v>
                </c:pt>
                <c:pt idx="728">
                  <c:v>1.1272393783E-15</c:v>
                </c:pt>
                <c:pt idx="729">
                  <c:v>1.0915667867E-15</c:v>
                </c:pt>
                <c:pt idx="730">
                  <c:v>1.3251704301E-15</c:v>
                </c:pt>
                <c:pt idx="731">
                  <c:v>1.672306756E-15</c:v>
                </c:pt>
                <c:pt idx="732">
                  <c:v>2.1802107448E-15</c:v>
                </c:pt>
                <c:pt idx="733">
                  <c:v>1.8156765656E-15</c:v>
                </c:pt>
                <c:pt idx="734">
                  <c:v>1.4553336403E-15</c:v>
                </c:pt>
                <c:pt idx="735">
                  <c:v>1.2451655737E-15</c:v>
                </c:pt>
                <c:pt idx="736">
                  <c:v>1.7072220318E-15</c:v>
                </c:pt>
                <c:pt idx="737">
                  <c:v>2.150160749E-15</c:v>
                </c:pt>
                <c:pt idx="738">
                  <c:v>2.2095509691E-15</c:v>
                </c:pt>
                <c:pt idx="739">
                  <c:v>1.9807715157E-15</c:v>
                </c:pt>
                <c:pt idx="740">
                  <c:v>1.484402175E-15</c:v>
                </c:pt>
                <c:pt idx="741">
                  <c:v>1.3905286569E-15</c:v>
                </c:pt>
                <c:pt idx="742">
                  <c:v>1.6905568998E-15</c:v>
                </c:pt>
                <c:pt idx="743">
                  <c:v>1.869444838E-15</c:v>
                </c:pt>
                <c:pt idx="744">
                  <c:v>1.6770153894E-15</c:v>
                </c:pt>
                <c:pt idx="745">
                  <c:v>1.3716968298E-15</c:v>
                </c:pt>
                <c:pt idx="746">
                  <c:v>1.4730545528E-15</c:v>
                </c:pt>
                <c:pt idx="747">
                  <c:v>1.394579909E-15</c:v>
                </c:pt>
                <c:pt idx="748">
                  <c:v>1.3454369678E-15</c:v>
                </c:pt>
                <c:pt idx="749">
                  <c:v>1.1485282894E-15</c:v>
                </c:pt>
                <c:pt idx="750">
                  <c:v>1.3275913119E-15</c:v>
                </c:pt>
                <c:pt idx="751">
                  <c:v>1.3482556294E-15</c:v>
                </c:pt>
                <c:pt idx="752">
                  <c:v>1.3207006805E-15</c:v>
                </c:pt>
                <c:pt idx="753">
                  <c:v>1.2469756178E-15</c:v>
                </c:pt>
                <c:pt idx="754">
                  <c:v>1.045507179E-15</c:v>
                </c:pt>
                <c:pt idx="755">
                  <c:v>1.170538895E-15</c:v>
                </c:pt>
                <c:pt idx="756">
                  <c:v>1.3363548816E-15</c:v>
                </c:pt>
                <c:pt idx="757">
                  <c:v>1.132091922E-15</c:v>
                </c:pt>
                <c:pt idx="758">
                  <c:v>8.54782831970003E-16</c:v>
                </c:pt>
                <c:pt idx="759">
                  <c:v>9.67248614360003E-16</c:v>
                </c:pt>
                <c:pt idx="760">
                  <c:v>1.055127721E-15</c:v>
                </c:pt>
                <c:pt idx="761">
                  <c:v>1.1283011678E-15</c:v>
                </c:pt>
                <c:pt idx="762">
                  <c:v>1.3089861825E-15</c:v>
                </c:pt>
                <c:pt idx="763">
                  <c:v>9.91095501290003E-16</c:v>
                </c:pt>
                <c:pt idx="764">
                  <c:v>1.00736117E-15</c:v>
                </c:pt>
                <c:pt idx="765">
                  <c:v>1.2206306219E-15</c:v>
                </c:pt>
                <c:pt idx="766">
                  <c:v>1.197764308E-15</c:v>
                </c:pt>
                <c:pt idx="767">
                  <c:v>1.0343702376E-15</c:v>
                </c:pt>
                <c:pt idx="768">
                  <c:v>1.0361942445E-15</c:v>
                </c:pt>
                <c:pt idx="769">
                  <c:v>1.3925483455E-15</c:v>
                </c:pt>
                <c:pt idx="770">
                  <c:v>1.4321019475E-15</c:v>
                </c:pt>
                <c:pt idx="771">
                  <c:v>1.2778339727E-15</c:v>
                </c:pt>
                <c:pt idx="772">
                  <c:v>1.9707173587E-15</c:v>
                </c:pt>
                <c:pt idx="773">
                  <c:v>1.7090503002E-15</c:v>
                </c:pt>
                <c:pt idx="774">
                  <c:v>9.64762317510003E-16</c:v>
                </c:pt>
                <c:pt idx="775">
                  <c:v>1.1127690468E-15</c:v>
                </c:pt>
                <c:pt idx="776">
                  <c:v>1.1667738158E-15</c:v>
                </c:pt>
                <c:pt idx="777">
                  <c:v>1.4462727365E-15</c:v>
                </c:pt>
                <c:pt idx="778">
                  <c:v>8.51400768390003E-16</c:v>
                </c:pt>
                <c:pt idx="779">
                  <c:v>9.06209134520003E-16</c:v>
                </c:pt>
                <c:pt idx="780">
                  <c:v>1.0940263318E-15</c:v>
                </c:pt>
                <c:pt idx="781">
                  <c:v>1.0835758117E-15</c:v>
                </c:pt>
                <c:pt idx="782">
                  <c:v>8.79539322270003E-16</c:v>
                </c:pt>
                <c:pt idx="783">
                  <c:v>8.52634992300003E-16</c:v>
                </c:pt>
                <c:pt idx="784">
                  <c:v>7.46027212360003E-16</c:v>
                </c:pt>
                <c:pt idx="785">
                  <c:v>6.78995747040003E-16</c:v>
                </c:pt>
                <c:pt idx="786">
                  <c:v>8.17624196230003E-16</c:v>
                </c:pt>
                <c:pt idx="787">
                  <c:v>6.78165685550003E-16</c:v>
                </c:pt>
                <c:pt idx="788">
                  <c:v>6.8670157775E-16</c:v>
                </c:pt>
                <c:pt idx="789">
                  <c:v>5.3708782584E-16</c:v>
                </c:pt>
                <c:pt idx="790">
                  <c:v>5.2291013803E-16</c:v>
                </c:pt>
                <c:pt idx="791">
                  <c:v>6.4429159752E-16</c:v>
                </c:pt>
                <c:pt idx="792">
                  <c:v>6.39499169100001E-16</c:v>
                </c:pt>
                <c:pt idx="793">
                  <c:v>6.6755541471E-16</c:v>
                </c:pt>
                <c:pt idx="794">
                  <c:v>7.10517328600003E-16</c:v>
                </c:pt>
                <c:pt idx="795">
                  <c:v>6.70905005180003E-16</c:v>
                </c:pt>
                <c:pt idx="796">
                  <c:v>8.62415113390002E-16</c:v>
                </c:pt>
                <c:pt idx="797">
                  <c:v>1.3008283203E-15</c:v>
                </c:pt>
                <c:pt idx="798">
                  <c:v>1.0913307141E-15</c:v>
                </c:pt>
                <c:pt idx="799">
                  <c:v>1.0101200188E-15</c:v>
                </c:pt>
                <c:pt idx="800">
                  <c:v>8.88716170930003E-16</c:v>
                </c:pt>
                <c:pt idx="801">
                  <c:v>7.57842319590003E-16</c:v>
                </c:pt>
                <c:pt idx="802">
                  <c:v>8.21779593620003E-16</c:v>
                </c:pt>
                <c:pt idx="803">
                  <c:v>9.61027206930003E-16</c:v>
                </c:pt>
                <c:pt idx="804">
                  <c:v>7.97635599120003E-16</c:v>
                </c:pt>
                <c:pt idx="805">
                  <c:v>6.71720126340003E-16</c:v>
                </c:pt>
                <c:pt idx="806">
                  <c:v>9.57245696650003E-16</c:v>
                </c:pt>
                <c:pt idx="807">
                  <c:v>1.145496905E-15</c:v>
                </c:pt>
                <c:pt idx="808">
                  <c:v>9.94119898270003E-16</c:v>
                </c:pt>
                <c:pt idx="809">
                  <c:v>7.83899425890002E-16</c:v>
                </c:pt>
                <c:pt idx="810">
                  <c:v>7.80968653970002E-16</c:v>
                </c:pt>
                <c:pt idx="811">
                  <c:v>1.0699592723E-15</c:v>
                </c:pt>
                <c:pt idx="812">
                  <c:v>1.3205175037E-15</c:v>
                </c:pt>
                <c:pt idx="813">
                  <c:v>1.3683375277E-15</c:v>
                </c:pt>
                <c:pt idx="814">
                  <c:v>1.5021194169E-15</c:v>
                </c:pt>
                <c:pt idx="815">
                  <c:v>9.78856354050003E-16</c:v>
                </c:pt>
                <c:pt idx="816">
                  <c:v>1.0047010053E-15</c:v>
                </c:pt>
                <c:pt idx="817">
                  <c:v>9.47923414230003E-16</c:v>
                </c:pt>
                <c:pt idx="818">
                  <c:v>1.0816984949E-15</c:v>
                </c:pt>
                <c:pt idx="819">
                  <c:v>1.0085159425E-15</c:v>
                </c:pt>
                <c:pt idx="820">
                  <c:v>8.84697219880003E-16</c:v>
                </c:pt>
                <c:pt idx="821">
                  <c:v>7.51123492990002E-16</c:v>
                </c:pt>
                <c:pt idx="822">
                  <c:v>7.51893171410003E-16</c:v>
                </c:pt>
                <c:pt idx="823">
                  <c:v>9.91784162730003E-16</c:v>
                </c:pt>
                <c:pt idx="824">
                  <c:v>9.15201785370003E-16</c:v>
                </c:pt>
                <c:pt idx="825">
                  <c:v>1.0811916403E-15</c:v>
                </c:pt>
                <c:pt idx="826">
                  <c:v>1.2705858641E-15</c:v>
                </c:pt>
                <c:pt idx="827">
                  <c:v>1.096077528E-15</c:v>
                </c:pt>
                <c:pt idx="828">
                  <c:v>9.93811305080003E-16</c:v>
                </c:pt>
                <c:pt idx="829">
                  <c:v>7.34339187170003E-16</c:v>
                </c:pt>
                <c:pt idx="830">
                  <c:v>8.44252616910003E-16</c:v>
                </c:pt>
                <c:pt idx="831">
                  <c:v>7.65297344140003E-16</c:v>
                </c:pt>
                <c:pt idx="832">
                  <c:v>5.55300721560002E-16</c:v>
                </c:pt>
                <c:pt idx="833">
                  <c:v>4.8434411534E-16</c:v>
                </c:pt>
                <c:pt idx="834">
                  <c:v>6.20963511320003E-16</c:v>
                </c:pt>
                <c:pt idx="835">
                  <c:v>6.58694705750003E-16</c:v>
                </c:pt>
                <c:pt idx="836">
                  <c:v>5.1958500752E-16</c:v>
                </c:pt>
                <c:pt idx="837">
                  <c:v>4.903410063E-16</c:v>
                </c:pt>
                <c:pt idx="838">
                  <c:v>5.97531268360003E-16</c:v>
                </c:pt>
                <c:pt idx="839">
                  <c:v>6.82466199330003E-16</c:v>
                </c:pt>
                <c:pt idx="840">
                  <c:v>6.43838238160003E-16</c:v>
                </c:pt>
                <c:pt idx="841">
                  <c:v>6.80277887180003E-16</c:v>
                </c:pt>
                <c:pt idx="842">
                  <c:v>7.13214325380003E-16</c:v>
                </c:pt>
                <c:pt idx="843">
                  <c:v>6.72423115790001E-16</c:v>
                </c:pt>
                <c:pt idx="844">
                  <c:v>5.4395259094E-16</c:v>
                </c:pt>
                <c:pt idx="845">
                  <c:v>7.02239817740002E-16</c:v>
                </c:pt>
                <c:pt idx="846">
                  <c:v>7.07865962260003E-16</c:v>
                </c:pt>
                <c:pt idx="847">
                  <c:v>7.81259060320003E-16</c:v>
                </c:pt>
                <c:pt idx="848">
                  <c:v>6.60931237510003E-16</c:v>
                </c:pt>
                <c:pt idx="849">
                  <c:v>4.8965894583E-16</c:v>
                </c:pt>
                <c:pt idx="850">
                  <c:v>6.23646878050003E-16</c:v>
                </c:pt>
                <c:pt idx="851">
                  <c:v>6.89135753520003E-16</c:v>
                </c:pt>
                <c:pt idx="852">
                  <c:v>5.3792720575E-16</c:v>
                </c:pt>
                <c:pt idx="853">
                  <c:v>6.49515461560003E-16</c:v>
                </c:pt>
                <c:pt idx="854">
                  <c:v>6.72041806450003E-16</c:v>
                </c:pt>
                <c:pt idx="855">
                  <c:v>5.0367074371E-16</c:v>
                </c:pt>
                <c:pt idx="856">
                  <c:v>4.6114878179E-16</c:v>
                </c:pt>
                <c:pt idx="857">
                  <c:v>4.4691120909E-16</c:v>
                </c:pt>
                <c:pt idx="858">
                  <c:v>4.967503158E-16</c:v>
                </c:pt>
                <c:pt idx="859">
                  <c:v>5.23670869730002E-16</c:v>
                </c:pt>
                <c:pt idx="860">
                  <c:v>5.5225057855E-16</c:v>
                </c:pt>
                <c:pt idx="861">
                  <c:v>6.20727955990001E-16</c:v>
                </c:pt>
                <c:pt idx="862">
                  <c:v>8.83524360640003E-16</c:v>
                </c:pt>
                <c:pt idx="863">
                  <c:v>7.70731765360003E-16</c:v>
                </c:pt>
                <c:pt idx="864">
                  <c:v>6.78529477130002E-16</c:v>
                </c:pt>
                <c:pt idx="865">
                  <c:v>7.05884752990003E-16</c:v>
                </c:pt>
                <c:pt idx="866">
                  <c:v>7.04256953380002E-16</c:v>
                </c:pt>
                <c:pt idx="867">
                  <c:v>7.66909969670003E-16</c:v>
                </c:pt>
                <c:pt idx="868">
                  <c:v>1.0499465726E-15</c:v>
                </c:pt>
                <c:pt idx="869">
                  <c:v>9.19191605150003E-16</c:v>
                </c:pt>
                <c:pt idx="870">
                  <c:v>8.59055055310003E-16</c:v>
                </c:pt>
                <c:pt idx="871">
                  <c:v>8.20015637170003E-16</c:v>
                </c:pt>
                <c:pt idx="872">
                  <c:v>1.0824102287E-15</c:v>
                </c:pt>
                <c:pt idx="873">
                  <c:v>1.0850725334E-15</c:v>
                </c:pt>
                <c:pt idx="874">
                  <c:v>1.2416859553E-15</c:v>
                </c:pt>
                <c:pt idx="875">
                  <c:v>1.0268005564E-15</c:v>
                </c:pt>
                <c:pt idx="876">
                  <c:v>7.69510117520003E-16</c:v>
                </c:pt>
                <c:pt idx="877">
                  <c:v>9.18209393080003E-16</c:v>
                </c:pt>
                <c:pt idx="878">
                  <c:v>8.55858144790003E-16</c:v>
                </c:pt>
                <c:pt idx="879">
                  <c:v>9.56521417660003E-16</c:v>
                </c:pt>
                <c:pt idx="880">
                  <c:v>8.89903444250003E-16</c:v>
                </c:pt>
                <c:pt idx="881">
                  <c:v>1.091305589E-15</c:v>
                </c:pt>
                <c:pt idx="882">
                  <c:v>1.1289962954E-15</c:v>
                </c:pt>
                <c:pt idx="883">
                  <c:v>9.80598387300003E-16</c:v>
                </c:pt>
                <c:pt idx="884">
                  <c:v>1.1505672147E-15</c:v>
                </c:pt>
                <c:pt idx="885">
                  <c:v>1.3706982318E-15</c:v>
                </c:pt>
                <c:pt idx="886">
                  <c:v>9.19966478310003E-16</c:v>
                </c:pt>
                <c:pt idx="887">
                  <c:v>7.98055443670003E-16</c:v>
                </c:pt>
                <c:pt idx="888">
                  <c:v>8.5288257947E-16</c:v>
                </c:pt>
                <c:pt idx="889">
                  <c:v>7.75661039180003E-16</c:v>
                </c:pt>
                <c:pt idx="890">
                  <c:v>9.78369667620003E-16</c:v>
                </c:pt>
                <c:pt idx="891">
                  <c:v>1.0800727459E-15</c:v>
                </c:pt>
                <c:pt idx="892">
                  <c:v>9.20963458170003E-16</c:v>
                </c:pt>
                <c:pt idx="893">
                  <c:v>6.86160288400003E-16</c:v>
                </c:pt>
                <c:pt idx="894">
                  <c:v>8.28735276790002E-16</c:v>
                </c:pt>
                <c:pt idx="895">
                  <c:v>9.65510426500003E-16</c:v>
                </c:pt>
                <c:pt idx="896">
                  <c:v>9.74850914820003E-16</c:v>
                </c:pt>
                <c:pt idx="897">
                  <c:v>8.85147170130003E-16</c:v>
                </c:pt>
                <c:pt idx="898">
                  <c:v>8.45164769880003E-16</c:v>
                </c:pt>
                <c:pt idx="899">
                  <c:v>9.16961681690003E-16</c:v>
                </c:pt>
                <c:pt idx="900">
                  <c:v>1.1790708573E-15</c:v>
                </c:pt>
                <c:pt idx="901">
                  <c:v>8.88457643800003E-16</c:v>
                </c:pt>
                <c:pt idx="902">
                  <c:v>7.19786816830003E-16</c:v>
                </c:pt>
                <c:pt idx="903">
                  <c:v>8.96541921000003E-16</c:v>
                </c:pt>
                <c:pt idx="904">
                  <c:v>8.35610514820003E-16</c:v>
                </c:pt>
                <c:pt idx="905">
                  <c:v>7.94027921940003E-16</c:v>
                </c:pt>
                <c:pt idx="906">
                  <c:v>9.51195054240003E-16</c:v>
                </c:pt>
                <c:pt idx="907">
                  <c:v>1.0057402148E-15</c:v>
                </c:pt>
                <c:pt idx="908">
                  <c:v>1.0416762773E-15</c:v>
                </c:pt>
                <c:pt idx="909">
                  <c:v>1.1280113118E-15</c:v>
                </c:pt>
                <c:pt idx="910">
                  <c:v>1.1443252672E-15</c:v>
                </c:pt>
                <c:pt idx="911">
                  <c:v>1.3784283808E-15</c:v>
                </c:pt>
                <c:pt idx="912">
                  <c:v>1.098647248E-15</c:v>
                </c:pt>
                <c:pt idx="913">
                  <c:v>1.053496025E-15</c:v>
                </c:pt>
                <c:pt idx="914">
                  <c:v>1.1366549811E-15</c:v>
                </c:pt>
                <c:pt idx="915">
                  <c:v>1.2727181932E-15</c:v>
                </c:pt>
                <c:pt idx="916">
                  <c:v>1.1698962894E-15</c:v>
                </c:pt>
                <c:pt idx="917">
                  <c:v>1.2103892779E-15</c:v>
                </c:pt>
                <c:pt idx="918">
                  <c:v>1.2816053795E-15</c:v>
                </c:pt>
                <c:pt idx="919">
                  <c:v>1.024124641E-15</c:v>
                </c:pt>
                <c:pt idx="920">
                  <c:v>1.3269244194E-15</c:v>
                </c:pt>
                <c:pt idx="921">
                  <c:v>1.4073450431E-15</c:v>
                </c:pt>
                <c:pt idx="922">
                  <c:v>1.1466693572E-15</c:v>
                </c:pt>
                <c:pt idx="923">
                  <c:v>1.3800162036E-15</c:v>
                </c:pt>
                <c:pt idx="924">
                  <c:v>1.2465829412E-15</c:v>
                </c:pt>
                <c:pt idx="925">
                  <c:v>1.5229143247E-15</c:v>
                </c:pt>
                <c:pt idx="926">
                  <c:v>1.5291952935E-15</c:v>
                </c:pt>
                <c:pt idx="927">
                  <c:v>1.4391320353E-15</c:v>
                </c:pt>
                <c:pt idx="928">
                  <c:v>1.2993893251E-15</c:v>
                </c:pt>
                <c:pt idx="929">
                  <c:v>1.2335044273E-15</c:v>
                </c:pt>
                <c:pt idx="930">
                  <c:v>1.2373221573E-15</c:v>
                </c:pt>
                <c:pt idx="931">
                  <c:v>1.0456083621E-15</c:v>
                </c:pt>
                <c:pt idx="932">
                  <c:v>1.1474475725E-15</c:v>
                </c:pt>
                <c:pt idx="933">
                  <c:v>1.330909053E-15</c:v>
                </c:pt>
                <c:pt idx="934">
                  <c:v>1.4616081919E-15</c:v>
                </c:pt>
                <c:pt idx="935">
                  <c:v>1.6686224E-15</c:v>
                </c:pt>
                <c:pt idx="936">
                  <c:v>1.6053116594E-15</c:v>
                </c:pt>
                <c:pt idx="937">
                  <c:v>1.8720721999E-15</c:v>
                </c:pt>
                <c:pt idx="938">
                  <c:v>1.9197697835E-15</c:v>
                </c:pt>
                <c:pt idx="939">
                  <c:v>1.6724499934E-15</c:v>
                </c:pt>
                <c:pt idx="940">
                  <c:v>2.0561289244E-15</c:v>
                </c:pt>
                <c:pt idx="941">
                  <c:v>2.0426707807E-15</c:v>
                </c:pt>
                <c:pt idx="942">
                  <c:v>1.678295197E-15</c:v>
                </c:pt>
                <c:pt idx="943">
                  <c:v>1.2944261773E-15</c:v>
                </c:pt>
                <c:pt idx="944">
                  <c:v>1.6198674551E-15</c:v>
                </c:pt>
                <c:pt idx="945">
                  <c:v>1.6478918273E-15</c:v>
                </c:pt>
                <c:pt idx="946">
                  <c:v>1.741493005E-15</c:v>
                </c:pt>
                <c:pt idx="947">
                  <c:v>1.7509504602E-15</c:v>
                </c:pt>
                <c:pt idx="948">
                  <c:v>2.1617921775E-15</c:v>
                </c:pt>
                <c:pt idx="949">
                  <c:v>2.2893995614E-15</c:v>
                </c:pt>
                <c:pt idx="950">
                  <c:v>1.8803226503E-15</c:v>
                </c:pt>
                <c:pt idx="951">
                  <c:v>1.9911290407E-15</c:v>
                </c:pt>
                <c:pt idx="952">
                  <c:v>2.219047163E-15</c:v>
                </c:pt>
                <c:pt idx="953">
                  <c:v>1.9654456423E-15</c:v>
                </c:pt>
                <c:pt idx="954">
                  <c:v>1.6728736155E-15</c:v>
                </c:pt>
                <c:pt idx="955">
                  <c:v>1.6561572945E-15</c:v>
                </c:pt>
                <c:pt idx="956">
                  <c:v>1.1847261277E-15</c:v>
                </c:pt>
                <c:pt idx="957">
                  <c:v>1.4776398444E-15</c:v>
                </c:pt>
                <c:pt idx="958">
                  <c:v>1.5582608294E-15</c:v>
                </c:pt>
                <c:pt idx="959">
                  <c:v>1.5648667593E-15</c:v>
                </c:pt>
                <c:pt idx="960">
                  <c:v>1.5861656306E-15</c:v>
                </c:pt>
                <c:pt idx="961">
                  <c:v>1.5907447318E-15</c:v>
                </c:pt>
                <c:pt idx="962">
                  <c:v>1.7943183736E-15</c:v>
                </c:pt>
                <c:pt idx="963">
                  <c:v>1.5359862872E-15</c:v>
                </c:pt>
                <c:pt idx="964">
                  <c:v>1.5825435768E-15</c:v>
                </c:pt>
                <c:pt idx="965">
                  <c:v>2.0245463989E-15</c:v>
                </c:pt>
                <c:pt idx="966">
                  <c:v>1.9727988403E-15</c:v>
                </c:pt>
                <c:pt idx="967">
                  <c:v>1.6645842011E-15</c:v>
                </c:pt>
                <c:pt idx="968">
                  <c:v>2.0501518997E-15</c:v>
                </c:pt>
                <c:pt idx="969">
                  <c:v>1.4666510286E-15</c:v>
                </c:pt>
                <c:pt idx="970">
                  <c:v>1.1517711931E-15</c:v>
                </c:pt>
                <c:pt idx="971">
                  <c:v>1.330892486E-15</c:v>
                </c:pt>
                <c:pt idx="972">
                  <c:v>1.2708713749E-15</c:v>
                </c:pt>
                <c:pt idx="973">
                  <c:v>1.221580737E-15</c:v>
                </c:pt>
                <c:pt idx="974">
                  <c:v>1.1985746025E-15</c:v>
                </c:pt>
                <c:pt idx="975">
                  <c:v>7.59514407550002E-16</c:v>
                </c:pt>
                <c:pt idx="976">
                  <c:v>1.1352384816E-15</c:v>
                </c:pt>
                <c:pt idx="977">
                  <c:v>1.1485003612E-15</c:v>
                </c:pt>
                <c:pt idx="978">
                  <c:v>1.0595187637E-15</c:v>
                </c:pt>
                <c:pt idx="979">
                  <c:v>9.55548772660003E-16</c:v>
                </c:pt>
                <c:pt idx="980">
                  <c:v>8.58259744410003E-16</c:v>
                </c:pt>
                <c:pt idx="981">
                  <c:v>1.1195480277E-15</c:v>
                </c:pt>
                <c:pt idx="982">
                  <c:v>9.96407416470003E-16</c:v>
                </c:pt>
                <c:pt idx="983">
                  <c:v>1.0864728753E-15</c:v>
                </c:pt>
                <c:pt idx="984">
                  <c:v>1.152326448E-15</c:v>
                </c:pt>
                <c:pt idx="985">
                  <c:v>1.167846226E-15</c:v>
                </c:pt>
                <c:pt idx="986">
                  <c:v>1.0932751643E-15</c:v>
                </c:pt>
                <c:pt idx="987">
                  <c:v>9.09474943730003E-16</c:v>
                </c:pt>
                <c:pt idx="988">
                  <c:v>1.2198526875E-15</c:v>
                </c:pt>
                <c:pt idx="989">
                  <c:v>1.1547864784E-15</c:v>
                </c:pt>
                <c:pt idx="990">
                  <c:v>3.565707172E-15</c:v>
                </c:pt>
                <c:pt idx="991">
                  <c:v>8.2109209006E-15</c:v>
                </c:pt>
                <c:pt idx="992">
                  <c:v>2.8605419648E-15</c:v>
                </c:pt>
                <c:pt idx="993">
                  <c:v>1.621200415E-15</c:v>
                </c:pt>
                <c:pt idx="994">
                  <c:v>1.522180086E-15</c:v>
                </c:pt>
                <c:pt idx="995">
                  <c:v>1.3684390993E-15</c:v>
                </c:pt>
                <c:pt idx="996">
                  <c:v>1.525671731E-15</c:v>
                </c:pt>
                <c:pt idx="997">
                  <c:v>1.6757541975E-15</c:v>
                </c:pt>
                <c:pt idx="998">
                  <c:v>1.946121533E-15</c:v>
                </c:pt>
                <c:pt idx="999">
                  <c:v>1.8625297103E-15</c:v>
                </c:pt>
                <c:pt idx="1000">
                  <c:v>1.2559224186E-15</c:v>
                </c:pt>
                <c:pt idx="1001">
                  <c:v>1.6727160989E-15</c:v>
                </c:pt>
                <c:pt idx="1002">
                  <c:v>1.9231565292E-15</c:v>
                </c:pt>
                <c:pt idx="1003">
                  <c:v>1.8557694421E-15</c:v>
                </c:pt>
                <c:pt idx="1004">
                  <c:v>1.6580245169E-15</c:v>
                </c:pt>
                <c:pt idx="1005">
                  <c:v>1.8028150183E-15</c:v>
                </c:pt>
                <c:pt idx="1006">
                  <c:v>1.9430085875E-15</c:v>
                </c:pt>
                <c:pt idx="1007">
                  <c:v>1.3810110822E-15</c:v>
                </c:pt>
                <c:pt idx="1008">
                  <c:v>1.484939349E-15</c:v>
                </c:pt>
                <c:pt idx="1009">
                  <c:v>1.5198690554E-15</c:v>
                </c:pt>
                <c:pt idx="1010">
                  <c:v>1.899792216E-15</c:v>
                </c:pt>
                <c:pt idx="1011">
                  <c:v>1.5899968758E-15</c:v>
                </c:pt>
                <c:pt idx="1012">
                  <c:v>1.601602564E-15</c:v>
                </c:pt>
                <c:pt idx="1013">
                  <c:v>1.2839189354E-15</c:v>
                </c:pt>
                <c:pt idx="1014">
                  <c:v>1.5386722781E-15</c:v>
                </c:pt>
                <c:pt idx="1015">
                  <c:v>1.0766809042E-15</c:v>
                </c:pt>
                <c:pt idx="1016">
                  <c:v>1.0867896126E-15</c:v>
                </c:pt>
                <c:pt idx="1017">
                  <c:v>1.0177486532E-15</c:v>
                </c:pt>
                <c:pt idx="1018">
                  <c:v>1.2519531861E-15</c:v>
                </c:pt>
                <c:pt idx="1019">
                  <c:v>1.5919377739E-15</c:v>
                </c:pt>
                <c:pt idx="1020">
                  <c:v>1.5644278547E-15</c:v>
                </c:pt>
                <c:pt idx="1021">
                  <c:v>1.4144622812E-15</c:v>
                </c:pt>
                <c:pt idx="1022">
                  <c:v>1.1373251546E-15</c:v>
                </c:pt>
                <c:pt idx="1023">
                  <c:v>1.353679817E-15</c:v>
                </c:pt>
                <c:pt idx="1024">
                  <c:v>1.6165309887E-15</c:v>
                </c:pt>
                <c:pt idx="1025">
                  <c:v>1.3657188643E-15</c:v>
                </c:pt>
                <c:pt idx="1026">
                  <c:v>1.5062018735E-15</c:v>
                </c:pt>
                <c:pt idx="1027">
                  <c:v>1.4132330274E-15</c:v>
                </c:pt>
                <c:pt idx="1028">
                  <c:v>8.21899237170003E-16</c:v>
                </c:pt>
                <c:pt idx="1029">
                  <c:v>1.029302716E-15</c:v>
                </c:pt>
                <c:pt idx="1030">
                  <c:v>1.7072028427E-15</c:v>
                </c:pt>
                <c:pt idx="1031">
                  <c:v>1.4075137288E-15</c:v>
                </c:pt>
                <c:pt idx="1032">
                  <c:v>1.297722337E-15</c:v>
                </c:pt>
                <c:pt idx="1033">
                  <c:v>1.2166347626E-15</c:v>
                </c:pt>
                <c:pt idx="1034">
                  <c:v>1.2182812553E-15</c:v>
                </c:pt>
                <c:pt idx="1035">
                  <c:v>1.1878418807E-15</c:v>
                </c:pt>
                <c:pt idx="1036">
                  <c:v>1.501200995E-15</c:v>
                </c:pt>
                <c:pt idx="1037">
                  <c:v>1.5243420184E-15</c:v>
                </c:pt>
                <c:pt idx="1038">
                  <c:v>1.7775468894E-15</c:v>
                </c:pt>
                <c:pt idx="1039">
                  <c:v>2.4713901232E-15</c:v>
                </c:pt>
                <c:pt idx="1040">
                  <c:v>1.4605895413E-15</c:v>
                </c:pt>
                <c:pt idx="1041">
                  <c:v>1.0915362531E-15</c:v>
                </c:pt>
                <c:pt idx="1042">
                  <c:v>9.08487033670003E-16</c:v>
                </c:pt>
                <c:pt idx="1043">
                  <c:v>8.42991102170003E-16</c:v>
                </c:pt>
                <c:pt idx="1044">
                  <c:v>9.35352085680003E-16</c:v>
                </c:pt>
                <c:pt idx="1045">
                  <c:v>1.0615941716E-15</c:v>
                </c:pt>
                <c:pt idx="1046">
                  <c:v>1.213120896E-15</c:v>
                </c:pt>
                <c:pt idx="1047">
                  <c:v>1.0756665817E-15</c:v>
                </c:pt>
                <c:pt idx="1048">
                  <c:v>1.2538861856E-15</c:v>
                </c:pt>
                <c:pt idx="1049">
                  <c:v>1.3483155258E-15</c:v>
                </c:pt>
                <c:pt idx="1050">
                  <c:v>9.75086885960003E-16</c:v>
                </c:pt>
                <c:pt idx="1051">
                  <c:v>7.47664462010003E-16</c:v>
                </c:pt>
                <c:pt idx="1052">
                  <c:v>6.3299602296E-16</c:v>
                </c:pt>
                <c:pt idx="1053">
                  <c:v>6.97502768260003E-16</c:v>
                </c:pt>
                <c:pt idx="1054">
                  <c:v>8.73626566900002E-16</c:v>
                </c:pt>
                <c:pt idx="1055">
                  <c:v>1.0460378439E-15</c:v>
                </c:pt>
                <c:pt idx="1056">
                  <c:v>9.72523998020003E-16</c:v>
                </c:pt>
                <c:pt idx="1057">
                  <c:v>8.73331999020002E-16</c:v>
                </c:pt>
                <c:pt idx="1058">
                  <c:v>6.94349010580003E-16</c:v>
                </c:pt>
                <c:pt idx="1059">
                  <c:v>8.48457822820003E-16</c:v>
                </c:pt>
                <c:pt idx="1060">
                  <c:v>8.99287734440003E-16</c:v>
                </c:pt>
                <c:pt idx="1061">
                  <c:v>9.96109055800003E-16</c:v>
                </c:pt>
                <c:pt idx="1062">
                  <c:v>1.3041750706E-15</c:v>
                </c:pt>
                <c:pt idx="1063">
                  <c:v>1.2309800239E-15</c:v>
                </c:pt>
                <c:pt idx="1064">
                  <c:v>9.60080793880003E-16</c:v>
                </c:pt>
                <c:pt idx="1065">
                  <c:v>8.79978884660003E-16</c:v>
                </c:pt>
                <c:pt idx="1066">
                  <c:v>8.37589029170003E-16</c:v>
                </c:pt>
                <c:pt idx="1067">
                  <c:v>9.96548531030003E-16</c:v>
                </c:pt>
                <c:pt idx="1068">
                  <c:v>8.49938487390003E-16</c:v>
                </c:pt>
                <c:pt idx="1069">
                  <c:v>7.69964426660003E-16</c:v>
                </c:pt>
                <c:pt idx="1070">
                  <c:v>7.53027269530003E-16</c:v>
                </c:pt>
                <c:pt idx="1071">
                  <c:v>5.8420682485E-16</c:v>
                </c:pt>
                <c:pt idx="1072">
                  <c:v>4.6949741012E-16</c:v>
                </c:pt>
                <c:pt idx="1073">
                  <c:v>5.8153025761E-16</c:v>
                </c:pt>
                <c:pt idx="1074">
                  <c:v>5.1178276223E-16</c:v>
                </c:pt>
                <c:pt idx="1075">
                  <c:v>4.9113209061E-16</c:v>
                </c:pt>
                <c:pt idx="1076">
                  <c:v>4.745822201E-16</c:v>
                </c:pt>
                <c:pt idx="1077">
                  <c:v>5.6620557219E-16</c:v>
                </c:pt>
                <c:pt idx="1078">
                  <c:v>5.7019302921E-16</c:v>
                </c:pt>
                <c:pt idx="1079">
                  <c:v>4.695884878E-16</c:v>
                </c:pt>
                <c:pt idx="1080">
                  <c:v>5.37047742820001E-16</c:v>
                </c:pt>
                <c:pt idx="1081">
                  <c:v>4.6005085152E-16</c:v>
                </c:pt>
                <c:pt idx="1082">
                  <c:v>5.3721474388E-15</c:v>
                </c:pt>
                <c:pt idx="1083">
                  <c:v>2.3323775396E-14</c:v>
                </c:pt>
                <c:pt idx="1084">
                  <c:v>8.88785545690003E-15</c:v>
                </c:pt>
                <c:pt idx="1085">
                  <c:v>9.70970906460003E-16</c:v>
                </c:pt>
                <c:pt idx="1086">
                  <c:v>5.8891183411E-16</c:v>
                </c:pt>
                <c:pt idx="1087">
                  <c:v>6.79017139590003E-16</c:v>
                </c:pt>
                <c:pt idx="1088">
                  <c:v>1.039061374E-15</c:v>
                </c:pt>
                <c:pt idx="1089">
                  <c:v>6.99570216690003E-16</c:v>
                </c:pt>
                <c:pt idx="1090">
                  <c:v>4.2629168519E-16</c:v>
                </c:pt>
                <c:pt idx="1091">
                  <c:v>3.9337237878E-16</c:v>
                </c:pt>
                <c:pt idx="1092">
                  <c:v>3.7761598259E-16</c:v>
                </c:pt>
                <c:pt idx="1093">
                  <c:v>2.9793006486E-16</c:v>
                </c:pt>
                <c:pt idx="1094">
                  <c:v>3.2429100163E-16</c:v>
                </c:pt>
                <c:pt idx="1095">
                  <c:v>5.1525237412E-16</c:v>
                </c:pt>
                <c:pt idx="1096">
                  <c:v>4.0642780414E-16</c:v>
                </c:pt>
                <c:pt idx="1097">
                  <c:v>3.9352945089E-16</c:v>
                </c:pt>
                <c:pt idx="1098">
                  <c:v>5.0867248566E-16</c:v>
                </c:pt>
                <c:pt idx="1099">
                  <c:v>4.4879071259E-16</c:v>
                </c:pt>
                <c:pt idx="1100">
                  <c:v>3.3401633415E-16</c:v>
                </c:pt>
                <c:pt idx="1101">
                  <c:v>5.269368958E-16</c:v>
                </c:pt>
                <c:pt idx="1102">
                  <c:v>7.20067086490003E-16</c:v>
                </c:pt>
                <c:pt idx="1103">
                  <c:v>6.881750968E-16</c:v>
                </c:pt>
                <c:pt idx="1104">
                  <c:v>8.73809457910003E-16</c:v>
                </c:pt>
                <c:pt idx="1105">
                  <c:v>1.1691605681E-15</c:v>
                </c:pt>
                <c:pt idx="1106">
                  <c:v>6.5882745476E-16</c:v>
                </c:pt>
                <c:pt idx="1107">
                  <c:v>5.397680329E-16</c:v>
                </c:pt>
                <c:pt idx="1108">
                  <c:v>6.29038993080003E-16</c:v>
                </c:pt>
                <c:pt idx="1109">
                  <c:v>6.98702492610002E-16</c:v>
                </c:pt>
                <c:pt idx="1110">
                  <c:v>6.43567250940003E-16</c:v>
                </c:pt>
                <c:pt idx="1111">
                  <c:v>5.93728713760003E-16</c:v>
                </c:pt>
                <c:pt idx="1112">
                  <c:v>6.0984441069E-16</c:v>
                </c:pt>
                <c:pt idx="1113">
                  <c:v>6.78222572770003E-16</c:v>
                </c:pt>
                <c:pt idx="1114">
                  <c:v>5.8143186978E-16</c:v>
                </c:pt>
                <c:pt idx="1115">
                  <c:v>5.87472373120003E-16</c:v>
                </c:pt>
                <c:pt idx="1116">
                  <c:v>8.06738009390003E-16</c:v>
                </c:pt>
                <c:pt idx="1117">
                  <c:v>1.2213313352E-15</c:v>
                </c:pt>
                <c:pt idx="1118">
                  <c:v>1.1084470269E-15</c:v>
                </c:pt>
                <c:pt idx="1119">
                  <c:v>9.4480317424E-16</c:v>
                </c:pt>
                <c:pt idx="1120">
                  <c:v>1.2712071127E-15</c:v>
                </c:pt>
                <c:pt idx="1121">
                  <c:v>1.1936862891E-15</c:v>
                </c:pt>
                <c:pt idx="1122">
                  <c:v>7.92761555360001E-16</c:v>
                </c:pt>
                <c:pt idx="1123">
                  <c:v>7.89680541850003E-16</c:v>
                </c:pt>
                <c:pt idx="1124">
                  <c:v>7.94844434160003E-16</c:v>
                </c:pt>
                <c:pt idx="1125">
                  <c:v>1.5902392475E-15</c:v>
                </c:pt>
                <c:pt idx="1126">
                  <c:v>1.5749561871E-15</c:v>
                </c:pt>
                <c:pt idx="1127">
                  <c:v>1.2849560132E-15</c:v>
                </c:pt>
                <c:pt idx="1128">
                  <c:v>1.049318556E-15</c:v>
                </c:pt>
                <c:pt idx="1129">
                  <c:v>1.2641508271E-15</c:v>
                </c:pt>
                <c:pt idx="1130">
                  <c:v>1.025498226E-15</c:v>
                </c:pt>
                <c:pt idx="1131">
                  <c:v>8.55270969630003E-16</c:v>
                </c:pt>
                <c:pt idx="1132">
                  <c:v>2.3439015081E-15</c:v>
                </c:pt>
                <c:pt idx="1133">
                  <c:v>3.420856475E-15</c:v>
                </c:pt>
                <c:pt idx="1134">
                  <c:v>1.0205690216E-15</c:v>
                </c:pt>
                <c:pt idx="1135">
                  <c:v>1.0698137194E-15</c:v>
                </c:pt>
                <c:pt idx="1136">
                  <c:v>1.04934888E-15</c:v>
                </c:pt>
                <c:pt idx="1137">
                  <c:v>9.19789155540003E-16</c:v>
                </c:pt>
                <c:pt idx="1138">
                  <c:v>7.57827559950003E-16</c:v>
                </c:pt>
                <c:pt idx="1139">
                  <c:v>7.49691875800003E-16</c:v>
                </c:pt>
                <c:pt idx="1140">
                  <c:v>6.74175625150003E-16</c:v>
                </c:pt>
                <c:pt idx="1141">
                  <c:v>7.24052304290003E-16</c:v>
                </c:pt>
                <c:pt idx="1142">
                  <c:v>7.53759014370003E-16</c:v>
                </c:pt>
                <c:pt idx="1143">
                  <c:v>8.89746754910003E-16</c:v>
                </c:pt>
                <c:pt idx="1144">
                  <c:v>7.77415285300003E-16</c:v>
                </c:pt>
                <c:pt idx="1145">
                  <c:v>5.43084681360001E-16</c:v>
                </c:pt>
                <c:pt idx="1146">
                  <c:v>5.7425044073E-16</c:v>
                </c:pt>
                <c:pt idx="1147">
                  <c:v>6.0231257627E-16</c:v>
                </c:pt>
                <c:pt idx="1148">
                  <c:v>7.61530038270003E-16</c:v>
                </c:pt>
                <c:pt idx="1149">
                  <c:v>7.14282672710002E-16</c:v>
                </c:pt>
                <c:pt idx="1150">
                  <c:v>5.566312949E-16</c:v>
                </c:pt>
                <c:pt idx="1151">
                  <c:v>4.5917346687E-16</c:v>
                </c:pt>
                <c:pt idx="1152">
                  <c:v>7.03050612380003E-16</c:v>
                </c:pt>
                <c:pt idx="1153">
                  <c:v>8.67846844480003E-16</c:v>
                </c:pt>
                <c:pt idx="1154">
                  <c:v>7.48079218820003E-16</c:v>
                </c:pt>
                <c:pt idx="1155">
                  <c:v>5.3637633327E-16</c:v>
                </c:pt>
                <c:pt idx="1156">
                  <c:v>6.1040168369E-16</c:v>
                </c:pt>
                <c:pt idx="1157">
                  <c:v>7.92197226380003E-16</c:v>
                </c:pt>
                <c:pt idx="1158">
                  <c:v>1.4802562635E-15</c:v>
                </c:pt>
                <c:pt idx="1159">
                  <c:v>1.3894318626E-15</c:v>
                </c:pt>
                <c:pt idx="1160">
                  <c:v>6.63810366440003E-16</c:v>
                </c:pt>
                <c:pt idx="1161">
                  <c:v>9.30032634980003E-16</c:v>
                </c:pt>
                <c:pt idx="1162">
                  <c:v>9.31679687100003E-16</c:v>
                </c:pt>
                <c:pt idx="1163">
                  <c:v>7.63728682640002E-16</c:v>
                </c:pt>
                <c:pt idx="1164">
                  <c:v>7.66360508560003E-16</c:v>
                </c:pt>
                <c:pt idx="1165">
                  <c:v>7.44863841060003E-16</c:v>
                </c:pt>
                <c:pt idx="1166">
                  <c:v>5.205922525E-16</c:v>
                </c:pt>
                <c:pt idx="1167">
                  <c:v>6.46431958210003E-16</c:v>
                </c:pt>
                <c:pt idx="1168">
                  <c:v>7.55396768640003E-16</c:v>
                </c:pt>
                <c:pt idx="1169">
                  <c:v>6.55399190620003E-16</c:v>
                </c:pt>
                <c:pt idx="1170">
                  <c:v>6.22250714630001E-16</c:v>
                </c:pt>
                <c:pt idx="1171">
                  <c:v>6.08528360530003E-16</c:v>
                </c:pt>
                <c:pt idx="1172">
                  <c:v>6.7241250253E-16</c:v>
                </c:pt>
                <c:pt idx="1173">
                  <c:v>6.43183252280003E-16</c:v>
                </c:pt>
                <c:pt idx="1174">
                  <c:v>7.93202147110003E-16</c:v>
                </c:pt>
                <c:pt idx="1175">
                  <c:v>6.38990670710001E-16</c:v>
                </c:pt>
                <c:pt idx="1176">
                  <c:v>5.0667242892E-16</c:v>
                </c:pt>
                <c:pt idx="1177">
                  <c:v>5.63238479270001E-16</c:v>
                </c:pt>
                <c:pt idx="1178">
                  <c:v>5.8475068576E-16</c:v>
                </c:pt>
                <c:pt idx="1179">
                  <c:v>5.1794457678E-16</c:v>
                </c:pt>
                <c:pt idx="1180">
                  <c:v>4.2670230918E-16</c:v>
                </c:pt>
                <c:pt idx="1181">
                  <c:v>6.73426539850003E-16</c:v>
                </c:pt>
                <c:pt idx="1182">
                  <c:v>7.39318614070002E-16</c:v>
                </c:pt>
                <c:pt idx="1183">
                  <c:v>5.2854417082E-16</c:v>
                </c:pt>
                <c:pt idx="1184">
                  <c:v>5.1451462642E-16</c:v>
                </c:pt>
                <c:pt idx="1185">
                  <c:v>5.409310643E-16</c:v>
                </c:pt>
                <c:pt idx="1186">
                  <c:v>4.74132722560003E-16</c:v>
                </c:pt>
                <c:pt idx="1187">
                  <c:v>4.7122057426E-16</c:v>
                </c:pt>
                <c:pt idx="1188">
                  <c:v>4.564468968E-16</c:v>
                </c:pt>
                <c:pt idx="1189">
                  <c:v>4.9351527915E-16</c:v>
                </c:pt>
                <c:pt idx="1190">
                  <c:v>6.0578202752E-16</c:v>
                </c:pt>
                <c:pt idx="1191">
                  <c:v>7.70012488710003E-16</c:v>
                </c:pt>
                <c:pt idx="1192">
                  <c:v>7.18367142630003E-16</c:v>
                </c:pt>
                <c:pt idx="1193">
                  <c:v>6.18834793340002E-16</c:v>
                </c:pt>
                <c:pt idx="1194">
                  <c:v>5.45130972660001E-16</c:v>
                </c:pt>
                <c:pt idx="1195">
                  <c:v>4.9043785091E-16</c:v>
                </c:pt>
                <c:pt idx="1196">
                  <c:v>5.23160385840001E-16</c:v>
                </c:pt>
                <c:pt idx="1197">
                  <c:v>6.86704619620003E-16</c:v>
                </c:pt>
                <c:pt idx="1198">
                  <c:v>5.8522095691E-16</c:v>
                </c:pt>
                <c:pt idx="1199">
                  <c:v>5.42046711480002E-16</c:v>
                </c:pt>
                <c:pt idx="1200">
                  <c:v>5.30941578190002E-16</c:v>
                </c:pt>
                <c:pt idx="1201">
                  <c:v>5.0627320418E-16</c:v>
                </c:pt>
                <c:pt idx="1202">
                  <c:v>5.97566331320003E-16</c:v>
                </c:pt>
                <c:pt idx="1203">
                  <c:v>5.6225660229E-16</c:v>
                </c:pt>
                <c:pt idx="1204">
                  <c:v>4.90555619450001E-16</c:v>
                </c:pt>
                <c:pt idx="1205">
                  <c:v>5.57100550930002E-16</c:v>
                </c:pt>
                <c:pt idx="1206">
                  <c:v>5.86351311280001E-16</c:v>
                </c:pt>
                <c:pt idx="1207">
                  <c:v>5.1658271758E-16</c:v>
                </c:pt>
                <c:pt idx="1208">
                  <c:v>4.9625125946E-16</c:v>
                </c:pt>
                <c:pt idx="1209">
                  <c:v>4.2026322995E-16</c:v>
                </c:pt>
                <c:pt idx="1210">
                  <c:v>2.8862319146E-16</c:v>
                </c:pt>
                <c:pt idx="1211">
                  <c:v>3.8625784748E-16</c:v>
                </c:pt>
                <c:pt idx="1212">
                  <c:v>5.32708362050001E-16</c:v>
                </c:pt>
                <c:pt idx="1213">
                  <c:v>5.24605245590003E-16</c:v>
                </c:pt>
                <c:pt idx="1214">
                  <c:v>4.7285442337E-16</c:v>
                </c:pt>
                <c:pt idx="1215">
                  <c:v>4.4125862125E-16</c:v>
                </c:pt>
                <c:pt idx="1216">
                  <c:v>3.9833767596E-16</c:v>
                </c:pt>
                <c:pt idx="1217">
                  <c:v>3.8725503537E-16</c:v>
                </c:pt>
                <c:pt idx="1218">
                  <c:v>4.4805344118E-16</c:v>
                </c:pt>
                <c:pt idx="1219">
                  <c:v>3.992929818E-16</c:v>
                </c:pt>
                <c:pt idx="1220">
                  <c:v>4.5105994194E-16</c:v>
                </c:pt>
                <c:pt idx="1221">
                  <c:v>4.2009833548E-16</c:v>
                </c:pt>
                <c:pt idx="1222">
                  <c:v>5.026981147E-16</c:v>
                </c:pt>
                <c:pt idx="1223">
                  <c:v>4.908987439E-16</c:v>
                </c:pt>
                <c:pt idx="1224">
                  <c:v>4.7418620136E-16</c:v>
                </c:pt>
                <c:pt idx="1225">
                  <c:v>6.23875321020002E-16</c:v>
                </c:pt>
                <c:pt idx="1226">
                  <c:v>6.635070226E-16</c:v>
                </c:pt>
                <c:pt idx="1227">
                  <c:v>5.5036900522E-16</c:v>
                </c:pt>
                <c:pt idx="1228">
                  <c:v>4.1335387399E-16</c:v>
                </c:pt>
                <c:pt idx="1229">
                  <c:v>3.6605212014E-16</c:v>
                </c:pt>
                <c:pt idx="1230">
                  <c:v>5.4968561729E-16</c:v>
                </c:pt>
                <c:pt idx="1231">
                  <c:v>5.6737668755E-16</c:v>
                </c:pt>
                <c:pt idx="1232">
                  <c:v>4.7316715712E-16</c:v>
                </c:pt>
                <c:pt idx="1233">
                  <c:v>4.6231359096E-16</c:v>
                </c:pt>
                <c:pt idx="1234">
                  <c:v>5.77044121230002E-16</c:v>
                </c:pt>
                <c:pt idx="1235">
                  <c:v>7.22475073420003E-16</c:v>
                </c:pt>
                <c:pt idx="1236">
                  <c:v>4.8261852955E-16</c:v>
                </c:pt>
                <c:pt idx="1237">
                  <c:v>4.70029898830001E-16</c:v>
                </c:pt>
                <c:pt idx="1238">
                  <c:v>5.64672117570003E-16</c:v>
                </c:pt>
                <c:pt idx="1239">
                  <c:v>6.40892770150002E-16</c:v>
                </c:pt>
                <c:pt idx="1240">
                  <c:v>7.41792662880002E-16</c:v>
                </c:pt>
                <c:pt idx="1241">
                  <c:v>9.55913656290003E-16</c:v>
                </c:pt>
                <c:pt idx="1242">
                  <c:v>7.82204628200002E-16</c:v>
                </c:pt>
                <c:pt idx="1243">
                  <c:v>7.44253946900003E-16</c:v>
                </c:pt>
                <c:pt idx="1244">
                  <c:v>8.88401505460003E-16</c:v>
                </c:pt>
                <c:pt idx="1245">
                  <c:v>1.0773445218E-15</c:v>
                </c:pt>
                <c:pt idx="1246">
                  <c:v>8.19600150140003E-16</c:v>
                </c:pt>
                <c:pt idx="1247">
                  <c:v>7.58187258200003E-16</c:v>
                </c:pt>
                <c:pt idx="1248">
                  <c:v>6.56001848220003E-16</c:v>
                </c:pt>
                <c:pt idx="1249">
                  <c:v>5.87133549940003E-16</c:v>
                </c:pt>
                <c:pt idx="1250">
                  <c:v>1.4088630364E-15</c:v>
                </c:pt>
                <c:pt idx="1251">
                  <c:v>3.7072888654E-15</c:v>
                </c:pt>
                <c:pt idx="1252">
                  <c:v>1.9330522097E-15</c:v>
                </c:pt>
                <c:pt idx="1253">
                  <c:v>8.69977718930003E-16</c:v>
                </c:pt>
                <c:pt idx="1254">
                  <c:v>8.66427051340003E-16</c:v>
                </c:pt>
                <c:pt idx="1255">
                  <c:v>8.31563848000003E-16</c:v>
                </c:pt>
                <c:pt idx="1256">
                  <c:v>8.21927941100003E-16</c:v>
                </c:pt>
                <c:pt idx="1257">
                  <c:v>8.09723886330003E-16</c:v>
                </c:pt>
                <c:pt idx="1258">
                  <c:v>8.35938645170003E-16</c:v>
                </c:pt>
                <c:pt idx="1259">
                  <c:v>9.15861701370003E-16</c:v>
                </c:pt>
                <c:pt idx="1260">
                  <c:v>9.09345548150003E-16</c:v>
                </c:pt>
                <c:pt idx="1261">
                  <c:v>8.50919292340003E-16</c:v>
                </c:pt>
                <c:pt idx="1262">
                  <c:v>9.55487666600003E-16</c:v>
                </c:pt>
                <c:pt idx="1263">
                  <c:v>7.55616045560003E-16</c:v>
                </c:pt>
                <c:pt idx="1264">
                  <c:v>9.34394477280003E-16</c:v>
                </c:pt>
                <c:pt idx="1265">
                  <c:v>1.0582249348E-15</c:v>
                </c:pt>
                <c:pt idx="1266">
                  <c:v>7.53436392120003E-16</c:v>
                </c:pt>
                <c:pt idx="1267">
                  <c:v>7.64532943810003E-16</c:v>
                </c:pt>
                <c:pt idx="1268">
                  <c:v>8.40603408240003E-16</c:v>
                </c:pt>
                <c:pt idx="1269">
                  <c:v>8.71542550930003E-16</c:v>
                </c:pt>
                <c:pt idx="1270">
                  <c:v>9.32220203820003E-16</c:v>
                </c:pt>
                <c:pt idx="1271">
                  <c:v>7.88596164610003E-16</c:v>
                </c:pt>
                <c:pt idx="1272">
                  <c:v>8.12669799720003E-16</c:v>
                </c:pt>
                <c:pt idx="1273">
                  <c:v>9.19407602850003E-16</c:v>
                </c:pt>
                <c:pt idx="1274">
                  <c:v>9.43886185900003E-16</c:v>
                </c:pt>
                <c:pt idx="1275">
                  <c:v>8.45592384970003E-16</c:v>
                </c:pt>
                <c:pt idx="1276">
                  <c:v>7.39636242890003E-16</c:v>
                </c:pt>
                <c:pt idx="1277">
                  <c:v>8.7445689824E-16</c:v>
                </c:pt>
                <c:pt idx="1278">
                  <c:v>8.34087026100003E-16</c:v>
                </c:pt>
                <c:pt idx="1279">
                  <c:v>7.06170768020003E-16</c:v>
                </c:pt>
                <c:pt idx="1280">
                  <c:v>7.68267331410003E-16</c:v>
                </c:pt>
                <c:pt idx="1281">
                  <c:v>6.40398092590002E-16</c:v>
                </c:pt>
                <c:pt idx="1282">
                  <c:v>7.92793680700002E-16</c:v>
                </c:pt>
                <c:pt idx="1283">
                  <c:v>7.3652148271E-16</c:v>
                </c:pt>
                <c:pt idx="1284">
                  <c:v>7.71268577520003E-16</c:v>
                </c:pt>
                <c:pt idx="1285">
                  <c:v>8.98244686410003E-16</c:v>
                </c:pt>
                <c:pt idx="1286">
                  <c:v>9.02779564410003E-16</c:v>
                </c:pt>
                <c:pt idx="1287">
                  <c:v>1.0004442522E-15</c:v>
                </c:pt>
                <c:pt idx="1288">
                  <c:v>1.4069821759E-15</c:v>
                </c:pt>
                <c:pt idx="1289">
                  <c:v>1.2841045077E-15</c:v>
                </c:pt>
                <c:pt idx="1290">
                  <c:v>1.1953468329E-15</c:v>
                </c:pt>
                <c:pt idx="1291">
                  <c:v>1.2641506343E-15</c:v>
                </c:pt>
                <c:pt idx="1292">
                  <c:v>9.45977073320003E-16</c:v>
                </c:pt>
                <c:pt idx="1293">
                  <c:v>9.95239498860003E-16</c:v>
                </c:pt>
                <c:pt idx="1294">
                  <c:v>1.0635103445E-15</c:v>
                </c:pt>
                <c:pt idx="1295">
                  <c:v>1.1063850132E-15</c:v>
                </c:pt>
                <c:pt idx="1296">
                  <c:v>1.2978534021E-15</c:v>
                </c:pt>
                <c:pt idx="1297">
                  <c:v>1.5146495328E-15</c:v>
                </c:pt>
                <c:pt idx="1298">
                  <c:v>1.4461901577E-15</c:v>
                </c:pt>
                <c:pt idx="1299">
                  <c:v>1.2902088789E-15</c:v>
                </c:pt>
                <c:pt idx="1300">
                  <c:v>1.0820138897E-15</c:v>
                </c:pt>
                <c:pt idx="1301">
                  <c:v>8.86683000060003E-16</c:v>
                </c:pt>
                <c:pt idx="1302">
                  <c:v>1.0602376939E-15</c:v>
                </c:pt>
                <c:pt idx="1303">
                  <c:v>1.0735516216E-15</c:v>
                </c:pt>
                <c:pt idx="1304">
                  <c:v>1.305605686E-15</c:v>
                </c:pt>
                <c:pt idx="1305">
                  <c:v>1.3786760404E-15</c:v>
                </c:pt>
                <c:pt idx="1306">
                  <c:v>1.3862165102E-15</c:v>
                </c:pt>
                <c:pt idx="1307">
                  <c:v>1.2355016602E-15</c:v>
                </c:pt>
                <c:pt idx="1308">
                  <c:v>1.2487157034E-15</c:v>
                </c:pt>
                <c:pt idx="1309">
                  <c:v>1.1351845299E-15</c:v>
                </c:pt>
                <c:pt idx="1310">
                  <c:v>7.75328843660003E-16</c:v>
                </c:pt>
                <c:pt idx="1311">
                  <c:v>9.22586845390003E-16</c:v>
                </c:pt>
                <c:pt idx="1312">
                  <c:v>9.08596952630003E-16</c:v>
                </c:pt>
                <c:pt idx="1313">
                  <c:v>7.53948098710003E-16</c:v>
                </c:pt>
                <c:pt idx="1314">
                  <c:v>6.77761701750003E-16</c:v>
                </c:pt>
                <c:pt idx="1315">
                  <c:v>1.0344781415E-15</c:v>
                </c:pt>
                <c:pt idx="1316">
                  <c:v>8.01745637040003E-16</c:v>
                </c:pt>
                <c:pt idx="1317">
                  <c:v>6.9072176462E-16</c:v>
                </c:pt>
                <c:pt idx="1318">
                  <c:v>7.23549561780003E-16</c:v>
                </c:pt>
                <c:pt idx="1319">
                  <c:v>5.95418369250002E-16</c:v>
                </c:pt>
                <c:pt idx="1320">
                  <c:v>4.93033046450001E-16</c:v>
                </c:pt>
                <c:pt idx="1321">
                  <c:v>4.2093492482E-16</c:v>
                </c:pt>
                <c:pt idx="1322">
                  <c:v>4.0542653089E-16</c:v>
                </c:pt>
                <c:pt idx="1323">
                  <c:v>4.3353890182E-16</c:v>
                </c:pt>
                <c:pt idx="1324">
                  <c:v>3.7778574427E-16</c:v>
                </c:pt>
                <c:pt idx="1325">
                  <c:v>4.7389409183E-16</c:v>
                </c:pt>
                <c:pt idx="1326">
                  <c:v>4.940948805E-16</c:v>
                </c:pt>
                <c:pt idx="1327">
                  <c:v>4.4267935212E-16</c:v>
                </c:pt>
                <c:pt idx="1328">
                  <c:v>5.77144681190003E-16</c:v>
                </c:pt>
                <c:pt idx="1329">
                  <c:v>6.77776204750003E-16</c:v>
                </c:pt>
                <c:pt idx="1330">
                  <c:v>6.13202440540002E-16</c:v>
                </c:pt>
                <c:pt idx="1331">
                  <c:v>4.43365348700002E-16</c:v>
                </c:pt>
                <c:pt idx="1332">
                  <c:v>4.3457017254E-16</c:v>
                </c:pt>
                <c:pt idx="1333">
                  <c:v>4.3174431989E-16</c:v>
                </c:pt>
                <c:pt idx="1334">
                  <c:v>4.7144964663E-16</c:v>
                </c:pt>
                <c:pt idx="1335">
                  <c:v>4.5443649505E-16</c:v>
                </c:pt>
                <c:pt idx="1336">
                  <c:v>4.2148319504E-16</c:v>
                </c:pt>
                <c:pt idx="1337">
                  <c:v>3.6888401876E-16</c:v>
                </c:pt>
                <c:pt idx="1338">
                  <c:v>4.5828966546E-16</c:v>
                </c:pt>
                <c:pt idx="1339">
                  <c:v>5.0772252576E-16</c:v>
                </c:pt>
                <c:pt idx="1340">
                  <c:v>5.5482266467E-16</c:v>
                </c:pt>
                <c:pt idx="1341">
                  <c:v>4.4127135888E-16</c:v>
                </c:pt>
                <c:pt idx="1342">
                  <c:v>5.1576866219E-16</c:v>
                </c:pt>
                <c:pt idx="1343">
                  <c:v>4.6883050059E-16</c:v>
                </c:pt>
                <c:pt idx="1344">
                  <c:v>4.7413261658E-16</c:v>
                </c:pt>
                <c:pt idx="1345">
                  <c:v>3.9170894249E-16</c:v>
                </c:pt>
                <c:pt idx="1346">
                  <c:v>4.6500669491E-16</c:v>
                </c:pt>
                <c:pt idx="1347">
                  <c:v>6.1370026085E-16</c:v>
                </c:pt>
                <c:pt idx="1348">
                  <c:v>4.9067179351E-16</c:v>
                </c:pt>
                <c:pt idx="1349">
                  <c:v>4.8580753932E-16</c:v>
                </c:pt>
                <c:pt idx="1350">
                  <c:v>6.1846266604E-16</c:v>
                </c:pt>
                <c:pt idx="1351">
                  <c:v>6.78425187440003E-16</c:v>
                </c:pt>
                <c:pt idx="1352">
                  <c:v>5.33781379900002E-16</c:v>
                </c:pt>
                <c:pt idx="1353">
                  <c:v>4.1549557601E-16</c:v>
                </c:pt>
                <c:pt idx="1354">
                  <c:v>5.0674641092E-16</c:v>
                </c:pt>
                <c:pt idx="1355">
                  <c:v>5.17336113060002E-16</c:v>
                </c:pt>
                <c:pt idx="1356">
                  <c:v>5.33408056E-16</c:v>
                </c:pt>
                <c:pt idx="1357">
                  <c:v>6.6349147931E-16</c:v>
                </c:pt>
                <c:pt idx="1358">
                  <c:v>5.97231317410003E-16</c:v>
                </c:pt>
                <c:pt idx="1359">
                  <c:v>4.8913956804E-16</c:v>
                </c:pt>
                <c:pt idx="1360">
                  <c:v>4.8624323357E-16</c:v>
                </c:pt>
                <c:pt idx="1361">
                  <c:v>5.4071182644E-16</c:v>
                </c:pt>
                <c:pt idx="1362">
                  <c:v>6.13826703480003E-16</c:v>
                </c:pt>
                <c:pt idx="1363">
                  <c:v>6.09427890100002E-16</c:v>
                </c:pt>
                <c:pt idx="1364">
                  <c:v>5.6755765833E-16</c:v>
                </c:pt>
                <c:pt idx="1365">
                  <c:v>5.94581723530001E-16</c:v>
                </c:pt>
                <c:pt idx="1366">
                  <c:v>6.691919866E-16</c:v>
                </c:pt>
                <c:pt idx="1367">
                  <c:v>5.74739138990001E-16</c:v>
                </c:pt>
                <c:pt idx="1368">
                  <c:v>5.96549328580003E-16</c:v>
                </c:pt>
                <c:pt idx="1369">
                  <c:v>5.6035190469E-16</c:v>
                </c:pt>
                <c:pt idx="1370">
                  <c:v>4.4163262693E-16</c:v>
                </c:pt>
                <c:pt idx="1371">
                  <c:v>4.63750003E-16</c:v>
                </c:pt>
                <c:pt idx="1372">
                  <c:v>4.3447719524E-16</c:v>
                </c:pt>
                <c:pt idx="1373">
                  <c:v>4.0600970305E-16</c:v>
                </c:pt>
                <c:pt idx="1374">
                  <c:v>4.813818145E-16</c:v>
                </c:pt>
                <c:pt idx="1375">
                  <c:v>4.4544526689E-16</c:v>
                </c:pt>
                <c:pt idx="1376">
                  <c:v>3.7864753224E-16</c:v>
                </c:pt>
                <c:pt idx="1377">
                  <c:v>3.7605353272E-16</c:v>
                </c:pt>
                <c:pt idx="1378">
                  <c:v>4.0408535473E-16</c:v>
                </c:pt>
                <c:pt idx="1379">
                  <c:v>3.195126092E-16</c:v>
                </c:pt>
                <c:pt idx="1380">
                  <c:v>4.7101908202E-16</c:v>
                </c:pt>
                <c:pt idx="1381">
                  <c:v>5.6245947173E-16</c:v>
                </c:pt>
                <c:pt idx="1382">
                  <c:v>4.6732522471E-16</c:v>
                </c:pt>
                <c:pt idx="1383">
                  <c:v>4.4970533419E-16</c:v>
                </c:pt>
                <c:pt idx="1384">
                  <c:v>5.2616967185E-16</c:v>
                </c:pt>
                <c:pt idx="1385">
                  <c:v>5.3401887025E-16</c:v>
                </c:pt>
                <c:pt idx="1386">
                  <c:v>4.7953682654E-16</c:v>
                </c:pt>
                <c:pt idx="1387">
                  <c:v>4.573652237E-16</c:v>
                </c:pt>
                <c:pt idx="1388">
                  <c:v>4.47936515440003E-16</c:v>
                </c:pt>
                <c:pt idx="1389">
                  <c:v>4.5512107807E-16</c:v>
                </c:pt>
                <c:pt idx="1390">
                  <c:v>4.8158072011E-16</c:v>
                </c:pt>
                <c:pt idx="1391">
                  <c:v>3.7677353964E-16</c:v>
                </c:pt>
                <c:pt idx="1392">
                  <c:v>4.7207042466E-16</c:v>
                </c:pt>
                <c:pt idx="1393">
                  <c:v>4.2530802878E-16</c:v>
                </c:pt>
                <c:pt idx="1394">
                  <c:v>4.822055078E-16</c:v>
                </c:pt>
                <c:pt idx="1395">
                  <c:v>5.3377113377E-16</c:v>
                </c:pt>
                <c:pt idx="1396">
                  <c:v>6.04569629170003E-16</c:v>
                </c:pt>
                <c:pt idx="1397">
                  <c:v>6.67939159650002E-16</c:v>
                </c:pt>
                <c:pt idx="1398">
                  <c:v>5.9209880986E-16</c:v>
                </c:pt>
                <c:pt idx="1399">
                  <c:v>5.238711637E-16</c:v>
                </c:pt>
                <c:pt idx="1400">
                  <c:v>4.3361454282E-16</c:v>
                </c:pt>
                <c:pt idx="1401">
                  <c:v>5.57986279890003E-16</c:v>
                </c:pt>
                <c:pt idx="1402">
                  <c:v>5.88128817340003E-16</c:v>
                </c:pt>
                <c:pt idx="1403">
                  <c:v>6.1052312503E-16</c:v>
                </c:pt>
                <c:pt idx="1404">
                  <c:v>6.6884447405E-16</c:v>
                </c:pt>
                <c:pt idx="1405">
                  <c:v>1.472336524E-15</c:v>
                </c:pt>
                <c:pt idx="1406">
                  <c:v>1.4593285486E-15</c:v>
                </c:pt>
                <c:pt idx="1407">
                  <c:v>5.2964045787E-16</c:v>
                </c:pt>
                <c:pt idx="1408">
                  <c:v>6.81530699940003E-16</c:v>
                </c:pt>
                <c:pt idx="1409">
                  <c:v>7.34133302470003E-16</c:v>
                </c:pt>
                <c:pt idx="1410">
                  <c:v>5.0228790496E-16</c:v>
                </c:pt>
                <c:pt idx="1411">
                  <c:v>5.1327576235E-16</c:v>
                </c:pt>
                <c:pt idx="1412">
                  <c:v>5.57796402350001E-16</c:v>
                </c:pt>
                <c:pt idx="1413">
                  <c:v>6.3849558751E-16</c:v>
                </c:pt>
                <c:pt idx="1414">
                  <c:v>5.3713362071E-16</c:v>
                </c:pt>
                <c:pt idx="1415">
                  <c:v>5.24276371900003E-16</c:v>
                </c:pt>
                <c:pt idx="1416">
                  <c:v>6.80412815170002E-16</c:v>
                </c:pt>
                <c:pt idx="1417">
                  <c:v>7.95938352520003E-16</c:v>
                </c:pt>
                <c:pt idx="1418">
                  <c:v>7.97063328220003E-16</c:v>
                </c:pt>
                <c:pt idx="1419">
                  <c:v>8.05401797070003E-16</c:v>
                </c:pt>
                <c:pt idx="1420">
                  <c:v>6.3055707295E-16</c:v>
                </c:pt>
                <c:pt idx="1421">
                  <c:v>7.51564525220003E-16</c:v>
                </c:pt>
                <c:pt idx="1422">
                  <c:v>9.20843740920003E-16</c:v>
                </c:pt>
                <c:pt idx="1423">
                  <c:v>9.83880935710003E-16</c:v>
                </c:pt>
                <c:pt idx="1424">
                  <c:v>9.35488456430003E-16</c:v>
                </c:pt>
                <c:pt idx="1425">
                  <c:v>7.71220968290003E-16</c:v>
                </c:pt>
                <c:pt idx="1426">
                  <c:v>9.07081290170003E-16</c:v>
                </c:pt>
                <c:pt idx="1427">
                  <c:v>1.0572853612E-15</c:v>
                </c:pt>
                <c:pt idx="1428">
                  <c:v>8.87994114870003E-16</c:v>
                </c:pt>
                <c:pt idx="1429">
                  <c:v>9.28628089000003E-16</c:v>
                </c:pt>
                <c:pt idx="1430">
                  <c:v>8.62912439850003E-16</c:v>
                </c:pt>
                <c:pt idx="1431">
                  <c:v>6.88389043510003E-16</c:v>
                </c:pt>
                <c:pt idx="1432">
                  <c:v>5.4754075997E-16</c:v>
                </c:pt>
                <c:pt idx="1433">
                  <c:v>6.15604402230002E-16</c:v>
                </c:pt>
                <c:pt idx="1434">
                  <c:v>8.88718712470003E-16</c:v>
                </c:pt>
                <c:pt idx="1435">
                  <c:v>8.64156789030003E-16</c:v>
                </c:pt>
                <c:pt idx="1436">
                  <c:v>8.54750802270003E-16</c:v>
                </c:pt>
                <c:pt idx="1437">
                  <c:v>8.87801727240003E-16</c:v>
                </c:pt>
                <c:pt idx="1438">
                  <c:v>8.55374353040003E-16</c:v>
                </c:pt>
                <c:pt idx="1439">
                  <c:v>7.76560836410003E-16</c:v>
                </c:pt>
                <c:pt idx="1440">
                  <c:v>7.6571770476E-16</c:v>
                </c:pt>
                <c:pt idx="1441">
                  <c:v>8.45617075390003E-16</c:v>
                </c:pt>
                <c:pt idx="1442">
                  <c:v>9.14934855990003E-16</c:v>
                </c:pt>
                <c:pt idx="1443">
                  <c:v>1.1851425086E-15</c:v>
                </c:pt>
                <c:pt idx="1444">
                  <c:v>1.4790695834E-15</c:v>
                </c:pt>
                <c:pt idx="1445">
                  <c:v>1.291684162E-15</c:v>
                </c:pt>
                <c:pt idx="1446">
                  <c:v>8.50247236320003E-16</c:v>
                </c:pt>
                <c:pt idx="1447">
                  <c:v>8.47755184390003E-16</c:v>
                </c:pt>
                <c:pt idx="1448">
                  <c:v>9.38787382370003E-16</c:v>
                </c:pt>
                <c:pt idx="1449">
                  <c:v>6.88928109050003E-16</c:v>
                </c:pt>
                <c:pt idx="1450">
                  <c:v>6.90710658320002E-16</c:v>
                </c:pt>
                <c:pt idx="1451">
                  <c:v>6.6985866222E-16</c:v>
                </c:pt>
                <c:pt idx="1452">
                  <c:v>6.76219083730001E-16</c:v>
                </c:pt>
                <c:pt idx="1453">
                  <c:v>6.4429765434E-16</c:v>
                </c:pt>
                <c:pt idx="1454">
                  <c:v>1.2028719517E-15</c:v>
                </c:pt>
                <c:pt idx="1455">
                  <c:v>3.1829076472E-15</c:v>
                </c:pt>
                <c:pt idx="1456">
                  <c:v>1.5362665013E-15</c:v>
                </c:pt>
                <c:pt idx="1457">
                  <c:v>5.0718308551E-16</c:v>
                </c:pt>
                <c:pt idx="1458">
                  <c:v>5.67282377240001E-16</c:v>
                </c:pt>
                <c:pt idx="1459">
                  <c:v>5.4519300579E-16</c:v>
                </c:pt>
                <c:pt idx="1460">
                  <c:v>4.7280425512E-16</c:v>
                </c:pt>
                <c:pt idx="1461">
                  <c:v>4.8075425183E-16</c:v>
                </c:pt>
                <c:pt idx="1462">
                  <c:v>5.6141193883E-16</c:v>
                </c:pt>
                <c:pt idx="1463">
                  <c:v>5.32386618210001E-16</c:v>
                </c:pt>
                <c:pt idx="1464">
                  <c:v>4.1621698711E-16</c:v>
                </c:pt>
                <c:pt idx="1465">
                  <c:v>5.60272098390001E-16</c:v>
                </c:pt>
                <c:pt idx="1466">
                  <c:v>7.03832518980003E-16</c:v>
                </c:pt>
                <c:pt idx="1467">
                  <c:v>5.0337265641E-16</c:v>
                </c:pt>
                <c:pt idx="1468">
                  <c:v>4.3474828417E-16</c:v>
                </c:pt>
                <c:pt idx="1469">
                  <c:v>5.1778167562E-16</c:v>
                </c:pt>
                <c:pt idx="1470">
                  <c:v>4.885826356E-16</c:v>
                </c:pt>
                <c:pt idx="1471">
                  <c:v>4.5251395106E-16</c:v>
                </c:pt>
                <c:pt idx="1472">
                  <c:v>4.1974136348E-16</c:v>
                </c:pt>
                <c:pt idx="1473">
                  <c:v>3.8808958432E-16</c:v>
                </c:pt>
                <c:pt idx="1474">
                  <c:v>4.8086655433E-16</c:v>
                </c:pt>
                <c:pt idx="1475">
                  <c:v>5.0553727201E-16</c:v>
                </c:pt>
                <c:pt idx="1476">
                  <c:v>5.3964677546E-16</c:v>
                </c:pt>
                <c:pt idx="1477">
                  <c:v>4.7691182277E-16</c:v>
                </c:pt>
                <c:pt idx="1478">
                  <c:v>4.1284892533E-16</c:v>
                </c:pt>
                <c:pt idx="1479">
                  <c:v>4.8750073773E-16</c:v>
                </c:pt>
                <c:pt idx="1480">
                  <c:v>6.25927368760003E-16</c:v>
                </c:pt>
                <c:pt idx="1481">
                  <c:v>5.74356108540003E-16</c:v>
                </c:pt>
                <c:pt idx="1482">
                  <c:v>5.0492605279E-16</c:v>
                </c:pt>
                <c:pt idx="1483">
                  <c:v>5.4602740994E-16</c:v>
                </c:pt>
                <c:pt idx="1484">
                  <c:v>4.2227504663E-16</c:v>
                </c:pt>
                <c:pt idx="1485">
                  <c:v>4.1032795306E-16</c:v>
                </c:pt>
                <c:pt idx="1486">
                  <c:v>3.7114595066E-16</c:v>
                </c:pt>
                <c:pt idx="1487">
                  <c:v>4.43152268890001E-16</c:v>
                </c:pt>
                <c:pt idx="1488">
                  <c:v>4.70960335560003E-16</c:v>
                </c:pt>
                <c:pt idx="1489">
                  <c:v>4.80824099080001E-16</c:v>
                </c:pt>
                <c:pt idx="1490">
                  <c:v>5.1627048693E-16</c:v>
                </c:pt>
                <c:pt idx="1491">
                  <c:v>5.5681035751E-16</c:v>
                </c:pt>
                <c:pt idx="1492">
                  <c:v>4.9232863355E-16</c:v>
                </c:pt>
                <c:pt idx="1493">
                  <c:v>4.94028247420001E-16</c:v>
                </c:pt>
                <c:pt idx="1494">
                  <c:v>5.2553719583E-16</c:v>
                </c:pt>
                <c:pt idx="1495">
                  <c:v>5.4727073764E-16</c:v>
                </c:pt>
                <c:pt idx="1496">
                  <c:v>5.5091201204E-16</c:v>
                </c:pt>
                <c:pt idx="1497">
                  <c:v>5.5704976196E-16</c:v>
                </c:pt>
                <c:pt idx="1498">
                  <c:v>5.2827462564E-16</c:v>
                </c:pt>
                <c:pt idx="1499">
                  <c:v>5.87703601510001E-16</c:v>
                </c:pt>
                <c:pt idx="1500">
                  <c:v>5.83669779630003E-16</c:v>
                </c:pt>
                <c:pt idx="1501">
                  <c:v>5.49012178860001E-16</c:v>
                </c:pt>
                <c:pt idx="1502">
                  <c:v>5.0033695613E-16</c:v>
                </c:pt>
                <c:pt idx="1503">
                  <c:v>5.56964566200002E-16</c:v>
                </c:pt>
                <c:pt idx="1504">
                  <c:v>5.03824462250001E-16</c:v>
                </c:pt>
                <c:pt idx="1505">
                  <c:v>5.0817212777E-16</c:v>
                </c:pt>
                <c:pt idx="1506">
                  <c:v>5.17966852380003E-16</c:v>
                </c:pt>
                <c:pt idx="1507">
                  <c:v>6.18637369100003E-16</c:v>
                </c:pt>
                <c:pt idx="1508">
                  <c:v>5.57038270030001E-16</c:v>
                </c:pt>
                <c:pt idx="1509">
                  <c:v>4.1885035087E-16</c:v>
                </c:pt>
                <c:pt idx="1510">
                  <c:v>3.5577093788E-16</c:v>
                </c:pt>
                <c:pt idx="1511">
                  <c:v>3.5370494268E-16</c:v>
                </c:pt>
                <c:pt idx="1512">
                  <c:v>3.4118192125E-16</c:v>
                </c:pt>
                <c:pt idx="1513">
                  <c:v>3.595140789E-16</c:v>
                </c:pt>
                <c:pt idx="1514">
                  <c:v>3.9251635185E-16</c:v>
                </c:pt>
                <c:pt idx="1515">
                  <c:v>4.1943098338E-16</c:v>
                </c:pt>
                <c:pt idx="1516">
                  <c:v>4.2652966228E-16</c:v>
                </c:pt>
                <c:pt idx="1517">
                  <c:v>5.0067382193E-16</c:v>
                </c:pt>
                <c:pt idx="1518">
                  <c:v>3.947205817E-16</c:v>
                </c:pt>
                <c:pt idx="1519">
                  <c:v>4.41604876220001E-16</c:v>
                </c:pt>
                <c:pt idx="1520">
                  <c:v>3.4086154978E-16</c:v>
                </c:pt>
                <c:pt idx="1521">
                  <c:v>2.7352514707E-16</c:v>
                </c:pt>
                <c:pt idx="1522">
                  <c:v>3.7411066719E-16</c:v>
                </c:pt>
                <c:pt idx="1523">
                  <c:v>3.4437952749E-16</c:v>
                </c:pt>
                <c:pt idx="1524">
                  <c:v>2.6478617424E-16</c:v>
                </c:pt>
                <c:pt idx="1525">
                  <c:v>2.2951052478E-16</c:v>
                </c:pt>
                <c:pt idx="1526">
                  <c:v>2.43311911E-16</c:v>
                </c:pt>
                <c:pt idx="1527">
                  <c:v>2.4476570832E-16</c:v>
                </c:pt>
                <c:pt idx="1528">
                  <c:v>3.1948117389E-16</c:v>
                </c:pt>
                <c:pt idx="1529">
                  <c:v>3.4707036898E-16</c:v>
                </c:pt>
                <c:pt idx="1530">
                  <c:v>3.661417055E-16</c:v>
                </c:pt>
                <c:pt idx="1531">
                  <c:v>2.1148937399E-15</c:v>
                </c:pt>
                <c:pt idx="1532">
                  <c:v>9.45545667230003E-15</c:v>
                </c:pt>
                <c:pt idx="1533">
                  <c:v>4.9488452761E-15</c:v>
                </c:pt>
                <c:pt idx="1534">
                  <c:v>5.2028634671E-16</c:v>
                </c:pt>
                <c:pt idx="1535">
                  <c:v>3.0140389665E-16</c:v>
                </c:pt>
                <c:pt idx="1536">
                  <c:v>3.0620780836E-16</c:v>
                </c:pt>
                <c:pt idx="1537">
                  <c:v>2.826644599E-16</c:v>
                </c:pt>
                <c:pt idx="1538">
                  <c:v>3.2631677346E-16</c:v>
                </c:pt>
                <c:pt idx="1539">
                  <c:v>4.5007709209E-16</c:v>
                </c:pt>
                <c:pt idx="1540">
                  <c:v>4.3386511996E-16</c:v>
                </c:pt>
                <c:pt idx="1541">
                  <c:v>4.0771375076E-16</c:v>
                </c:pt>
                <c:pt idx="1542">
                  <c:v>3.5330574703E-16</c:v>
                </c:pt>
                <c:pt idx="1543">
                  <c:v>3.1249662325E-16</c:v>
                </c:pt>
                <c:pt idx="1544">
                  <c:v>5.2214679595E-16</c:v>
                </c:pt>
                <c:pt idx="1545">
                  <c:v>1.2698420096E-15</c:v>
                </c:pt>
                <c:pt idx="1546">
                  <c:v>9.81165148490003E-16</c:v>
                </c:pt>
                <c:pt idx="1547">
                  <c:v>5.5655439917E-16</c:v>
                </c:pt>
                <c:pt idx="1548">
                  <c:v>5.35544779040001E-16</c:v>
                </c:pt>
                <c:pt idx="1549">
                  <c:v>5.2648837951E-16</c:v>
                </c:pt>
                <c:pt idx="1550">
                  <c:v>5.50920970100002E-16</c:v>
                </c:pt>
                <c:pt idx="1551">
                  <c:v>6.1000095724E-16</c:v>
                </c:pt>
                <c:pt idx="1552">
                  <c:v>7.04985993000003E-16</c:v>
                </c:pt>
                <c:pt idx="1553">
                  <c:v>5.3046769958E-16</c:v>
                </c:pt>
                <c:pt idx="1554">
                  <c:v>5.7561389799E-16</c:v>
                </c:pt>
                <c:pt idx="1555">
                  <c:v>6.02847579850001E-16</c:v>
                </c:pt>
                <c:pt idx="1556">
                  <c:v>8.43459706580003E-16</c:v>
                </c:pt>
                <c:pt idx="1557">
                  <c:v>6.93546496950002E-16</c:v>
                </c:pt>
                <c:pt idx="1558">
                  <c:v>5.875988881E-16</c:v>
                </c:pt>
                <c:pt idx="1559">
                  <c:v>6.8232144743E-16</c:v>
                </c:pt>
                <c:pt idx="1560">
                  <c:v>9.82130238920003E-16</c:v>
                </c:pt>
                <c:pt idx="1561">
                  <c:v>1.0632862457E-15</c:v>
                </c:pt>
                <c:pt idx="1562">
                  <c:v>8.33595884450003E-16</c:v>
                </c:pt>
                <c:pt idx="1563">
                  <c:v>7.87162995240003E-16</c:v>
                </c:pt>
                <c:pt idx="1564">
                  <c:v>1.0625034327E-15</c:v>
                </c:pt>
                <c:pt idx="1565">
                  <c:v>1.4893616174E-15</c:v>
                </c:pt>
                <c:pt idx="1566">
                  <c:v>2.6720450493E-14</c:v>
                </c:pt>
                <c:pt idx="1567">
                  <c:v>8.31619526970003E-14</c:v>
                </c:pt>
                <c:pt idx="1568">
                  <c:v>3.115101158E-14</c:v>
                </c:pt>
                <c:pt idx="1569">
                  <c:v>1.7525885232E-15</c:v>
                </c:pt>
                <c:pt idx="1570">
                  <c:v>1.060653664E-15</c:v>
                </c:pt>
                <c:pt idx="1571">
                  <c:v>8.62737959900003E-16</c:v>
                </c:pt>
                <c:pt idx="1572">
                  <c:v>1.0822301078E-15</c:v>
                </c:pt>
                <c:pt idx="1573">
                  <c:v>9.92010981540003E-16</c:v>
                </c:pt>
                <c:pt idx="1574">
                  <c:v>1.050395329E-15</c:v>
                </c:pt>
                <c:pt idx="1575">
                  <c:v>9.47059968450003E-16</c:v>
                </c:pt>
                <c:pt idx="1576">
                  <c:v>9.61351478320003E-16</c:v>
                </c:pt>
                <c:pt idx="1577">
                  <c:v>1.1221476494E-15</c:v>
                </c:pt>
                <c:pt idx="1578">
                  <c:v>9.20858703030003E-16</c:v>
                </c:pt>
                <c:pt idx="1579">
                  <c:v>7.58478052550002E-16</c:v>
                </c:pt>
                <c:pt idx="1580">
                  <c:v>1.1999355224E-15</c:v>
                </c:pt>
                <c:pt idx="1581">
                  <c:v>1.4230509735E-15</c:v>
                </c:pt>
                <c:pt idx="1582">
                  <c:v>1.6733137762E-15</c:v>
                </c:pt>
                <c:pt idx="1583">
                  <c:v>1.6738063919E-15</c:v>
                </c:pt>
                <c:pt idx="1584">
                  <c:v>1.0349914147E-15</c:v>
                </c:pt>
                <c:pt idx="1585">
                  <c:v>9.79759498100003E-16</c:v>
                </c:pt>
                <c:pt idx="1586">
                  <c:v>1.1774904578E-15</c:v>
                </c:pt>
                <c:pt idx="1587">
                  <c:v>1.0023928572E-15</c:v>
                </c:pt>
                <c:pt idx="1588">
                  <c:v>9.73960601220003E-16</c:v>
                </c:pt>
                <c:pt idx="1589">
                  <c:v>9.98432585020003E-16</c:v>
                </c:pt>
                <c:pt idx="1590">
                  <c:v>1.11143552E-15</c:v>
                </c:pt>
                <c:pt idx="1591">
                  <c:v>1.3229594573E-15</c:v>
                </c:pt>
                <c:pt idx="1592">
                  <c:v>1.0106745469E-15</c:v>
                </c:pt>
                <c:pt idx="1593">
                  <c:v>7.84403676990003E-16</c:v>
                </c:pt>
                <c:pt idx="1594">
                  <c:v>7.81629465290003E-16</c:v>
                </c:pt>
                <c:pt idx="1595">
                  <c:v>9.13853594120003E-16</c:v>
                </c:pt>
                <c:pt idx="1596">
                  <c:v>8.75988912710003E-16</c:v>
                </c:pt>
                <c:pt idx="1597">
                  <c:v>7.38894782700002E-16</c:v>
                </c:pt>
                <c:pt idx="1598">
                  <c:v>9.73985565990003E-16</c:v>
                </c:pt>
                <c:pt idx="1599">
                  <c:v>1.1908349841E-15</c:v>
                </c:pt>
                <c:pt idx="1600">
                  <c:v>1.090056325E-15</c:v>
                </c:pt>
                <c:pt idx="1601">
                  <c:v>1.1522158589E-15</c:v>
                </c:pt>
                <c:pt idx="1602">
                  <c:v>5.42634161480003E-15</c:v>
                </c:pt>
                <c:pt idx="1603">
                  <c:v>3.2098693959E-14</c:v>
                </c:pt>
                <c:pt idx="1604">
                  <c:v>2.8215724829E-14</c:v>
                </c:pt>
                <c:pt idx="1605">
                  <c:v>6.0507195414E-15</c:v>
                </c:pt>
                <c:pt idx="1606">
                  <c:v>4.0006850853E-15</c:v>
                </c:pt>
                <c:pt idx="1607">
                  <c:v>4.4568329481E-15</c:v>
                </c:pt>
                <c:pt idx="1608">
                  <c:v>2.2083659031E-15</c:v>
                </c:pt>
                <c:pt idx="1609">
                  <c:v>6.68520110980002E-15</c:v>
                </c:pt>
                <c:pt idx="1610">
                  <c:v>1.5772934439E-14</c:v>
                </c:pt>
                <c:pt idx="1611">
                  <c:v>5.5973445079E-15</c:v>
                </c:pt>
                <c:pt idx="1612">
                  <c:v>1.068495784E-15</c:v>
                </c:pt>
                <c:pt idx="1613">
                  <c:v>1.8277934153E-15</c:v>
                </c:pt>
                <c:pt idx="1614">
                  <c:v>5.8000072949E-15</c:v>
                </c:pt>
                <c:pt idx="1615">
                  <c:v>8.43203341860003E-15</c:v>
                </c:pt>
                <c:pt idx="1616">
                  <c:v>2.4483586487E-15</c:v>
                </c:pt>
                <c:pt idx="1617">
                  <c:v>1.029710775E-15</c:v>
                </c:pt>
                <c:pt idx="1618">
                  <c:v>1.104085357E-15</c:v>
                </c:pt>
                <c:pt idx="1619">
                  <c:v>1.6866502082E-15</c:v>
                </c:pt>
                <c:pt idx="1620">
                  <c:v>2.2316141117E-15</c:v>
                </c:pt>
                <c:pt idx="1621">
                  <c:v>1.516167491E-15</c:v>
                </c:pt>
                <c:pt idx="1622">
                  <c:v>1.968970231E-15</c:v>
                </c:pt>
                <c:pt idx="1623">
                  <c:v>2.6553606577E-15</c:v>
                </c:pt>
                <c:pt idx="1624">
                  <c:v>2.4238518719E-15</c:v>
                </c:pt>
                <c:pt idx="1625">
                  <c:v>1.5508333788E-15</c:v>
                </c:pt>
                <c:pt idx="1626">
                  <c:v>1.7416446527E-15</c:v>
                </c:pt>
                <c:pt idx="1627">
                  <c:v>3.6462934311E-15</c:v>
                </c:pt>
                <c:pt idx="1628">
                  <c:v>2.8761247023E-15</c:v>
                </c:pt>
                <c:pt idx="1629">
                  <c:v>9.14393449370003E-16</c:v>
                </c:pt>
                <c:pt idx="1630">
                  <c:v>9.1410137772E-16</c:v>
                </c:pt>
                <c:pt idx="1631">
                  <c:v>8.88190658040003E-16</c:v>
                </c:pt>
                <c:pt idx="1632">
                  <c:v>6.98578930500003E-16</c:v>
                </c:pt>
                <c:pt idx="1633">
                  <c:v>9.5941730825E-16</c:v>
                </c:pt>
                <c:pt idx="1634">
                  <c:v>9.95099754640003E-16</c:v>
                </c:pt>
                <c:pt idx="1635">
                  <c:v>7.37313684080002E-16</c:v>
                </c:pt>
                <c:pt idx="1636">
                  <c:v>6.38920402340003E-16</c:v>
                </c:pt>
                <c:pt idx="1637">
                  <c:v>6.25992136860001E-16</c:v>
                </c:pt>
                <c:pt idx="1638">
                  <c:v>9.06401605970003E-16</c:v>
                </c:pt>
                <c:pt idx="1639">
                  <c:v>8.76509581700003E-16</c:v>
                </c:pt>
                <c:pt idx="1640">
                  <c:v>9.80886797250003E-16</c:v>
                </c:pt>
                <c:pt idx="1641">
                  <c:v>1.0991717397E-15</c:v>
                </c:pt>
                <c:pt idx="1642">
                  <c:v>1.1704262751E-15</c:v>
                </c:pt>
                <c:pt idx="1643">
                  <c:v>1.1897758013E-15</c:v>
                </c:pt>
                <c:pt idx="1644">
                  <c:v>1.0072338094E-15</c:v>
                </c:pt>
                <c:pt idx="1645">
                  <c:v>9.29268036750003E-16</c:v>
                </c:pt>
                <c:pt idx="1646">
                  <c:v>7.37748239950003E-16</c:v>
                </c:pt>
                <c:pt idx="1647">
                  <c:v>8.24064802230003E-16</c:v>
                </c:pt>
                <c:pt idx="1648">
                  <c:v>9.23134611340003E-16</c:v>
                </c:pt>
                <c:pt idx="1649">
                  <c:v>1.2523752432E-15</c:v>
                </c:pt>
                <c:pt idx="1650">
                  <c:v>8.39219036330003E-16</c:v>
                </c:pt>
                <c:pt idx="1651">
                  <c:v>8.64235982260003E-16</c:v>
                </c:pt>
                <c:pt idx="1652">
                  <c:v>1.0292044571E-15</c:v>
                </c:pt>
                <c:pt idx="1653">
                  <c:v>1.0075162171E-15</c:v>
                </c:pt>
                <c:pt idx="1654">
                  <c:v>9.10458964830003E-16</c:v>
                </c:pt>
                <c:pt idx="1655">
                  <c:v>8.78644788860003E-16</c:v>
                </c:pt>
                <c:pt idx="1656">
                  <c:v>9.25884248460003E-16</c:v>
                </c:pt>
                <c:pt idx="1657">
                  <c:v>1.0167023518E-15</c:v>
                </c:pt>
                <c:pt idx="1658">
                  <c:v>1.2187247256E-15</c:v>
                </c:pt>
                <c:pt idx="1659">
                  <c:v>1.3353216515E-15</c:v>
                </c:pt>
                <c:pt idx="1660">
                  <c:v>1.8392052216E-15</c:v>
                </c:pt>
                <c:pt idx="1661">
                  <c:v>2.6586504884E-15</c:v>
                </c:pt>
                <c:pt idx="1662">
                  <c:v>2.7342363987E-15</c:v>
                </c:pt>
                <c:pt idx="1663">
                  <c:v>1.9595091212E-15</c:v>
                </c:pt>
                <c:pt idx="1664">
                  <c:v>1.5504168658E-15</c:v>
                </c:pt>
                <c:pt idx="1665">
                  <c:v>1.7173360523E-15</c:v>
                </c:pt>
                <c:pt idx="1666">
                  <c:v>1.7079109559E-15</c:v>
                </c:pt>
                <c:pt idx="1667">
                  <c:v>1.5338684751E-15</c:v>
                </c:pt>
                <c:pt idx="1668">
                  <c:v>1.3523000421E-15</c:v>
                </c:pt>
                <c:pt idx="1669">
                  <c:v>1.1830013018E-15</c:v>
                </c:pt>
                <c:pt idx="1670">
                  <c:v>1.5311238881E-15</c:v>
                </c:pt>
                <c:pt idx="1671">
                  <c:v>1.8362550564E-15</c:v>
                </c:pt>
                <c:pt idx="1672">
                  <c:v>2.0394984643E-15</c:v>
                </c:pt>
                <c:pt idx="1673">
                  <c:v>2.3766407467E-15</c:v>
                </c:pt>
                <c:pt idx="1674">
                  <c:v>2.2831337421E-15</c:v>
                </c:pt>
                <c:pt idx="1675">
                  <c:v>2.0585366587E-15</c:v>
                </c:pt>
                <c:pt idx="1676">
                  <c:v>1.6128310071E-15</c:v>
                </c:pt>
                <c:pt idx="1677">
                  <c:v>1.6714650959E-15</c:v>
                </c:pt>
                <c:pt idx="1678">
                  <c:v>1.7367600765E-15</c:v>
                </c:pt>
                <c:pt idx="1679">
                  <c:v>1.8936817717E-15</c:v>
                </c:pt>
                <c:pt idx="1680">
                  <c:v>1.6427995543E-15</c:v>
                </c:pt>
                <c:pt idx="1681">
                  <c:v>1.7009524568E-15</c:v>
                </c:pt>
                <c:pt idx="1682">
                  <c:v>1.9765389256E-15</c:v>
                </c:pt>
                <c:pt idx="1683">
                  <c:v>1.845229316E-15</c:v>
                </c:pt>
                <c:pt idx="1684">
                  <c:v>1.8561854491E-15</c:v>
                </c:pt>
                <c:pt idx="1685">
                  <c:v>1.9473158E-15</c:v>
                </c:pt>
                <c:pt idx="1686">
                  <c:v>2.3632503543E-15</c:v>
                </c:pt>
                <c:pt idx="1687">
                  <c:v>2.7048785386E-15</c:v>
                </c:pt>
                <c:pt idx="1688">
                  <c:v>2.4832912043E-15</c:v>
                </c:pt>
                <c:pt idx="1689">
                  <c:v>3.0264045051E-15</c:v>
                </c:pt>
                <c:pt idx="1690">
                  <c:v>2.7747903573E-15</c:v>
                </c:pt>
                <c:pt idx="1691">
                  <c:v>2.6353538517E-15</c:v>
                </c:pt>
                <c:pt idx="1692">
                  <c:v>1.9526332184E-15</c:v>
                </c:pt>
                <c:pt idx="1693">
                  <c:v>1.8888427157E-15</c:v>
                </c:pt>
                <c:pt idx="1694">
                  <c:v>1.9734061738E-15</c:v>
                </c:pt>
                <c:pt idx="1695">
                  <c:v>2.3435786671E-15</c:v>
                </c:pt>
                <c:pt idx="1696">
                  <c:v>2.1087044265E-15</c:v>
                </c:pt>
                <c:pt idx="1697">
                  <c:v>1.6475265586E-15</c:v>
                </c:pt>
                <c:pt idx="1698">
                  <c:v>1.724703581E-15</c:v>
                </c:pt>
                <c:pt idx="1699">
                  <c:v>2.7040061724E-15</c:v>
                </c:pt>
                <c:pt idx="1700">
                  <c:v>2.2625349742E-15</c:v>
                </c:pt>
                <c:pt idx="1701">
                  <c:v>1.5798719849E-15</c:v>
                </c:pt>
                <c:pt idx="1702">
                  <c:v>1.5477048013E-15</c:v>
                </c:pt>
                <c:pt idx="1703">
                  <c:v>2.3465952792E-15</c:v>
                </c:pt>
                <c:pt idx="1704">
                  <c:v>2.6295380729E-15</c:v>
                </c:pt>
                <c:pt idx="1705">
                  <c:v>1.8574683929E-15</c:v>
                </c:pt>
                <c:pt idx="1706">
                  <c:v>2.0837055194E-15</c:v>
                </c:pt>
                <c:pt idx="1707">
                  <c:v>2.5797652723E-15</c:v>
                </c:pt>
                <c:pt idx="1708">
                  <c:v>2.2086373313E-15</c:v>
                </c:pt>
                <c:pt idx="1709">
                  <c:v>2.2246133771E-15</c:v>
                </c:pt>
                <c:pt idx="1710">
                  <c:v>2.4752679247E-15</c:v>
                </c:pt>
                <c:pt idx="1711">
                  <c:v>2.823052859E-15</c:v>
                </c:pt>
                <c:pt idx="1712">
                  <c:v>3.44720463E-15</c:v>
                </c:pt>
                <c:pt idx="1713">
                  <c:v>3.2160801378E-15</c:v>
                </c:pt>
                <c:pt idx="1714">
                  <c:v>2.5510996153E-15</c:v>
                </c:pt>
                <c:pt idx="1715">
                  <c:v>2.9505142418E-15</c:v>
                </c:pt>
                <c:pt idx="1716">
                  <c:v>2.7020023884E-15</c:v>
                </c:pt>
                <c:pt idx="1717">
                  <c:v>2.3314661923E-15</c:v>
                </c:pt>
                <c:pt idx="1718">
                  <c:v>2.7491761911E-15</c:v>
                </c:pt>
                <c:pt idx="1719">
                  <c:v>2.8408400629E-15</c:v>
                </c:pt>
                <c:pt idx="1720">
                  <c:v>2.315546159E-15</c:v>
                </c:pt>
                <c:pt idx="1721">
                  <c:v>2.5868982804E-15</c:v>
                </c:pt>
                <c:pt idx="1722">
                  <c:v>3.4404505661E-15</c:v>
                </c:pt>
                <c:pt idx="1723">
                  <c:v>3.3358567074E-15</c:v>
                </c:pt>
                <c:pt idx="1724">
                  <c:v>2.8427528761E-15</c:v>
                </c:pt>
                <c:pt idx="1725">
                  <c:v>2.7703681738E-15</c:v>
                </c:pt>
                <c:pt idx="1726">
                  <c:v>2.5392499546E-15</c:v>
                </c:pt>
                <c:pt idx="1727">
                  <c:v>3.5858541149E-15</c:v>
                </c:pt>
                <c:pt idx="1728">
                  <c:v>3.6144897819E-15</c:v>
                </c:pt>
                <c:pt idx="1729">
                  <c:v>3.5085519052E-15</c:v>
                </c:pt>
                <c:pt idx="1730">
                  <c:v>4.0836388599E-15</c:v>
                </c:pt>
                <c:pt idx="1731">
                  <c:v>3.6514935832E-15</c:v>
                </c:pt>
                <c:pt idx="1732">
                  <c:v>3.4445340852E-15</c:v>
                </c:pt>
                <c:pt idx="1733">
                  <c:v>3.2690412228E-15</c:v>
                </c:pt>
                <c:pt idx="1734">
                  <c:v>3.4040693508E-15</c:v>
                </c:pt>
                <c:pt idx="1735">
                  <c:v>2.8000877809E-15</c:v>
                </c:pt>
                <c:pt idx="1736">
                  <c:v>2.1427356117E-15</c:v>
                </c:pt>
                <c:pt idx="1737">
                  <c:v>3.3557556881E-15</c:v>
                </c:pt>
                <c:pt idx="1738">
                  <c:v>2.9382294941E-15</c:v>
                </c:pt>
                <c:pt idx="1739">
                  <c:v>2.7996715076E-15</c:v>
                </c:pt>
                <c:pt idx="1740">
                  <c:v>2.8048468609E-15</c:v>
                </c:pt>
                <c:pt idx="1741">
                  <c:v>2.5034322229E-15</c:v>
                </c:pt>
                <c:pt idx="1742">
                  <c:v>3.8456542847E-15</c:v>
                </c:pt>
                <c:pt idx="1743">
                  <c:v>3.9725007162E-15</c:v>
                </c:pt>
                <c:pt idx="1744">
                  <c:v>3.2202472382E-15</c:v>
                </c:pt>
                <c:pt idx="1745">
                  <c:v>2.0400638949E-15</c:v>
                </c:pt>
                <c:pt idx="1746">
                  <c:v>1.8447337745E-15</c:v>
                </c:pt>
                <c:pt idx="1747">
                  <c:v>2.4400083749E-15</c:v>
                </c:pt>
                <c:pt idx="1748">
                  <c:v>3.0566848859E-15</c:v>
                </c:pt>
                <c:pt idx="1749">
                  <c:v>2.6713097049E-15</c:v>
                </c:pt>
                <c:pt idx="1750">
                  <c:v>2.8450762752E-15</c:v>
                </c:pt>
                <c:pt idx="1751">
                  <c:v>2.4984632821E-15</c:v>
                </c:pt>
                <c:pt idx="1752">
                  <c:v>2.778198865E-15</c:v>
                </c:pt>
                <c:pt idx="1753">
                  <c:v>3.0941884708E-15</c:v>
                </c:pt>
                <c:pt idx="1754">
                  <c:v>2.5248521129E-15</c:v>
                </c:pt>
                <c:pt idx="1755">
                  <c:v>2.7417669979E-15</c:v>
                </c:pt>
                <c:pt idx="1756">
                  <c:v>3.0236302292E-15</c:v>
                </c:pt>
                <c:pt idx="1757">
                  <c:v>2.7101163469E-15</c:v>
                </c:pt>
                <c:pt idx="1758">
                  <c:v>2.5756169032E-15</c:v>
                </c:pt>
                <c:pt idx="1759">
                  <c:v>2.3846718404E-15</c:v>
                </c:pt>
                <c:pt idx="1760">
                  <c:v>3.0939164126E-15</c:v>
                </c:pt>
                <c:pt idx="1761">
                  <c:v>3.0208303046E-15</c:v>
                </c:pt>
                <c:pt idx="1762">
                  <c:v>2.0443993608E-15</c:v>
                </c:pt>
                <c:pt idx="1763">
                  <c:v>2.026539362E-15</c:v>
                </c:pt>
                <c:pt idx="1764">
                  <c:v>2.5741202E-15</c:v>
                </c:pt>
                <c:pt idx="1765">
                  <c:v>3.2146863086E-15</c:v>
                </c:pt>
                <c:pt idx="1766">
                  <c:v>2.487494488E-15</c:v>
                </c:pt>
                <c:pt idx="1767">
                  <c:v>2.7384171057E-15</c:v>
                </c:pt>
                <c:pt idx="1768">
                  <c:v>2.6356813356E-15</c:v>
                </c:pt>
                <c:pt idx="1769">
                  <c:v>2.1884720402E-15</c:v>
                </c:pt>
                <c:pt idx="1770">
                  <c:v>2.5540761918E-15</c:v>
                </c:pt>
                <c:pt idx="1771">
                  <c:v>2.3692129386E-15</c:v>
                </c:pt>
                <c:pt idx="1772">
                  <c:v>2.1594912116E-15</c:v>
                </c:pt>
                <c:pt idx="1773">
                  <c:v>2.2525311727E-15</c:v>
                </c:pt>
                <c:pt idx="1774">
                  <c:v>2.4287942966E-15</c:v>
                </c:pt>
                <c:pt idx="1775">
                  <c:v>2.3176902922E-15</c:v>
                </c:pt>
                <c:pt idx="1776">
                  <c:v>2.3211568984E-15</c:v>
                </c:pt>
                <c:pt idx="1777">
                  <c:v>2.5499209581E-15</c:v>
                </c:pt>
                <c:pt idx="1778">
                  <c:v>2.4941662107E-15</c:v>
                </c:pt>
                <c:pt idx="1779">
                  <c:v>3.5563411386E-15</c:v>
                </c:pt>
                <c:pt idx="1780">
                  <c:v>3.6408878944E-15</c:v>
                </c:pt>
                <c:pt idx="1781">
                  <c:v>2.7609400669E-15</c:v>
                </c:pt>
                <c:pt idx="1782">
                  <c:v>2.1405008408E-15</c:v>
                </c:pt>
                <c:pt idx="1783">
                  <c:v>1.9185369647E-15</c:v>
                </c:pt>
                <c:pt idx="1784">
                  <c:v>1.9382599365E-15</c:v>
                </c:pt>
                <c:pt idx="1785">
                  <c:v>2.558066131E-15</c:v>
                </c:pt>
                <c:pt idx="1786">
                  <c:v>2.8982731729E-15</c:v>
                </c:pt>
                <c:pt idx="1787">
                  <c:v>2.0900233204E-15</c:v>
                </c:pt>
                <c:pt idx="1788">
                  <c:v>2.829719248E-15</c:v>
                </c:pt>
                <c:pt idx="1789">
                  <c:v>2.4685528224E-15</c:v>
                </c:pt>
                <c:pt idx="1790">
                  <c:v>1.9263236288E-15</c:v>
                </c:pt>
                <c:pt idx="1791">
                  <c:v>1.6027745848E-15</c:v>
                </c:pt>
                <c:pt idx="1792">
                  <c:v>2.4350863108E-15</c:v>
                </c:pt>
                <c:pt idx="1793">
                  <c:v>2.5303231307E-15</c:v>
                </c:pt>
                <c:pt idx="1794">
                  <c:v>3.2778847954E-15</c:v>
                </c:pt>
                <c:pt idx="1795">
                  <c:v>2.7341793482E-15</c:v>
                </c:pt>
                <c:pt idx="1796">
                  <c:v>2.1270551825E-15</c:v>
                </c:pt>
                <c:pt idx="1797">
                  <c:v>2.0209895086E-15</c:v>
                </c:pt>
                <c:pt idx="1798">
                  <c:v>1.8948519878E-15</c:v>
                </c:pt>
                <c:pt idx="1799">
                  <c:v>1.6696602178E-15</c:v>
                </c:pt>
                <c:pt idx="1800">
                  <c:v>1.5827960242E-15</c:v>
                </c:pt>
                <c:pt idx="1801">
                  <c:v>1.5204396477E-15</c:v>
                </c:pt>
                <c:pt idx="1802">
                  <c:v>1.6767241459E-15</c:v>
                </c:pt>
                <c:pt idx="1803">
                  <c:v>2.1110136219E-15</c:v>
                </c:pt>
                <c:pt idx="1804">
                  <c:v>2.4469926647E-15</c:v>
                </c:pt>
                <c:pt idx="1805">
                  <c:v>2.2948971476E-15</c:v>
                </c:pt>
                <c:pt idx="1806">
                  <c:v>2.4912729468E-15</c:v>
                </c:pt>
                <c:pt idx="1807">
                  <c:v>2.6627683505E-15</c:v>
                </c:pt>
                <c:pt idx="1808">
                  <c:v>1.8688563473E-15</c:v>
                </c:pt>
                <c:pt idx="1809">
                  <c:v>1.3915047918E-15</c:v>
                </c:pt>
                <c:pt idx="1810">
                  <c:v>1.5538479406E-15</c:v>
                </c:pt>
                <c:pt idx="1811">
                  <c:v>1.8321290159E-15</c:v>
                </c:pt>
                <c:pt idx="1812">
                  <c:v>2.0463179425E-15</c:v>
                </c:pt>
                <c:pt idx="1813">
                  <c:v>1.9553086825E-15</c:v>
                </c:pt>
                <c:pt idx="1814">
                  <c:v>1.8073832857E-15</c:v>
                </c:pt>
                <c:pt idx="1815">
                  <c:v>1.8024712455E-15</c:v>
                </c:pt>
                <c:pt idx="1816">
                  <c:v>1.5864804674E-15</c:v>
                </c:pt>
                <c:pt idx="1817">
                  <c:v>1.2951987348E-15</c:v>
                </c:pt>
                <c:pt idx="1818">
                  <c:v>1.4546563543E-15</c:v>
                </c:pt>
                <c:pt idx="1819">
                  <c:v>1.8617019967E-15</c:v>
                </c:pt>
                <c:pt idx="1820">
                  <c:v>1.7829491841E-15</c:v>
                </c:pt>
                <c:pt idx="1821">
                  <c:v>1.8172161884E-15</c:v>
                </c:pt>
                <c:pt idx="1822">
                  <c:v>1.6426774526E-15</c:v>
                </c:pt>
                <c:pt idx="1823">
                  <c:v>1.9408360302E-15</c:v>
                </c:pt>
                <c:pt idx="1824">
                  <c:v>2.4230885584E-15</c:v>
                </c:pt>
                <c:pt idx="1825">
                  <c:v>2.3914431211E-15</c:v>
                </c:pt>
                <c:pt idx="1826">
                  <c:v>1.8908059395E-15</c:v>
                </c:pt>
                <c:pt idx="1827">
                  <c:v>1.4343838784E-15</c:v>
                </c:pt>
                <c:pt idx="1828">
                  <c:v>1.7875234996E-15</c:v>
                </c:pt>
                <c:pt idx="1829">
                  <c:v>1.823438074E-15</c:v>
                </c:pt>
                <c:pt idx="1830">
                  <c:v>1.3358576188E-15</c:v>
                </c:pt>
                <c:pt idx="1831">
                  <c:v>1.5347523142E-15</c:v>
                </c:pt>
                <c:pt idx="1832">
                  <c:v>2.0242195213E-15</c:v>
                </c:pt>
                <c:pt idx="1833">
                  <c:v>1.8151088356E-15</c:v>
                </c:pt>
                <c:pt idx="1834">
                  <c:v>1.4335329909E-15</c:v>
                </c:pt>
                <c:pt idx="1835">
                  <c:v>1.3615274768E-15</c:v>
                </c:pt>
                <c:pt idx="1836">
                  <c:v>9.32042415920003E-16</c:v>
                </c:pt>
                <c:pt idx="1837">
                  <c:v>9.17694274380003E-16</c:v>
                </c:pt>
                <c:pt idx="1838">
                  <c:v>1.1271475564E-15</c:v>
                </c:pt>
                <c:pt idx="1839">
                  <c:v>1.3498077916E-15</c:v>
                </c:pt>
                <c:pt idx="1840">
                  <c:v>1.3966778307E-15</c:v>
                </c:pt>
                <c:pt idx="1841">
                  <c:v>1.416165826E-15</c:v>
                </c:pt>
                <c:pt idx="1842">
                  <c:v>1.1198866228E-15</c:v>
                </c:pt>
                <c:pt idx="1843">
                  <c:v>7.65508528760001E-16</c:v>
                </c:pt>
                <c:pt idx="1844">
                  <c:v>7.69754386840002E-16</c:v>
                </c:pt>
                <c:pt idx="1845">
                  <c:v>9.21249928570003E-16</c:v>
                </c:pt>
                <c:pt idx="1846">
                  <c:v>1.0691243918E-15</c:v>
                </c:pt>
                <c:pt idx="1847">
                  <c:v>1.0182825548E-15</c:v>
                </c:pt>
                <c:pt idx="1848">
                  <c:v>8.01964968570003E-16</c:v>
                </c:pt>
                <c:pt idx="1849">
                  <c:v>7.59241722770001E-16</c:v>
                </c:pt>
                <c:pt idx="1850">
                  <c:v>8.95786134020003E-16</c:v>
                </c:pt>
                <c:pt idx="1851">
                  <c:v>1.0787030484E-15</c:v>
                </c:pt>
                <c:pt idx="1852">
                  <c:v>7.05698629940002E-16</c:v>
                </c:pt>
                <c:pt idx="1853">
                  <c:v>7.09465759330002E-16</c:v>
                </c:pt>
                <c:pt idx="1854">
                  <c:v>8.39052740100003E-16</c:v>
                </c:pt>
                <c:pt idx="1855">
                  <c:v>7.73303460470003E-16</c:v>
                </c:pt>
                <c:pt idx="1856">
                  <c:v>7.96074525060003E-16</c:v>
                </c:pt>
                <c:pt idx="1857">
                  <c:v>7.77036297710003E-16</c:v>
                </c:pt>
                <c:pt idx="1858">
                  <c:v>7.95873434820003E-16</c:v>
                </c:pt>
                <c:pt idx="1859">
                  <c:v>7.73640771660003E-16</c:v>
                </c:pt>
                <c:pt idx="1860">
                  <c:v>7.0678248386E-16</c:v>
                </c:pt>
                <c:pt idx="1861">
                  <c:v>7.48966004010003E-16</c:v>
                </c:pt>
                <c:pt idx="1862">
                  <c:v>6.2159002487E-16</c:v>
                </c:pt>
                <c:pt idx="1863">
                  <c:v>5.6788203663E-16</c:v>
                </c:pt>
                <c:pt idx="1864">
                  <c:v>6.51069019520003E-16</c:v>
                </c:pt>
                <c:pt idx="1865">
                  <c:v>6.04129860550003E-16</c:v>
                </c:pt>
                <c:pt idx="1866">
                  <c:v>5.177751209E-16</c:v>
                </c:pt>
                <c:pt idx="1867">
                  <c:v>6.70826943180003E-16</c:v>
                </c:pt>
                <c:pt idx="1868">
                  <c:v>6.44566523460003E-16</c:v>
                </c:pt>
                <c:pt idx="1869">
                  <c:v>5.883600936E-16</c:v>
                </c:pt>
                <c:pt idx="1870">
                  <c:v>4.7972523333E-16</c:v>
                </c:pt>
                <c:pt idx="1871">
                  <c:v>4.6017813114E-16</c:v>
                </c:pt>
                <c:pt idx="1872">
                  <c:v>5.0855113004E-16</c:v>
                </c:pt>
                <c:pt idx="1873">
                  <c:v>4.807312491E-16</c:v>
                </c:pt>
                <c:pt idx="1874">
                  <c:v>4.3829382401E-16</c:v>
                </c:pt>
                <c:pt idx="1875">
                  <c:v>4.7222663026E-16</c:v>
                </c:pt>
                <c:pt idx="1876">
                  <c:v>4.6554782826E-16</c:v>
                </c:pt>
                <c:pt idx="1877">
                  <c:v>3.9637320564E-16</c:v>
                </c:pt>
                <c:pt idx="1878">
                  <c:v>3.6805016733E-16</c:v>
                </c:pt>
                <c:pt idx="1879">
                  <c:v>4.6598633062E-16</c:v>
                </c:pt>
                <c:pt idx="1880">
                  <c:v>4.9250981732E-16</c:v>
                </c:pt>
                <c:pt idx="1881">
                  <c:v>4.8257851698E-16</c:v>
                </c:pt>
                <c:pt idx="1882">
                  <c:v>4.45105626E-16</c:v>
                </c:pt>
                <c:pt idx="1883">
                  <c:v>3.6427873743E-16</c:v>
                </c:pt>
                <c:pt idx="1884">
                  <c:v>2.9692930355E-16</c:v>
                </c:pt>
                <c:pt idx="1885">
                  <c:v>3.1778816655E-16</c:v>
                </c:pt>
                <c:pt idx="1886">
                  <c:v>2.8162062092E-16</c:v>
                </c:pt>
                <c:pt idx="1887">
                  <c:v>3.6738459748E-16</c:v>
                </c:pt>
                <c:pt idx="1888">
                  <c:v>4.2965500343E-16</c:v>
                </c:pt>
                <c:pt idx="1889">
                  <c:v>3.4381839925E-16</c:v>
                </c:pt>
                <c:pt idx="1890">
                  <c:v>3.336409348E-16</c:v>
                </c:pt>
                <c:pt idx="1891">
                  <c:v>3.4110068303E-16</c:v>
                </c:pt>
                <c:pt idx="1892">
                  <c:v>4.7335524473E-16</c:v>
                </c:pt>
                <c:pt idx="1893">
                  <c:v>5.46822250490003E-16</c:v>
                </c:pt>
                <c:pt idx="1894">
                  <c:v>4.2265061855E-16</c:v>
                </c:pt>
                <c:pt idx="1895">
                  <c:v>3.0247751098E-16</c:v>
                </c:pt>
                <c:pt idx="1896">
                  <c:v>4.0762357251E-16</c:v>
                </c:pt>
                <c:pt idx="1897">
                  <c:v>5.112550587E-16</c:v>
                </c:pt>
                <c:pt idx="1898">
                  <c:v>4.7784082254E-16</c:v>
                </c:pt>
                <c:pt idx="1899">
                  <c:v>4.8118608285E-16</c:v>
                </c:pt>
                <c:pt idx="1900">
                  <c:v>4.1948398599E-16</c:v>
                </c:pt>
                <c:pt idx="1901">
                  <c:v>4.2170032956E-16</c:v>
                </c:pt>
                <c:pt idx="1902">
                  <c:v>4.7699401028E-16</c:v>
                </c:pt>
                <c:pt idx="1903">
                  <c:v>4.6440042591E-16</c:v>
                </c:pt>
                <c:pt idx="1904">
                  <c:v>4.4857508285E-16</c:v>
                </c:pt>
                <c:pt idx="1905">
                  <c:v>3.4758363292E-16</c:v>
                </c:pt>
                <c:pt idx="1906">
                  <c:v>3.6246719586E-16</c:v>
                </c:pt>
                <c:pt idx="1907">
                  <c:v>4.165403179E-16</c:v>
                </c:pt>
                <c:pt idx="1908">
                  <c:v>4.04437398E-16</c:v>
                </c:pt>
                <c:pt idx="1909">
                  <c:v>4.3758279529E-16</c:v>
                </c:pt>
                <c:pt idx="1910">
                  <c:v>5.6898862356E-16</c:v>
                </c:pt>
                <c:pt idx="1911">
                  <c:v>7.03951251490002E-16</c:v>
                </c:pt>
                <c:pt idx="1912">
                  <c:v>6.0971740674E-16</c:v>
                </c:pt>
                <c:pt idx="1913">
                  <c:v>6.1693138213E-16</c:v>
                </c:pt>
                <c:pt idx="1914">
                  <c:v>5.3274087481E-16</c:v>
                </c:pt>
                <c:pt idx="1915">
                  <c:v>4.7143297125E-16</c:v>
                </c:pt>
                <c:pt idx="1916">
                  <c:v>3.434889767E-16</c:v>
                </c:pt>
                <c:pt idx="1917">
                  <c:v>2.4517267577E-16</c:v>
                </c:pt>
                <c:pt idx="1918">
                  <c:v>3.7599712674E-16</c:v>
                </c:pt>
                <c:pt idx="1919">
                  <c:v>4.3058073042E-16</c:v>
                </c:pt>
                <c:pt idx="1920">
                  <c:v>2.8298862242E-16</c:v>
                </c:pt>
                <c:pt idx="1921">
                  <c:v>2.4057057535E-16</c:v>
                </c:pt>
                <c:pt idx="1922">
                  <c:v>1.8891653141E-16</c:v>
                </c:pt>
                <c:pt idx="1923">
                  <c:v>2.8494707654E-16</c:v>
                </c:pt>
                <c:pt idx="1924">
                  <c:v>3.1540918096E-16</c:v>
                </c:pt>
                <c:pt idx="1925">
                  <c:v>2.7152688815E-16</c:v>
                </c:pt>
                <c:pt idx="1926">
                  <c:v>2.0070768186E-16</c:v>
                </c:pt>
                <c:pt idx="1927">
                  <c:v>2.0763448907E-16</c:v>
                </c:pt>
                <c:pt idx="1928">
                  <c:v>2.27982664E-16</c:v>
                </c:pt>
                <c:pt idx="1929">
                  <c:v>2.1819218939E-16</c:v>
                </c:pt>
                <c:pt idx="1930">
                  <c:v>2.377271286E-16</c:v>
                </c:pt>
                <c:pt idx="1931">
                  <c:v>3.0522584724E-16</c:v>
                </c:pt>
                <c:pt idx="1932">
                  <c:v>3.37578043E-16</c:v>
                </c:pt>
                <c:pt idx="1933">
                  <c:v>2.5747505162E-16</c:v>
                </c:pt>
                <c:pt idx="1934">
                  <c:v>2.2321184336E-16</c:v>
                </c:pt>
                <c:pt idx="1935">
                  <c:v>2.6143509935E-16</c:v>
                </c:pt>
                <c:pt idx="1936">
                  <c:v>2.8296638267E-16</c:v>
                </c:pt>
                <c:pt idx="1937">
                  <c:v>2.5483121199E-16</c:v>
                </c:pt>
                <c:pt idx="1938">
                  <c:v>2.4921835306E-16</c:v>
                </c:pt>
                <c:pt idx="1939">
                  <c:v>2.6742166818E-16</c:v>
                </c:pt>
                <c:pt idx="1940">
                  <c:v>2.7840417114E-16</c:v>
                </c:pt>
                <c:pt idx="1941">
                  <c:v>2.3957356497E-16</c:v>
                </c:pt>
                <c:pt idx="1942">
                  <c:v>2.6189526247E-16</c:v>
                </c:pt>
                <c:pt idx="1943">
                  <c:v>2.7975149168E-16</c:v>
                </c:pt>
                <c:pt idx="1944">
                  <c:v>2.4149313304E-16</c:v>
                </c:pt>
                <c:pt idx="1945">
                  <c:v>2.3004602007E-16</c:v>
                </c:pt>
                <c:pt idx="1946">
                  <c:v>1.7157404642E-16</c:v>
                </c:pt>
                <c:pt idx="1947">
                  <c:v>2.0970224256E-16</c:v>
                </c:pt>
                <c:pt idx="1948">
                  <c:v>2.2988067337E-16</c:v>
                </c:pt>
                <c:pt idx="1949">
                  <c:v>1.9329175391E-16</c:v>
                </c:pt>
                <c:pt idx="1950">
                  <c:v>2.1924400295E-16</c:v>
                </c:pt>
                <c:pt idx="1951">
                  <c:v>2.1026586609E-16</c:v>
                </c:pt>
                <c:pt idx="1952">
                  <c:v>1.9893712895E-16</c:v>
                </c:pt>
                <c:pt idx="1953">
                  <c:v>1.8574831403E-16</c:v>
                </c:pt>
                <c:pt idx="1954">
                  <c:v>2.0958454197E-16</c:v>
                </c:pt>
                <c:pt idx="1955">
                  <c:v>2.3490225193E-16</c:v>
                </c:pt>
                <c:pt idx="1956">
                  <c:v>2.4563091731E-16</c:v>
                </c:pt>
                <c:pt idx="1957">
                  <c:v>2.69617195E-16</c:v>
                </c:pt>
                <c:pt idx="1958">
                  <c:v>2.5684213858E-16</c:v>
                </c:pt>
                <c:pt idx="1959">
                  <c:v>2.9831903757E-16</c:v>
                </c:pt>
                <c:pt idx="1960">
                  <c:v>2.9629776075E-16</c:v>
                </c:pt>
                <c:pt idx="1961">
                  <c:v>3.0905790547E-16</c:v>
                </c:pt>
                <c:pt idx="1962">
                  <c:v>3.0691662943E-16</c:v>
                </c:pt>
                <c:pt idx="1963">
                  <c:v>3.0439103066E-16</c:v>
                </c:pt>
                <c:pt idx="1964">
                  <c:v>2.5613901248E-16</c:v>
                </c:pt>
                <c:pt idx="1965">
                  <c:v>2.3787331189E-16</c:v>
                </c:pt>
                <c:pt idx="1966">
                  <c:v>2.3206048568E-16</c:v>
                </c:pt>
                <c:pt idx="1967">
                  <c:v>2.9215768395E-16</c:v>
                </c:pt>
                <c:pt idx="1968">
                  <c:v>2.3835606353E-16</c:v>
                </c:pt>
                <c:pt idx="1969">
                  <c:v>2.6703549041E-16</c:v>
                </c:pt>
                <c:pt idx="1970">
                  <c:v>2.8530151432E-16</c:v>
                </c:pt>
                <c:pt idx="1971">
                  <c:v>2.7673719259E-16</c:v>
                </c:pt>
                <c:pt idx="1972">
                  <c:v>2.4583260284E-16</c:v>
                </c:pt>
                <c:pt idx="1973">
                  <c:v>1.5691176432E-16</c:v>
                </c:pt>
                <c:pt idx="1974">
                  <c:v>1.9390681673E-16</c:v>
                </c:pt>
                <c:pt idx="1975">
                  <c:v>2.2997458247E-16</c:v>
                </c:pt>
                <c:pt idx="1976">
                  <c:v>2.9434393328E-16</c:v>
                </c:pt>
                <c:pt idx="1977">
                  <c:v>3.056141837E-16</c:v>
                </c:pt>
                <c:pt idx="1978">
                  <c:v>3.0239097204E-16</c:v>
                </c:pt>
                <c:pt idx="1979">
                  <c:v>2.4158065608E-16</c:v>
                </c:pt>
                <c:pt idx="1980">
                  <c:v>2.918182795E-16</c:v>
                </c:pt>
                <c:pt idx="1981">
                  <c:v>3.4685027953E-16</c:v>
                </c:pt>
                <c:pt idx="1982">
                  <c:v>2.7451651663E-16</c:v>
                </c:pt>
                <c:pt idx="1983">
                  <c:v>3.0243870109E-16</c:v>
                </c:pt>
                <c:pt idx="1984">
                  <c:v>3.9082505532E-16</c:v>
                </c:pt>
                <c:pt idx="1985">
                  <c:v>2.2250638447E-16</c:v>
                </c:pt>
                <c:pt idx="1986">
                  <c:v>2.6170025782E-16</c:v>
                </c:pt>
                <c:pt idx="1987">
                  <c:v>2.0862627579E-16</c:v>
                </c:pt>
                <c:pt idx="1988">
                  <c:v>2.5780175828E-16</c:v>
                </c:pt>
                <c:pt idx="1989">
                  <c:v>4.0189965025E-16</c:v>
                </c:pt>
                <c:pt idx="1990">
                  <c:v>3.9626415061E-16</c:v>
                </c:pt>
                <c:pt idx="1991">
                  <c:v>2.4215835459E-16</c:v>
                </c:pt>
                <c:pt idx="1992">
                  <c:v>2.2312909229E-16</c:v>
                </c:pt>
                <c:pt idx="1993">
                  <c:v>2.1816025911E-16</c:v>
                </c:pt>
                <c:pt idx="1994">
                  <c:v>2.0778806437E-16</c:v>
                </c:pt>
                <c:pt idx="1995">
                  <c:v>2.7196504493E-16</c:v>
                </c:pt>
                <c:pt idx="1996">
                  <c:v>2.1383829838E-16</c:v>
                </c:pt>
                <c:pt idx="1997">
                  <c:v>1.4586174153E-16</c:v>
                </c:pt>
                <c:pt idx="1998">
                  <c:v>1.8631142979E-16</c:v>
                </c:pt>
                <c:pt idx="1999">
                  <c:v>2.1068120322E-16</c:v>
                </c:pt>
                <c:pt idx="2000">
                  <c:v>1.9223597205E-16</c:v>
                </c:pt>
                <c:pt idx="2001">
                  <c:v>1.9181599109E-16</c:v>
                </c:pt>
                <c:pt idx="2002">
                  <c:v>1.9036771045E-16</c:v>
                </c:pt>
                <c:pt idx="2003">
                  <c:v>2.0946202812E-16</c:v>
                </c:pt>
                <c:pt idx="2004">
                  <c:v>2.2819554128E-16</c:v>
                </c:pt>
                <c:pt idx="2005">
                  <c:v>2.5980649947E-16</c:v>
                </c:pt>
                <c:pt idx="2006">
                  <c:v>1.7992818416E-16</c:v>
                </c:pt>
                <c:pt idx="2007">
                  <c:v>1.5944037986E-16</c:v>
                </c:pt>
                <c:pt idx="2008">
                  <c:v>1.5355780578E-16</c:v>
                </c:pt>
                <c:pt idx="2009">
                  <c:v>1.8654491874E-16</c:v>
                </c:pt>
                <c:pt idx="2010">
                  <c:v>2.3494443356E-16</c:v>
                </c:pt>
                <c:pt idx="2011">
                  <c:v>1.8875562136E-16</c:v>
                </c:pt>
                <c:pt idx="2012">
                  <c:v>1.8495272496E-16</c:v>
                </c:pt>
                <c:pt idx="2013">
                  <c:v>2.7400647216E-16</c:v>
                </c:pt>
                <c:pt idx="2014">
                  <c:v>3.1476779492E-16</c:v>
                </c:pt>
                <c:pt idx="2015">
                  <c:v>2.335745112E-16</c:v>
                </c:pt>
                <c:pt idx="2016">
                  <c:v>2.0472368972E-16</c:v>
                </c:pt>
                <c:pt idx="2017">
                  <c:v>2.4912467064E-16</c:v>
                </c:pt>
                <c:pt idx="2018">
                  <c:v>2.3979761373E-16</c:v>
                </c:pt>
                <c:pt idx="2019">
                  <c:v>2.6343418085E-16</c:v>
                </c:pt>
                <c:pt idx="2020">
                  <c:v>2.3605242106E-16</c:v>
                </c:pt>
                <c:pt idx="2021">
                  <c:v>2.9434711577E-16</c:v>
                </c:pt>
                <c:pt idx="2022">
                  <c:v>2.9990458863E-16</c:v>
                </c:pt>
                <c:pt idx="2023">
                  <c:v>2.0676388074E-16</c:v>
                </c:pt>
                <c:pt idx="2024">
                  <c:v>2.4572117589E-16</c:v>
                </c:pt>
                <c:pt idx="2025">
                  <c:v>2.6067581202E-16</c:v>
                </c:pt>
                <c:pt idx="2026">
                  <c:v>2.3213966414E-16</c:v>
                </c:pt>
                <c:pt idx="2027">
                  <c:v>2.9016891662E-16</c:v>
                </c:pt>
                <c:pt idx="2028">
                  <c:v>3.6368354186E-16</c:v>
                </c:pt>
                <c:pt idx="2029">
                  <c:v>3.5574266828E-16</c:v>
                </c:pt>
                <c:pt idx="2030">
                  <c:v>3.5480419697E-16</c:v>
                </c:pt>
                <c:pt idx="2031">
                  <c:v>2.8575554189E-16</c:v>
                </c:pt>
                <c:pt idx="2032">
                  <c:v>3.2851847964E-16</c:v>
                </c:pt>
                <c:pt idx="2033">
                  <c:v>4.4522532731E-16</c:v>
                </c:pt>
                <c:pt idx="2034">
                  <c:v>4.0054955524E-16</c:v>
                </c:pt>
                <c:pt idx="2035">
                  <c:v>3.1653591892E-16</c:v>
                </c:pt>
                <c:pt idx="2036">
                  <c:v>3.3452935627E-16</c:v>
                </c:pt>
                <c:pt idx="2037">
                  <c:v>3.2848200726E-16</c:v>
                </c:pt>
                <c:pt idx="2038">
                  <c:v>3.4903185277E-16</c:v>
                </c:pt>
                <c:pt idx="2039">
                  <c:v>3.8896554097E-16</c:v>
                </c:pt>
                <c:pt idx="2040">
                  <c:v>4.0983867851E-16</c:v>
                </c:pt>
                <c:pt idx="2041">
                  <c:v>4.5713583513E-16</c:v>
                </c:pt>
                <c:pt idx="2042">
                  <c:v>4.7900168988E-16</c:v>
                </c:pt>
                <c:pt idx="2043">
                  <c:v>3.915297809E-16</c:v>
                </c:pt>
                <c:pt idx="2044">
                  <c:v>4.1213706964E-16</c:v>
                </c:pt>
                <c:pt idx="2045">
                  <c:v>4.4952786199E-16</c:v>
                </c:pt>
                <c:pt idx="2046">
                  <c:v>4.7506728259E-16</c:v>
                </c:pt>
                <c:pt idx="2047">
                  <c:v>4.5028998773E-16</c:v>
                </c:pt>
                <c:pt idx="2048">
                  <c:v>3.4659425427E-16</c:v>
                </c:pt>
                <c:pt idx="2049">
                  <c:v>4.2730897024E-16</c:v>
                </c:pt>
                <c:pt idx="2050">
                  <c:v>4.99846281E-16</c:v>
                </c:pt>
                <c:pt idx="2051">
                  <c:v>4.8127720718E-16</c:v>
                </c:pt>
                <c:pt idx="2052">
                  <c:v>4.8263885957E-16</c:v>
                </c:pt>
                <c:pt idx="2053">
                  <c:v>4.909494218E-16</c:v>
                </c:pt>
                <c:pt idx="2054">
                  <c:v>5.1436958104E-16</c:v>
                </c:pt>
                <c:pt idx="2055">
                  <c:v>5.30006346650001E-16</c:v>
                </c:pt>
                <c:pt idx="2056">
                  <c:v>4.2854350868E-16</c:v>
                </c:pt>
                <c:pt idx="2057">
                  <c:v>3.6321849588E-16</c:v>
                </c:pt>
                <c:pt idx="2058">
                  <c:v>4.1117815198E-16</c:v>
                </c:pt>
                <c:pt idx="2059">
                  <c:v>4.3525310325E-16</c:v>
                </c:pt>
                <c:pt idx="2060">
                  <c:v>4.0601117015E-16</c:v>
                </c:pt>
                <c:pt idx="2061">
                  <c:v>4.71556138E-16</c:v>
                </c:pt>
                <c:pt idx="2062">
                  <c:v>4.5453810106E-16</c:v>
                </c:pt>
                <c:pt idx="2063">
                  <c:v>3.7670502715E-16</c:v>
                </c:pt>
                <c:pt idx="2064">
                  <c:v>4.3983811817E-16</c:v>
                </c:pt>
                <c:pt idx="2065">
                  <c:v>5.27377719090003E-16</c:v>
                </c:pt>
                <c:pt idx="2066">
                  <c:v>3.7185604877E-16</c:v>
                </c:pt>
                <c:pt idx="2067">
                  <c:v>3.494896864E-16</c:v>
                </c:pt>
                <c:pt idx="2068">
                  <c:v>3.9459629585E-16</c:v>
                </c:pt>
                <c:pt idx="2069">
                  <c:v>3.8380382257E-16</c:v>
                </c:pt>
                <c:pt idx="2070">
                  <c:v>4.88954344440002E-16</c:v>
                </c:pt>
                <c:pt idx="2071">
                  <c:v>5.1808057171E-16</c:v>
                </c:pt>
                <c:pt idx="2072">
                  <c:v>5.2291585639E-16</c:v>
                </c:pt>
                <c:pt idx="2073">
                  <c:v>5.34076288050001E-16</c:v>
                </c:pt>
                <c:pt idx="2074">
                  <c:v>5.0959724733E-16</c:v>
                </c:pt>
                <c:pt idx="2075">
                  <c:v>5.8501544252E-16</c:v>
                </c:pt>
                <c:pt idx="2076">
                  <c:v>5.0689076498E-16</c:v>
                </c:pt>
                <c:pt idx="2077">
                  <c:v>3.5772145628E-16</c:v>
                </c:pt>
                <c:pt idx="2078">
                  <c:v>4.074478915E-16</c:v>
                </c:pt>
                <c:pt idx="2079">
                  <c:v>3.8750882904E-16</c:v>
                </c:pt>
                <c:pt idx="2080">
                  <c:v>3.4823092295E-16</c:v>
                </c:pt>
                <c:pt idx="2081">
                  <c:v>3.4570062367E-16</c:v>
                </c:pt>
                <c:pt idx="2082">
                  <c:v>3.1440062868E-16</c:v>
                </c:pt>
                <c:pt idx="2083">
                  <c:v>3.3521210312E-16</c:v>
                </c:pt>
                <c:pt idx="2084">
                  <c:v>2.8017350482E-16</c:v>
                </c:pt>
                <c:pt idx="2085">
                  <c:v>3.4172156824E-16</c:v>
                </c:pt>
                <c:pt idx="2086">
                  <c:v>3.4737464883E-16</c:v>
                </c:pt>
                <c:pt idx="2087">
                  <c:v>2.546300355E-16</c:v>
                </c:pt>
                <c:pt idx="2088">
                  <c:v>3.5408305094E-16</c:v>
                </c:pt>
                <c:pt idx="2089">
                  <c:v>4.0246460688E-16</c:v>
                </c:pt>
                <c:pt idx="2090">
                  <c:v>3.4023421648E-16</c:v>
                </c:pt>
                <c:pt idx="2091">
                  <c:v>3.4178658107E-16</c:v>
                </c:pt>
                <c:pt idx="2092">
                  <c:v>3.8499121527E-16</c:v>
                </c:pt>
                <c:pt idx="2093">
                  <c:v>2.7611949337E-16</c:v>
                </c:pt>
                <c:pt idx="2094">
                  <c:v>2.8732851805E-16</c:v>
                </c:pt>
                <c:pt idx="2095">
                  <c:v>2.8423014013E-16</c:v>
                </c:pt>
                <c:pt idx="2096">
                  <c:v>2.649383703E-16</c:v>
                </c:pt>
                <c:pt idx="2097">
                  <c:v>2.2858829678E-16</c:v>
                </c:pt>
                <c:pt idx="2098">
                  <c:v>2.7612174661E-16</c:v>
                </c:pt>
                <c:pt idx="2099">
                  <c:v>2.5945156997E-16</c:v>
                </c:pt>
                <c:pt idx="2100">
                  <c:v>2.5201841917E-16</c:v>
                </c:pt>
                <c:pt idx="2101">
                  <c:v>2.560407463E-16</c:v>
                </c:pt>
                <c:pt idx="2102">
                  <c:v>2.9111368116E-16</c:v>
                </c:pt>
                <c:pt idx="2103">
                  <c:v>2.8906733023E-16</c:v>
                </c:pt>
                <c:pt idx="2104">
                  <c:v>2.6060210812E-16</c:v>
                </c:pt>
                <c:pt idx="2105">
                  <c:v>3.0601691618E-16</c:v>
                </c:pt>
                <c:pt idx="2106">
                  <c:v>2.342013992E-16</c:v>
                </c:pt>
                <c:pt idx="2107">
                  <c:v>2.5367186091E-16</c:v>
                </c:pt>
                <c:pt idx="2108">
                  <c:v>1.768691695E-16</c:v>
                </c:pt>
                <c:pt idx="2109">
                  <c:v>1.6890101687E-16</c:v>
                </c:pt>
                <c:pt idx="2110">
                  <c:v>2.1568757193E-16</c:v>
                </c:pt>
                <c:pt idx="2111">
                  <c:v>2.6945653539E-16</c:v>
                </c:pt>
                <c:pt idx="2112">
                  <c:v>3.7355716812E-16</c:v>
                </c:pt>
                <c:pt idx="2113">
                  <c:v>3.205673427E-16</c:v>
                </c:pt>
                <c:pt idx="2114">
                  <c:v>2.8654546185E-16</c:v>
                </c:pt>
                <c:pt idx="2115">
                  <c:v>3.2523997421E-16</c:v>
                </c:pt>
                <c:pt idx="2116">
                  <c:v>2.6872253934E-16</c:v>
                </c:pt>
                <c:pt idx="2117">
                  <c:v>2.3166940533E-16</c:v>
                </c:pt>
                <c:pt idx="2118">
                  <c:v>2.7512890365E-16</c:v>
                </c:pt>
                <c:pt idx="2119">
                  <c:v>3.7523413359E-16</c:v>
                </c:pt>
                <c:pt idx="2120">
                  <c:v>4.3952812975E-16</c:v>
                </c:pt>
                <c:pt idx="2121">
                  <c:v>3.271760562E-16</c:v>
                </c:pt>
                <c:pt idx="2122">
                  <c:v>2.8030535909E-16</c:v>
                </c:pt>
                <c:pt idx="2123">
                  <c:v>2.7923268526E-16</c:v>
                </c:pt>
                <c:pt idx="2124">
                  <c:v>2.6860496688E-16</c:v>
                </c:pt>
                <c:pt idx="2125">
                  <c:v>4.2556666525E-16</c:v>
                </c:pt>
                <c:pt idx="2126">
                  <c:v>4.85974438E-16</c:v>
                </c:pt>
                <c:pt idx="2127">
                  <c:v>3.7235964044E-16</c:v>
                </c:pt>
                <c:pt idx="2128">
                  <c:v>2.9870980422E-16</c:v>
                </c:pt>
                <c:pt idx="2129">
                  <c:v>3.2551236044E-16</c:v>
                </c:pt>
                <c:pt idx="2130">
                  <c:v>3.3584499475E-16</c:v>
                </c:pt>
                <c:pt idx="2131">
                  <c:v>2.7417109343E-16</c:v>
                </c:pt>
                <c:pt idx="2132">
                  <c:v>3.3103833502E-16</c:v>
                </c:pt>
                <c:pt idx="2133">
                  <c:v>3.8051862448E-16</c:v>
                </c:pt>
                <c:pt idx="2134">
                  <c:v>4.0764131473E-16</c:v>
                </c:pt>
                <c:pt idx="2135">
                  <c:v>3.8961403161E-16</c:v>
                </c:pt>
                <c:pt idx="2136">
                  <c:v>3.5579998291E-16</c:v>
                </c:pt>
                <c:pt idx="2137">
                  <c:v>4.1829174563E-16</c:v>
                </c:pt>
                <c:pt idx="2138">
                  <c:v>2.9793748663E-16</c:v>
                </c:pt>
                <c:pt idx="2139">
                  <c:v>3.5895479613E-16</c:v>
                </c:pt>
                <c:pt idx="2140">
                  <c:v>2.9689438512E-16</c:v>
                </c:pt>
                <c:pt idx="2141">
                  <c:v>2.5233636905E-16</c:v>
                </c:pt>
                <c:pt idx="2142">
                  <c:v>4.0813364794E-16</c:v>
                </c:pt>
                <c:pt idx="2143">
                  <c:v>4.78655317450001E-16</c:v>
                </c:pt>
                <c:pt idx="2144">
                  <c:v>3.705079924E-16</c:v>
                </c:pt>
                <c:pt idx="2145">
                  <c:v>3.6488656589E-16</c:v>
                </c:pt>
                <c:pt idx="2146">
                  <c:v>3.1903825806E-16</c:v>
                </c:pt>
                <c:pt idx="2147">
                  <c:v>2.7083826354E-16</c:v>
                </c:pt>
                <c:pt idx="2148">
                  <c:v>3.3247087103E-16</c:v>
                </c:pt>
                <c:pt idx="2149">
                  <c:v>3.5562020364E-16</c:v>
                </c:pt>
                <c:pt idx="2150">
                  <c:v>3.0634728549E-16</c:v>
                </c:pt>
                <c:pt idx="2151">
                  <c:v>3.1886737139E-16</c:v>
                </c:pt>
                <c:pt idx="2152">
                  <c:v>3.576021612E-16</c:v>
                </c:pt>
                <c:pt idx="2153">
                  <c:v>3.9138668566E-16</c:v>
                </c:pt>
                <c:pt idx="2154">
                  <c:v>4.6285807458E-16</c:v>
                </c:pt>
                <c:pt idx="2155">
                  <c:v>4.3605881466E-16</c:v>
                </c:pt>
                <c:pt idx="2156">
                  <c:v>3.8860319779E-16</c:v>
                </c:pt>
                <c:pt idx="2157">
                  <c:v>3.675516103E-16</c:v>
                </c:pt>
                <c:pt idx="2158">
                  <c:v>5.03886201020001E-16</c:v>
                </c:pt>
                <c:pt idx="2159">
                  <c:v>4.9945666795E-16</c:v>
                </c:pt>
                <c:pt idx="2160">
                  <c:v>4.7905298701E-16</c:v>
                </c:pt>
                <c:pt idx="2161">
                  <c:v>4.99937226450001E-16</c:v>
                </c:pt>
                <c:pt idx="2162">
                  <c:v>4.90348358450001E-16</c:v>
                </c:pt>
                <c:pt idx="2163">
                  <c:v>4.5577834789E-16</c:v>
                </c:pt>
                <c:pt idx="2164">
                  <c:v>3.8348824722E-16</c:v>
                </c:pt>
                <c:pt idx="2165">
                  <c:v>4.214134213E-16</c:v>
                </c:pt>
                <c:pt idx="2166">
                  <c:v>4.7579466791E-16</c:v>
                </c:pt>
                <c:pt idx="2167">
                  <c:v>3.6340378935E-16</c:v>
                </c:pt>
                <c:pt idx="2168">
                  <c:v>3.3029784466E-16</c:v>
                </c:pt>
                <c:pt idx="2169">
                  <c:v>3.7030894209E-16</c:v>
                </c:pt>
                <c:pt idx="2170">
                  <c:v>5.2181080232E-16</c:v>
                </c:pt>
                <c:pt idx="2171">
                  <c:v>5.3897154706E-16</c:v>
                </c:pt>
                <c:pt idx="2172">
                  <c:v>4.3502408232E-16</c:v>
                </c:pt>
                <c:pt idx="2173">
                  <c:v>3.9772420168E-16</c:v>
                </c:pt>
                <c:pt idx="2174">
                  <c:v>4.0175805436E-16</c:v>
                </c:pt>
                <c:pt idx="2175">
                  <c:v>5.0043943929E-16</c:v>
                </c:pt>
                <c:pt idx="2176">
                  <c:v>4.5118264186E-16</c:v>
                </c:pt>
                <c:pt idx="2177">
                  <c:v>3.9357175337E-16</c:v>
                </c:pt>
                <c:pt idx="2178">
                  <c:v>3.270409108E-16</c:v>
                </c:pt>
                <c:pt idx="2179">
                  <c:v>3.478913981E-16</c:v>
                </c:pt>
                <c:pt idx="2180">
                  <c:v>3.553206294E-16</c:v>
                </c:pt>
                <c:pt idx="2181">
                  <c:v>3.0357149931E-16</c:v>
                </c:pt>
                <c:pt idx="2182">
                  <c:v>3.2094859181E-16</c:v>
                </c:pt>
                <c:pt idx="2183">
                  <c:v>2.9580589752E-16</c:v>
                </c:pt>
                <c:pt idx="2184">
                  <c:v>3.5478242227E-16</c:v>
                </c:pt>
                <c:pt idx="2185">
                  <c:v>2.5744031786E-16</c:v>
                </c:pt>
                <c:pt idx="2186">
                  <c:v>3.0878005518E-16</c:v>
                </c:pt>
                <c:pt idx="2187">
                  <c:v>3.7054604518E-16</c:v>
                </c:pt>
                <c:pt idx="2188">
                  <c:v>2.8318710833E-16</c:v>
                </c:pt>
                <c:pt idx="2189">
                  <c:v>3.3665202646E-16</c:v>
                </c:pt>
                <c:pt idx="2190">
                  <c:v>3.0716974542E-16</c:v>
                </c:pt>
                <c:pt idx="2191">
                  <c:v>2.8357751258E-16</c:v>
                </c:pt>
                <c:pt idx="2192">
                  <c:v>3.1393799121E-16</c:v>
                </c:pt>
                <c:pt idx="2193">
                  <c:v>3.4898647561E-16</c:v>
                </c:pt>
                <c:pt idx="2194">
                  <c:v>3.3467856927E-16</c:v>
                </c:pt>
                <c:pt idx="2195">
                  <c:v>3.3347365368E-16</c:v>
                </c:pt>
                <c:pt idx="2196">
                  <c:v>3.034155592E-16</c:v>
                </c:pt>
                <c:pt idx="2197">
                  <c:v>2.9919677437E-16</c:v>
                </c:pt>
                <c:pt idx="2198">
                  <c:v>3.2397984651E-16</c:v>
                </c:pt>
                <c:pt idx="2199">
                  <c:v>2.6272753041E-16</c:v>
                </c:pt>
                <c:pt idx="2200">
                  <c:v>2.7585345564E-16</c:v>
                </c:pt>
                <c:pt idx="2201">
                  <c:v>2.7156729627E-16</c:v>
                </c:pt>
                <c:pt idx="2202">
                  <c:v>2.9017233549E-16</c:v>
                </c:pt>
                <c:pt idx="2203">
                  <c:v>3.0048525348E-16</c:v>
                </c:pt>
                <c:pt idx="2204">
                  <c:v>2.9262844782E-16</c:v>
                </c:pt>
                <c:pt idx="2205">
                  <c:v>3.7436933289E-16</c:v>
                </c:pt>
                <c:pt idx="2206">
                  <c:v>3.5928496806E-16</c:v>
                </c:pt>
                <c:pt idx="2207">
                  <c:v>3.3024487314E-16</c:v>
                </c:pt>
                <c:pt idx="2208">
                  <c:v>3.3443906516E-16</c:v>
                </c:pt>
                <c:pt idx="2209">
                  <c:v>3.97290007E-16</c:v>
                </c:pt>
                <c:pt idx="2210">
                  <c:v>3.3535277671E-16</c:v>
                </c:pt>
                <c:pt idx="2211">
                  <c:v>3.4525058589E-16</c:v>
                </c:pt>
                <c:pt idx="2212">
                  <c:v>3.3066855895E-16</c:v>
                </c:pt>
                <c:pt idx="2213">
                  <c:v>2.8704330451E-16</c:v>
                </c:pt>
                <c:pt idx="2214">
                  <c:v>3.165780719E-16</c:v>
                </c:pt>
                <c:pt idx="2215">
                  <c:v>4.3797141978E-16</c:v>
                </c:pt>
                <c:pt idx="2216">
                  <c:v>5.125587892E-16</c:v>
                </c:pt>
                <c:pt idx="2217">
                  <c:v>6.11430390290001E-16</c:v>
                </c:pt>
                <c:pt idx="2218">
                  <c:v>5.0150727682E-16</c:v>
                </c:pt>
                <c:pt idx="2219">
                  <c:v>6.0071445793E-16</c:v>
                </c:pt>
                <c:pt idx="2220">
                  <c:v>6.66902902210002E-16</c:v>
                </c:pt>
                <c:pt idx="2221">
                  <c:v>4.3093906054E-16</c:v>
                </c:pt>
                <c:pt idx="2222">
                  <c:v>4.0193581167E-16</c:v>
                </c:pt>
                <c:pt idx="2223">
                  <c:v>4.1336238072E-16</c:v>
                </c:pt>
                <c:pt idx="2224">
                  <c:v>3.798332093E-16</c:v>
                </c:pt>
                <c:pt idx="2225">
                  <c:v>3.0348758998E-16</c:v>
                </c:pt>
                <c:pt idx="2226">
                  <c:v>3.8154438206E-16</c:v>
                </c:pt>
                <c:pt idx="2227">
                  <c:v>4.6530941753E-16</c:v>
                </c:pt>
                <c:pt idx="2228">
                  <c:v>4.3627238584E-16</c:v>
                </c:pt>
                <c:pt idx="2229">
                  <c:v>4.462122771E-16</c:v>
                </c:pt>
                <c:pt idx="2230">
                  <c:v>4.95971713460002E-16</c:v>
                </c:pt>
                <c:pt idx="2231">
                  <c:v>5.24529128370003E-16</c:v>
                </c:pt>
                <c:pt idx="2232">
                  <c:v>5.1355929931E-16</c:v>
                </c:pt>
                <c:pt idx="2233">
                  <c:v>4.5420658187E-16</c:v>
                </c:pt>
                <c:pt idx="2234">
                  <c:v>5.04082275420001E-16</c:v>
                </c:pt>
                <c:pt idx="2235">
                  <c:v>5.19006746540001E-16</c:v>
                </c:pt>
                <c:pt idx="2236">
                  <c:v>6.30296105500001E-16</c:v>
                </c:pt>
                <c:pt idx="2237">
                  <c:v>5.44366477760001E-16</c:v>
                </c:pt>
                <c:pt idx="2238">
                  <c:v>5.0544900892E-16</c:v>
                </c:pt>
                <c:pt idx="2239">
                  <c:v>6.207204446E-16</c:v>
                </c:pt>
                <c:pt idx="2240">
                  <c:v>5.9683896798E-16</c:v>
                </c:pt>
                <c:pt idx="2241">
                  <c:v>4.795540197E-16</c:v>
                </c:pt>
                <c:pt idx="2242">
                  <c:v>5.55115309330002E-16</c:v>
                </c:pt>
                <c:pt idx="2243">
                  <c:v>5.401825936E-16</c:v>
                </c:pt>
                <c:pt idx="2244">
                  <c:v>4.6655192856E-16</c:v>
                </c:pt>
                <c:pt idx="2245">
                  <c:v>4.8571633127E-16</c:v>
                </c:pt>
                <c:pt idx="2246">
                  <c:v>4.613426337E-16</c:v>
                </c:pt>
                <c:pt idx="2247">
                  <c:v>4.611897563E-16</c:v>
                </c:pt>
                <c:pt idx="2248">
                  <c:v>5.9789848514E-16</c:v>
                </c:pt>
                <c:pt idx="2249">
                  <c:v>6.21124262190003E-16</c:v>
                </c:pt>
                <c:pt idx="2250">
                  <c:v>5.27060806500002E-16</c:v>
                </c:pt>
                <c:pt idx="2251">
                  <c:v>5.42362072760003E-16</c:v>
                </c:pt>
                <c:pt idx="2252">
                  <c:v>5.58709397320002E-16</c:v>
                </c:pt>
                <c:pt idx="2253">
                  <c:v>4.0631784816E-16</c:v>
                </c:pt>
                <c:pt idx="2254">
                  <c:v>3.9101391089E-16</c:v>
                </c:pt>
                <c:pt idx="2255">
                  <c:v>3.9833861836E-16</c:v>
                </c:pt>
                <c:pt idx="2256">
                  <c:v>4.159190113E-16</c:v>
                </c:pt>
                <c:pt idx="2257">
                  <c:v>3.9834975205E-16</c:v>
                </c:pt>
                <c:pt idx="2258">
                  <c:v>4.1698486872E-16</c:v>
                </c:pt>
                <c:pt idx="2259">
                  <c:v>3.9786756013E-16</c:v>
                </c:pt>
                <c:pt idx="2260">
                  <c:v>3.2149638081E-16</c:v>
                </c:pt>
                <c:pt idx="2261">
                  <c:v>3.2823720521E-16</c:v>
                </c:pt>
                <c:pt idx="2262">
                  <c:v>3.2904493076E-16</c:v>
                </c:pt>
                <c:pt idx="2263">
                  <c:v>3.248671597E-16</c:v>
                </c:pt>
                <c:pt idx="2264">
                  <c:v>3.3264353706E-16</c:v>
                </c:pt>
                <c:pt idx="2265">
                  <c:v>3.5139397645E-16</c:v>
                </c:pt>
                <c:pt idx="2266">
                  <c:v>2.2738300065E-16</c:v>
                </c:pt>
                <c:pt idx="2267">
                  <c:v>2.5860255399E-16</c:v>
                </c:pt>
                <c:pt idx="2268">
                  <c:v>4.2514985984E-16</c:v>
                </c:pt>
                <c:pt idx="2269">
                  <c:v>3.831051805E-16</c:v>
                </c:pt>
                <c:pt idx="2270">
                  <c:v>2.7517879561E-16</c:v>
                </c:pt>
                <c:pt idx="2271">
                  <c:v>3.6612855077E-16</c:v>
                </c:pt>
                <c:pt idx="2272">
                  <c:v>3.4202976703E-16</c:v>
                </c:pt>
                <c:pt idx="2273">
                  <c:v>2.7510534486E-16</c:v>
                </c:pt>
                <c:pt idx="2274">
                  <c:v>3.1115449302E-16</c:v>
                </c:pt>
                <c:pt idx="2275">
                  <c:v>3.3272995816E-16</c:v>
                </c:pt>
                <c:pt idx="2276">
                  <c:v>3.0110290517E-16</c:v>
                </c:pt>
                <c:pt idx="2277">
                  <c:v>3.0039936308E-16</c:v>
                </c:pt>
                <c:pt idx="2278">
                  <c:v>2.4497924078E-16</c:v>
                </c:pt>
                <c:pt idx="2279">
                  <c:v>2.0844719264E-16</c:v>
                </c:pt>
                <c:pt idx="2280">
                  <c:v>2.3164474295E-16</c:v>
                </c:pt>
                <c:pt idx="2281">
                  <c:v>1.9252314656E-16</c:v>
                </c:pt>
                <c:pt idx="2282">
                  <c:v>1.8812539133E-16</c:v>
                </c:pt>
                <c:pt idx="2283">
                  <c:v>1.8688941261E-16</c:v>
                </c:pt>
                <c:pt idx="2284">
                  <c:v>2.3697306264E-16</c:v>
                </c:pt>
                <c:pt idx="2285">
                  <c:v>2.0605734422E-16</c:v>
                </c:pt>
                <c:pt idx="2286">
                  <c:v>2.1034016136E-16</c:v>
                </c:pt>
                <c:pt idx="2287">
                  <c:v>2.1645860482E-16</c:v>
                </c:pt>
                <c:pt idx="2288">
                  <c:v>1.9484549221E-16</c:v>
                </c:pt>
                <c:pt idx="2289">
                  <c:v>1.5126751956E-16</c:v>
                </c:pt>
                <c:pt idx="2290">
                  <c:v>1.5697093264E-16</c:v>
                </c:pt>
                <c:pt idx="2291">
                  <c:v>1.3606200329E-16</c:v>
                </c:pt>
                <c:pt idx="2292">
                  <c:v>1.5126869732E-16</c:v>
                </c:pt>
                <c:pt idx="2293">
                  <c:v>1.182249596E-16</c:v>
                </c:pt>
                <c:pt idx="2294">
                  <c:v>1.1196859434E-16</c:v>
                </c:pt>
                <c:pt idx="2295">
                  <c:v>1.5067123481E-16</c:v>
                </c:pt>
                <c:pt idx="2296">
                  <c:v>1.6963742677E-16</c:v>
                </c:pt>
                <c:pt idx="2297">
                  <c:v>2.4130527342E-16</c:v>
                </c:pt>
                <c:pt idx="2298">
                  <c:v>2.6043238895E-16</c:v>
                </c:pt>
                <c:pt idx="2299">
                  <c:v>2.0846552844E-16</c:v>
                </c:pt>
                <c:pt idx="2300">
                  <c:v>1.7910451933E-16</c:v>
                </c:pt>
                <c:pt idx="2301">
                  <c:v>1.712215933E-16</c:v>
                </c:pt>
                <c:pt idx="2302">
                  <c:v>1.2583483577E-16</c:v>
                </c:pt>
                <c:pt idx="2303">
                  <c:v>1.4699712221E-16</c:v>
                </c:pt>
                <c:pt idx="2304">
                  <c:v>1.6193321328E-16</c:v>
                </c:pt>
                <c:pt idx="2305">
                  <c:v>1.6688971371E-16</c:v>
                </c:pt>
                <c:pt idx="2306">
                  <c:v>1.5595426335E-16</c:v>
                </c:pt>
                <c:pt idx="2307">
                  <c:v>2.0552567844E-16</c:v>
                </c:pt>
                <c:pt idx="2308">
                  <c:v>2.0619196167E-16</c:v>
                </c:pt>
                <c:pt idx="2309">
                  <c:v>2.1185570687E-16</c:v>
                </c:pt>
                <c:pt idx="2310">
                  <c:v>1.7986644613E-16</c:v>
                </c:pt>
                <c:pt idx="2311">
                  <c:v>1.4678282333E-16</c:v>
                </c:pt>
                <c:pt idx="2312">
                  <c:v>1.7609477214E-16</c:v>
                </c:pt>
                <c:pt idx="2313">
                  <c:v>1.8936739711E-16</c:v>
                </c:pt>
                <c:pt idx="2314">
                  <c:v>2.2274838252E-16</c:v>
                </c:pt>
                <c:pt idx="2315">
                  <c:v>2.3388871145E-16</c:v>
                </c:pt>
                <c:pt idx="2316">
                  <c:v>2.1102855571E-16</c:v>
                </c:pt>
                <c:pt idx="2317">
                  <c:v>1.8033097455E-16</c:v>
                </c:pt>
                <c:pt idx="2318">
                  <c:v>1.7437082176E-16</c:v>
                </c:pt>
                <c:pt idx="2319">
                  <c:v>1.6936342029E-16</c:v>
                </c:pt>
                <c:pt idx="2320">
                  <c:v>1.7135383911E-16</c:v>
                </c:pt>
                <c:pt idx="2321">
                  <c:v>1.5649846143E-16</c:v>
                </c:pt>
                <c:pt idx="2322">
                  <c:v>1.4582229666E-16</c:v>
                </c:pt>
                <c:pt idx="2323">
                  <c:v>1.4045156634E-16</c:v>
                </c:pt>
                <c:pt idx="2324">
                  <c:v>1.3739267422E-16</c:v>
                </c:pt>
                <c:pt idx="2325">
                  <c:v>1.3936008782E-16</c:v>
                </c:pt>
                <c:pt idx="2326">
                  <c:v>1.5965546233E-16</c:v>
                </c:pt>
                <c:pt idx="2327">
                  <c:v>1.5955898914E-16</c:v>
                </c:pt>
                <c:pt idx="2328">
                  <c:v>1.8226238668E-16</c:v>
                </c:pt>
                <c:pt idx="2329">
                  <c:v>2.096695778E-16</c:v>
                </c:pt>
                <c:pt idx="2330">
                  <c:v>3.0393934801E-16</c:v>
                </c:pt>
                <c:pt idx="2331">
                  <c:v>5.7955050096E-16</c:v>
                </c:pt>
                <c:pt idx="2332">
                  <c:v>4.8680299344E-16</c:v>
                </c:pt>
                <c:pt idx="2333">
                  <c:v>2.9485278001E-16</c:v>
                </c:pt>
                <c:pt idx="2334">
                  <c:v>2.5797115515E-16</c:v>
                </c:pt>
                <c:pt idx="2335">
                  <c:v>1.380902164E-16</c:v>
                </c:pt>
                <c:pt idx="2336">
                  <c:v>1.2570838472E-16</c:v>
                </c:pt>
                <c:pt idx="2337">
                  <c:v>1.5439880065E-16</c:v>
                </c:pt>
                <c:pt idx="2338">
                  <c:v>1.1681683283E-16</c:v>
                </c:pt>
                <c:pt idx="2339">
                  <c:v>1.4525001338E-16</c:v>
                </c:pt>
                <c:pt idx="2340">
                  <c:v>1.7507944524E-16</c:v>
                </c:pt>
                <c:pt idx="2341">
                  <c:v>1.625766085E-16</c:v>
                </c:pt>
                <c:pt idx="2342">
                  <c:v>1.6520230326E-16</c:v>
                </c:pt>
                <c:pt idx="2343">
                  <c:v>1.6175871943E-16</c:v>
                </c:pt>
                <c:pt idx="2344">
                  <c:v>1.5163990032E-16</c:v>
                </c:pt>
                <c:pt idx="2345">
                  <c:v>1.589629804E-16</c:v>
                </c:pt>
                <c:pt idx="2346">
                  <c:v>1.4984701231E-16</c:v>
                </c:pt>
                <c:pt idx="2347">
                  <c:v>1.6212815796E-16</c:v>
                </c:pt>
                <c:pt idx="2348">
                  <c:v>1.4211067621E-16</c:v>
                </c:pt>
                <c:pt idx="2349">
                  <c:v>1.5816091764E-16</c:v>
                </c:pt>
                <c:pt idx="2350">
                  <c:v>1.6738464543E-16</c:v>
                </c:pt>
                <c:pt idx="2351">
                  <c:v>1.7792858787E-16</c:v>
                </c:pt>
                <c:pt idx="2352">
                  <c:v>1.3764214037E-16</c:v>
                </c:pt>
                <c:pt idx="2353">
                  <c:v>9.87764469960003E-17</c:v>
                </c:pt>
                <c:pt idx="2354">
                  <c:v>9.69292993040003E-17</c:v>
                </c:pt>
                <c:pt idx="2355">
                  <c:v>1.126699199E-16</c:v>
                </c:pt>
                <c:pt idx="2356">
                  <c:v>1.4334031544E-16</c:v>
                </c:pt>
                <c:pt idx="2357">
                  <c:v>1.3604728307E-16</c:v>
                </c:pt>
                <c:pt idx="2358">
                  <c:v>1.6316876344E-16</c:v>
                </c:pt>
                <c:pt idx="2359">
                  <c:v>1.6936456452E-16</c:v>
                </c:pt>
                <c:pt idx="2360">
                  <c:v>1.4256463698E-16</c:v>
                </c:pt>
                <c:pt idx="2361">
                  <c:v>1.5125188959E-16</c:v>
                </c:pt>
                <c:pt idx="2362">
                  <c:v>1.2178856981E-16</c:v>
                </c:pt>
                <c:pt idx="2363">
                  <c:v>1.3585346766E-16</c:v>
                </c:pt>
                <c:pt idx="2364">
                  <c:v>1.4197251849E-16</c:v>
                </c:pt>
                <c:pt idx="2365">
                  <c:v>1.3410214676E-16</c:v>
                </c:pt>
                <c:pt idx="2366">
                  <c:v>1.4183546508E-16</c:v>
                </c:pt>
                <c:pt idx="2367">
                  <c:v>1.9351924145E-16</c:v>
                </c:pt>
                <c:pt idx="2368">
                  <c:v>1.6111889769E-16</c:v>
                </c:pt>
                <c:pt idx="2369">
                  <c:v>1.5039657661E-16</c:v>
                </c:pt>
                <c:pt idx="2370">
                  <c:v>1.3422566529E-16</c:v>
                </c:pt>
                <c:pt idx="2371">
                  <c:v>1.6959823099E-16</c:v>
                </c:pt>
                <c:pt idx="2372">
                  <c:v>2.4607339961E-16</c:v>
                </c:pt>
                <c:pt idx="2373">
                  <c:v>2.3748689298E-16</c:v>
                </c:pt>
                <c:pt idx="2374">
                  <c:v>2.1135177925E-16</c:v>
                </c:pt>
                <c:pt idx="2375">
                  <c:v>1.9586940238E-16</c:v>
                </c:pt>
                <c:pt idx="2376">
                  <c:v>1.6373318232E-16</c:v>
                </c:pt>
                <c:pt idx="2377">
                  <c:v>1.6640428632E-16</c:v>
                </c:pt>
                <c:pt idx="2378">
                  <c:v>1.6413306148E-16</c:v>
                </c:pt>
                <c:pt idx="2379">
                  <c:v>1.5868571995E-16</c:v>
                </c:pt>
                <c:pt idx="2380">
                  <c:v>1.4592392014E-16</c:v>
                </c:pt>
                <c:pt idx="2381">
                  <c:v>1.7627068967E-16</c:v>
                </c:pt>
                <c:pt idx="2382">
                  <c:v>2.0057201464E-16</c:v>
                </c:pt>
                <c:pt idx="2383">
                  <c:v>2.1893184403E-16</c:v>
                </c:pt>
                <c:pt idx="2384">
                  <c:v>1.9196271699E-16</c:v>
                </c:pt>
                <c:pt idx="2385">
                  <c:v>1.6279696725E-16</c:v>
                </c:pt>
                <c:pt idx="2386">
                  <c:v>1.9406114776E-16</c:v>
                </c:pt>
                <c:pt idx="2387">
                  <c:v>1.8741797412E-16</c:v>
                </c:pt>
                <c:pt idx="2388">
                  <c:v>1.5301923294E-16</c:v>
                </c:pt>
                <c:pt idx="2389">
                  <c:v>1.6670651471E-16</c:v>
                </c:pt>
                <c:pt idx="2390">
                  <c:v>2.0724976807E-16</c:v>
                </c:pt>
                <c:pt idx="2391">
                  <c:v>1.809522627E-16</c:v>
                </c:pt>
                <c:pt idx="2392">
                  <c:v>1.4831951666E-16</c:v>
                </c:pt>
                <c:pt idx="2393">
                  <c:v>1.142107035E-16</c:v>
                </c:pt>
                <c:pt idx="2394">
                  <c:v>1.3063394577E-16</c:v>
                </c:pt>
                <c:pt idx="2395">
                  <c:v>1.3755484984E-16</c:v>
                </c:pt>
                <c:pt idx="2396">
                  <c:v>1.1325701494E-16</c:v>
                </c:pt>
                <c:pt idx="2397">
                  <c:v>1.3213018064E-16</c:v>
                </c:pt>
                <c:pt idx="2398">
                  <c:v>1.6048147931E-16</c:v>
                </c:pt>
                <c:pt idx="2399">
                  <c:v>1.53226775E-16</c:v>
                </c:pt>
                <c:pt idx="2400">
                  <c:v>1.3661349332E-16</c:v>
                </c:pt>
                <c:pt idx="2401">
                  <c:v>1.3722250636E-16</c:v>
                </c:pt>
                <c:pt idx="2402">
                  <c:v>1.5006098279E-16</c:v>
                </c:pt>
                <c:pt idx="2403">
                  <c:v>1.2196107754E-16</c:v>
                </c:pt>
                <c:pt idx="2404">
                  <c:v>1.4190170101E-16</c:v>
                </c:pt>
                <c:pt idx="2405">
                  <c:v>1.3078387391E-16</c:v>
                </c:pt>
                <c:pt idx="2406">
                  <c:v>1.5621747221E-16</c:v>
                </c:pt>
                <c:pt idx="2407">
                  <c:v>1.3758422459E-16</c:v>
                </c:pt>
                <c:pt idx="2408">
                  <c:v>1.5907899941E-16</c:v>
                </c:pt>
                <c:pt idx="2409">
                  <c:v>1.7574324447E-16</c:v>
                </c:pt>
                <c:pt idx="2410">
                  <c:v>1.3906199344E-16</c:v>
                </c:pt>
                <c:pt idx="2411">
                  <c:v>1.5750306923E-16</c:v>
                </c:pt>
                <c:pt idx="2412">
                  <c:v>1.4247115882E-16</c:v>
                </c:pt>
                <c:pt idx="2413">
                  <c:v>1.264486979E-16</c:v>
                </c:pt>
                <c:pt idx="2414">
                  <c:v>1.3059128583E-16</c:v>
                </c:pt>
                <c:pt idx="2415">
                  <c:v>1.2848872409E-16</c:v>
                </c:pt>
                <c:pt idx="2416">
                  <c:v>1.4358296014E-16</c:v>
                </c:pt>
                <c:pt idx="2417">
                  <c:v>1.4581533431E-16</c:v>
                </c:pt>
                <c:pt idx="2418">
                  <c:v>1.4983857886E-16</c:v>
                </c:pt>
                <c:pt idx="2419">
                  <c:v>1.6126785649E-16</c:v>
                </c:pt>
                <c:pt idx="2420">
                  <c:v>2.0736951644E-16</c:v>
                </c:pt>
                <c:pt idx="2421">
                  <c:v>1.7702204466E-16</c:v>
                </c:pt>
                <c:pt idx="2422">
                  <c:v>1.4894415548E-16</c:v>
                </c:pt>
                <c:pt idx="2423">
                  <c:v>1.5698739196E-16</c:v>
                </c:pt>
                <c:pt idx="2424">
                  <c:v>1.2986065193E-16</c:v>
                </c:pt>
                <c:pt idx="2425">
                  <c:v>8.96709179500003E-17</c:v>
                </c:pt>
                <c:pt idx="2426">
                  <c:v>1.386417511E-16</c:v>
                </c:pt>
                <c:pt idx="2427">
                  <c:v>1.5254844098E-16</c:v>
                </c:pt>
                <c:pt idx="2428">
                  <c:v>1.5308318777E-16</c:v>
                </c:pt>
                <c:pt idx="2429">
                  <c:v>1.3080618996E-16</c:v>
                </c:pt>
                <c:pt idx="2430">
                  <c:v>1.1532169481E-16</c:v>
                </c:pt>
                <c:pt idx="2431">
                  <c:v>1.2595121669E-16</c:v>
                </c:pt>
                <c:pt idx="2432">
                  <c:v>1.6012450467E-16</c:v>
                </c:pt>
                <c:pt idx="2433">
                  <c:v>1.3967498411E-16</c:v>
                </c:pt>
                <c:pt idx="2434">
                  <c:v>1.4855482081E-16</c:v>
                </c:pt>
                <c:pt idx="2435">
                  <c:v>1.5489592085E-16</c:v>
                </c:pt>
                <c:pt idx="2436">
                  <c:v>1.8591467227E-16</c:v>
                </c:pt>
                <c:pt idx="2437">
                  <c:v>1.6989654E-16</c:v>
                </c:pt>
                <c:pt idx="2438">
                  <c:v>1.5413449431E-16</c:v>
                </c:pt>
                <c:pt idx="2439">
                  <c:v>2.1761627689E-16</c:v>
                </c:pt>
                <c:pt idx="2440">
                  <c:v>2.1023142079E-16</c:v>
                </c:pt>
                <c:pt idx="2441">
                  <c:v>1.7180525729E-16</c:v>
                </c:pt>
                <c:pt idx="2442">
                  <c:v>1.7487249646E-16</c:v>
                </c:pt>
                <c:pt idx="2443">
                  <c:v>1.8801544219E-16</c:v>
                </c:pt>
                <c:pt idx="2444">
                  <c:v>1.6631026286E-16</c:v>
                </c:pt>
                <c:pt idx="2445">
                  <c:v>2.378909621E-16</c:v>
                </c:pt>
                <c:pt idx="2446">
                  <c:v>2.0818451969E-16</c:v>
                </c:pt>
                <c:pt idx="2447">
                  <c:v>1.6190058101E-16</c:v>
                </c:pt>
                <c:pt idx="2448">
                  <c:v>2.6914713677E-16</c:v>
                </c:pt>
                <c:pt idx="2449">
                  <c:v>2.6363067713E-16</c:v>
                </c:pt>
                <c:pt idx="2450">
                  <c:v>1.7124189727E-16</c:v>
                </c:pt>
                <c:pt idx="2451">
                  <c:v>1.9283832175E-16</c:v>
                </c:pt>
                <c:pt idx="2452">
                  <c:v>2.667157614E-16</c:v>
                </c:pt>
                <c:pt idx="2453">
                  <c:v>2.5523681555E-16</c:v>
                </c:pt>
                <c:pt idx="2454">
                  <c:v>1.9336713514E-16</c:v>
                </c:pt>
                <c:pt idx="2455">
                  <c:v>2.0304853304E-16</c:v>
                </c:pt>
                <c:pt idx="2456">
                  <c:v>2.752594371E-16</c:v>
                </c:pt>
                <c:pt idx="2457">
                  <c:v>2.5860583025E-16</c:v>
                </c:pt>
                <c:pt idx="2458">
                  <c:v>1.7080976547E-16</c:v>
                </c:pt>
                <c:pt idx="2459">
                  <c:v>2.027130983E-16</c:v>
                </c:pt>
                <c:pt idx="2460">
                  <c:v>1.6419250854E-16</c:v>
                </c:pt>
                <c:pt idx="2461">
                  <c:v>2.0987065029E-16</c:v>
                </c:pt>
                <c:pt idx="2462">
                  <c:v>2.6777629246E-16</c:v>
                </c:pt>
                <c:pt idx="2463">
                  <c:v>2.2929361346E-16</c:v>
                </c:pt>
                <c:pt idx="2464">
                  <c:v>2.4600790095E-16</c:v>
                </c:pt>
                <c:pt idx="2465">
                  <c:v>2.2152725113E-16</c:v>
                </c:pt>
                <c:pt idx="2466">
                  <c:v>1.6147651808E-16</c:v>
                </c:pt>
                <c:pt idx="2467">
                  <c:v>2.2931362183E-16</c:v>
                </c:pt>
                <c:pt idx="2468">
                  <c:v>2.4990489653E-16</c:v>
                </c:pt>
                <c:pt idx="2469">
                  <c:v>2.4862285363E-16</c:v>
                </c:pt>
                <c:pt idx="2470">
                  <c:v>2.211534343E-16</c:v>
                </c:pt>
                <c:pt idx="2471">
                  <c:v>2.1413503051E-16</c:v>
                </c:pt>
                <c:pt idx="2472">
                  <c:v>2.0673687266E-16</c:v>
                </c:pt>
                <c:pt idx="2473">
                  <c:v>1.876219463E-16</c:v>
                </c:pt>
                <c:pt idx="2474">
                  <c:v>1.9994589378E-16</c:v>
                </c:pt>
                <c:pt idx="2475">
                  <c:v>1.9410263574E-16</c:v>
                </c:pt>
                <c:pt idx="2476">
                  <c:v>2.1218718835E-16</c:v>
                </c:pt>
                <c:pt idx="2477">
                  <c:v>2.5829176039E-16</c:v>
                </c:pt>
                <c:pt idx="2478">
                  <c:v>2.6299343298E-16</c:v>
                </c:pt>
                <c:pt idx="2479">
                  <c:v>2.6455140242E-16</c:v>
                </c:pt>
                <c:pt idx="2480">
                  <c:v>2.7671687354E-16</c:v>
                </c:pt>
                <c:pt idx="2481">
                  <c:v>2.8766593425E-16</c:v>
                </c:pt>
                <c:pt idx="2482">
                  <c:v>2.6177633432E-16</c:v>
                </c:pt>
                <c:pt idx="2483">
                  <c:v>3.2068956196E-16</c:v>
                </c:pt>
                <c:pt idx="2484">
                  <c:v>2.3162788449E-16</c:v>
                </c:pt>
                <c:pt idx="2485">
                  <c:v>2.2941236594E-16</c:v>
                </c:pt>
                <c:pt idx="2486">
                  <c:v>2.2111781514E-16</c:v>
                </c:pt>
                <c:pt idx="2487">
                  <c:v>2.9252609707E-16</c:v>
                </c:pt>
                <c:pt idx="2488">
                  <c:v>2.8607608482E-16</c:v>
                </c:pt>
                <c:pt idx="2489">
                  <c:v>2.3051872897E-16</c:v>
                </c:pt>
                <c:pt idx="2490">
                  <c:v>2.8868836444E-16</c:v>
                </c:pt>
                <c:pt idx="2491">
                  <c:v>2.6660704364E-16</c:v>
                </c:pt>
                <c:pt idx="2492">
                  <c:v>2.8928988695E-16</c:v>
                </c:pt>
                <c:pt idx="2493">
                  <c:v>2.8640709138E-16</c:v>
                </c:pt>
                <c:pt idx="2494">
                  <c:v>2.8630226495E-16</c:v>
                </c:pt>
                <c:pt idx="2495">
                  <c:v>2.5396421744E-16</c:v>
                </c:pt>
                <c:pt idx="2496">
                  <c:v>2.3404109932E-16</c:v>
                </c:pt>
                <c:pt idx="2497">
                  <c:v>2.0497060851E-16</c:v>
                </c:pt>
                <c:pt idx="2498">
                  <c:v>1.9519008054E-16</c:v>
                </c:pt>
                <c:pt idx="2499">
                  <c:v>1.9068087144E-16</c:v>
                </c:pt>
                <c:pt idx="2500">
                  <c:v>2.452816266E-16</c:v>
                </c:pt>
                <c:pt idx="2501">
                  <c:v>2.839986366E-16</c:v>
                </c:pt>
                <c:pt idx="2502">
                  <c:v>2.5899999839E-16</c:v>
                </c:pt>
                <c:pt idx="2503">
                  <c:v>2.9825913366E-16</c:v>
                </c:pt>
                <c:pt idx="2504">
                  <c:v>3.0288190161E-16</c:v>
                </c:pt>
                <c:pt idx="2505">
                  <c:v>2.914371485E-16</c:v>
                </c:pt>
                <c:pt idx="2506">
                  <c:v>3.1937794414E-16</c:v>
                </c:pt>
                <c:pt idx="2507">
                  <c:v>2.5702178388E-16</c:v>
                </c:pt>
                <c:pt idx="2508">
                  <c:v>3.0243604425E-16</c:v>
                </c:pt>
                <c:pt idx="2509">
                  <c:v>2.5846200531E-16</c:v>
                </c:pt>
                <c:pt idx="2510">
                  <c:v>2.9940489078E-16</c:v>
                </c:pt>
                <c:pt idx="2511">
                  <c:v>3.6090786321E-16</c:v>
                </c:pt>
                <c:pt idx="2512">
                  <c:v>3.2706861757E-16</c:v>
                </c:pt>
                <c:pt idx="2513">
                  <c:v>3.2492810004E-16</c:v>
                </c:pt>
                <c:pt idx="2514">
                  <c:v>2.9793192353E-16</c:v>
                </c:pt>
                <c:pt idx="2515">
                  <c:v>2.8956267047E-16</c:v>
                </c:pt>
                <c:pt idx="2516">
                  <c:v>2.5407976527E-16</c:v>
                </c:pt>
                <c:pt idx="2517">
                  <c:v>3.3109442943E-16</c:v>
                </c:pt>
                <c:pt idx="2518">
                  <c:v>2.6243145237E-16</c:v>
                </c:pt>
                <c:pt idx="2519">
                  <c:v>1.7907584649E-16</c:v>
                </c:pt>
                <c:pt idx="2520">
                  <c:v>2.4328287288E-16</c:v>
                </c:pt>
                <c:pt idx="2521">
                  <c:v>2.4544653798E-16</c:v>
                </c:pt>
                <c:pt idx="2522">
                  <c:v>2.9792230445E-16</c:v>
                </c:pt>
                <c:pt idx="2523">
                  <c:v>3.4370480827E-16</c:v>
                </c:pt>
                <c:pt idx="2524">
                  <c:v>3.0991364082E-16</c:v>
                </c:pt>
                <c:pt idx="2525">
                  <c:v>2.9883700168E-16</c:v>
                </c:pt>
                <c:pt idx="2526">
                  <c:v>3.0151901292E-16</c:v>
                </c:pt>
                <c:pt idx="2527">
                  <c:v>3.0051056786E-16</c:v>
                </c:pt>
                <c:pt idx="2528">
                  <c:v>3.4279659123E-16</c:v>
                </c:pt>
                <c:pt idx="2529">
                  <c:v>3.8664449679E-16</c:v>
                </c:pt>
                <c:pt idx="2530">
                  <c:v>2.7371611997E-16</c:v>
                </c:pt>
                <c:pt idx="2531">
                  <c:v>3.0699437112E-16</c:v>
                </c:pt>
                <c:pt idx="2532">
                  <c:v>3.7764042727E-16</c:v>
                </c:pt>
                <c:pt idx="2533">
                  <c:v>3.1596646791E-16</c:v>
                </c:pt>
                <c:pt idx="2534">
                  <c:v>2.6601164011E-16</c:v>
                </c:pt>
                <c:pt idx="2535">
                  <c:v>2.3602180558E-16</c:v>
                </c:pt>
                <c:pt idx="2536">
                  <c:v>2.4663693103E-16</c:v>
                </c:pt>
                <c:pt idx="2537">
                  <c:v>2.8175279702E-16</c:v>
                </c:pt>
                <c:pt idx="2538">
                  <c:v>2.9003143006E-16</c:v>
                </c:pt>
                <c:pt idx="2539">
                  <c:v>3.2918166352E-16</c:v>
                </c:pt>
                <c:pt idx="2540">
                  <c:v>3.6745251535E-16</c:v>
                </c:pt>
                <c:pt idx="2541">
                  <c:v>2.879775457E-16</c:v>
                </c:pt>
                <c:pt idx="2542">
                  <c:v>2.7150942884E-16</c:v>
                </c:pt>
                <c:pt idx="2543">
                  <c:v>2.4711744399E-16</c:v>
                </c:pt>
                <c:pt idx="2544">
                  <c:v>3.1581239943E-16</c:v>
                </c:pt>
                <c:pt idx="2545">
                  <c:v>3.1032248076E-16</c:v>
                </c:pt>
                <c:pt idx="2546">
                  <c:v>2.5947196677E-16</c:v>
                </c:pt>
                <c:pt idx="2547">
                  <c:v>2.9162544161E-16</c:v>
                </c:pt>
                <c:pt idx="2548">
                  <c:v>2.7035684096E-16</c:v>
                </c:pt>
                <c:pt idx="2549">
                  <c:v>3.2326316291E-16</c:v>
                </c:pt>
                <c:pt idx="2550">
                  <c:v>2.9831645253E-16</c:v>
                </c:pt>
                <c:pt idx="2551">
                  <c:v>2.7015174443E-16</c:v>
                </c:pt>
                <c:pt idx="2552">
                  <c:v>2.3896757764E-16</c:v>
                </c:pt>
                <c:pt idx="2553">
                  <c:v>2.0391680885E-16</c:v>
                </c:pt>
                <c:pt idx="2554">
                  <c:v>2.0264953063E-16</c:v>
                </c:pt>
                <c:pt idx="2555">
                  <c:v>2.5335360624E-16</c:v>
                </c:pt>
                <c:pt idx="2556">
                  <c:v>2.0229666898E-16</c:v>
                </c:pt>
                <c:pt idx="2557">
                  <c:v>2.0397813078E-16</c:v>
                </c:pt>
                <c:pt idx="2558">
                  <c:v>2.2257884478E-16</c:v>
                </c:pt>
                <c:pt idx="2559">
                  <c:v>2.2186027515E-16</c:v>
                </c:pt>
                <c:pt idx="2560">
                  <c:v>2.2232191222E-16</c:v>
                </c:pt>
                <c:pt idx="2561">
                  <c:v>2.7546997396E-16</c:v>
                </c:pt>
                <c:pt idx="2562">
                  <c:v>2.4458430216E-16</c:v>
                </c:pt>
                <c:pt idx="2563">
                  <c:v>2.3624026052E-16</c:v>
                </c:pt>
                <c:pt idx="2564">
                  <c:v>2.2003549952E-16</c:v>
                </c:pt>
                <c:pt idx="2565">
                  <c:v>2.4716573429E-16</c:v>
                </c:pt>
                <c:pt idx="2566">
                  <c:v>2.7726669344E-16</c:v>
                </c:pt>
                <c:pt idx="2567">
                  <c:v>2.0370706E-16</c:v>
                </c:pt>
                <c:pt idx="2568">
                  <c:v>1.9811559204E-16</c:v>
                </c:pt>
                <c:pt idx="2569">
                  <c:v>2.0872179578E-16</c:v>
                </c:pt>
                <c:pt idx="2570">
                  <c:v>1.9135062918E-16</c:v>
                </c:pt>
                <c:pt idx="2571">
                  <c:v>1.7923234662E-16</c:v>
                </c:pt>
                <c:pt idx="2572">
                  <c:v>2.1005882421E-16</c:v>
                </c:pt>
                <c:pt idx="2573">
                  <c:v>1.9076745013E-16</c:v>
                </c:pt>
                <c:pt idx="2574">
                  <c:v>1.6127690822E-16</c:v>
                </c:pt>
                <c:pt idx="2575">
                  <c:v>1.6441816024E-16</c:v>
                </c:pt>
                <c:pt idx="2576">
                  <c:v>1.8265778572E-16</c:v>
                </c:pt>
                <c:pt idx="2577">
                  <c:v>1.9254561284E-16</c:v>
                </c:pt>
                <c:pt idx="2578">
                  <c:v>1.8134787494E-16</c:v>
                </c:pt>
                <c:pt idx="2579">
                  <c:v>2.153642289E-16</c:v>
                </c:pt>
                <c:pt idx="2580">
                  <c:v>2.0491676761E-16</c:v>
                </c:pt>
                <c:pt idx="2581">
                  <c:v>1.8517856637E-16</c:v>
                </c:pt>
                <c:pt idx="2582">
                  <c:v>1.681539738E-16</c:v>
                </c:pt>
                <c:pt idx="2583">
                  <c:v>2.0259261791E-16</c:v>
                </c:pt>
                <c:pt idx="2584">
                  <c:v>1.8208881322E-16</c:v>
                </c:pt>
                <c:pt idx="2585">
                  <c:v>1.7508186213E-16</c:v>
                </c:pt>
                <c:pt idx="2586">
                  <c:v>1.3655676503E-16</c:v>
                </c:pt>
                <c:pt idx="2587">
                  <c:v>1.1874638283E-16</c:v>
                </c:pt>
                <c:pt idx="2588">
                  <c:v>1.0995182445E-16</c:v>
                </c:pt>
                <c:pt idx="2589">
                  <c:v>1.4758959134E-16</c:v>
                </c:pt>
                <c:pt idx="2590">
                  <c:v>2.1918041584E-16</c:v>
                </c:pt>
                <c:pt idx="2591">
                  <c:v>2.4764264259E-16</c:v>
                </c:pt>
                <c:pt idx="2592">
                  <c:v>1.6124921204E-16</c:v>
                </c:pt>
                <c:pt idx="2593">
                  <c:v>1.7143605842E-16</c:v>
                </c:pt>
                <c:pt idx="2594">
                  <c:v>1.5887617122E-16</c:v>
                </c:pt>
                <c:pt idx="2595">
                  <c:v>1.3421066191E-16</c:v>
                </c:pt>
                <c:pt idx="2596">
                  <c:v>1.6101785429E-16</c:v>
                </c:pt>
                <c:pt idx="2597">
                  <c:v>1.515652113E-16</c:v>
                </c:pt>
                <c:pt idx="2598">
                  <c:v>1.4990481212E-16</c:v>
                </c:pt>
                <c:pt idx="2599">
                  <c:v>1.7686665443E-16</c:v>
                </c:pt>
                <c:pt idx="2600">
                  <c:v>1.6597148892E-16</c:v>
                </c:pt>
                <c:pt idx="2601">
                  <c:v>1.5830194456E-16</c:v>
                </c:pt>
                <c:pt idx="2602">
                  <c:v>1.4827797541E-16</c:v>
                </c:pt>
                <c:pt idx="2603">
                  <c:v>1.4303958327E-16</c:v>
                </c:pt>
                <c:pt idx="2604">
                  <c:v>1.5628091693E-16</c:v>
                </c:pt>
                <c:pt idx="2605">
                  <c:v>1.499774606E-16</c:v>
                </c:pt>
                <c:pt idx="2606">
                  <c:v>1.2919416657E-16</c:v>
                </c:pt>
                <c:pt idx="2607">
                  <c:v>1.3398946452E-16</c:v>
                </c:pt>
                <c:pt idx="2608">
                  <c:v>1.5183637218E-16</c:v>
                </c:pt>
                <c:pt idx="2609">
                  <c:v>1.8198148494E-16</c:v>
                </c:pt>
                <c:pt idx="2610">
                  <c:v>1.7941164514E-16</c:v>
                </c:pt>
                <c:pt idx="2611">
                  <c:v>1.7542253019E-16</c:v>
                </c:pt>
                <c:pt idx="2612">
                  <c:v>2.2175402532E-16</c:v>
                </c:pt>
                <c:pt idx="2613">
                  <c:v>2.0630408965E-16</c:v>
                </c:pt>
                <c:pt idx="2614">
                  <c:v>2.1679737784E-16</c:v>
                </c:pt>
                <c:pt idx="2615">
                  <c:v>1.8834359485E-16</c:v>
                </c:pt>
                <c:pt idx="2616">
                  <c:v>1.8063725057E-16</c:v>
                </c:pt>
                <c:pt idx="2617">
                  <c:v>2.0725710653E-16</c:v>
                </c:pt>
                <c:pt idx="2618">
                  <c:v>1.9057562267E-16</c:v>
                </c:pt>
                <c:pt idx="2619">
                  <c:v>2.202350342E-16</c:v>
                </c:pt>
                <c:pt idx="2620">
                  <c:v>1.7227204207E-16</c:v>
                </c:pt>
                <c:pt idx="2621">
                  <c:v>1.5946556072E-16</c:v>
                </c:pt>
                <c:pt idx="2622">
                  <c:v>1.6854383484E-16</c:v>
                </c:pt>
                <c:pt idx="2623">
                  <c:v>1.744310605E-16</c:v>
                </c:pt>
                <c:pt idx="2624">
                  <c:v>1.8234444334E-16</c:v>
                </c:pt>
                <c:pt idx="2625">
                  <c:v>1.6690973818E-16</c:v>
                </c:pt>
                <c:pt idx="2626">
                  <c:v>1.7712531101E-16</c:v>
                </c:pt>
                <c:pt idx="2627">
                  <c:v>1.4908936894E-16</c:v>
                </c:pt>
                <c:pt idx="2628">
                  <c:v>1.3290857882E-16</c:v>
                </c:pt>
                <c:pt idx="2629">
                  <c:v>1.5589899644E-16</c:v>
                </c:pt>
                <c:pt idx="2630">
                  <c:v>1.5229097881E-16</c:v>
                </c:pt>
                <c:pt idx="2631">
                  <c:v>1.9314467746E-16</c:v>
                </c:pt>
                <c:pt idx="2632">
                  <c:v>1.8151229132E-16</c:v>
                </c:pt>
                <c:pt idx="2633">
                  <c:v>1.6610204865E-16</c:v>
                </c:pt>
                <c:pt idx="2634">
                  <c:v>1.699207169E-16</c:v>
                </c:pt>
                <c:pt idx="2635">
                  <c:v>1.6978810007E-16</c:v>
                </c:pt>
                <c:pt idx="2636">
                  <c:v>1.619900212E-16</c:v>
                </c:pt>
                <c:pt idx="2637">
                  <c:v>1.6419864902E-16</c:v>
                </c:pt>
                <c:pt idx="2638">
                  <c:v>2.0440790081E-16</c:v>
                </c:pt>
                <c:pt idx="2639">
                  <c:v>2.056008041E-16</c:v>
                </c:pt>
                <c:pt idx="2640">
                  <c:v>1.7820313877E-16</c:v>
                </c:pt>
                <c:pt idx="2641">
                  <c:v>1.3993940088E-16</c:v>
                </c:pt>
                <c:pt idx="2642">
                  <c:v>9.56063353030003E-17</c:v>
                </c:pt>
                <c:pt idx="2643">
                  <c:v>9.29930831960003E-17</c:v>
                </c:pt>
                <c:pt idx="2644">
                  <c:v>1.117507664E-16</c:v>
                </c:pt>
                <c:pt idx="2645">
                  <c:v>1.2477583434E-16</c:v>
                </c:pt>
                <c:pt idx="2646">
                  <c:v>1.1016143149E-16</c:v>
                </c:pt>
                <c:pt idx="2647">
                  <c:v>1.2031852323E-16</c:v>
                </c:pt>
                <c:pt idx="2648">
                  <c:v>1.5691135892E-16</c:v>
                </c:pt>
                <c:pt idx="2649">
                  <c:v>1.6933255443E-16</c:v>
                </c:pt>
                <c:pt idx="2650">
                  <c:v>1.472913539E-16</c:v>
                </c:pt>
                <c:pt idx="2651">
                  <c:v>1.0366718368E-16</c:v>
                </c:pt>
                <c:pt idx="2652">
                  <c:v>1.0531390475E-16</c:v>
                </c:pt>
                <c:pt idx="2653">
                  <c:v>1.0894168587E-16</c:v>
                </c:pt>
                <c:pt idx="2654">
                  <c:v>1.0641796618E-16</c:v>
                </c:pt>
                <c:pt idx="2655">
                  <c:v>1.0396119694E-16</c:v>
                </c:pt>
                <c:pt idx="2656">
                  <c:v>8.58386361670003E-17</c:v>
                </c:pt>
                <c:pt idx="2657">
                  <c:v>8.08258923480003E-17</c:v>
                </c:pt>
                <c:pt idx="2658">
                  <c:v>8.19858494080003E-17</c:v>
                </c:pt>
                <c:pt idx="2659">
                  <c:v>1.2937286801E-16</c:v>
                </c:pt>
                <c:pt idx="2660">
                  <c:v>1.2119088997E-16</c:v>
                </c:pt>
                <c:pt idx="2661">
                  <c:v>1.0211329153E-16</c:v>
                </c:pt>
                <c:pt idx="2662">
                  <c:v>1.1075425364E-16</c:v>
                </c:pt>
                <c:pt idx="2663">
                  <c:v>1.1272609744E-16</c:v>
                </c:pt>
                <c:pt idx="2664">
                  <c:v>1.1726060958E-16</c:v>
                </c:pt>
                <c:pt idx="2665">
                  <c:v>1.0974719735E-16</c:v>
                </c:pt>
                <c:pt idx="2666">
                  <c:v>7.67274972940003E-17</c:v>
                </c:pt>
                <c:pt idx="2667">
                  <c:v>6.36646404580003E-17</c:v>
                </c:pt>
                <c:pt idx="2668">
                  <c:v>7.38564128070003E-17</c:v>
                </c:pt>
                <c:pt idx="2669">
                  <c:v>7.00499083470003E-17</c:v>
                </c:pt>
                <c:pt idx="2670">
                  <c:v>7.32809995610003E-17</c:v>
                </c:pt>
                <c:pt idx="2671">
                  <c:v>9.62960502790003E-17</c:v>
                </c:pt>
                <c:pt idx="2672">
                  <c:v>9.34202079180003E-17</c:v>
                </c:pt>
                <c:pt idx="2673">
                  <c:v>8.30317675860003E-17</c:v>
                </c:pt>
                <c:pt idx="2674">
                  <c:v>7.71422645010003E-17</c:v>
                </c:pt>
                <c:pt idx="2675">
                  <c:v>7.03071571980003E-17</c:v>
                </c:pt>
                <c:pt idx="2676">
                  <c:v>1.1222978507E-16</c:v>
                </c:pt>
                <c:pt idx="2677">
                  <c:v>1.1655025273E-16</c:v>
                </c:pt>
                <c:pt idx="2678">
                  <c:v>8.69960476700003E-17</c:v>
                </c:pt>
                <c:pt idx="2679">
                  <c:v>7.95406988330003E-17</c:v>
                </c:pt>
                <c:pt idx="2680">
                  <c:v>9.25448292230003E-17</c:v>
                </c:pt>
                <c:pt idx="2681">
                  <c:v>9.60901976240003E-17</c:v>
                </c:pt>
                <c:pt idx="2682">
                  <c:v>6.1209829164E-17</c:v>
                </c:pt>
                <c:pt idx="2683">
                  <c:v>6.31623790230002E-17</c:v>
                </c:pt>
                <c:pt idx="2684">
                  <c:v>7.69609491820003E-17</c:v>
                </c:pt>
                <c:pt idx="2685">
                  <c:v>1.1285385855E-16</c:v>
                </c:pt>
                <c:pt idx="2686">
                  <c:v>1.2047596317E-16</c:v>
                </c:pt>
                <c:pt idx="2687">
                  <c:v>9.15840879450003E-17</c:v>
                </c:pt>
                <c:pt idx="2688">
                  <c:v>8.02057675260003E-17</c:v>
                </c:pt>
                <c:pt idx="2689">
                  <c:v>7.83459168670003E-17</c:v>
                </c:pt>
                <c:pt idx="2690">
                  <c:v>5.8164305799E-17</c:v>
                </c:pt>
                <c:pt idx="2691">
                  <c:v>5.93551637460002E-17</c:v>
                </c:pt>
                <c:pt idx="2692">
                  <c:v>7.69796636140003E-17</c:v>
                </c:pt>
                <c:pt idx="2693">
                  <c:v>1.1071176633E-16</c:v>
                </c:pt>
                <c:pt idx="2694">
                  <c:v>1.1737864901E-16</c:v>
                </c:pt>
                <c:pt idx="2695">
                  <c:v>1.3912801014E-16</c:v>
                </c:pt>
                <c:pt idx="2696">
                  <c:v>1.0785946222E-16</c:v>
                </c:pt>
                <c:pt idx="2697">
                  <c:v>8.87366100160003E-17</c:v>
                </c:pt>
                <c:pt idx="2698">
                  <c:v>1.0059119352E-16</c:v>
                </c:pt>
                <c:pt idx="2699">
                  <c:v>1.0535505371E-16</c:v>
                </c:pt>
                <c:pt idx="2700">
                  <c:v>9.38977459390003E-17</c:v>
                </c:pt>
                <c:pt idx="2701">
                  <c:v>9.17953430170003E-17</c:v>
                </c:pt>
                <c:pt idx="2702">
                  <c:v>1.6842375904E-16</c:v>
                </c:pt>
                <c:pt idx="2703">
                  <c:v>1.3393881111E-16</c:v>
                </c:pt>
                <c:pt idx="2704">
                  <c:v>8.92068437610003E-17</c:v>
                </c:pt>
                <c:pt idx="2705">
                  <c:v>9.37114101200003E-17</c:v>
                </c:pt>
                <c:pt idx="2706">
                  <c:v>1.3769214671E-16</c:v>
                </c:pt>
                <c:pt idx="2707">
                  <c:v>1.6219568443E-16</c:v>
                </c:pt>
                <c:pt idx="2708">
                  <c:v>2.3031710672E-16</c:v>
                </c:pt>
                <c:pt idx="2709">
                  <c:v>3.6994286645E-16</c:v>
                </c:pt>
                <c:pt idx="2710">
                  <c:v>2.057520582E-16</c:v>
                </c:pt>
                <c:pt idx="2711">
                  <c:v>1.1428462236E-16</c:v>
                </c:pt>
                <c:pt idx="2712">
                  <c:v>9.69125261690003E-17</c:v>
                </c:pt>
                <c:pt idx="2713">
                  <c:v>1.3609809522E-16</c:v>
                </c:pt>
                <c:pt idx="2714">
                  <c:v>1.5874782856E-16</c:v>
                </c:pt>
                <c:pt idx="2715">
                  <c:v>1.6661170831E-16</c:v>
                </c:pt>
                <c:pt idx="2716">
                  <c:v>1.9229764449E-16</c:v>
                </c:pt>
                <c:pt idx="2717">
                  <c:v>1.5919638111E-16</c:v>
                </c:pt>
                <c:pt idx="2718">
                  <c:v>1.5457025978E-16</c:v>
                </c:pt>
                <c:pt idx="2719">
                  <c:v>1.8940926862E-16</c:v>
                </c:pt>
                <c:pt idx="2720">
                  <c:v>1.4632367076E-16</c:v>
                </c:pt>
                <c:pt idx="2721">
                  <c:v>1.7015504919E-16</c:v>
                </c:pt>
                <c:pt idx="2722">
                  <c:v>1.8994629224E-16</c:v>
                </c:pt>
                <c:pt idx="2723">
                  <c:v>1.5981120399E-16</c:v>
                </c:pt>
                <c:pt idx="2724">
                  <c:v>1.3910219521E-16</c:v>
                </c:pt>
                <c:pt idx="2725">
                  <c:v>1.434797788E-16</c:v>
                </c:pt>
                <c:pt idx="2726">
                  <c:v>1.5632543332E-16</c:v>
                </c:pt>
                <c:pt idx="2727">
                  <c:v>1.3601411037E-16</c:v>
                </c:pt>
                <c:pt idx="2728">
                  <c:v>1.4956429771E-16</c:v>
                </c:pt>
                <c:pt idx="2729">
                  <c:v>1.3725939535E-16</c:v>
                </c:pt>
                <c:pt idx="2730">
                  <c:v>1.3020573303E-16</c:v>
                </c:pt>
                <c:pt idx="2731">
                  <c:v>1.3721168817E-16</c:v>
                </c:pt>
                <c:pt idx="2732">
                  <c:v>1.4331419144E-16</c:v>
                </c:pt>
                <c:pt idx="2733">
                  <c:v>1.3057785734E-16</c:v>
                </c:pt>
                <c:pt idx="2734">
                  <c:v>1.3626813518E-16</c:v>
                </c:pt>
                <c:pt idx="2735">
                  <c:v>1.2287525599E-16</c:v>
                </c:pt>
                <c:pt idx="2736">
                  <c:v>9.49906450700003E-17</c:v>
                </c:pt>
                <c:pt idx="2737">
                  <c:v>9.04677329810003E-17</c:v>
                </c:pt>
                <c:pt idx="2738">
                  <c:v>1.3345062621E-16</c:v>
                </c:pt>
                <c:pt idx="2739">
                  <c:v>1.4408362392E-16</c:v>
                </c:pt>
                <c:pt idx="2740">
                  <c:v>1.2739946111E-16</c:v>
                </c:pt>
                <c:pt idx="2741">
                  <c:v>1.3678535037E-16</c:v>
                </c:pt>
                <c:pt idx="2742">
                  <c:v>9.48085601730003E-17</c:v>
                </c:pt>
                <c:pt idx="2743">
                  <c:v>1.1332187671E-16</c:v>
                </c:pt>
                <c:pt idx="2744">
                  <c:v>1.1767694884E-16</c:v>
                </c:pt>
                <c:pt idx="2745">
                  <c:v>9.16629328270003E-17</c:v>
                </c:pt>
                <c:pt idx="2746">
                  <c:v>7.88019146400003E-17</c:v>
                </c:pt>
                <c:pt idx="2747">
                  <c:v>8.55879823150003E-17</c:v>
                </c:pt>
                <c:pt idx="2748">
                  <c:v>1.0252727723E-16</c:v>
                </c:pt>
                <c:pt idx="2749">
                  <c:v>9.39373284230003E-17</c:v>
                </c:pt>
                <c:pt idx="2750">
                  <c:v>1.0444592253E-16</c:v>
                </c:pt>
                <c:pt idx="2751">
                  <c:v>1.0171161127E-16</c:v>
                </c:pt>
                <c:pt idx="2752">
                  <c:v>8.18521539490003E-17</c:v>
                </c:pt>
                <c:pt idx="2753">
                  <c:v>9.08764840140003E-17</c:v>
                </c:pt>
                <c:pt idx="2754">
                  <c:v>9.10745389040003E-17</c:v>
                </c:pt>
                <c:pt idx="2755">
                  <c:v>1.0087006667E-16</c:v>
                </c:pt>
                <c:pt idx="2756">
                  <c:v>9.39800072200003E-17</c:v>
                </c:pt>
                <c:pt idx="2757">
                  <c:v>8.66709815390003E-17</c:v>
                </c:pt>
                <c:pt idx="2758">
                  <c:v>8.53955627070003E-17</c:v>
                </c:pt>
                <c:pt idx="2759">
                  <c:v>7.60542657260003E-17</c:v>
                </c:pt>
                <c:pt idx="2760">
                  <c:v>6.52260823740002E-17</c:v>
                </c:pt>
                <c:pt idx="2761">
                  <c:v>6.6741999578E-17</c:v>
                </c:pt>
                <c:pt idx="2762">
                  <c:v>7.50585349260003E-17</c:v>
                </c:pt>
                <c:pt idx="2763">
                  <c:v>8.45374724360003E-17</c:v>
                </c:pt>
                <c:pt idx="2764">
                  <c:v>9.16777116380003E-17</c:v>
                </c:pt>
                <c:pt idx="2765">
                  <c:v>1.0423781098E-16</c:v>
                </c:pt>
                <c:pt idx="2766">
                  <c:v>7.98941582790003E-17</c:v>
                </c:pt>
                <c:pt idx="2767">
                  <c:v>7.03944181220003E-17</c:v>
                </c:pt>
                <c:pt idx="2768">
                  <c:v>6.1159378868E-17</c:v>
                </c:pt>
                <c:pt idx="2769">
                  <c:v>5.58697440160001E-17</c:v>
                </c:pt>
                <c:pt idx="2770">
                  <c:v>6.09933243980003E-17</c:v>
                </c:pt>
                <c:pt idx="2771">
                  <c:v>6.79359855120003E-17</c:v>
                </c:pt>
                <c:pt idx="2772">
                  <c:v>7.81742576590003E-17</c:v>
                </c:pt>
                <c:pt idx="2773">
                  <c:v>7.22977038230003E-17</c:v>
                </c:pt>
                <c:pt idx="2774">
                  <c:v>7.88451368880003E-17</c:v>
                </c:pt>
                <c:pt idx="2775">
                  <c:v>7.04513836570003E-17</c:v>
                </c:pt>
                <c:pt idx="2776">
                  <c:v>7.56522454860003E-17</c:v>
                </c:pt>
                <c:pt idx="2777">
                  <c:v>8.19048044960003E-17</c:v>
                </c:pt>
                <c:pt idx="2778">
                  <c:v>8.16497616720003E-17</c:v>
                </c:pt>
                <c:pt idx="2779">
                  <c:v>9.15558297440003E-17</c:v>
                </c:pt>
                <c:pt idx="2780">
                  <c:v>1.0078646077E-16</c:v>
                </c:pt>
                <c:pt idx="2781">
                  <c:v>9.68213331430003E-17</c:v>
                </c:pt>
                <c:pt idx="2782">
                  <c:v>7.64217663790003E-17</c:v>
                </c:pt>
                <c:pt idx="2783">
                  <c:v>6.84208328320003E-17</c:v>
                </c:pt>
                <c:pt idx="2784">
                  <c:v>6.70648321950003E-17</c:v>
                </c:pt>
                <c:pt idx="2785">
                  <c:v>8.12074787850003E-17</c:v>
                </c:pt>
                <c:pt idx="2786">
                  <c:v>8.26406887370003E-17</c:v>
                </c:pt>
                <c:pt idx="2787">
                  <c:v>8.00785626820003E-17</c:v>
                </c:pt>
                <c:pt idx="2788">
                  <c:v>8.15946274150003E-17</c:v>
                </c:pt>
                <c:pt idx="2789">
                  <c:v>6.59777332130003E-17</c:v>
                </c:pt>
                <c:pt idx="2790">
                  <c:v>7.49733487200003E-17</c:v>
                </c:pt>
                <c:pt idx="2791">
                  <c:v>1.0049169666E-16</c:v>
                </c:pt>
                <c:pt idx="2792">
                  <c:v>8.98838639000003E-17</c:v>
                </c:pt>
                <c:pt idx="2793">
                  <c:v>7.97881694380003E-17</c:v>
                </c:pt>
                <c:pt idx="2794">
                  <c:v>7.56495936240003E-17</c:v>
                </c:pt>
                <c:pt idx="2795">
                  <c:v>6.26032126600003E-17</c:v>
                </c:pt>
                <c:pt idx="2796">
                  <c:v>4.78679043160002E-17</c:v>
                </c:pt>
                <c:pt idx="2797">
                  <c:v>6.66831310600003E-17</c:v>
                </c:pt>
                <c:pt idx="2798">
                  <c:v>7.92986760450003E-17</c:v>
                </c:pt>
                <c:pt idx="2799">
                  <c:v>9.30167515650003E-17</c:v>
                </c:pt>
                <c:pt idx="2800">
                  <c:v>1.0139840102E-16</c:v>
                </c:pt>
                <c:pt idx="2801">
                  <c:v>8.23319651040003E-17</c:v>
                </c:pt>
                <c:pt idx="2802">
                  <c:v>5.7371529384E-17</c:v>
                </c:pt>
                <c:pt idx="2803">
                  <c:v>8.40361502150003E-17</c:v>
                </c:pt>
                <c:pt idx="2804">
                  <c:v>1.0654555064E-16</c:v>
                </c:pt>
                <c:pt idx="2805">
                  <c:v>1.2984579179E-16</c:v>
                </c:pt>
                <c:pt idx="2806">
                  <c:v>1.3432991925E-16</c:v>
                </c:pt>
                <c:pt idx="2807">
                  <c:v>1.8551450094E-16</c:v>
                </c:pt>
                <c:pt idx="2808">
                  <c:v>1.9732413871E-16</c:v>
                </c:pt>
                <c:pt idx="2809">
                  <c:v>1.1720183464E-16</c:v>
                </c:pt>
                <c:pt idx="2810">
                  <c:v>1.072126904E-16</c:v>
                </c:pt>
                <c:pt idx="2811">
                  <c:v>9.15040333640003E-17</c:v>
                </c:pt>
                <c:pt idx="2812">
                  <c:v>9.86762117900003E-17</c:v>
                </c:pt>
                <c:pt idx="2813">
                  <c:v>9.65034485980003E-17</c:v>
                </c:pt>
                <c:pt idx="2814">
                  <c:v>1.1791335197E-16</c:v>
                </c:pt>
                <c:pt idx="2815">
                  <c:v>1.2909848677E-16</c:v>
                </c:pt>
                <c:pt idx="2816">
                  <c:v>1.4610193928E-16</c:v>
                </c:pt>
                <c:pt idx="2817">
                  <c:v>1.861712142E-16</c:v>
                </c:pt>
                <c:pt idx="2818">
                  <c:v>1.4679704593E-16</c:v>
                </c:pt>
                <c:pt idx="2819">
                  <c:v>1.1822351272E-16</c:v>
                </c:pt>
                <c:pt idx="2820">
                  <c:v>1.2961309787E-16</c:v>
                </c:pt>
                <c:pt idx="2821">
                  <c:v>1.1444194425E-16</c:v>
                </c:pt>
                <c:pt idx="2822">
                  <c:v>1.0358512262E-16</c:v>
                </c:pt>
                <c:pt idx="2823">
                  <c:v>1.1827884438E-16</c:v>
                </c:pt>
                <c:pt idx="2824">
                  <c:v>1.4035247702E-16</c:v>
                </c:pt>
                <c:pt idx="2825">
                  <c:v>1.3173342021E-16</c:v>
                </c:pt>
                <c:pt idx="2826">
                  <c:v>1.1711435751E-16</c:v>
                </c:pt>
                <c:pt idx="2827">
                  <c:v>1.3703523401E-16</c:v>
                </c:pt>
                <c:pt idx="2828">
                  <c:v>2.1648600187E-16</c:v>
                </c:pt>
                <c:pt idx="2829">
                  <c:v>3.5500502966E-16</c:v>
                </c:pt>
                <c:pt idx="2830">
                  <c:v>3.0856600503E-16</c:v>
                </c:pt>
                <c:pt idx="2831">
                  <c:v>2.0639438599E-16</c:v>
                </c:pt>
                <c:pt idx="2832">
                  <c:v>1.8164280022E-16</c:v>
                </c:pt>
                <c:pt idx="2833">
                  <c:v>1.6748630358E-16</c:v>
                </c:pt>
                <c:pt idx="2834">
                  <c:v>2.0680778605E-16</c:v>
                </c:pt>
                <c:pt idx="2835">
                  <c:v>2.6539013713E-16</c:v>
                </c:pt>
                <c:pt idx="2836">
                  <c:v>2.8229972349E-16</c:v>
                </c:pt>
                <c:pt idx="2837">
                  <c:v>2.0175877979E-16</c:v>
                </c:pt>
                <c:pt idx="2838">
                  <c:v>1.870893285E-16</c:v>
                </c:pt>
                <c:pt idx="2839">
                  <c:v>1.7592788039E-16</c:v>
                </c:pt>
                <c:pt idx="2840">
                  <c:v>1.6101558875E-16</c:v>
                </c:pt>
                <c:pt idx="2841">
                  <c:v>1.4641101035E-16</c:v>
                </c:pt>
                <c:pt idx="2842">
                  <c:v>1.5734055546E-16</c:v>
                </c:pt>
                <c:pt idx="2843">
                  <c:v>1.5534135614E-16</c:v>
                </c:pt>
                <c:pt idx="2844">
                  <c:v>1.4124784396E-16</c:v>
                </c:pt>
                <c:pt idx="2845">
                  <c:v>1.5831344496E-16</c:v>
                </c:pt>
                <c:pt idx="2846">
                  <c:v>1.4283971863E-16</c:v>
                </c:pt>
                <c:pt idx="2847">
                  <c:v>1.3809769533E-16</c:v>
                </c:pt>
                <c:pt idx="2848">
                  <c:v>1.0718170897E-16</c:v>
                </c:pt>
                <c:pt idx="2849">
                  <c:v>8.38089720270003E-17</c:v>
                </c:pt>
                <c:pt idx="2850">
                  <c:v>1.1477412404E-16</c:v>
                </c:pt>
                <c:pt idx="2851">
                  <c:v>1.0190712311E-16</c:v>
                </c:pt>
                <c:pt idx="2852">
                  <c:v>1.095024485E-16</c:v>
                </c:pt>
                <c:pt idx="2853">
                  <c:v>1.1697503046E-16</c:v>
                </c:pt>
                <c:pt idx="2854">
                  <c:v>1.1662137075E-16</c:v>
                </c:pt>
                <c:pt idx="2855">
                  <c:v>1.3150903254E-16</c:v>
                </c:pt>
                <c:pt idx="2856">
                  <c:v>1.5670460599E-16</c:v>
                </c:pt>
                <c:pt idx="2857">
                  <c:v>1.503512544E-16</c:v>
                </c:pt>
                <c:pt idx="2858">
                  <c:v>1.2960381676E-16</c:v>
                </c:pt>
                <c:pt idx="2859">
                  <c:v>1.2982845316E-16</c:v>
                </c:pt>
                <c:pt idx="2860">
                  <c:v>1.1897344633E-16</c:v>
                </c:pt>
                <c:pt idx="2861">
                  <c:v>1.1983193093E-16</c:v>
                </c:pt>
                <c:pt idx="2862">
                  <c:v>9.71469940140003E-17</c:v>
                </c:pt>
                <c:pt idx="2863">
                  <c:v>1.0234211081E-16</c:v>
                </c:pt>
                <c:pt idx="2864">
                  <c:v>1.0366360163E-16</c:v>
                </c:pt>
                <c:pt idx="2865">
                  <c:v>7.23824221390003E-17</c:v>
                </c:pt>
                <c:pt idx="2866">
                  <c:v>8.88022625730003E-17</c:v>
                </c:pt>
                <c:pt idx="2867">
                  <c:v>9.49806935250003E-17</c:v>
                </c:pt>
                <c:pt idx="2868">
                  <c:v>1.2241212721E-16</c:v>
                </c:pt>
                <c:pt idx="2869">
                  <c:v>1.2193296697E-16</c:v>
                </c:pt>
                <c:pt idx="2870">
                  <c:v>9.57113026810003E-17</c:v>
                </c:pt>
                <c:pt idx="2871">
                  <c:v>9.18385916650003E-17</c:v>
                </c:pt>
                <c:pt idx="2872">
                  <c:v>8.55622992400003E-17</c:v>
                </c:pt>
                <c:pt idx="2873">
                  <c:v>9.66067723090003E-17</c:v>
                </c:pt>
                <c:pt idx="2874">
                  <c:v>1.098976652E-16</c:v>
                </c:pt>
                <c:pt idx="2875">
                  <c:v>1.1841777261E-16</c:v>
                </c:pt>
                <c:pt idx="2876">
                  <c:v>7.77744438720003E-17</c:v>
                </c:pt>
                <c:pt idx="2877">
                  <c:v>6.92830289100003E-17</c:v>
                </c:pt>
                <c:pt idx="2878">
                  <c:v>1.1081651372E-16</c:v>
                </c:pt>
                <c:pt idx="2879">
                  <c:v>1.1611371435E-16</c:v>
                </c:pt>
                <c:pt idx="2880">
                  <c:v>9.85880061400003E-17</c:v>
                </c:pt>
                <c:pt idx="2881">
                  <c:v>1.1393220059E-16</c:v>
                </c:pt>
                <c:pt idx="2882">
                  <c:v>9.49153317450003E-17</c:v>
                </c:pt>
                <c:pt idx="2883">
                  <c:v>8.19160314900003E-17</c:v>
                </c:pt>
                <c:pt idx="2884">
                  <c:v>9.58092822770003E-17</c:v>
                </c:pt>
                <c:pt idx="2885">
                  <c:v>1.0995969549E-16</c:v>
                </c:pt>
                <c:pt idx="2886">
                  <c:v>1.050725987E-16</c:v>
                </c:pt>
                <c:pt idx="2887">
                  <c:v>1.0292153213E-16</c:v>
                </c:pt>
                <c:pt idx="2888">
                  <c:v>1.0049391192E-16</c:v>
                </c:pt>
                <c:pt idx="2889">
                  <c:v>8.10908630850003E-17</c:v>
                </c:pt>
                <c:pt idx="2890">
                  <c:v>5.8935442178E-17</c:v>
                </c:pt>
                <c:pt idx="2891">
                  <c:v>6.64776755600001E-17</c:v>
                </c:pt>
                <c:pt idx="2892">
                  <c:v>9.72163220820003E-17</c:v>
                </c:pt>
                <c:pt idx="2893">
                  <c:v>8.72609209170003E-17</c:v>
                </c:pt>
                <c:pt idx="2894">
                  <c:v>9.38983458860003E-17</c:v>
                </c:pt>
                <c:pt idx="2895">
                  <c:v>1.1399934726E-16</c:v>
                </c:pt>
                <c:pt idx="2896">
                  <c:v>1.434143909E-16</c:v>
                </c:pt>
                <c:pt idx="2897">
                  <c:v>1.2300516816E-16</c:v>
                </c:pt>
                <c:pt idx="2898">
                  <c:v>8.69587228570003E-17</c:v>
                </c:pt>
                <c:pt idx="2899">
                  <c:v>9.46053904700003E-17</c:v>
                </c:pt>
                <c:pt idx="2900">
                  <c:v>1.2155650972E-16</c:v>
                </c:pt>
                <c:pt idx="2901">
                  <c:v>8.89401639640003E-17</c:v>
                </c:pt>
                <c:pt idx="2902">
                  <c:v>8.63286147830003E-17</c:v>
                </c:pt>
                <c:pt idx="2903">
                  <c:v>1.3475177812E-16</c:v>
                </c:pt>
                <c:pt idx="2904">
                  <c:v>2.0084941017E-16</c:v>
                </c:pt>
                <c:pt idx="2905">
                  <c:v>2.076818147E-16</c:v>
                </c:pt>
                <c:pt idx="2906">
                  <c:v>1.4995009303E-16</c:v>
                </c:pt>
                <c:pt idx="2907">
                  <c:v>1.0267893419E-16</c:v>
                </c:pt>
                <c:pt idx="2908">
                  <c:v>9.30317431050003E-17</c:v>
                </c:pt>
                <c:pt idx="2909">
                  <c:v>9.91687696780003E-17</c:v>
                </c:pt>
                <c:pt idx="2910">
                  <c:v>1.2327495495E-16</c:v>
                </c:pt>
                <c:pt idx="2911">
                  <c:v>1.4337748902E-16</c:v>
                </c:pt>
                <c:pt idx="2912">
                  <c:v>1.1374924251E-16</c:v>
                </c:pt>
                <c:pt idx="2913">
                  <c:v>9.47766748380003E-17</c:v>
                </c:pt>
                <c:pt idx="2914">
                  <c:v>8.96323631110003E-17</c:v>
                </c:pt>
                <c:pt idx="2915">
                  <c:v>1.0444060139E-16</c:v>
                </c:pt>
                <c:pt idx="2916">
                  <c:v>9.36744106990003E-17</c:v>
                </c:pt>
                <c:pt idx="2917">
                  <c:v>1.0587342574E-16</c:v>
                </c:pt>
                <c:pt idx="2918">
                  <c:v>8.97056230350003E-17</c:v>
                </c:pt>
                <c:pt idx="2919">
                  <c:v>1.0175787712E-16</c:v>
                </c:pt>
                <c:pt idx="2920">
                  <c:v>1.0080861317E-16</c:v>
                </c:pt>
                <c:pt idx="2921">
                  <c:v>1.0940465732E-16</c:v>
                </c:pt>
                <c:pt idx="2922">
                  <c:v>1.2105038936E-16</c:v>
                </c:pt>
                <c:pt idx="2923">
                  <c:v>1.1739309062E-16</c:v>
                </c:pt>
                <c:pt idx="2924">
                  <c:v>1.16807392E-16</c:v>
                </c:pt>
                <c:pt idx="2925">
                  <c:v>1.2885628791E-16</c:v>
                </c:pt>
                <c:pt idx="2926">
                  <c:v>1.032815347E-16</c:v>
                </c:pt>
                <c:pt idx="2927">
                  <c:v>1.0363228956E-16</c:v>
                </c:pt>
                <c:pt idx="2928">
                  <c:v>8.71969737410003E-17</c:v>
                </c:pt>
                <c:pt idx="2929">
                  <c:v>1.0301141947E-16</c:v>
                </c:pt>
                <c:pt idx="2930">
                  <c:v>9.82812599040003E-17</c:v>
                </c:pt>
                <c:pt idx="2931">
                  <c:v>1.0138949644E-16</c:v>
                </c:pt>
                <c:pt idx="2932">
                  <c:v>1.3543293377E-16</c:v>
                </c:pt>
                <c:pt idx="2933">
                  <c:v>1.1709495069E-16</c:v>
                </c:pt>
                <c:pt idx="2934">
                  <c:v>9.51737565540003E-17</c:v>
                </c:pt>
                <c:pt idx="2935">
                  <c:v>1.0790822118E-16</c:v>
                </c:pt>
                <c:pt idx="2936">
                  <c:v>9.41105359450003E-17</c:v>
                </c:pt>
                <c:pt idx="2937">
                  <c:v>9.17977559470003E-17</c:v>
                </c:pt>
                <c:pt idx="2938">
                  <c:v>1.475171089E-16</c:v>
                </c:pt>
                <c:pt idx="2939">
                  <c:v>1.6744674787E-16</c:v>
                </c:pt>
                <c:pt idx="2940">
                  <c:v>1.5063390049E-16</c:v>
                </c:pt>
                <c:pt idx="2941">
                  <c:v>1.0640886676E-16</c:v>
                </c:pt>
                <c:pt idx="2942">
                  <c:v>1.1116136582E-16</c:v>
                </c:pt>
                <c:pt idx="2943">
                  <c:v>1.0934524484E-16</c:v>
                </c:pt>
                <c:pt idx="2944">
                  <c:v>1.4135201762E-16</c:v>
                </c:pt>
                <c:pt idx="2945">
                  <c:v>1.4352369768E-16</c:v>
                </c:pt>
                <c:pt idx="2946">
                  <c:v>1.3613793655E-16</c:v>
                </c:pt>
                <c:pt idx="2947">
                  <c:v>1.2539489379E-16</c:v>
                </c:pt>
                <c:pt idx="2948">
                  <c:v>1.376839475E-16</c:v>
                </c:pt>
                <c:pt idx="2949">
                  <c:v>1.3848849003E-16</c:v>
                </c:pt>
                <c:pt idx="2950">
                  <c:v>1.6250887987E-16</c:v>
                </c:pt>
                <c:pt idx="2951">
                  <c:v>1.5140521445E-16</c:v>
                </c:pt>
                <c:pt idx="2952">
                  <c:v>1.6553518631E-16</c:v>
                </c:pt>
                <c:pt idx="2953">
                  <c:v>1.6972799001E-16</c:v>
                </c:pt>
                <c:pt idx="2954">
                  <c:v>1.0503246899E-16</c:v>
                </c:pt>
                <c:pt idx="2955">
                  <c:v>1.2537238426E-16</c:v>
                </c:pt>
                <c:pt idx="2956">
                  <c:v>1.669905654E-16</c:v>
                </c:pt>
                <c:pt idx="2957">
                  <c:v>1.7030697545E-16</c:v>
                </c:pt>
                <c:pt idx="2958">
                  <c:v>1.7551347462E-16</c:v>
                </c:pt>
                <c:pt idx="2959">
                  <c:v>1.8449273181E-16</c:v>
                </c:pt>
                <c:pt idx="2960">
                  <c:v>2.0743529856E-16</c:v>
                </c:pt>
                <c:pt idx="2961">
                  <c:v>2.3161682405E-16</c:v>
                </c:pt>
                <c:pt idx="2962">
                  <c:v>1.8843538764E-16</c:v>
                </c:pt>
                <c:pt idx="2963">
                  <c:v>1.7919060765E-16</c:v>
                </c:pt>
                <c:pt idx="2964">
                  <c:v>1.8950418065E-16</c:v>
                </c:pt>
                <c:pt idx="2965">
                  <c:v>1.6367496505E-16</c:v>
                </c:pt>
                <c:pt idx="2966">
                  <c:v>1.5375472171E-16</c:v>
                </c:pt>
                <c:pt idx="2967">
                  <c:v>1.647985853E-16</c:v>
                </c:pt>
                <c:pt idx="2968">
                  <c:v>2.5313643217E-16</c:v>
                </c:pt>
                <c:pt idx="2969">
                  <c:v>2.3879675622E-16</c:v>
                </c:pt>
                <c:pt idx="2970">
                  <c:v>1.9973097234E-16</c:v>
                </c:pt>
                <c:pt idx="2971">
                  <c:v>2.6101990019E-16</c:v>
                </c:pt>
                <c:pt idx="2972">
                  <c:v>3.5987326843E-16</c:v>
                </c:pt>
                <c:pt idx="2973">
                  <c:v>3.3893366939E-16</c:v>
                </c:pt>
                <c:pt idx="2974">
                  <c:v>2.2080382652E-16</c:v>
                </c:pt>
                <c:pt idx="2975">
                  <c:v>1.7139918123E-16</c:v>
                </c:pt>
                <c:pt idx="2976">
                  <c:v>2.0956841408E-16</c:v>
                </c:pt>
                <c:pt idx="2977">
                  <c:v>2.9413602752E-16</c:v>
                </c:pt>
                <c:pt idx="2978">
                  <c:v>2.9395993835E-16</c:v>
                </c:pt>
                <c:pt idx="2979">
                  <c:v>2.7882362445E-16</c:v>
                </c:pt>
                <c:pt idx="2980">
                  <c:v>2.5573349538E-16</c:v>
                </c:pt>
                <c:pt idx="2981">
                  <c:v>2.086804919E-16</c:v>
                </c:pt>
                <c:pt idx="2982">
                  <c:v>1.8596493703E-16</c:v>
                </c:pt>
                <c:pt idx="2983">
                  <c:v>2.1555338402E-16</c:v>
                </c:pt>
                <c:pt idx="2984">
                  <c:v>2.5297246951E-16</c:v>
                </c:pt>
                <c:pt idx="2985">
                  <c:v>2.5569886588E-16</c:v>
                </c:pt>
                <c:pt idx="2986">
                  <c:v>2.5108341586E-16</c:v>
                </c:pt>
                <c:pt idx="2987">
                  <c:v>2.0962382443E-16</c:v>
                </c:pt>
                <c:pt idx="2988">
                  <c:v>2.5512031893E-16</c:v>
                </c:pt>
                <c:pt idx="2989">
                  <c:v>2.2506457575E-16</c:v>
                </c:pt>
                <c:pt idx="2990">
                  <c:v>2.1073259695E-16</c:v>
                </c:pt>
                <c:pt idx="2991">
                  <c:v>1.9232240043E-16</c:v>
                </c:pt>
                <c:pt idx="2992">
                  <c:v>2.7190804725E-16</c:v>
                </c:pt>
                <c:pt idx="2993">
                  <c:v>3.6003172002E-16</c:v>
                </c:pt>
                <c:pt idx="2994">
                  <c:v>3.5316483829E-16</c:v>
                </c:pt>
                <c:pt idx="2995">
                  <c:v>3.1110866985E-16</c:v>
                </c:pt>
                <c:pt idx="2996">
                  <c:v>2.8968668455E-16</c:v>
                </c:pt>
                <c:pt idx="2997">
                  <c:v>2.9188723658E-16</c:v>
                </c:pt>
                <c:pt idx="2998">
                  <c:v>2.4431595658E-16</c:v>
                </c:pt>
                <c:pt idx="2999">
                  <c:v>1.935949478E-16</c:v>
                </c:pt>
                <c:pt idx="3000">
                  <c:v>1.938189433E-16</c:v>
                </c:pt>
                <c:pt idx="3001">
                  <c:v>2.4715651599E-16</c:v>
                </c:pt>
                <c:pt idx="3002">
                  <c:v>3.0277091021E-16</c:v>
                </c:pt>
                <c:pt idx="3003">
                  <c:v>2.6791206584E-16</c:v>
                </c:pt>
                <c:pt idx="3004">
                  <c:v>2.2296970243E-16</c:v>
                </c:pt>
                <c:pt idx="3005">
                  <c:v>2.4840929881E-16</c:v>
                </c:pt>
                <c:pt idx="3006">
                  <c:v>3.3157653663E-16</c:v>
                </c:pt>
                <c:pt idx="3007">
                  <c:v>2.9362450512E-16</c:v>
                </c:pt>
                <c:pt idx="3008">
                  <c:v>2.9736918476E-16</c:v>
                </c:pt>
                <c:pt idx="3009">
                  <c:v>2.9394277289E-16</c:v>
                </c:pt>
                <c:pt idx="3010">
                  <c:v>3.2012158259E-16</c:v>
                </c:pt>
                <c:pt idx="3011">
                  <c:v>3.4009138625E-16</c:v>
                </c:pt>
                <c:pt idx="3012">
                  <c:v>3.0795259748E-16</c:v>
                </c:pt>
                <c:pt idx="3013">
                  <c:v>2.8496837411E-16</c:v>
                </c:pt>
                <c:pt idx="3014">
                  <c:v>2.9125493929E-16</c:v>
                </c:pt>
                <c:pt idx="3015">
                  <c:v>4.2585779113E-16</c:v>
                </c:pt>
                <c:pt idx="3016">
                  <c:v>3.6291952655E-16</c:v>
                </c:pt>
                <c:pt idx="3017">
                  <c:v>3.6951814608E-16</c:v>
                </c:pt>
                <c:pt idx="3018">
                  <c:v>3.2394391839E-16</c:v>
                </c:pt>
                <c:pt idx="3019">
                  <c:v>3.4702146564E-16</c:v>
                </c:pt>
                <c:pt idx="3020">
                  <c:v>4.7872263017E-16</c:v>
                </c:pt>
                <c:pt idx="3021">
                  <c:v>3.8080812426E-16</c:v>
                </c:pt>
                <c:pt idx="3022">
                  <c:v>2.5334260365E-16</c:v>
                </c:pt>
                <c:pt idx="3023">
                  <c:v>2.5895955164E-16</c:v>
                </c:pt>
                <c:pt idx="3024">
                  <c:v>3.4441964193E-16</c:v>
                </c:pt>
                <c:pt idx="3025">
                  <c:v>3.9914016629E-16</c:v>
                </c:pt>
                <c:pt idx="3026">
                  <c:v>3.9818797651E-16</c:v>
                </c:pt>
                <c:pt idx="3027">
                  <c:v>4.1834584119E-16</c:v>
                </c:pt>
                <c:pt idx="3028">
                  <c:v>4.3639289221E-16</c:v>
                </c:pt>
                <c:pt idx="3029">
                  <c:v>3.7597757156E-16</c:v>
                </c:pt>
                <c:pt idx="3030">
                  <c:v>3.6765002542E-16</c:v>
                </c:pt>
                <c:pt idx="3031">
                  <c:v>5.23769374030002E-16</c:v>
                </c:pt>
                <c:pt idx="3032">
                  <c:v>4.6526613706E-16</c:v>
                </c:pt>
                <c:pt idx="3033">
                  <c:v>3.8132275875E-16</c:v>
                </c:pt>
                <c:pt idx="3034">
                  <c:v>4.6039798082E-16</c:v>
                </c:pt>
                <c:pt idx="3035">
                  <c:v>3.4843040943E-16</c:v>
                </c:pt>
                <c:pt idx="3036">
                  <c:v>3.3355202157E-16</c:v>
                </c:pt>
                <c:pt idx="3037">
                  <c:v>4.7274886291E-16</c:v>
                </c:pt>
                <c:pt idx="3038">
                  <c:v>4.5982336278E-16</c:v>
                </c:pt>
                <c:pt idx="3039">
                  <c:v>3.1562602862E-16</c:v>
                </c:pt>
                <c:pt idx="3040">
                  <c:v>4.51237343450001E-16</c:v>
                </c:pt>
                <c:pt idx="3041">
                  <c:v>4.8138561362E-16</c:v>
                </c:pt>
                <c:pt idx="3042">
                  <c:v>4.4767910338E-16</c:v>
                </c:pt>
                <c:pt idx="3043">
                  <c:v>3.8825485668E-16</c:v>
                </c:pt>
                <c:pt idx="3044">
                  <c:v>4.1713558652E-16</c:v>
                </c:pt>
                <c:pt idx="3045">
                  <c:v>4.4375918272E-16</c:v>
                </c:pt>
                <c:pt idx="3046">
                  <c:v>4.4014281006E-16</c:v>
                </c:pt>
                <c:pt idx="3047">
                  <c:v>3.6988851908E-16</c:v>
                </c:pt>
                <c:pt idx="3048">
                  <c:v>4.03109370560003E-16</c:v>
                </c:pt>
                <c:pt idx="3049">
                  <c:v>3.3877274978E-16</c:v>
                </c:pt>
                <c:pt idx="3050">
                  <c:v>3.3059705923E-16</c:v>
                </c:pt>
                <c:pt idx="3051">
                  <c:v>3.6720190269E-16</c:v>
                </c:pt>
                <c:pt idx="3052">
                  <c:v>4.4579963289E-16</c:v>
                </c:pt>
                <c:pt idx="3053">
                  <c:v>6.0077110264E-16</c:v>
                </c:pt>
                <c:pt idx="3054">
                  <c:v>4.9781796623E-16</c:v>
                </c:pt>
                <c:pt idx="3055">
                  <c:v>3.7474367338E-16</c:v>
                </c:pt>
                <c:pt idx="3056">
                  <c:v>4.7519646594E-16</c:v>
                </c:pt>
                <c:pt idx="3057">
                  <c:v>4.5791728727E-16</c:v>
                </c:pt>
                <c:pt idx="3058">
                  <c:v>3.8088150507E-16</c:v>
                </c:pt>
                <c:pt idx="3059">
                  <c:v>3.8274706017E-16</c:v>
                </c:pt>
                <c:pt idx="3060">
                  <c:v>4.0323402272E-16</c:v>
                </c:pt>
                <c:pt idx="3061">
                  <c:v>3.7059972994E-16</c:v>
                </c:pt>
                <c:pt idx="3062">
                  <c:v>3.2424332208E-16</c:v>
                </c:pt>
                <c:pt idx="3063">
                  <c:v>3.9264756654E-16</c:v>
                </c:pt>
                <c:pt idx="3064">
                  <c:v>4.311661269E-16</c:v>
                </c:pt>
                <c:pt idx="3065">
                  <c:v>3.6631088762E-16</c:v>
                </c:pt>
                <c:pt idx="3066">
                  <c:v>3.9338059372E-16</c:v>
                </c:pt>
                <c:pt idx="3067">
                  <c:v>3.9486791475E-16</c:v>
                </c:pt>
                <c:pt idx="3068">
                  <c:v>3.9540896448E-16</c:v>
                </c:pt>
                <c:pt idx="3069">
                  <c:v>3.6678449754E-16</c:v>
                </c:pt>
                <c:pt idx="3070">
                  <c:v>4.1130054838E-16</c:v>
                </c:pt>
                <c:pt idx="3071">
                  <c:v>4.0984500019E-16</c:v>
                </c:pt>
                <c:pt idx="3072">
                  <c:v>3.3260624354E-16</c:v>
                </c:pt>
                <c:pt idx="3073">
                  <c:v>3.4678726086E-16</c:v>
                </c:pt>
                <c:pt idx="3074">
                  <c:v>3.9097477903E-16</c:v>
                </c:pt>
                <c:pt idx="3075">
                  <c:v>4.3004638658E-16</c:v>
                </c:pt>
                <c:pt idx="3076">
                  <c:v>4.3109189727E-16</c:v>
                </c:pt>
                <c:pt idx="3077">
                  <c:v>3.3587796777E-16</c:v>
                </c:pt>
                <c:pt idx="3078">
                  <c:v>3.5580174791E-16</c:v>
                </c:pt>
                <c:pt idx="3079">
                  <c:v>4.557053179E-16</c:v>
                </c:pt>
                <c:pt idx="3080">
                  <c:v>4.9043999085E-16</c:v>
                </c:pt>
                <c:pt idx="3081">
                  <c:v>3.5783222171E-16</c:v>
                </c:pt>
                <c:pt idx="3082">
                  <c:v>3.4395552298E-16</c:v>
                </c:pt>
                <c:pt idx="3083">
                  <c:v>3.4494143301E-16</c:v>
                </c:pt>
                <c:pt idx="3084">
                  <c:v>4.0203705743E-16</c:v>
                </c:pt>
                <c:pt idx="3085">
                  <c:v>3.3239932372E-16</c:v>
                </c:pt>
                <c:pt idx="3086">
                  <c:v>3.5584544973E-16</c:v>
                </c:pt>
                <c:pt idx="3087">
                  <c:v>3.2396110229E-16</c:v>
                </c:pt>
                <c:pt idx="3088">
                  <c:v>3.2303547552E-16</c:v>
                </c:pt>
                <c:pt idx="3089">
                  <c:v>4.1761071673E-16</c:v>
                </c:pt>
                <c:pt idx="3090">
                  <c:v>4.1203401242E-16</c:v>
                </c:pt>
                <c:pt idx="3091">
                  <c:v>3.8766571477E-16</c:v>
                </c:pt>
                <c:pt idx="3092">
                  <c:v>3.9530285611E-16</c:v>
                </c:pt>
                <c:pt idx="3093">
                  <c:v>4.7229622675E-16</c:v>
                </c:pt>
                <c:pt idx="3094">
                  <c:v>4.7544776518E-16</c:v>
                </c:pt>
                <c:pt idx="3095">
                  <c:v>3.4428182925E-16</c:v>
                </c:pt>
                <c:pt idx="3096">
                  <c:v>3.4540406454E-16</c:v>
                </c:pt>
                <c:pt idx="3097">
                  <c:v>3.1975361406E-16</c:v>
                </c:pt>
                <c:pt idx="3098">
                  <c:v>4.1410673846E-16</c:v>
                </c:pt>
                <c:pt idx="3099">
                  <c:v>4.303206565E-16</c:v>
                </c:pt>
                <c:pt idx="3100">
                  <c:v>3.8498512188E-16</c:v>
                </c:pt>
                <c:pt idx="3101">
                  <c:v>4.262455209E-16</c:v>
                </c:pt>
                <c:pt idx="3102">
                  <c:v>3.5537534029E-16</c:v>
                </c:pt>
                <c:pt idx="3103">
                  <c:v>3.0997028683E-16</c:v>
                </c:pt>
                <c:pt idx="3104">
                  <c:v>3.3761974824E-16</c:v>
                </c:pt>
                <c:pt idx="3105">
                  <c:v>3.6627999079E-16</c:v>
                </c:pt>
                <c:pt idx="3106">
                  <c:v>2.5965091699E-16</c:v>
                </c:pt>
                <c:pt idx="3107">
                  <c:v>2.8337009511E-16</c:v>
                </c:pt>
                <c:pt idx="3108">
                  <c:v>2.904642488E-16</c:v>
                </c:pt>
                <c:pt idx="3109">
                  <c:v>2.9436312048E-16</c:v>
                </c:pt>
                <c:pt idx="3110">
                  <c:v>2.5964013923E-16</c:v>
                </c:pt>
                <c:pt idx="3111">
                  <c:v>2.6438722103E-16</c:v>
                </c:pt>
                <c:pt idx="3112">
                  <c:v>3.0273874351E-16</c:v>
                </c:pt>
                <c:pt idx="3113">
                  <c:v>4.0956200675E-16</c:v>
                </c:pt>
                <c:pt idx="3114">
                  <c:v>3.6347498327E-16</c:v>
                </c:pt>
                <c:pt idx="3115">
                  <c:v>2.7619315684E-16</c:v>
                </c:pt>
                <c:pt idx="3116">
                  <c:v>3.3226232741E-16</c:v>
                </c:pt>
                <c:pt idx="3117">
                  <c:v>3.0938111307E-16</c:v>
                </c:pt>
                <c:pt idx="3118">
                  <c:v>2.9915669731E-16</c:v>
                </c:pt>
                <c:pt idx="3119">
                  <c:v>3.3896769427E-16</c:v>
                </c:pt>
                <c:pt idx="3120">
                  <c:v>3.2906970512E-16</c:v>
                </c:pt>
                <c:pt idx="3121">
                  <c:v>3.4530922004E-16</c:v>
                </c:pt>
                <c:pt idx="3122">
                  <c:v>3.129798503E-16</c:v>
                </c:pt>
                <c:pt idx="3123">
                  <c:v>3.3746494704E-16</c:v>
                </c:pt>
                <c:pt idx="3124">
                  <c:v>3.3163557951E-16</c:v>
                </c:pt>
                <c:pt idx="3125">
                  <c:v>3.201954075E-16</c:v>
                </c:pt>
                <c:pt idx="3126">
                  <c:v>2.9872162414E-16</c:v>
                </c:pt>
                <c:pt idx="3127">
                  <c:v>3.2875289444E-16</c:v>
                </c:pt>
                <c:pt idx="3128">
                  <c:v>3.339970396E-16</c:v>
                </c:pt>
                <c:pt idx="3129">
                  <c:v>3.2157933245E-16</c:v>
                </c:pt>
                <c:pt idx="3130">
                  <c:v>3.4884134168E-16</c:v>
                </c:pt>
                <c:pt idx="3131">
                  <c:v>3.4732961178E-16</c:v>
                </c:pt>
                <c:pt idx="3132">
                  <c:v>3.6216947258E-16</c:v>
                </c:pt>
                <c:pt idx="3133">
                  <c:v>3.2971197556E-16</c:v>
                </c:pt>
                <c:pt idx="3134">
                  <c:v>3.3639566837E-16</c:v>
                </c:pt>
                <c:pt idx="3135">
                  <c:v>3.7136732543E-16</c:v>
                </c:pt>
                <c:pt idx="3136">
                  <c:v>4.6708871567E-16</c:v>
                </c:pt>
                <c:pt idx="3137">
                  <c:v>4.0232536879E-16</c:v>
                </c:pt>
                <c:pt idx="3138">
                  <c:v>3.314620964E-16</c:v>
                </c:pt>
                <c:pt idx="3139">
                  <c:v>4.2517291709E-16</c:v>
                </c:pt>
                <c:pt idx="3140">
                  <c:v>3.6873047712E-16</c:v>
                </c:pt>
                <c:pt idx="3141">
                  <c:v>3.0937720033E-16</c:v>
                </c:pt>
                <c:pt idx="3142">
                  <c:v>2.6516560458E-16</c:v>
                </c:pt>
                <c:pt idx="3143">
                  <c:v>2.4043744004E-16</c:v>
                </c:pt>
                <c:pt idx="3144">
                  <c:v>3.4942262743E-16</c:v>
                </c:pt>
                <c:pt idx="3145">
                  <c:v>3.1079693377E-16</c:v>
                </c:pt>
                <c:pt idx="3146">
                  <c:v>3.3496106115E-16</c:v>
                </c:pt>
                <c:pt idx="3147">
                  <c:v>3.5706277295E-16</c:v>
                </c:pt>
                <c:pt idx="3148">
                  <c:v>3.7983606056E-16</c:v>
                </c:pt>
                <c:pt idx="3149">
                  <c:v>4.0323437648E-16</c:v>
                </c:pt>
                <c:pt idx="3150">
                  <c:v>3.0661321064E-16</c:v>
                </c:pt>
                <c:pt idx="3151">
                  <c:v>2.3065738236E-16</c:v>
                </c:pt>
                <c:pt idx="3152">
                  <c:v>2.9243793722E-16</c:v>
                </c:pt>
                <c:pt idx="3153">
                  <c:v>3.1962022129E-16</c:v>
                </c:pt>
                <c:pt idx="3154">
                  <c:v>3.4829163368E-16</c:v>
                </c:pt>
                <c:pt idx="3155">
                  <c:v>3.1833343573E-16</c:v>
                </c:pt>
                <c:pt idx="3156">
                  <c:v>2.6489613842E-16</c:v>
                </c:pt>
                <c:pt idx="3157">
                  <c:v>2.7818767188E-16</c:v>
                </c:pt>
                <c:pt idx="3158">
                  <c:v>2.6400732426E-16</c:v>
                </c:pt>
                <c:pt idx="3159">
                  <c:v>1.9855325774E-16</c:v>
                </c:pt>
                <c:pt idx="3160">
                  <c:v>2.1539539492E-16</c:v>
                </c:pt>
                <c:pt idx="3161">
                  <c:v>4.1388966919E-16</c:v>
                </c:pt>
                <c:pt idx="3162">
                  <c:v>3.5118820519E-16</c:v>
                </c:pt>
                <c:pt idx="3163">
                  <c:v>2.781143358E-16</c:v>
                </c:pt>
                <c:pt idx="3164">
                  <c:v>3.1872496189E-16</c:v>
                </c:pt>
                <c:pt idx="3165">
                  <c:v>3.1980022627E-16</c:v>
                </c:pt>
                <c:pt idx="3166">
                  <c:v>2.4970641343E-16</c:v>
                </c:pt>
                <c:pt idx="3167">
                  <c:v>2.3543310955E-16</c:v>
                </c:pt>
                <c:pt idx="3168">
                  <c:v>2.86078411E-16</c:v>
                </c:pt>
                <c:pt idx="3169">
                  <c:v>2.8367101063E-16</c:v>
                </c:pt>
                <c:pt idx="3170">
                  <c:v>3.0768220694E-16</c:v>
                </c:pt>
                <c:pt idx="3171">
                  <c:v>2.7049543431E-16</c:v>
                </c:pt>
                <c:pt idx="3172">
                  <c:v>2.8133055583E-16</c:v>
                </c:pt>
                <c:pt idx="3173">
                  <c:v>2.9132943929E-16</c:v>
                </c:pt>
                <c:pt idx="3174">
                  <c:v>2.272470231E-16</c:v>
                </c:pt>
                <c:pt idx="3175">
                  <c:v>2.0929827518E-16</c:v>
                </c:pt>
                <c:pt idx="3176">
                  <c:v>1.7759220888E-16</c:v>
                </c:pt>
                <c:pt idx="3177">
                  <c:v>2.1087594681E-16</c:v>
                </c:pt>
                <c:pt idx="3178">
                  <c:v>1.8598398392E-16</c:v>
                </c:pt>
                <c:pt idx="3179">
                  <c:v>1.5624619777E-16</c:v>
                </c:pt>
                <c:pt idx="3180">
                  <c:v>1.6625580933E-16</c:v>
                </c:pt>
                <c:pt idx="3181">
                  <c:v>2.3023672797E-16</c:v>
                </c:pt>
                <c:pt idx="3182">
                  <c:v>1.948435821E-16</c:v>
                </c:pt>
                <c:pt idx="3183">
                  <c:v>1.6519752025E-16</c:v>
                </c:pt>
                <c:pt idx="3184">
                  <c:v>2.3510110902E-16</c:v>
                </c:pt>
                <c:pt idx="3185">
                  <c:v>2.0370540151E-16</c:v>
                </c:pt>
                <c:pt idx="3186">
                  <c:v>1.7819854754E-16</c:v>
                </c:pt>
                <c:pt idx="3187">
                  <c:v>1.9219846431E-16</c:v>
                </c:pt>
                <c:pt idx="3188">
                  <c:v>2.1074384851E-16</c:v>
                </c:pt>
                <c:pt idx="3189">
                  <c:v>1.5305078015E-16</c:v>
                </c:pt>
                <c:pt idx="3190">
                  <c:v>1.870477385E-16</c:v>
                </c:pt>
                <c:pt idx="3191">
                  <c:v>1.8996313525E-16</c:v>
                </c:pt>
                <c:pt idx="3192">
                  <c:v>1.5936235294E-16</c:v>
                </c:pt>
                <c:pt idx="3193">
                  <c:v>1.4664378415E-16</c:v>
                </c:pt>
                <c:pt idx="3194">
                  <c:v>1.3051504176E-16</c:v>
                </c:pt>
                <c:pt idx="3195">
                  <c:v>1.3235335897E-16</c:v>
                </c:pt>
                <c:pt idx="3196">
                  <c:v>1.6790928396E-16</c:v>
                </c:pt>
                <c:pt idx="3197">
                  <c:v>1.988385565E-16</c:v>
                </c:pt>
                <c:pt idx="3198">
                  <c:v>2.0594606003E-16</c:v>
                </c:pt>
                <c:pt idx="3199">
                  <c:v>1.8776502846E-16</c:v>
                </c:pt>
                <c:pt idx="3200">
                  <c:v>1.5936213128E-16</c:v>
                </c:pt>
                <c:pt idx="3201">
                  <c:v>1.9800922467E-16</c:v>
                </c:pt>
                <c:pt idx="3202">
                  <c:v>2.307126063E-16</c:v>
                </c:pt>
                <c:pt idx="3203">
                  <c:v>3.1925637555E-16</c:v>
                </c:pt>
                <c:pt idx="3204">
                  <c:v>1.5882744068E-15</c:v>
                </c:pt>
                <c:pt idx="3205">
                  <c:v>4.1497611424E-15</c:v>
                </c:pt>
                <c:pt idx="3206">
                  <c:v>5.2256139427E-15</c:v>
                </c:pt>
                <c:pt idx="3207">
                  <c:v>4.4393388263E-15</c:v>
                </c:pt>
                <c:pt idx="3208">
                  <c:v>2.5409828701E-15</c:v>
                </c:pt>
                <c:pt idx="3209">
                  <c:v>9.60245515100003E-16</c:v>
                </c:pt>
                <c:pt idx="3210">
                  <c:v>8.01284294190003E-16</c:v>
                </c:pt>
                <c:pt idx="3211">
                  <c:v>4.4656562849E-16</c:v>
                </c:pt>
                <c:pt idx="3212">
                  <c:v>2.6480976605E-16</c:v>
                </c:pt>
                <c:pt idx="3213">
                  <c:v>2.2826498775E-16</c:v>
                </c:pt>
                <c:pt idx="3214">
                  <c:v>2.396216933E-16</c:v>
                </c:pt>
                <c:pt idx="3215">
                  <c:v>2.1612823909E-16</c:v>
                </c:pt>
                <c:pt idx="3216">
                  <c:v>3.0018689861E-16</c:v>
                </c:pt>
                <c:pt idx="3217">
                  <c:v>1.9569944545E-16</c:v>
                </c:pt>
                <c:pt idx="3218">
                  <c:v>1.2026842694E-16</c:v>
                </c:pt>
                <c:pt idx="3219">
                  <c:v>1.4255429985E-16</c:v>
                </c:pt>
                <c:pt idx="3220">
                  <c:v>2.0410844928E-16</c:v>
                </c:pt>
                <c:pt idx="3221">
                  <c:v>2.1665860037E-16</c:v>
                </c:pt>
                <c:pt idx="3222">
                  <c:v>3.27116707E-16</c:v>
                </c:pt>
                <c:pt idx="3223">
                  <c:v>3.2111983646E-16</c:v>
                </c:pt>
                <c:pt idx="3224">
                  <c:v>3.1332091444E-16</c:v>
                </c:pt>
                <c:pt idx="3225">
                  <c:v>3.5996079482E-16</c:v>
                </c:pt>
                <c:pt idx="3226">
                  <c:v>8.58699991020003E-16</c:v>
                </c:pt>
                <c:pt idx="3227">
                  <c:v>4.3491123143E-15</c:v>
                </c:pt>
                <c:pt idx="3228">
                  <c:v>7.98157137960003E-15</c:v>
                </c:pt>
                <c:pt idx="3229">
                  <c:v>5.6049888987E-15</c:v>
                </c:pt>
                <c:pt idx="3230">
                  <c:v>1.3948149891E-15</c:v>
                </c:pt>
                <c:pt idx="3231">
                  <c:v>1.001919416E-15</c:v>
                </c:pt>
                <c:pt idx="3232">
                  <c:v>1.6723866258E-15</c:v>
                </c:pt>
                <c:pt idx="3233">
                  <c:v>2.054174171E-15</c:v>
                </c:pt>
                <c:pt idx="3234">
                  <c:v>1.641532043E-15</c:v>
                </c:pt>
                <c:pt idx="3235">
                  <c:v>1.0466640499E-15</c:v>
                </c:pt>
                <c:pt idx="3236">
                  <c:v>1.2693996213E-15</c:v>
                </c:pt>
                <c:pt idx="3237">
                  <c:v>2.4840928661E-15</c:v>
                </c:pt>
                <c:pt idx="3238">
                  <c:v>2.0775589471E-15</c:v>
                </c:pt>
                <c:pt idx="3239">
                  <c:v>8.70376681460003E-16</c:v>
                </c:pt>
                <c:pt idx="3240">
                  <c:v>3.6860701124E-15</c:v>
                </c:pt>
                <c:pt idx="3241">
                  <c:v>1.1312834338E-14</c:v>
                </c:pt>
                <c:pt idx="3242">
                  <c:v>1.1656364008E-14</c:v>
                </c:pt>
                <c:pt idx="3243">
                  <c:v>3.4516267162E-15</c:v>
                </c:pt>
                <c:pt idx="3244">
                  <c:v>6.76185232810001E-15</c:v>
                </c:pt>
                <c:pt idx="3245">
                  <c:v>1.3761627607E-14</c:v>
                </c:pt>
                <c:pt idx="3246">
                  <c:v>1.1046209369E-14</c:v>
                </c:pt>
                <c:pt idx="3247">
                  <c:v>4.0835489017E-15</c:v>
                </c:pt>
                <c:pt idx="3248">
                  <c:v>3.8313845747E-15</c:v>
                </c:pt>
                <c:pt idx="3249">
                  <c:v>5.1233648179E-15</c:v>
                </c:pt>
                <c:pt idx="3250">
                  <c:v>5.8378259076E-15</c:v>
                </c:pt>
                <c:pt idx="3251">
                  <c:v>2.3346371481E-15</c:v>
                </c:pt>
                <c:pt idx="3252">
                  <c:v>1.6089111007E-15</c:v>
                </c:pt>
                <c:pt idx="3253">
                  <c:v>3.6289389211E-15</c:v>
                </c:pt>
                <c:pt idx="3254">
                  <c:v>4.4112254896E-15</c:v>
                </c:pt>
                <c:pt idx="3255">
                  <c:v>2.2518049479E-15</c:v>
                </c:pt>
                <c:pt idx="3256">
                  <c:v>8.25605874370003E-16</c:v>
                </c:pt>
                <c:pt idx="3257">
                  <c:v>4.0953371111E-15</c:v>
                </c:pt>
                <c:pt idx="3258">
                  <c:v>8.11447202210003E-15</c:v>
                </c:pt>
                <c:pt idx="3259">
                  <c:v>5.47027045300002E-15</c:v>
                </c:pt>
                <c:pt idx="3260">
                  <c:v>1.2773924199E-15</c:v>
                </c:pt>
                <c:pt idx="3261">
                  <c:v>4.2689635881E-16</c:v>
                </c:pt>
                <c:pt idx="3262">
                  <c:v>4.7549107057E-16</c:v>
                </c:pt>
                <c:pt idx="3263">
                  <c:v>9.16008711590003E-16</c:v>
                </c:pt>
                <c:pt idx="3264">
                  <c:v>1.1168058652E-15</c:v>
                </c:pt>
                <c:pt idx="3265">
                  <c:v>8.10954092510003E-16</c:v>
                </c:pt>
                <c:pt idx="3266">
                  <c:v>3.2701251903E-16</c:v>
                </c:pt>
                <c:pt idx="3267">
                  <c:v>1.9675073851E-16</c:v>
                </c:pt>
                <c:pt idx="3268">
                  <c:v>1.7582518484E-16</c:v>
                </c:pt>
                <c:pt idx="3269">
                  <c:v>1.2566579461E-16</c:v>
                </c:pt>
                <c:pt idx="3270">
                  <c:v>1.2580717374E-16</c:v>
                </c:pt>
                <c:pt idx="3271">
                  <c:v>1.3317873578E-16</c:v>
                </c:pt>
                <c:pt idx="3272">
                  <c:v>1.6193619357E-16</c:v>
                </c:pt>
                <c:pt idx="3273">
                  <c:v>3.7787440598E-16</c:v>
                </c:pt>
                <c:pt idx="3274">
                  <c:v>6.1474520583E-16</c:v>
                </c:pt>
                <c:pt idx="3275">
                  <c:v>4.9560247766E-16</c:v>
                </c:pt>
                <c:pt idx="3276">
                  <c:v>2.4163746776E-16</c:v>
                </c:pt>
                <c:pt idx="3277">
                  <c:v>1.945422733E-16</c:v>
                </c:pt>
                <c:pt idx="3278">
                  <c:v>2.0326179181E-16</c:v>
                </c:pt>
                <c:pt idx="3279">
                  <c:v>1.9719827433E-16</c:v>
                </c:pt>
                <c:pt idx="3280">
                  <c:v>1.5014460776E-16</c:v>
                </c:pt>
                <c:pt idx="3281">
                  <c:v>1.1920042533E-16</c:v>
                </c:pt>
                <c:pt idx="3282">
                  <c:v>1.2764354894E-16</c:v>
                </c:pt>
                <c:pt idx="3283">
                  <c:v>1.3449753703E-16</c:v>
                </c:pt>
                <c:pt idx="3284">
                  <c:v>1.2442207696E-16</c:v>
                </c:pt>
                <c:pt idx="3285">
                  <c:v>9.06961128410003E-17</c:v>
                </c:pt>
                <c:pt idx="3286">
                  <c:v>1.2109645564E-16</c:v>
                </c:pt>
                <c:pt idx="3287">
                  <c:v>1.5178610482E-16</c:v>
                </c:pt>
                <c:pt idx="3288">
                  <c:v>1.4976850192E-16</c:v>
                </c:pt>
                <c:pt idx="3289">
                  <c:v>1.4530232014E-16</c:v>
                </c:pt>
                <c:pt idx="3290">
                  <c:v>1.3044724871E-16</c:v>
                </c:pt>
                <c:pt idx="3291">
                  <c:v>1.0950394193E-16</c:v>
                </c:pt>
                <c:pt idx="3292">
                  <c:v>1.2183174452E-16</c:v>
                </c:pt>
                <c:pt idx="3293">
                  <c:v>1.6170119983E-16</c:v>
                </c:pt>
                <c:pt idx="3294">
                  <c:v>1.507415592E-16</c:v>
                </c:pt>
                <c:pt idx="3295">
                  <c:v>1.1556270858E-16</c:v>
                </c:pt>
                <c:pt idx="3296">
                  <c:v>1.2176076023E-16</c:v>
                </c:pt>
                <c:pt idx="3297">
                  <c:v>9.61440216260003E-17</c:v>
                </c:pt>
                <c:pt idx="3298">
                  <c:v>1.1737274568E-16</c:v>
                </c:pt>
                <c:pt idx="3299">
                  <c:v>1.4389743623E-16</c:v>
                </c:pt>
                <c:pt idx="3300">
                  <c:v>1.7575707364E-16</c:v>
                </c:pt>
                <c:pt idx="3301">
                  <c:v>2.1068172401E-16</c:v>
                </c:pt>
                <c:pt idx="3302">
                  <c:v>1.5260825024E-16</c:v>
                </c:pt>
                <c:pt idx="3303">
                  <c:v>1.3624230837E-16</c:v>
                </c:pt>
                <c:pt idx="3304">
                  <c:v>1.4152768915E-16</c:v>
                </c:pt>
                <c:pt idx="3305">
                  <c:v>1.3427901361E-16</c:v>
                </c:pt>
                <c:pt idx="3306">
                  <c:v>1.2595466374E-16</c:v>
                </c:pt>
                <c:pt idx="3307">
                  <c:v>1.3712621412E-16</c:v>
                </c:pt>
                <c:pt idx="3308">
                  <c:v>1.5245123527E-16</c:v>
                </c:pt>
                <c:pt idx="3309">
                  <c:v>1.496423578E-16</c:v>
                </c:pt>
                <c:pt idx="3310">
                  <c:v>1.827534172E-16</c:v>
                </c:pt>
                <c:pt idx="3311">
                  <c:v>1.6302403229E-16</c:v>
                </c:pt>
                <c:pt idx="3312">
                  <c:v>1.5309390737E-16</c:v>
                </c:pt>
                <c:pt idx="3313">
                  <c:v>1.4786097391E-16</c:v>
                </c:pt>
                <c:pt idx="3314">
                  <c:v>1.7643322353E-16</c:v>
                </c:pt>
                <c:pt idx="3315">
                  <c:v>1.6606421764E-16</c:v>
                </c:pt>
                <c:pt idx="3316">
                  <c:v>1.571446841E-16</c:v>
                </c:pt>
                <c:pt idx="3317">
                  <c:v>1.726854508E-16</c:v>
                </c:pt>
                <c:pt idx="3318">
                  <c:v>1.7626153193E-16</c:v>
                </c:pt>
                <c:pt idx="3319">
                  <c:v>1.5859411481E-16</c:v>
                </c:pt>
                <c:pt idx="3320">
                  <c:v>1.5932225375E-16</c:v>
                </c:pt>
                <c:pt idx="3321">
                  <c:v>1.8936023883E-16</c:v>
                </c:pt>
                <c:pt idx="3322">
                  <c:v>1.6679259931E-16</c:v>
                </c:pt>
                <c:pt idx="3323">
                  <c:v>1.8153401677E-16</c:v>
                </c:pt>
                <c:pt idx="3324">
                  <c:v>1.8009041639E-16</c:v>
                </c:pt>
                <c:pt idx="3325">
                  <c:v>1.7323795451E-16</c:v>
                </c:pt>
                <c:pt idx="3326">
                  <c:v>1.3079755806E-16</c:v>
                </c:pt>
                <c:pt idx="3327">
                  <c:v>1.0557905466E-16</c:v>
                </c:pt>
                <c:pt idx="3328">
                  <c:v>1.5765712382E-16</c:v>
                </c:pt>
                <c:pt idx="3329">
                  <c:v>1.5304187698E-16</c:v>
                </c:pt>
                <c:pt idx="3330">
                  <c:v>1.466910747E-16</c:v>
                </c:pt>
                <c:pt idx="3331">
                  <c:v>1.7514201862E-16</c:v>
                </c:pt>
                <c:pt idx="3332">
                  <c:v>1.424269128E-16</c:v>
                </c:pt>
                <c:pt idx="3333">
                  <c:v>1.5434839732E-16</c:v>
                </c:pt>
                <c:pt idx="3334">
                  <c:v>1.6123365958E-16</c:v>
                </c:pt>
                <c:pt idx="3335">
                  <c:v>1.8031887449E-16</c:v>
                </c:pt>
                <c:pt idx="3336">
                  <c:v>1.4265707808E-16</c:v>
                </c:pt>
                <c:pt idx="3337">
                  <c:v>1.9003682605E-16</c:v>
                </c:pt>
                <c:pt idx="3338">
                  <c:v>1.852325435E-16</c:v>
                </c:pt>
                <c:pt idx="3339">
                  <c:v>1.5766108332E-16</c:v>
                </c:pt>
                <c:pt idx="3340">
                  <c:v>1.3862693845E-16</c:v>
                </c:pt>
                <c:pt idx="3341">
                  <c:v>1.7166452008E-16</c:v>
                </c:pt>
                <c:pt idx="3342">
                  <c:v>1.4575924858E-16</c:v>
                </c:pt>
                <c:pt idx="3343">
                  <c:v>1.2348352369E-16</c:v>
                </c:pt>
                <c:pt idx="3344">
                  <c:v>1.6611566613E-16</c:v>
                </c:pt>
                <c:pt idx="3345">
                  <c:v>1.918218622E-16</c:v>
                </c:pt>
                <c:pt idx="3346">
                  <c:v>1.5833633995E-16</c:v>
                </c:pt>
                <c:pt idx="3347">
                  <c:v>1.9796194547E-16</c:v>
                </c:pt>
                <c:pt idx="3348">
                  <c:v>2.352249571E-16</c:v>
                </c:pt>
                <c:pt idx="3349">
                  <c:v>2.1641458228E-16</c:v>
                </c:pt>
                <c:pt idx="3350">
                  <c:v>1.7189591885E-16</c:v>
                </c:pt>
                <c:pt idx="3351">
                  <c:v>1.7909993204E-16</c:v>
                </c:pt>
                <c:pt idx="3352">
                  <c:v>1.9718788016E-16</c:v>
                </c:pt>
                <c:pt idx="3353">
                  <c:v>1.6041755573E-16</c:v>
                </c:pt>
                <c:pt idx="3354">
                  <c:v>1.5372741615E-16</c:v>
                </c:pt>
                <c:pt idx="3355">
                  <c:v>2.2599426295E-16</c:v>
                </c:pt>
                <c:pt idx="3356">
                  <c:v>2.3025254202E-16</c:v>
                </c:pt>
                <c:pt idx="3357">
                  <c:v>2.0343289486E-16</c:v>
                </c:pt>
                <c:pt idx="3358">
                  <c:v>2.039945614E-16</c:v>
                </c:pt>
                <c:pt idx="3359">
                  <c:v>2.1007303434E-16</c:v>
                </c:pt>
                <c:pt idx="3360">
                  <c:v>1.9136862742E-16</c:v>
                </c:pt>
                <c:pt idx="3361">
                  <c:v>1.5775947436E-16</c:v>
                </c:pt>
                <c:pt idx="3362">
                  <c:v>1.8649476423E-16</c:v>
                </c:pt>
                <c:pt idx="3363">
                  <c:v>1.9740556499E-16</c:v>
                </c:pt>
                <c:pt idx="3364">
                  <c:v>2.1872207381E-16</c:v>
                </c:pt>
                <c:pt idx="3365">
                  <c:v>2.2028952618E-16</c:v>
                </c:pt>
                <c:pt idx="3366">
                  <c:v>1.7680657546E-16</c:v>
                </c:pt>
                <c:pt idx="3367">
                  <c:v>1.457444868E-16</c:v>
                </c:pt>
                <c:pt idx="3368">
                  <c:v>1.4720625931E-16</c:v>
                </c:pt>
                <c:pt idx="3369">
                  <c:v>1.480544294E-16</c:v>
                </c:pt>
                <c:pt idx="3370">
                  <c:v>1.2011269143E-16</c:v>
                </c:pt>
                <c:pt idx="3371">
                  <c:v>1.4079756866E-16</c:v>
                </c:pt>
                <c:pt idx="3372">
                  <c:v>1.630503675E-16</c:v>
                </c:pt>
                <c:pt idx="3373">
                  <c:v>1.5407655924E-16</c:v>
                </c:pt>
                <c:pt idx="3374">
                  <c:v>1.9077215137E-16</c:v>
                </c:pt>
                <c:pt idx="3375">
                  <c:v>1.4098265683E-16</c:v>
                </c:pt>
                <c:pt idx="3376">
                  <c:v>1.643297454E-16</c:v>
                </c:pt>
                <c:pt idx="3377">
                  <c:v>1.5595022307E-16</c:v>
                </c:pt>
                <c:pt idx="3378">
                  <c:v>1.5881945676E-16</c:v>
                </c:pt>
                <c:pt idx="3379">
                  <c:v>2.379861101E-16</c:v>
                </c:pt>
                <c:pt idx="3380">
                  <c:v>2.1105378283E-16</c:v>
                </c:pt>
                <c:pt idx="3381">
                  <c:v>1.6105426261E-16</c:v>
                </c:pt>
                <c:pt idx="3382">
                  <c:v>1.6091293908E-16</c:v>
                </c:pt>
                <c:pt idx="3383">
                  <c:v>1.3857092834E-16</c:v>
                </c:pt>
                <c:pt idx="3384">
                  <c:v>1.421784841E-16</c:v>
                </c:pt>
                <c:pt idx="3385">
                  <c:v>1.3357986453E-16</c:v>
                </c:pt>
                <c:pt idx="3386">
                  <c:v>9.31405359850003E-17</c:v>
                </c:pt>
                <c:pt idx="3387">
                  <c:v>1.0162876544E-16</c:v>
                </c:pt>
                <c:pt idx="3388">
                  <c:v>1.2103552805E-16</c:v>
                </c:pt>
                <c:pt idx="3389">
                  <c:v>8.44221428830003E-17</c:v>
                </c:pt>
                <c:pt idx="3390">
                  <c:v>8.26280479270003E-17</c:v>
                </c:pt>
                <c:pt idx="3391">
                  <c:v>9.53941130730003E-17</c:v>
                </c:pt>
                <c:pt idx="3392">
                  <c:v>8.87065451660003E-17</c:v>
                </c:pt>
                <c:pt idx="3393">
                  <c:v>8.00376992840003E-17</c:v>
                </c:pt>
                <c:pt idx="3394">
                  <c:v>1.0294411766E-16</c:v>
                </c:pt>
                <c:pt idx="3395">
                  <c:v>1.1788751047E-16</c:v>
                </c:pt>
                <c:pt idx="3396">
                  <c:v>1.2849607061E-16</c:v>
                </c:pt>
                <c:pt idx="3397">
                  <c:v>1.0797407253E-16</c:v>
                </c:pt>
                <c:pt idx="3398">
                  <c:v>1.1080610906E-16</c:v>
                </c:pt>
                <c:pt idx="3399">
                  <c:v>8.23018950000003E-17</c:v>
                </c:pt>
                <c:pt idx="3400">
                  <c:v>9.44356804820003E-17</c:v>
                </c:pt>
                <c:pt idx="3401">
                  <c:v>1.3120064699E-16</c:v>
                </c:pt>
                <c:pt idx="3402">
                  <c:v>2.3690373301E-16</c:v>
                </c:pt>
                <c:pt idx="3403">
                  <c:v>1.4876845532E-16</c:v>
                </c:pt>
                <c:pt idx="3404">
                  <c:v>8.70986832500003E-17</c:v>
                </c:pt>
                <c:pt idx="3405">
                  <c:v>7.94742025530003E-17</c:v>
                </c:pt>
                <c:pt idx="3406">
                  <c:v>8.38591945200003E-17</c:v>
                </c:pt>
                <c:pt idx="3407">
                  <c:v>1.1746105428E-16</c:v>
                </c:pt>
                <c:pt idx="3408">
                  <c:v>1.2244461614E-16</c:v>
                </c:pt>
                <c:pt idx="3409">
                  <c:v>1.131872481E-16</c:v>
                </c:pt>
                <c:pt idx="3410">
                  <c:v>1.0769340324E-16</c:v>
                </c:pt>
                <c:pt idx="3411">
                  <c:v>1.094410218E-16</c:v>
                </c:pt>
                <c:pt idx="3412">
                  <c:v>9.82390452840003E-17</c:v>
                </c:pt>
                <c:pt idx="3413">
                  <c:v>9.41107840590003E-17</c:v>
                </c:pt>
                <c:pt idx="3414">
                  <c:v>8.10777167860003E-17</c:v>
                </c:pt>
                <c:pt idx="3415">
                  <c:v>8.98146586390003E-17</c:v>
                </c:pt>
                <c:pt idx="3416">
                  <c:v>1.0421924672E-16</c:v>
                </c:pt>
                <c:pt idx="3417">
                  <c:v>8.40816493200003E-17</c:v>
                </c:pt>
                <c:pt idx="3418">
                  <c:v>7.64689120140003E-17</c:v>
                </c:pt>
                <c:pt idx="3419">
                  <c:v>7.45476634400003E-17</c:v>
                </c:pt>
                <c:pt idx="3420">
                  <c:v>9.38192924850003E-17</c:v>
                </c:pt>
                <c:pt idx="3421">
                  <c:v>8.16368826450003E-17</c:v>
                </c:pt>
                <c:pt idx="3422">
                  <c:v>6.47053760290003E-17</c:v>
                </c:pt>
                <c:pt idx="3423">
                  <c:v>9.04671693570003E-17</c:v>
                </c:pt>
                <c:pt idx="3424">
                  <c:v>1.1697919128E-16</c:v>
                </c:pt>
                <c:pt idx="3425">
                  <c:v>1.2243321053E-16</c:v>
                </c:pt>
                <c:pt idx="3426">
                  <c:v>1.0668073611E-16</c:v>
                </c:pt>
                <c:pt idx="3427">
                  <c:v>9.76191236650003E-17</c:v>
                </c:pt>
                <c:pt idx="3428">
                  <c:v>1.070373506E-16</c:v>
                </c:pt>
                <c:pt idx="3429">
                  <c:v>8.84391528540003E-17</c:v>
                </c:pt>
                <c:pt idx="3430">
                  <c:v>8.76698694270003E-17</c:v>
                </c:pt>
                <c:pt idx="3431">
                  <c:v>1.1529485221E-16</c:v>
                </c:pt>
                <c:pt idx="3432">
                  <c:v>1.1937653E-16</c:v>
                </c:pt>
                <c:pt idx="3433">
                  <c:v>1.0290449711E-16</c:v>
                </c:pt>
                <c:pt idx="3434">
                  <c:v>9.11854914720003E-17</c:v>
                </c:pt>
                <c:pt idx="3435">
                  <c:v>1.0337190924E-16</c:v>
                </c:pt>
                <c:pt idx="3436">
                  <c:v>8.69629540040003E-17</c:v>
                </c:pt>
                <c:pt idx="3437">
                  <c:v>8.11733514840003E-17</c:v>
                </c:pt>
                <c:pt idx="3438">
                  <c:v>8.42020082320003E-17</c:v>
                </c:pt>
                <c:pt idx="3439">
                  <c:v>8.17269150400003E-17</c:v>
                </c:pt>
                <c:pt idx="3440">
                  <c:v>9.21959908950003E-17</c:v>
                </c:pt>
                <c:pt idx="3441">
                  <c:v>1.1535309207E-16</c:v>
                </c:pt>
                <c:pt idx="3442">
                  <c:v>9.16147594650003E-17</c:v>
                </c:pt>
                <c:pt idx="3443">
                  <c:v>9.17829519420003E-17</c:v>
                </c:pt>
                <c:pt idx="3444">
                  <c:v>9.76067151630003E-17</c:v>
                </c:pt>
                <c:pt idx="3445">
                  <c:v>1.0086675264E-16</c:v>
                </c:pt>
                <c:pt idx="3446">
                  <c:v>1.1788543775E-16</c:v>
                </c:pt>
                <c:pt idx="3447">
                  <c:v>1.0790037479E-16</c:v>
                </c:pt>
                <c:pt idx="3448">
                  <c:v>1.1596375405E-16</c:v>
                </c:pt>
                <c:pt idx="3449">
                  <c:v>1.1722850736E-16</c:v>
                </c:pt>
                <c:pt idx="3450">
                  <c:v>9.85700485450003E-17</c:v>
                </c:pt>
                <c:pt idx="3451">
                  <c:v>7.97292433500003E-17</c:v>
                </c:pt>
                <c:pt idx="3452">
                  <c:v>8.7189183026E-17</c:v>
                </c:pt>
                <c:pt idx="3453">
                  <c:v>1.1220841991E-16</c:v>
                </c:pt>
                <c:pt idx="3454">
                  <c:v>1.3549017953E-16</c:v>
                </c:pt>
                <c:pt idx="3455">
                  <c:v>1.4539075578E-16</c:v>
                </c:pt>
                <c:pt idx="3456">
                  <c:v>1.2857903688E-16</c:v>
                </c:pt>
                <c:pt idx="3457">
                  <c:v>1.2989780361E-16</c:v>
                </c:pt>
                <c:pt idx="3458">
                  <c:v>1.3613614324E-16</c:v>
                </c:pt>
                <c:pt idx="3459">
                  <c:v>1.1376779397E-16</c:v>
                </c:pt>
                <c:pt idx="3460">
                  <c:v>1.0531437294E-16</c:v>
                </c:pt>
                <c:pt idx="3461">
                  <c:v>8.79024391060003E-17</c:v>
                </c:pt>
                <c:pt idx="3462">
                  <c:v>1.0360742816E-16</c:v>
                </c:pt>
                <c:pt idx="3463">
                  <c:v>1.141715061E-16</c:v>
                </c:pt>
                <c:pt idx="3464">
                  <c:v>1.4021308779E-16</c:v>
                </c:pt>
                <c:pt idx="3465">
                  <c:v>1.7449983106E-16</c:v>
                </c:pt>
                <c:pt idx="3466">
                  <c:v>1.9314859802E-16</c:v>
                </c:pt>
                <c:pt idx="3467">
                  <c:v>1.298321872E-16</c:v>
                </c:pt>
                <c:pt idx="3468">
                  <c:v>1.0276826453E-16</c:v>
                </c:pt>
                <c:pt idx="3469">
                  <c:v>1.0475780078E-16</c:v>
                </c:pt>
                <c:pt idx="3470">
                  <c:v>1.0024713689E-16</c:v>
                </c:pt>
                <c:pt idx="3471">
                  <c:v>1.0801206038E-16</c:v>
                </c:pt>
                <c:pt idx="3472">
                  <c:v>1.1988468956E-16</c:v>
                </c:pt>
                <c:pt idx="3473">
                  <c:v>1.2146447163E-16</c:v>
                </c:pt>
                <c:pt idx="3474">
                  <c:v>1.0003764741E-16</c:v>
                </c:pt>
                <c:pt idx="3475">
                  <c:v>1.1816577907E-16</c:v>
                </c:pt>
                <c:pt idx="3476">
                  <c:v>1.0755067953E-16</c:v>
                </c:pt>
                <c:pt idx="3477">
                  <c:v>1.3037786185E-16</c:v>
                </c:pt>
                <c:pt idx="3478">
                  <c:v>1.4250650278E-16</c:v>
                </c:pt>
                <c:pt idx="3479">
                  <c:v>1.0724760126E-16</c:v>
                </c:pt>
                <c:pt idx="3480">
                  <c:v>1.0032010659E-16</c:v>
                </c:pt>
                <c:pt idx="3481">
                  <c:v>1.5439286681E-16</c:v>
                </c:pt>
                <c:pt idx="3482">
                  <c:v>1.6680604784E-16</c:v>
                </c:pt>
                <c:pt idx="3483">
                  <c:v>1.040748673E-16</c:v>
                </c:pt>
                <c:pt idx="3484">
                  <c:v>9.56028055020003E-17</c:v>
                </c:pt>
                <c:pt idx="3485">
                  <c:v>8.87616775720003E-17</c:v>
                </c:pt>
                <c:pt idx="3486">
                  <c:v>1.0369241602E-16</c:v>
                </c:pt>
                <c:pt idx="3487">
                  <c:v>1.1621872571E-16</c:v>
                </c:pt>
                <c:pt idx="3488">
                  <c:v>1.0521215531E-16</c:v>
                </c:pt>
                <c:pt idx="3489">
                  <c:v>9.57746064810003E-17</c:v>
                </c:pt>
                <c:pt idx="3490">
                  <c:v>8.86397731750003E-17</c:v>
                </c:pt>
                <c:pt idx="3491">
                  <c:v>8.99871185180003E-17</c:v>
                </c:pt>
                <c:pt idx="3492">
                  <c:v>1.0363696632E-16</c:v>
                </c:pt>
                <c:pt idx="3493">
                  <c:v>1.0805466798E-16</c:v>
                </c:pt>
                <c:pt idx="3494">
                  <c:v>1.0801954431E-16</c:v>
                </c:pt>
                <c:pt idx="3495">
                  <c:v>1.1825129366E-16</c:v>
                </c:pt>
                <c:pt idx="3496">
                  <c:v>1.2493998738E-16</c:v>
                </c:pt>
                <c:pt idx="3497">
                  <c:v>1.1363625974E-16</c:v>
                </c:pt>
                <c:pt idx="3498">
                  <c:v>8.35549390620003E-17</c:v>
                </c:pt>
                <c:pt idx="3499">
                  <c:v>1.0505206794E-16</c:v>
                </c:pt>
                <c:pt idx="3500">
                  <c:v>1.3840107512E-16</c:v>
                </c:pt>
                <c:pt idx="3501">
                  <c:v>1.4120045174E-16</c:v>
                </c:pt>
                <c:pt idx="3502">
                  <c:v>1.5797361921E-16</c:v>
                </c:pt>
                <c:pt idx="3503">
                  <c:v>1.345408336E-16</c:v>
                </c:pt>
                <c:pt idx="3504">
                  <c:v>1.193049196E-16</c:v>
                </c:pt>
                <c:pt idx="3505">
                  <c:v>1.1525291263E-16</c:v>
                </c:pt>
                <c:pt idx="3506">
                  <c:v>1.2135600624E-16</c:v>
                </c:pt>
                <c:pt idx="3507">
                  <c:v>1.3554953594E-16</c:v>
                </c:pt>
                <c:pt idx="3508">
                  <c:v>1.1985184027E-16</c:v>
                </c:pt>
                <c:pt idx="3509">
                  <c:v>1.1624327226E-16</c:v>
                </c:pt>
                <c:pt idx="3510">
                  <c:v>1.453521335E-16</c:v>
                </c:pt>
                <c:pt idx="3511">
                  <c:v>1.5925783418E-16</c:v>
                </c:pt>
                <c:pt idx="3512">
                  <c:v>1.1407182845E-16</c:v>
                </c:pt>
                <c:pt idx="3513">
                  <c:v>1.0326019311E-16</c:v>
                </c:pt>
                <c:pt idx="3514">
                  <c:v>1.17641822E-16</c:v>
                </c:pt>
                <c:pt idx="3515">
                  <c:v>1.1381379305E-16</c:v>
                </c:pt>
                <c:pt idx="3516">
                  <c:v>7.96463327690003E-17</c:v>
                </c:pt>
                <c:pt idx="3517">
                  <c:v>6.81475503940001E-17</c:v>
                </c:pt>
                <c:pt idx="3518">
                  <c:v>1.1206807422E-16</c:v>
                </c:pt>
                <c:pt idx="3519">
                  <c:v>1.0442336198E-16</c:v>
                </c:pt>
                <c:pt idx="3520">
                  <c:v>7.66125513860003E-17</c:v>
                </c:pt>
                <c:pt idx="3521">
                  <c:v>1.0595488287E-16</c:v>
                </c:pt>
                <c:pt idx="3522">
                  <c:v>1.2047964953E-16</c:v>
                </c:pt>
                <c:pt idx="3523">
                  <c:v>1.0191808072E-16</c:v>
                </c:pt>
                <c:pt idx="3524">
                  <c:v>9.11923668960003E-17</c:v>
                </c:pt>
                <c:pt idx="3525">
                  <c:v>9.21049116580003E-17</c:v>
                </c:pt>
                <c:pt idx="3526">
                  <c:v>1.0132190985E-16</c:v>
                </c:pt>
                <c:pt idx="3527">
                  <c:v>9.37137595280003E-17</c:v>
                </c:pt>
                <c:pt idx="3528">
                  <c:v>1.1773437515E-16</c:v>
                </c:pt>
                <c:pt idx="3529">
                  <c:v>1.417316715E-16</c:v>
                </c:pt>
                <c:pt idx="3530">
                  <c:v>1.0736168373E-16</c:v>
                </c:pt>
                <c:pt idx="3531">
                  <c:v>9.07266907690003E-17</c:v>
                </c:pt>
                <c:pt idx="3532">
                  <c:v>9.92995753660003E-17</c:v>
                </c:pt>
                <c:pt idx="3533">
                  <c:v>9.19144324470003E-17</c:v>
                </c:pt>
                <c:pt idx="3534">
                  <c:v>1.1069242289E-16</c:v>
                </c:pt>
                <c:pt idx="3535">
                  <c:v>1.0352880217E-16</c:v>
                </c:pt>
                <c:pt idx="3536">
                  <c:v>1.1016039029E-16</c:v>
                </c:pt>
                <c:pt idx="3537">
                  <c:v>8.30532350890003E-17</c:v>
                </c:pt>
                <c:pt idx="3538">
                  <c:v>8.17734219800003E-17</c:v>
                </c:pt>
                <c:pt idx="3539">
                  <c:v>9.55358954970003E-17</c:v>
                </c:pt>
                <c:pt idx="3540">
                  <c:v>1.1255729872E-16</c:v>
                </c:pt>
                <c:pt idx="3541">
                  <c:v>9.99762935600003E-17</c:v>
                </c:pt>
                <c:pt idx="3542">
                  <c:v>7.82000427870001E-17</c:v>
                </c:pt>
                <c:pt idx="3543">
                  <c:v>6.69651133030001E-17</c:v>
                </c:pt>
                <c:pt idx="3544">
                  <c:v>5.9061805361E-17</c:v>
                </c:pt>
                <c:pt idx="3545">
                  <c:v>5.27572704340001E-17</c:v>
                </c:pt>
                <c:pt idx="3546">
                  <c:v>6.6224153023E-17</c:v>
                </c:pt>
                <c:pt idx="3547">
                  <c:v>9.08162735940003E-17</c:v>
                </c:pt>
                <c:pt idx="3548">
                  <c:v>8.65603778870003E-17</c:v>
                </c:pt>
                <c:pt idx="3549">
                  <c:v>1.0278681832E-16</c:v>
                </c:pt>
                <c:pt idx="3550">
                  <c:v>1.3261961811E-16</c:v>
                </c:pt>
                <c:pt idx="3551">
                  <c:v>1.1274417804E-16</c:v>
                </c:pt>
                <c:pt idx="3552">
                  <c:v>9.74808048050003E-17</c:v>
                </c:pt>
                <c:pt idx="3553">
                  <c:v>1.0966612329E-16</c:v>
                </c:pt>
                <c:pt idx="3554">
                  <c:v>8.41573227030003E-17</c:v>
                </c:pt>
                <c:pt idx="3555">
                  <c:v>8.22292615960003E-17</c:v>
                </c:pt>
                <c:pt idx="3556">
                  <c:v>8.19433267180003E-17</c:v>
                </c:pt>
                <c:pt idx="3557">
                  <c:v>9.90391416930003E-17</c:v>
                </c:pt>
                <c:pt idx="3558">
                  <c:v>9.24932823000003E-17</c:v>
                </c:pt>
                <c:pt idx="3559">
                  <c:v>7.89984954190003E-17</c:v>
                </c:pt>
                <c:pt idx="3560">
                  <c:v>8.30357409110003E-17</c:v>
                </c:pt>
                <c:pt idx="3561">
                  <c:v>5.85546391550003E-17</c:v>
                </c:pt>
                <c:pt idx="3562">
                  <c:v>8.05569289810003E-17</c:v>
                </c:pt>
                <c:pt idx="3563">
                  <c:v>8.52797688850003E-17</c:v>
                </c:pt>
                <c:pt idx="3564">
                  <c:v>8.78293658030003E-17</c:v>
                </c:pt>
                <c:pt idx="3565">
                  <c:v>9.22298220970003E-17</c:v>
                </c:pt>
                <c:pt idx="3566">
                  <c:v>9.50953086530003E-17</c:v>
                </c:pt>
                <c:pt idx="3567">
                  <c:v>8.53057219690003E-17</c:v>
                </c:pt>
                <c:pt idx="3568">
                  <c:v>8.57357795520003E-17</c:v>
                </c:pt>
                <c:pt idx="3569">
                  <c:v>1.0108503108E-16</c:v>
                </c:pt>
                <c:pt idx="3570">
                  <c:v>8.85566365850003E-17</c:v>
                </c:pt>
                <c:pt idx="3571">
                  <c:v>8.16308795970003E-17</c:v>
                </c:pt>
                <c:pt idx="3572">
                  <c:v>9.09593857870003E-17</c:v>
                </c:pt>
                <c:pt idx="3573">
                  <c:v>1.0871225226E-16</c:v>
                </c:pt>
                <c:pt idx="3574">
                  <c:v>9.44984028990003E-17</c:v>
                </c:pt>
                <c:pt idx="3575">
                  <c:v>9.59197880070003E-17</c:v>
                </c:pt>
                <c:pt idx="3576">
                  <c:v>1.1215077621E-16</c:v>
                </c:pt>
                <c:pt idx="3577">
                  <c:v>9.62620602880003E-17</c:v>
                </c:pt>
                <c:pt idx="3578">
                  <c:v>8.84157282460003E-17</c:v>
                </c:pt>
                <c:pt idx="3579">
                  <c:v>9.99049670860003E-17</c:v>
                </c:pt>
                <c:pt idx="3580">
                  <c:v>1.1324298159E-16</c:v>
                </c:pt>
                <c:pt idx="3581">
                  <c:v>1.113911588E-16</c:v>
                </c:pt>
                <c:pt idx="3582">
                  <c:v>8.02183555380003E-17</c:v>
                </c:pt>
                <c:pt idx="3583">
                  <c:v>6.38226118710003E-17</c:v>
                </c:pt>
                <c:pt idx="3584">
                  <c:v>6.85844706010003E-17</c:v>
                </c:pt>
                <c:pt idx="3585">
                  <c:v>8.05443007510003E-17</c:v>
                </c:pt>
                <c:pt idx="3586">
                  <c:v>9.00075968770003E-17</c:v>
                </c:pt>
                <c:pt idx="3587">
                  <c:v>7.93746840050003E-17</c:v>
                </c:pt>
                <c:pt idx="3588">
                  <c:v>9.67688243590003E-17</c:v>
                </c:pt>
                <c:pt idx="3589">
                  <c:v>8.09493322730003E-17</c:v>
                </c:pt>
                <c:pt idx="3590">
                  <c:v>6.98773141440003E-17</c:v>
                </c:pt>
                <c:pt idx="3591">
                  <c:v>8.74498111170003E-17</c:v>
                </c:pt>
                <c:pt idx="3592">
                  <c:v>9.85322487170003E-17</c:v>
                </c:pt>
                <c:pt idx="3593">
                  <c:v>7.70913505120003E-17</c:v>
                </c:pt>
                <c:pt idx="3594">
                  <c:v>6.71882505600002E-17</c:v>
                </c:pt>
                <c:pt idx="3595">
                  <c:v>7.99288234840003E-17</c:v>
                </c:pt>
                <c:pt idx="3596">
                  <c:v>8.45953716240003E-17</c:v>
                </c:pt>
                <c:pt idx="3597">
                  <c:v>8.77784153770003E-17</c:v>
                </c:pt>
                <c:pt idx="3598">
                  <c:v>8.39435014560003E-17</c:v>
                </c:pt>
                <c:pt idx="3599">
                  <c:v>1.0884458627E-16</c:v>
                </c:pt>
                <c:pt idx="3600">
                  <c:v>1.063628975E-16</c:v>
                </c:pt>
                <c:pt idx="3601">
                  <c:v>7.58723395010003E-17</c:v>
                </c:pt>
                <c:pt idx="3602">
                  <c:v>5.2231744052E-17</c:v>
                </c:pt>
                <c:pt idx="3603">
                  <c:v>7.83428562320003E-17</c:v>
                </c:pt>
                <c:pt idx="3604">
                  <c:v>9.21027392010003E-17</c:v>
                </c:pt>
                <c:pt idx="3605">
                  <c:v>7.59281229970003E-17</c:v>
                </c:pt>
                <c:pt idx="3606">
                  <c:v>8.88253620760003E-17</c:v>
                </c:pt>
                <c:pt idx="3607">
                  <c:v>9.76699820020003E-17</c:v>
                </c:pt>
                <c:pt idx="3608">
                  <c:v>1.0076594065E-16</c:v>
                </c:pt>
                <c:pt idx="3609">
                  <c:v>8.68986476000003E-17</c:v>
                </c:pt>
                <c:pt idx="3610">
                  <c:v>6.43201257580003E-17</c:v>
                </c:pt>
                <c:pt idx="3611">
                  <c:v>7.05369959980003E-17</c:v>
                </c:pt>
                <c:pt idx="3612">
                  <c:v>7.40301125540003E-17</c:v>
                </c:pt>
                <c:pt idx="3613">
                  <c:v>7.71002263480003E-17</c:v>
                </c:pt>
                <c:pt idx="3614">
                  <c:v>9.58810795660003E-17</c:v>
                </c:pt>
                <c:pt idx="3615">
                  <c:v>9.88019330260003E-17</c:v>
                </c:pt>
                <c:pt idx="3616">
                  <c:v>1.2275344881E-16</c:v>
                </c:pt>
                <c:pt idx="3617">
                  <c:v>1.173451437E-16</c:v>
                </c:pt>
                <c:pt idx="3618">
                  <c:v>9.20128168680003E-17</c:v>
                </c:pt>
                <c:pt idx="3619">
                  <c:v>8.82649083320003E-17</c:v>
                </c:pt>
                <c:pt idx="3620">
                  <c:v>9.74113408370003E-17</c:v>
                </c:pt>
                <c:pt idx="3621">
                  <c:v>1.0931487376E-16</c:v>
                </c:pt>
                <c:pt idx="3622">
                  <c:v>1.1346944425E-16</c:v>
                </c:pt>
                <c:pt idx="3623">
                  <c:v>1.2286144576E-16</c:v>
                </c:pt>
                <c:pt idx="3624">
                  <c:v>9.67588358170003E-17</c:v>
                </c:pt>
                <c:pt idx="3625">
                  <c:v>1.0858060769E-16</c:v>
                </c:pt>
                <c:pt idx="3626">
                  <c:v>1.0502381779E-16</c:v>
                </c:pt>
                <c:pt idx="3627">
                  <c:v>9.31649503300003E-17</c:v>
                </c:pt>
                <c:pt idx="3628">
                  <c:v>1.0624653151E-16</c:v>
                </c:pt>
                <c:pt idx="3629">
                  <c:v>1.0763345768E-16</c:v>
                </c:pt>
                <c:pt idx="3630">
                  <c:v>9.09878323500003E-17</c:v>
                </c:pt>
                <c:pt idx="3631">
                  <c:v>7.17239610390003E-17</c:v>
                </c:pt>
                <c:pt idx="3632">
                  <c:v>9.78664354120003E-17</c:v>
                </c:pt>
                <c:pt idx="3633">
                  <c:v>1.1279877163E-16</c:v>
                </c:pt>
                <c:pt idx="3634">
                  <c:v>1.0063658977E-16</c:v>
                </c:pt>
                <c:pt idx="3635">
                  <c:v>8.87983593080003E-17</c:v>
                </c:pt>
                <c:pt idx="3636">
                  <c:v>8.04935124680003E-17</c:v>
                </c:pt>
                <c:pt idx="3637">
                  <c:v>9.34919340560003E-17</c:v>
                </c:pt>
                <c:pt idx="3638">
                  <c:v>1.0317396659E-16</c:v>
                </c:pt>
                <c:pt idx="3639">
                  <c:v>1.1744541456E-16</c:v>
                </c:pt>
                <c:pt idx="3640">
                  <c:v>1.1914989929E-16</c:v>
                </c:pt>
                <c:pt idx="3641">
                  <c:v>1.008555554E-16</c:v>
                </c:pt>
                <c:pt idx="3642">
                  <c:v>1.0325713377E-16</c:v>
                </c:pt>
                <c:pt idx="3643">
                  <c:v>1.2700915955E-16</c:v>
                </c:pt>
                <c:pt idx="3644">
                  <c:v>1.2676865998E-16</c:v>
                </c:pt>
                <c:pt idx="3645">
                  <c:v>1.2706230037E-16</c:v>
                </c:pt>
                <c:pt idx="3646">
                  <c:v>1.2229465265E-16</c:v>
                </c:pt>
                <c:pt idx="3647">
                  <c:v>1.4743163777E-16</c:v>
                </c:pt>
                <c:pt idx="3648">
                  <c:v>1.7762077297E-16</c:v>
                </c:pt>
                <c:pt idx="3649">
                  <c:v>1.1633643464E-16</c:v>
                </c:pt>
                <c:pt idx="3650">
                  <c:v>9.38195207760003E-17</c:v>
                </c:pt>
                <c:pt idx="3651">
                  <c:v>9.79580903610003E-17</c:v>
                </c:pt>
                <c:pt idx="3652">
                  <c:v>1.1591451026E-16</c:v>
                </c:pt>
                <c:pt idx="3653">
                  <c:v>1.3749113695E-16</c:v>
                </c:pt>
                <c:pt idx="3654">
                  <c:v>1.2345626836E-16</c:v>
                </c:pt>
                <c:pt idx="3655">
                  <c:v>1.143754903E-16</c:v>
                </c:pt>
                <c:pt idx="3656">
                  <c:v>1.2418378382E-16</c:v>
                </c:pt>
                <c:pt idx="3657">
                  <c:v>1.2017122808E-16</c:v>
                </c:pt>
                <c:pt idx="3658">
                  <c:v>1.3120371792E-16</c:v>
                </c:pt>
                <c:pt idx="3659">
                  <c:v>1.1733460549E-16</c:v>
                </c:pt>
                <c:pt idx="3660">
                  <c:v>1.3803276825E-16</c:v>
                </c:pt>
                <c:pt idx="3661">
                  <c:v>1.2548166344E-16</c:v>
                </c:pt>
                <c:pt idx="3662">
                  <c:v>1.3771883084E-16</c:v>
                </c:pt>
                <c:pt idx="3663">
                  <c:v>1.5969943403E-16</c:v>
                </c:pt>
                <c:pt idx="3664">
                  <c:v>1.2867598011E-16</c:v>
                </c:pt>
                <c:pt idx="3665">
                  <c:v>1.220060473E-16</c:v>
                </c:pt>
                <c:pt idx="3666">
                  <c:v>1.3989686381E-16</c:v>
                </c:pt>
                <c:pt idx="3667">
                  <c:v>1.2004980558E-16</c:v>
                </c:pt>
                <c:pt idx="3668">
                  <c:v>1.1778630866E-16</c:v>
                </c:pt>
                <c:pt idx="3669">
                  <c:v>1.0907164231E-16</c:v>
                </c:pt>
                <c:pt idx="3670">
                  <c:v>1.052566611E-16</c:v>
                </c:pt>
                <c:pt idx="3671">
                  <c:v>1.1745293781E-16</c:v>
                </c:pt>
                <c:pt idx="3672">
                  <c:v>1.2597084038E-16</c:v>
                </c:pt>
                <c:pt idx="3673">
                  <c:v>1.4474319291E-16</c:v>
                </c:pt>
                <c:pt idx="3674">
                  <c:v>1.488418953E-16</c:v>
                </c:pt>
                <c:pt idx="3675">
                  <c:v>9.54937750150003E-17</c:v>
                </c:pt>
                <c:pt idx="3676">
                  <c:v>9.82155695230003E-17</c:v>
                </c:pt>
                <c:pt idx="3677">
                  <c:v>9.64016108010003E-17</c:v>
                </c:pt>
                <c:pt idx="3678">
                  <c:v>9.35069772710003E-17</c:v>
                </c:pt>
                <c:pt idx="3679">
                  <c:v>9.34927113440003E-17</c:v>
                </c:pt>
                <c:pt idx="3680">
                  <c:v>8.48140621120003E-17</c:v>
                </c:pt>
                <c:pt idx="3681">
                  <c:v>7.37438656830002E-17</c:v>
                </c:pt>
                <c:pt idx="3682">
                  <c:v>6.87227700450003E-17</c:v>
                </c:pt>
                <c:pt idx="3683">
                  <c:v>8.98271530880003E-17</c:v>
                </c:pt>
                <c:pt idx="3684">
                  <c:v>9.21316252300003E-17</c:v>
                </c:pt>
                <c:pt idx="3685">
                  <c:v>8.69100621530003E-17</c:v>
                </c:pt>
                <c:pt idx="3686">
                  <c:v>8.26542247190003E-17</c:v>
                </c:pt>
                <c:pt idx="3687">
                  <c:v>8.92598494020003E-17</c:v>
                </c:pt>
                <c:pt idx="3688">
                  <c:v>8.00187323650003E-17</c:v>
                </c:pt>
                <c:pt idx="3689">
                  <c:v>7.34627901920003E-17</c:v>
                </c:pt>
                <c:pt idx="3690">
                  <c:v>7.35035178200003E-17</c:v>
                </c:pt>
                <c:pt idx="3691">
                  <c:v>9.69149987400003E-17</c:v>
                </c:pt>
                <c:pt idx="3692">
                  <c:v>8.43874228740003E-17</c:v>
                </c:pt>
                <c:pt idx="3693">
                  <c:v>9.63579270450003E-17</c:v>
                </c:pt>
                <c:pt idx="3694">
                  <c:v>8.79298314030003E-17</c:v>
                </c:pt>
                <c:pt idx="3695">
                  <c:v>8.43743660250003E-17</c:v>
                </c:pt>
                <c:pt idx="3696">
                  <c:v>7.94371014240003E-17</c:v>
                </c:pt>
                <c:pt idx="3697">
                  <c:v>8.31659447810003E-17</c:v>
                </c:pt>
                <c:pt idx="3698">
                  <c:v>7.86778869600003E-17</c:v>
                </c:pt>
                <c:pt idx="3699">
                  <c:v>7.61587616060002E-17</c:v>
                </c:pt>
                <c:pt idx="3700">
                  <c:v>8.37980521620003E-17</c:v>
                </c:pt>
                <c:pt idx="3701">
                  <c:v>9.34571106630003E-17</c:v>
                </c:pt>
                <c:pt idx="3702">
                  <c:v>9.95167227890003E-17</c:v>
                </c:pt>
                <c:pt idx="3703">
                  <c:v>7.59400733100003E-17</c:v>
                </c:pt>
                <c:pt idx="3704">
                  <c:v>8.63202426370003E-17</c:v>
                </c:pt>
                <c:pt idx="3705">
                  <c:v>1.0095089496E-16</c:v>
                </c:pt>
                <c:pt idx="3706">
                  <c:v>9.22928328350003E-17</c:v>
                </c:pt>
                <c:pt idx="3707">
                  <c:v>9.35713504140003E-17</c:v>
                </c:pt>
                <c:pt idx="3708">
                  <c:v>9.00571184870003E-17</c:v>
                </c:pt>
                <c:pt idx="3709">
                  <c:v>9.86381377690003E-17</c:v>
                </c:pt>
                <c:pt idx="3710">
                  <c:v>9.97725328100003E-17</c:v>
                </c:pt>
                <c:pt idx="3711">
                  <c:v>8.53543561270003E-17</c:v>
                </c:pt>
                <c:pt idx="3712">
                  <c:v>8.95885243190003E-17</c:v>
                </c:pt>
                <c:pt idx="3713">
                  <c:v>7.74933014920003E-17</c:v>
                </c:pt>
                <c:pt idx="3714">
                  <c:v>8.63797986190003E-17</c:v>
                </c:pt>
                <c:pt idx="3715">
                  <c:v>9.48089884660003E-17</c:v>
                </c:pt>
                <c:pt idx="3716">
                  <c:v>9.95434387440003E-17</c:v>
                </c:pt>
                <c:pt idx="3717">
                  <c:v>8.29411515950003E-17</c:v>
                </c:pt>
                <c:pt idx="3718">
                  <c:v>9.02099144890003E-17</c:v>
                </c:pt>
                <c:pt idx="3719">
                  <c:v>1.0651144653E-16</c:v>
                </c:pt>
                <c:pt idx="3720">
                  <c:v>8.96908980600003E-17</c:v>
                </c:pt>
                <c:pt idx="3721">
                  <c:v>9.39998603850003E-17</c:v>
                </c:pt>
                <c:pt idx="3722">
                  <c:v>9.20011764080003E-17</c:v>
                </c:pt>
                <c:pt idx="3723">
                  <c:v>9.11845516610003E-17</c:v>
                </c:pt>
                <c:pt idx="3724">
                  <c:v>8.44883308810003E-17</c:v>
                </c:pt>
                <c:pt idx="3725">
                  <c:v>9.45879710650003E-17</c:v>
                </c:pt>
                <c:pt idx="3726">
                  <c:v>8.13416723420003E-17</c:v>
                </c:pt>
                <c:pt idx="3727">
                  <c:v>9.28085056320003E-17</c:v>
                </c:pt>
                <c:pt idx="3728">
                  <c:v>8.21068828910003E-17</c:v>
                </c:pt>
                <c:pt idx="3729">
                  <c:v>6.89508721180001E-17</c:v>
                </c:pt>
                <c:pt idx="3730">
                  <c:v>9.97218658710003E-17</c:v>
                </c:pt>
                <c:pt idx="3731">
                  <c:v>9.30865467010003E-17</c:v>
                </c:pt>
                <c:pt idx="3732">
                  <c:v>9.34514102690003E-17</c:v>
                </c:pt>
                <c:pt idx="3733">
                  <c:v>1.0601963565E-16</c:v>
                </c:pt>
                <c:pt idx="3734">
                  <c:v>9.09009121610003E-17</c:v>
                </c:pt>
                <c:pt idx="3735">
                  <c:v>7.07029807390003E-17</c:v>
                </c:pt>
                <c:pt idx="3736">
                  <c:v>9.30045675330003E-17</c:v>
                </c:pt>
                <c:pt idx="3737">
                  <c:v>9.31954422710003E-17</c:v>
                </c:pt>
                <c:pt idx="3738">
                  <c:v>7.97362768330003E-17</c:v>
                </c:pt>
                <c:pt idx="3739">
                  <c:v>5.82014209530003E-17</c:v>
                </c:pt>
                <c:pt idx="3740">
                  <c:v>7.09714929830003E-17</c:v>
                </c:pt>
                <c:pt idx="3741">
                  <c:v>7.51940225660003E-17</c:v>
                </c:pt>
                <c:pt idx="3742">
                  <c:v>4.79866745120002E-17</c:v>
                </c:pt>
                <c:pt idx="3743">
                  <c:v>6.35434768460003E-17</c:v>
                </c:pt>
                <c:pt idx="3744">
                  <c:v>7.72576733470003E-17</c:v>
                </c:pt>
                <c:pt idx="3745">
                  <c:v>5.20989540130001E-17</c:v>
                </c:pt>
                <c:pt idx="3746">
                  <c:v>4.77685760400001E-17</c:v>
                </c:pt>
                <c:pt idx="3747">
                  <c:v>7.06354341120003E-17</c:v>
                </c:pt>
                <c:pt idx="3748">
                  <c:v>7.32733377220003E-17</c:v>
                </c:pt>
                <c:pt idx="3749">
                  <c:v>7.78050742930003E-17</c:v>
                </c:pt>
                <c:pt idx="3750">
                  <c:v>5.58982293500003E-17</c:v>
                </c:pt>
                <c:pt idx="3751">
                  <c:v>6.17847315830002E-17</c:v>
                </c:pt>
                <c:pt idx="3752">
                  <c:v>7.18328474220003E-17</c:v>
                </c:pt>
                <c:pt idx="3753">
                  <c:v>8.14484883240003E-17</c:v>
                </c:pt>
                <c:pt idx="3754">
                  <c:v>6.71380462420003E-17</c:v>
                </c:pt>
                <c:pt idx="3755">
                  <c:v>6.51713131590002E-17</c:v>
                </c:pt>
                <c:pt idx="3756">
                  <c:v>6.92821501230003E-17</c:v>
                </c:pt>
                <c:pt idx="3757">
                  <c:v>6.71937067360003E-17</c:v>
                </c:pt>
                <c:pt idx="3758">
                  <c:v>7.37482554320002E-17</c:v>
                </c:pt>
                <c:pt idx="3759">
                  <c:v>7.67029094750003E-17</c:v>
                </c:pt>
                <c:pt idx="3760">
                  <c:v>6.86037113530003E-17</c:v>
                </c:pt>
                <c:pt idx="3761">
                  <c:v>6.62297734470001E-17</c:v>
                </c:pt>
                <c:pt idx="3762">
                  <c:v>8.09686296800003E-17</c:v>
                </c:pt>
                <c:pt idx="3763">
                  <c:v>7.70552663370003E-17</c:v>
                </c:pt>
                <c:pt idx="3764">
                  <c:v>9.30891479110003E-17</c:v>
                </c:pt>
                <c:pt idx="3765">
                  <c:v>1.0370196549E-16</c:v>
                </c:pt>
                <c:pt idx="3766">
                  <c:v>8.60909651920003E-17</c:v>
                </c:pt>
                <c:pt idx="3767">
                  <c:v>8.23493204260003E-17</c:v>
                </c:pt>
                <c:pt idx="3768">
                  <c:v>6.93537581520003E-17</c:v>
                </c:pt>
                <c:pt idx="3769">
                  <c:v>6.91717629740003E-17</c:v>
                </c:pt>
                <c:pt idx="3770">
                  <c:v>8.42854633960003E-17</c:v>
                </c:pt>
                <c:pt idx="3771">
                  <c:v>8.13874348460002E-17</c:v>
                </c:pt>
                <c:pt idx="3772">
                  <c:v>7.11316081390003E-17</c:v>
                </c:pt>
                <c:pt idx="3773">
                  <c:v>9.81981199880003E-17</c:v>
                </c:pt>
                <c:pt idx="3774">
                  <c:v>1.3065329378E-16</c:v>
                </c:pt>
                <c:pt idx="3775">
                  <c:v>1.0046999153E-16</c:v>
                </c:pt>
                <c:pt idx="3776">
                  <c:v>1.0145926039E-16</c:v>
                </c:pt>
                <c:pt idx="3777">
                  <c:v>1.1164065574E-16</c:v>
                </c:pt>
                <c:pt idx="3778">
                  <c:v>9.84911941870003E-17</c:v>
                </c:pt>
                <c:pt idx="3779">
                  <c:v>7.39373919790003E-17</c:v>
                </c:pt>
                <c:pt idx="3780">
                  <c:v>6.73276684170002E-17</c:v>
                </c:pt>
                <c:pt idx="3781">
                  <c:v>9.08168318630003E-17</c:v>
                </c:pt>
                <c:pt idx="3782">
                  <c:v>1.2197240854E-16</c:v>
                </c:pt>
                <c:pt idx="3783">
                  <c:v>9.40693300860003E-17</c:v>
                </c:pt>
                <c:pt idx="3784">
                  <c:v>7.61038067850003E-17</c:v>
                </c:pt>
                <c:pt idx="3785">
                  <c:v>8.93880312300003E-17</c:v>
                </c:pt>
                <c:pt idx="3786">
                  <c:v>8.24503084140003E-17</c:v>
                </c:pt>
                <c:pt idx="3787">
                  <c:v>8.22235351350003E-17</c:v>
                </c:pt>
                <c:pt idx="3788">
                  <c:v>1.1853571074E-16</c:v>
                </c:pt>
                <c:pt idx="3789">
                  <c:v>9.07469924770003E-17</c:v>
                </c:pt>
                <c:pt idx="3790">
                  <c:v>8.29108829890003E-17</c:v>
                </c:pt>
                <c:pt idx="3791">
                  <c:v>9.21459580630003E-17</c:v>
                </c:pt>
                <c:pt idx="3792">
                  <c:v>9.95528953140003E-17</c:v>
                </c:pt>
                <c:pt idx="3793">
                  <c:v>1.2320377869E-16</c:v>
                </c:pt>
                <c:pt idx="3794">
                  <c:v>1.2239251357E-16</c:v>
                </c:pt>
                <c:pt idx="3795">
                  <c:v>1.3920864912E-16</c:v>
                </c:pt>
                <c:pt idx="3796">
                  <c:v>1.5002443197E-16</c:v>
                </c:pt>
                <c:pt idx="3797">
                  <c:v>1.1872209092E-16</c:v>
                </c:pt>
                <c:pt idx="3798">
                  <c:v>1.0821816897E-16</c:v>
                </c:pt>
                <c:pt idx="3799">
                  <c:v>1.0549045112E-16</c:v>
                </c:pt>
                <c:pt idx="3800">
                  <c:v>1.172899825E-16</c:v>
                </c:pt>
                <c:pt idx="3801">
                  <c:v>9.60264025860003E-17</c:v>
                </c:pt>
                <c:pt idx="3802">
                  <c:v>1.6308403413E-16</c:v>
                </c:pt>
                <c:pt idx="3803">
                  <c:v>1.7440945725E-16</c:v>
                </c:pt>
                <c:pt idx="3804">
                  <c:v>1.8746444442E-16</c:v>
                </c:pt>
                <c:pt idx="3805">
                  <c:v>1.55445351E-16</c:v>
                </c:pt>
                <c:pt idx="3806">
                  <c:v>1.3112034879E-16</c:v>
                </c:pt>
                <c:pt idx="3807">
                  <c:v>1.3312780957E-16</c:v>
                </c:pt>
                <c:pt idx="3808">
                  <c:v>1.0898470893E-16</c:v>
                </c:pt>
                <c:pt idx="3809">
                  <c:v>1.0995145403E-16</c:v>
                </c:pt>
                <c:pt idx="3810">
                  <c:v>1.2205068896E-16</c:v>
                </c:pt>
                <c:pt idx="3811">
                  <c:v>1.2375636433E-16</c:v>
                </c:pt>
                <c:pt idx="3812">
                  <c:v>1.381929652E-16</c:v>
                </c:pt>
                <c:pt idx="3813">
                  <c:v>1.3382217463E-16</c:v>
                </c:pt>
                <c:pt idx="3814">
                  <c:v>1.1098078315E-16</c:v>
                </c:pt>
                <c:pt idx="3815">
                  <c:v>1.2922478012E-16</c:v>
                </c:pt>
                <c:pt idx="3816">
                  <c:v>1.3441902892E-16</c:v>
                </c:pt>
                <c:pt idx="3817">
                  <c:v>1.5205244608E-16</c:v>
                </c:pt>
                <c:pt idx="3818">
                  <c:v>1.376235415E-16</c:v>
                </c:pt>
                <c:pt idx="3819">
                  <c:v>1.3140972E-16</c:v>
                </c:pt>
                <c:pt idx="3820">
                  <c:v>1.4590772369E-16</c:v>
                </c:pt>
                <c:pt idx="3821">
                  <c:v>1.5706644926E-16</c:v>
                </c:pt>
                <c:pt idx="3822">
                  <c:v>1.3470891022E-16</c:v>
                </c:pt>
                <c:pt idx="3823">
                  <c:v>1.2821935466E-16</c:v>
                </c:pt>
                <c:pt idx="3824">
                  <c:v>1.0646955764E-16</c:v>
                </c:pt>
                <c:pt idx="3825">
                  <c:v>9.50721484890003E-17</c:v>
                </c:pt>
                <c:pt idx="3826">
                  <c:v>1.214189659E-16</c:v>
                </c:pt>
                <c:pt idx="3827">
                  <c:v>1.0612403867E-16</c:v>
                </c:pt>
                <c:pt idx="3828">
                  <c:v>1.0328320355E-16</c:v>
                </c:pt>
                <c:pt idx="3829">
                  <c:v>9.09442526310003E-17</c:v>
                </c:pt>
                <c:pt idx="3830">
                  <c:v>8.52135562820003E-17</c:v>
                </c:pt>
                <c:pt idx="3831">
                  <c:v>1.1152770694E-16</c:v>
                </c:pt>
                <c:pt idx="3832">
                  <c:v>8.09634573030003E-17</c:v>
                </c:pt>
                <c:pt idx="3833">
                  <c:v>6.43002681890003E-17</c:v>
                </c:pt>
                <c:pt idx="3834">
                  <c:v>8.72534241020003E-17</c:v>
                </c:pt>
                <c:pt idx="3835">
                  <c:v>1.0026481882E-16</c:v>
                </c:pt>
                <c:pt idx="3836">
                  <c:v>1.083575653E-16</c:v>
                </c:pt>
                <c:pt idx="3837">
                  <c:v>8.50348867030003E-17</c:v>
                </c:pt>
                <c:pt idx="3838">
                  <c:v>8.36426426300003E-17</c:v>
                </c:pt>
                <c:pt idx="3839">
                  <c:v>7.18216310610003E-17</c:v>
                </c:pt>
                <c:pt idx="3840">
                  <c:v>7.92011177150003E-17</c:v>
                </c:pt>
                <c:pt idx="3841">
                  <c:v>9.29296232360003E-17</c:v>
                </c:pt>
                <c:pt idx="3842">
                  <c:v>1.0786106103E-16</c:v>
                </c:pt>
                <c:pt idx="3843">
                  <c:v>1.1491213305E-16</c:v>
                </c:pt>
                <c:pt idx="3844">
                  <c:v>1.185356649E-16</c:v>
                </c:pt>
                <c:pt idx="3845">
                  <c:v>1.2953364416E-16</c:v>
                </c:pt>
                <c:pt idx="3846">
                  <c:v>1.3031480408E-16</c:v>
                </c:pt>
                <c:pt idx="3847">
                  <c:v>1.4276432735E-16</c:v>
                </c:pt>
                <c:pt idx="3848">
                  <c:v>1.2741165432E-16</c:v>
                </c:pt>
                <c:pt idx="3849">
                  <c:v>1.1444607689E-16</c:v>
                </c:pt>
                <c:pt idx="3850">
                  <c:v>8.81968281570003E-17</c:v>
                </c:pt>
                <c:pt idx="3851">
                  <c:v>9.36501025470003E-17</c:v>
                </c:pt>
                <c:pt idx="3852">
                  <c:v>1.2162456539E-16</c:v>
                </c:pt>
                <c:pt idx="3853">
                  <c:v>1.3094845433E-16</c:v>
                </c:pt>
                <c:pt idx="3854">
                  <c:v>1.3171148358E-16</c:v>
                </c:pt>
                <c:pt idx="3855">
                  <c:v>1.3835866644E-16</c:v>
                </c:pt>
                <c:pt idx="3856">
                  <c:v>1.190560581E-16</c:v>
                </c:pt>
                <c:pt idx="3857">
                  <c:v>1.0831735244E-16</c:v>
                </c:pt>
                <c:pt idx="3858">
                  <c:v>1.3713863837E-16</c:v>
                </c:pt>
                <c:pt idx="3859">
                  <c:v>1.4998641711E-16</c:v>
                </c:pt>
                <c:pt idx="3860">
                  <c:v>1.516294046E-16</c:v>
                </c:pt>
                <c:pt idx="3861">
                  <c:v>1.3152853746E-16</c:v>
                </c:pt>
                <c:pt idx="3862">
                  <c:v>1.137049123E-16</c:v>
                </c:pt>
                <c:pt idx="3863">
                  <c:v>1.0321948405E-16</c:v>
                </c:pt>
                <c:pt idx="3864">
                  <c:v>1.2791707833E-16</c:v>
                </c:pt>
                <c:pt idx="3865">
                  <c:v>1.5821560987E-16</c:v>
                </c:pt>
                <c:pt idx="3866">
                  <c:v>1.6126673636E-16</c:v>
                </c:pt>
                <c:pt idx="3867">
                  <c:v>1.4439275176E-16</c:v>
                </c:pt>
                <c:pt idx="3868">
                  <c:v>1.3236715537E-16</c:v>
                </c:pt>
                <c:pt idx="3869">
                  <c:v>1.3098140155E-16</c:v>
                </c:pt>
                <c:pt idx="3870">
                  <c:v>1.2233504378E-16</c:v>
                </c:pt>
                <c:pt idx="3871">
                  <c:v>1.1239604092E-16</c:v>
                </c:pt>
                <c:pt idx="3872">
                  <c:v>1.1177577741E-16</c:v>
                </c:pt>
                <c:pt idx="3873">
                  <c:v>1.0246115116E-16</c:v>
                </c:pt>
                <c:pt idx="3874">
                  <c:v>1.0687507545E-16</c:v>
                </c:pt>
                <c:pt idx="3875">
                  <c:v>1.0265454851E-16</c:v>
                </c:pt>
                <c:pt idx="3876">
                  <c:v>1.4887949322E-16</c:v>
                </c:pt>
                <c:pt idx="3877">
                  <c:v>1.60947854E-16</c:v>
                </c:pt>
                <c:pt idx="3878">
                  <c:v>1.690921983E-16</c:v>
                </c:pt>
                <c:pt idx="3879">
                  <c:v>1.7372789376E-16</c:v>
                </c:pt>
                <c:pt idx="3880">
                  <c:v>1.4972130519E-16</c:v>
                </c:pt>
                <c:pt idx="3881">
                  <c:v>1.2845954981E-16</c:v>
                </c:pt>
                <c:pt idx="3882">
                  <c:v>1.4686802407E-16</c:v>
                </c:pt>
                <c:pt idx="3883">
                  <c:v>1.6663366123E-16</c:v>
                </c:pt>
                <c:pt idx="3884">
                  <c:v>1.7072393286E-16</c:v>
                </c:pt>
                <c:pt idx="3885">
                  <c:v>1.6330340419E-16</c:v>
                </c:pt>
                <c:pt idx="3886">
                  <c:v>1.8439882758E-16</c:v>
                </c:pt>
                <c:pt idx="3887">
                  <c:v>1.747145132E-16</c:v>
                </c:pt>
                <c:pt idx="3888">
                  <c:v>2.0196944525E-16</c:v>
                </c:pt>
                <c:pt idx="3889">
                  <c:v>2.0938315205E-16</c:v>
                </c:pt>
                <c:pt idx="3890">
                  <c:v>1.4236848207E-16</c:v>
                </c:pt>
                <c:pt idx="3891">
                  <c:v>1.2343709111E-16</c:v>
                </c:pt>
                <c:pt idx="3892">
                  <c:v>1.2924076689E-16</c:v>
                </c:pt>
                <c:pt idx="3893">
                  <c:v>1.2060006816E-16</c:v>
                </c:pt>
                <c:pt idx="3894">
                  <c:v>1.0168049352E-16</c:v>
                </c:pt>
                <c:pt idx="3895">
                  <c:v>1.1263218854E-16</c:v>
                </c:pt>
                <c:pt idx="3896">
                  <c:v>9.92846113740003E-17</c:v>
                </c:pt>
                <c:pt idx="3897">
                  <c:v>1.6549293266E-16</c:v>
                </c:pt>
                <c:pt idx="3898">
                  <c:v>1.5909358419E-16</c:v>
                </c:pt>
                <c:pt idx="3899">
                  <c:v>1.0013982798E-16</c:v>
                </c:pt>
                <c:pt idx="3900">
                  <c:v>1.0882683809E-16</c:v>
                </c:pt>
                <c:pt idx="3901">
                  <c:v>1.2528383075E-16</c:v>
                </c:pt>
                <c:pt idx="3902">
                  <c:v>1.338272206E-16</c:v>
                </c:pt>
                <c:pt idx="3903">
                  <c:v>1.265334407E-16</c:v>
                </c:pt>
                <c:pt idx="3904">
                  <c:v>1.2241302434E-16</c:v>
                </c:pt>
                <c:pt idx="3905">
                  <c:v>1.0202229759E-16</c:v>
                </c:pt>
                <c:pt idx="3906">
                  <c:v>1.1965774616E-16</c:v>
                </c:pt>
                <c:pt idx="3907">
                  <c:v>1.7560730644E-16</c:v>
                </c:pt>
                <c:pt idx="3908">
                  <c:v>1.2053884261E-16</c:v>
                </c:pt>
                <c:pt idx="3909">
                  <c:v>1.0314799177E-16</c:v>
                </c:pt>
                <c:pt idx="3910">
                  <c:v>1.1624279537E-16</c:v>
                </c:pt>
                <c:pt idx="3911">
                  <c:v>9.89442816780003E-17</c:v>
                </c:pt>
                <c:pt idx="3912">
                  <c:v>1.0207800272E-16</c:v>
                </c:pt>
                <c:pt idx="3913">
                  <c:v>1.107389559E-16</c:v>
                </c:pt>
                <c:pt idx="3914">
                  <c:v>1.0830818196E-16</c:v>
                </c:pt>
                <c:pt idx="3915">
                  <c:v>8.96608473470003E-17</c:v>
                </c:pt>
                <c:pt idx="3916">
                  <c:v>9.59118043450003E-17</c:v>
                </c:pt>
                <c:pt idx="3917">
                  <c:v>1.1296728338E-16</c:v>
                </c:pt>
                <c:pt idx="3918">
                  <c:v>1.0040393773E-16</c:v>
                </c:pt>
                <c:pt idx="3919">
                  <c:v>9.44922509340003E-17</c:v>
                </c:pt>
                <c:pt idx="3920">
                  <c:v>1.1497625367E-16</c:v>
                </c:pt>
                <c:pt idx="3921">
                  <c:v>8.80641997250003E-17</c:v>
                </c:pt>
                <c:pt idx="3922">
                  <c:v>8.25811027790003E-17</c:v>
                </c:pt>
                <c:pt idx="3923">
                  <c:v>9.70586252620003E-17</c:v>
                </c:pt>
                <c:pt idx="3924">
                  <c:v>9.53401425040003E-17</c:v>
                </c:pt>
                <c:pt idx="3925">
                  <c:v>9.53610252760003E-17</c:v>
                </c:pt>
                <c:pt idx="3926">
                  <c:v>1.0005382237E-16</c:v>
                </c:pt>
                <c:pt idx="3927">
                  <c:v>8.98082600040003E-17</c:v>
                </c:pt>
                <c:pt idx="3928">
                  <c:v>9.16814849130003E-17</c:v>
                </c:pt>
                <c:pt idx="3929">
                  <c:v>1.0107811448E-16</c:v>
                </c:pt>
                <c:pt idx="3930">
                  <c:v>9.54795545140003E-17</c:v>
                </c:pt>
                <c:pt idx="3931">
                  <c:v>8.58314755700003E-17</c:v>
                </c:pt>
                <c:pt idx="3932">
                  <c:v>6.37327913130003E-17</c:v>
                </c:pt>
                <c:pt idx="3933">
                  <c:v>7.83538907230003E-17</c:v>
                </c:pt>
                <c:pt idx="3934">
                  <c:v>9.25761126040003E-17</c:v>
                </c:pt>
                <c:pt idx="3935">
                  <c:v>1.1228004779E-16</c:v>
                </c:pt>
                <c:pt idx="3936">
                  <c:v>1.1455668416E-16</c:v>
                </c:pt>
                <c:pt idx="3937">
                  <c:v>9.81741473310003E-17</c:v>
                </c:pt>
                <c:pt idx="3938">
                  <c:v>1.3077342994E-16</c:v>
                </c:pt>
                <c:pt idx="3939">
                  <c:v>1.292835371E-16</c:v>
                </c:pt>
                <c:pt idx="3940">
                  <c:v>9.47574185510003E-17</c:v>
                </c:pt>
                <c:pt idx="3941">
                  <c:v>8.97987585360003E-17</c:v>
                </c:pt>
                <c:pt idx="3942">
                  <c:v>9.65858811110003E-17</c:v>
                </c:pt>
                <c:pt idx="3943">
                  <c:v>1.0153539917E-16</c:v>
                </c:pt>
                <c:pt idx="3944">
                  <c:v>1.0419115091E-16</c:v>
                </c:pt>
                <c:pt idx="3945">
                  <c:v>9.81297973980003E-17</c:v>
                </c:pt>
                <c:pt idx="3946">
                  <c:v>6.38375321110002E-17</c:v>
                </c:pt>
                <c:pt idx="3947">
                  <c:v>6.56990342380002E-17</c:v>
                </c:pt>
                <c:pt idx="3948">
                  <c:v>1.0826375604E-16</c:v>
                </c:pt>
                <c:pt idx="3949">
                  <c:v>1.1425316294E-16</c:v>
                </c:pt>
                <c:pt idx="3950">
                  <c:v>1.0832645481E-16</c:v>
                </c:pt>
                <c:pt idx="3951">
                  <c:v>8.93391198800003E-17</c:v>
                </c:pt>
                <c:pt idx="3952">
                  <c:v>7.17164112620003E-17</c:v>
                </c:pt>
                <c:pt idx="3953">
                  <c:v>8.19718846940003E-17</c:v>
                </c:pt>
                <c:pt idx="3954">
                  <c:v>1.2819988851E-16</c:v>
                </c:pt>
                <c:pt idx="3955">
                  <c:v>1.4429659945E-16</c:v>
                </c:pt>
                <c:pt idx="3956">
                  <c:v>1.1546380424E-16</c:v>
                </c:pt>
                <c:pt idx="3957">
                  <c:v>9.51739672070003E-17</c:v>
                </c:pt>
                <c:pt idx="3958">
                  <c:v>1.0112421533E-16</c:v>
                </c:pt>
                <c:pt idx="3959">
                  <c:v>9.40992481480003E-17</c:v>
                </c:pt>
                <c:pt idx="3960">
                  <c:v>9.23974764790003E-17</c:v>
                </c:pt>
                <c:pt idx="3961">
                  <c:v>9.21720910860003E-17</c:v>
                </c:pt>
                <c:pt idx="3962">
                  <c:v>8.02507907310003E-17</c:v>
                </c:pt>
                <c:pt idx="3963">
                  <c:v>7.72362178120003E-17</c:v>
                </c:pt>
                <c:pt idx="3964">
                  <c:v>6.93539969490003E-17</c:v>
                </c:pt>
                <c:pt idx="3965">
                  <c:v>9.50110153040003E-17</c:v>
                </c:pt>
                <c:pt idx="3966">
                  <c:v>1.0497364246E-16</c:v>
                </c:pt>
                <c:pt idx="3967">
                  <c:v>9.03952966350003E-17</c:v>
                </c:pt>
                <c:pt idx="3968">
                  <c:v>6.72171066850003E-17</c:v>
                </c:pt>
                <c:pt idx="3969">
                  <c:v>1.9574122573E-16</c:v>
                </c:pt>
                <c:pt idx="3970">
                  <c:v>1.8285250251E-16</c:v>
                </c:pt>
                <c:pt idx="3971">
                  <c:v>7.04246651360003E-17</c:v>
                </c:pt>
                <c:pt idx="3972">
                  <c:v>7.23572809760003E-17</c:v>
                </c:pt>
                <c:pt idx="3973">
                  <c:v>7.00574071310003E-17</c:v>
                </c:pt>
                <c:pt idx="3974">
                  <c:v>7.89251617690002E-17</c:v>
                </c:pt>
                <c:pt idx="3975">
                  <c:v>7.09524265620003E-17</c:v>
                </c:pt>
                <c:pt idx="3976">
                  <c:v>7.57167029950003E-17</c:v>
                </c:pt>
                <c:pt idx="3977">
                  <c:v>8.35155511670003E-17</c:v>
                </c:pt>
                <c:pt idx="3978">
                  <c:v>8.67338016330003E-17</c:v>
                </c:pt>
                <c:pt idx="3979">
                  <c:v>9.46295310480003E-17</c:v>
                </c:pt>
                <c:pt idx="3980">
                  <c:v>1.2155687521E-16</c:v>
                </c:pt>
                <c:pt idx="3981">
                  <c:v>1.8329992591E-16</c:v>
                </c:pt>
                <c:pt idx="3982">
                  <c:v>1.261491134E-16</c:v>
                </c:pt>
                <c:pt idx="3983">
                  <c:v>1.1000238441E-16</c:v>
                </c:pt>
                <c:pt idx="3984">
                  <c:v>1.1679503524E-16</c:v>
                </c:pt>
                <c:pt idx="3985">
                  <c:v>1.013417981E-16</c:v>
                </c:pt>
                <c:pt idx="3986">
                  <c:v>1.563974545E-16</c:v>
                </c:pt>
                <c:pt idx="3987">
                  <c:v>1.4946441653E-16</c:v>
                </c:pt>
                <c:pt idx="3988">
                  <c:v>1.5624742104E-16</c:v>
                </c:pt>
                <c:pt idx="3989">
                  <c:v>1.4994807965E-16</c:v>
                </c:pt>
                <c:pt idx="3990">
                  <c:v>1.5441696811E-16</c:v>
                </c:pt>
                <c:pt idx="3991">
                  <c:v>1.5904882906E-16</c:v>
                </c:pt>
                <c:pt idx="3992">
                  <c:v>1.185670822E-16</c:v>
                </c:pt>
                <c:pt idx="3993">
                  <c:v>1.2760632595E-16</c:v>
                </c:pt>
                <c:pt idx="3994">
                  <c:v>1.5078145902E-16</c:v>
                </c:pt>
                <c:pt idx="3995">
                  <c:v>1.7540092429E-16</c:v>
                </c:pt>
                <c:pt idx="3996">
                  <c:v>1.3927625784E-16</c:v>
                </c:pt>
                <c:pt idx="3997">
                  <c:v>9.66911284270003E-17</c:v>
                </c:pt>
                <c:pt idx="3998">
                  <c:v>1.158009125E-16</c:v>
                </c:pt>
                <c:pt idx="3999">
                  <c:v>1.2385506492E-16</c:v>
                </c:pt>
                <c:pt idx="4000">
                  <c:v>1.1176973785E-16</c:v>
                </c:pt>
                <c:pt idx="4001">
                  <c:v>9.57549771410003E-17</c:v>
                </c:pt>
                <c:pt idx="4002">
                  <c:v>1.0998960885E-16</c:v>
                </c:pt>
                <c:pt idx="4003">
                  <c:v>1.2231601538E-16</c:v>
                </c:pt>
                <c:pt idx="4004">
                  <c:v>9.86815560520003E-17</c:v>
                </c:pt>
                <c:pt idx="4005">
                  <c:v>8.12119209430003E-17</c:v>
                </c:pt>
                <c:pt idx="4006">
                  <c:v>1.1511683771E-16</c:v>
                </c:pt>
                <c:pt idx="4007">
                  <c:v>1.3390193756E-16</c:v>
                </c:pt>
                <c:pt idx="4008">
                  <c:v>1.2898643692E-16</c:v>
                </c:pt>
                <c:pt idx="4009">
                  <c:v>1.2402898979E-16</c:v>
                </c:pt>
                <c:pt idx="4010">
                  <c:v>1.1993678386E-16</c:v>
                </c:pt>
                <c:pt idx="4011">
                  <c:v>1.0428611873E-16</c:v>
                </c:pt>
                <c:pt idx="4012">
                  <c:v>1.0475276294E-16</c:v>
                </c:pt>
                <c:pt idx="4013">
                  <c:v>1.0126767087E-16</c:v>
                </c:pt>
                <c:pt idx="4014">
                  <c:v>1.1422468503E-16</c:v>
                </c:pt>
                <c:pt idx="4015">
                  <c:v>1.0145773275E-16</c:v>
                </c:pt>
                <c:pt idx="4016">
                  <c:v>1.1989870896E-16</c:v>
                </c:pt>
                <c:pt idx="4017">
                  <c:v>8.68456557030003E-17</c:v>
                </c:pt>
                <c:pt idx="4018">
                  <c:v>7.32087210600003E-17</c:v>
                </c:pt>
                <c:pt idx="4019">
                  <c:v>7.07881615070003E-17</c:v>
                </c:pt>
                <c:pt idx="4020">
                  <c:v>8.41848251530003E-17</c:v>
                </c:pt>
                <c:pt idx="4021">
                  <c:v>9.44223227960003E-17</c:v>
                </c:pt>
                <c:pt idx="4022">
                  <c:v>8.16119256510003E-17</c:v>
                </c:pt>
                <c:pt idx="4023">
                  <c:v>1.1161084104E-16</c:v>
                </c:pt>
                <c:pt idx="4024">
                  <c:v>1.0872824394E-16</c:v>
                </c:pt>
                <c:pt idx="4025">
                  <c:v>1.0941122632E-16</c:v>
                </c:pt>
                <c:pt idx="4026">
                  <c:v>1.0649110324E-16</c:v>
                </c:pt>
                <c:pt idx="4027">
                  <c:v>1.2251047466E-16</c:v>
                </c:pt>
                <c:pt idx="4028">
                  <c:v>1.0570665318E-16</c:v>
                </c:pt>
                <c:pt idx="4029">
                  <c:v>1.230699129E-16</c:v>
                </c:pt>
                <c:pt idx="4030">
                  <c:v>1.2142101914E-16</c:v>
                </c:pt>
                <c:pt idx="4031">
                  <c:v>1.1252693654E-16</c:v>
                </c:pt>
                <c:pt idx="4032">
                  <c:v>1.0999888681E-16</c:v>
                </c:pt>
                <c:pt idx="4033">
                  <c:v>1.0022889657E-16</c:v>
                </c:pt>
                <c:pt idx="4034">
                  <c:v>1.2023826521E-16</c:v>
                </c:pt>
                <c:pt idx="4035">
                  <c:v>1.1572970025E-16</c:v>
                </c:pt>
                <c:pt idx="4036">
                  <c:v>1.0373507036E-16</c:v>
                </c:pt>
                <c:pt idx="4037">
                  <c:v>1.0467176778E-16</c:v>
                </c:pt>
                <c:pt idx="4038">
                  <c:v>8.60337286400003E-17</c:v>
                </c:pt>
                <c:pt idx="4039">
                  <c:v>8.58489995350003E-17</c:v>
                </c:pt>
                <c:pt idx="4040">
                  <c:v>9.19563282400003E-17</c:v>
                </c:pt>
                <c:pt idx="4041">
                  <c:v>9.45578035480003E-17</c:v>
                </c:pt>
                <c:pt idx="4042">
                  <c:v>9.01175310610003E-17</c:v>
                </c:pt>
                <c:pt idx="4043">
                  <c:v>9.18340494820003E-17</c:v>
                </c:pt>
                <c:pt idx="4044">
                  <c:v>9.07040617920003E-17</c:v>
                </c:pt>
                <c:pt idx="4045">
                  <c:v>7.34969570700003E-17</c:v>
                </c:pt>
                <c:pt idx="4046">
                  <c:v>7.79860421210003E-17</c:v>
                </c:pt>
                <c:pt idx="4047">
                  <c:v>7.83708365740003E-17</c:v>
                </c:pt>
                <c:pt idx="4048">
                  <c:v>8.69933997390003E-17</c:v>
                </c:pt>
                <c:pt idx="4049">
                  <c:v>1.0810608082E-16</c:v>
                </c:pt>
                <c:pt idx="4050">
                  <c:v>1.0495419235E-16</c:v>
                </c:pt>
                <c:pt idx="4051">
                  <c:v>8.51200899080003E-17</c:v>
                </c:pt>
                <c:pt idx="4052">
                  <c:v>7.85520535910003E-17</c:v>
                </c:pt>
                <c:pt idx="4053">
                  <c:v>7.88667818310003E-17</c:v>
                </c:pt>
                <c:pt idx="4054">
                  <c:v>9.14480538540003E-17</c:v>
                </c:pt>
                <c:pt idx="4055">
                  <c:v>7.47888844920003E-17</c:v>
                </c:pt>
                <c:pt idx="4056">
                  <c:v>5.93301408420003E-17</c:v>
                </c:pt>
                <c:pt idx="4057">
                  <c:v>5.26307968160003E-17</c:v>
                </c:pt>
                <c:pt idx="4058">
                  <c:v>7.60881529830003E-17</c:v>
                </c:pt>
                <c:pt idx="4059">
                  <c:v>7.72345293720003E-17</c:v>
                </c:pt>
                <c:pt idx="4060">
                  <c:v>6.19746249850002E-17</c:v>
                </c:pt>
                <c:pt idx="4061">
                  <c:v>7.04158161160003E-17</c:v>
                </c:pt>
                <c:pt idx="4062">
                  <c:v>8.52009308720003E-17</c:v>
                </c:pt>
                <c:pt idx="4063">
                  <c:v>1.0109755224E-16</c:v>
                </c:pt>
                <c:pt idx="4064">
                  <c:v>1.0942566354E-16</c:v>
                </c:pt>
                <c:pt idx="4065">
                  <c:v>9.70797200460003E-17</c:v>
                </c:pt>
                <c:pt idx="4066">
                  <c:v>1.2790971578E-16</c:v>
                </c:pt>
                <c:pt idx="4067">
                  <c:v>1.0265513093E-16</c:v>
                </c:pt>
                <c:pt idx="4068">
                  <c:v>1.1325690878E-16</c:v>
                </c:pt>
                <c:pt idx="4069">
                  <c:v>1.3137306013E-16</c:v>
                </c:pt>
                <c:pt idx="4070">
                  <c:v>1.4095417819E-16</c:v>
                </c:pt>
                <c:pt idx="4071">
                  <c:v>1.3778699001E-16</c:v>
                </c:pt>
                <c:pt idx="4072">
                  <c:v>1.3661533842E-16</c:v>
                </c:pt>
                <c:pt idx="4073">
                  <c:v>1.1948803057E-16</c:v>
                </c:pt>
                <c:pt idx="4074">
                  <c:v>1.0402135884E-16</c:v>
                </c:pt>
                <c:pt idx="4075">
                  <c:v>1.2736804453E-16</c:v>
                </c:pt>
                <c:pt idx="4076">
                  <c:v>1.1266656883E-16</c:v>
                </c:pt>
                <c:pt idx="4077">
                  <c:v>1.0561405794E-16</c:v>
                </c:pt>
                <c:pt idx="4078">
                  <c:v>7.17163134890003E-17</c:v>
                </c:pt>
                <c:pt idx="4079">
                  <c:v>5.9470885433E-17</c:v>
                </c:pt>
                <c:pt idx="4080">
                  <c:v>9.53385611910003E-17</c:v>
                </c:pt>
                <c:pt idx="4081">
                  <c:v>1.0376180376E-16</c:v>
                </c:pt>
                <c:pt idx="4082">
                  <c:v>8.45779404960003E-17</c:v>
                </c:pt>
                <c:pt idx="4083">
                  <c:v>8.07093381380003E-17</c:v>
                </c:pt>
                <c:pt idx="4084">
                  <c:v>7.00876330980003E-17</c:v>
                </c:pt>
                <c:pt idx="4085">
                  <c:v>7.18058409490003E-17</c:v>
                </c:pt>
                <c:pt idx="4086">
                  <c:v>5.83356105940002E-17</c:v>
                </c:pt>
                <c:pt idx="4087">
                  <c:v>7.47475523960003E-17</c:v>
                </c:pt>
                <c:pt idx="4088">
                  <c:v>6.74161257590003E-17</c:v>
                </c:pt>
                <c:pt idx="4089">
                  <c:v>5.82625232960001E-17</c:v>
                </c:pt>
                <c:pt idx="4090">
                  <c:v>7.98030855760003E-17</c:v>
                </c:pt>
                <c:pt idx="4091">
                  <c:v>9.69522988010003E-17</c:v>
                </c:pt>
                <c:pt idx="4092">
                  <c:v>8.63499109680003E-17</c:v>
                </c:pt>
                <c:pt idx="4093">
                  <c:v>7.42868388860003E-17</c:v>
                </c:pt>
                <c:pt idx="4094">
                  <c:v>6.09320090870003E-17</c:v>
                </c:pt>
                <c:pt idx="4095">
                  <c:v>6.51775062020002E-17</c:v>
                </c:pt>
                <c:pt idx="4096">
                  <c:v>5.6105839131E-17</c:v>
                </c:pt>
                <c:pt idx="4097">
                  <c:v>5.6491053494E-17</c:v>
                </c:pt>
                <c:pt idx="4098">
                  <c:v>6.95153588950002E-17</c:v>
                </c:pt>
                <c:pt idx="4099">
                  <c:v>7.97020749150003E-17</c:v>
                </c:pt>
                <c:pt idx="4100">
                  <c:v>6.46565265850001E-17</c:v>
                </c:pt>
                <c:pt idx="4101">
                  <c:v>6.84759930190003E-17</c:v>
                </c:pt>
                <c:pt idx="4102">
                  <c:v>5.94072464930002E-17</c:v>
                </c:pt>
                <c:pt idx="4103">
                  <c:v>5.183326166E-17</c:v>
                </c:pt>
                <c:pt idx="4104">
                  <c:v>7.30651803440003E-17</c:v>
                </c:pt>
                <c:pt idx="4105">
                  <c:v>6.64746134790003E-17</c:v>
                </c:pt>
                <c:pt idx="4106">
                  <c:v>5.44523511950001E-17</c:v>
                </c:pt>
                <c:pt idx="4107">
                  <c:v>5.47825728610003E-17</c:v>
                </c:pt>
                <c:pt idx="4108">
                  <c:v>5.91390021380002E-17</c:v>
                </c:pt>
                <c:pt idx="4109">
                  <c:v>8.96806747640003E-17</c:v>
                </c:pt>
                <c:pt idx="4110">
                  <c:v>8.77884041640003E-17</c:v>
                </c:pt>
                <c:pt idx="4111">
                  <c:v>7.23112926380003E-17</c:v>
                </c:pt>
                <c:pt idx="4112">
                  <c:v>7.19272340160003E-17</c:v>
                </c:pt>
                <c:pt idx="4113">
                  <c:v>6.48897871710003E-17</c:v>
                </c:pt>
                <c:pt idx="4114">
                  <c:v>6.19350695140001E-17</c:v>
                </c:pt>
                <c:pt idx="4115">
                  <c:v>5.7521804461E-17</c:v>
                </c:pt>
                <c:pt idx="4116">
                  <c:v>6.77964214910003E-17</c:v>
                </c:pt>
                <c:pt idx="4117">
                  <c:v>7.64461369480003E-17</c:v>
                </c:pt>
                <c:pt idx="4118">
                  <c:v>5.93813627560002E-17</c:v>
                </c:pt>
                <c:pt idx="4119">
                  <c:v>5.83598845020001E-17</c:v>
                </c:pt>
                <c:pt idx="4120">
                  <c:v>6.09324496130003E-17</c:v>
                </c:pt>
                <c:pt idx="4121">
                  <c:v>6.0891818673E-17</c:v>
                </c:pt>
                <c:pt idx="4122">
                  <c:v>5.2350228541E-17</c:v>
                </c:pt>
                <c:pt idx="4123">
                  <c:v>4.392111406E-17</c:v>
                </c:pt>
                <c:pt idx="4124">
                  <c:v>5.2078238745E-17</c:v>
                </c:pt>
                <c:pt idx="4125">
                  <c:v>7.62441421470001E-17</c:v>
                </c:pt>
                <c:pt idx="4126">
                  <c:v>7.62449470750003E-17</c:v>
                </c:pt>
                <c:pt idx="4127">
                  <c:v>7.48147247860003E-17</c:v>
                </c:pt>
                <c:pt idx="4128">
                  <c:v>6.48012146010003E-17</c:v>
                </c:pt>
                <c:pt idx="4129">
                  <c:v>4.4801339907E-17</c:v>
                </c:pt>
                <c:pt idx="4130">
                  <c:v>3.5684966743E-17</c:v>
                </c:pt>
                <c:pt idx="4131">
                  <c:v>4.5445496593E-17</c:v>
                </c:pt>
                <c:pt idx="4132">
                  <c:v>5.67907237230003E-17</c:v>
                </c:pt>
                <c:pt idx="4133">
                  <c:v>6.77035148220003E-17</c:v>
                </c:pt>
                <c:pt idx="4134">
                  <c:v>5.3877124597E-17</c:v>
                </c:pt>
                <c:pt idx="4135">
                  <c:v>6.15926869370003E-17</c:v>
                </c:pt>
                <c:pt idx="4136">
                  <c:v>5.7946746406E-17</c:v>
                </c:pt>
                <c:pt idx="4137">
                  <c:v>5.1532151314E-17</c:v>
                </c:pt>
                <c:pt idx="4138">
                  <c:v>6.97850397380003E-17</c:v>
                </c:pt>
                <c:pt idx="4139">
                  <c:v>7.68128092410003E-17</c:v>
                </c:pt>
                <c:pt idx="4140">
                  <c:v>7.97020317820003E-17</c:v>
                </c:pt>
                <c:pt idx="4141">
                  <c:v>6.41163510980003E-17</c:v>
                </c:pt>
                <c:pt idx="4142">
                  <c:v>4.8684140343E-17</c:v>
                </c:pt>
                <c:pt idx="4143">
                  <c:v>6.42238400570001E-17</c:v>
                </c:pt>
                <c:pt idx="4144">
                  <c:v>7.24510178990003E-17</c:v>
                </c:pt>
                <c:pt idx="4145">
                  <c:v>6.27860010130003E-17</c:v>
                </c:pt>
                <c:pt idx="4146">
                  <c:v>5.0095593438E-17</c:v>
                </c:pt>
                <c:pt idx="4147">
                  <c:v>5.93141715890003E-17</c:v>
                </c:pt>
                <c:pt idx="4148">
                  <c:v>5.70314360450002E-17</c:v>
                </c:pt>
                <c:pt idx="4149">
                  <c:v>6.95819627690001E-17</c:v>
                </c:pt>
                <c:pt idx="4150">
                  <c:v>6.91788090780001E-17</c:v>
                </c:pt>
                <c:pt idx="4151">
                  <c:v>7.44774614900003E-17</c:v>
                </c:pt>
                <c:pt idx="4152">
                  <c:v>6.61035112000003E-17</c:v>
                </c:pt>
                <c:pt idx="4153">
                  <c:v>5.3802078493E-17</c:v>
                </c:pt>
                <c:pt idx="4154">
                  <c:v>6.35522433250002E-17</c:v>
                </c:pt>
                <c:pt idx="4155">
                  <c:v>7.73468488440003E-17</c:v>
                </c:pt>
                <c:pt idx="4156">
                  <c:v>6.17173222020003E-17</c:v>
                </c:pt>
                <c:pt idx="4157">
                  <c:v>6.103701272E-17</c:v>
                </c:pt>
                <c:pt idx="4158">
                  <c:v>7.26227634450003E-17</c:v>
                </c:pt>
                <c:pt idx="4159">
                  <c:v>7.11138955620003E-17</c:v>
                </c:pt>
                <c:pt idx="4160">
                  <c:v>7.70367987920003E-17</c:v>
                </c:pt>
                <c:pt idx="4161">
                  <c:v>8.92914764770003E-17</c:v>
                </c:pt>
                <c:pt idx="4162">
                  <c:v>8.43344129120003E-17</c:v>
                </c:pt>
                <c:pt idx="4163">
                  <c:v>7.21194707880003E-17</c:v>
                </c:pt>
                <c:pt idx="4164">
                  <c:v>6.65800889980002E-17</c:v>
                </c:pt>
                <c:pt idx="4165">
                  <c:v>6.04236581460003E-17</c:v>
                </c:pt>
                <c:pt idx="4166">
                  <c:v>5.75634714460003E-17</c:v>
                </c:pt>
                <c:pt idx="4167">
                  <c:v>5.94824577190003E-17</c:v>
                </c:pt>
                <c:pt idx="4168">
                  <c:v>6.27444830110003E-17</c:v>
                </c:pt>
                <c:pt idx="4169">
                  <c:v>6.59352749680003E-17</c:v>
                </c:pt>
                <c:pt idx="4170">
                  <c:v>6.88615770590003E-17</c:v>
                </c:pt>
                <c:pt idx="4171">
                  <c:v>8.25370127670003E-17</c:v>
                </c:pt>
                <c:pt idx="4172">
                  <c:v>7.76237707190003E-17</c:v>
                </c:pt>
                <c:pt idx="4173">
                  <c:v>9.34214942370003E-17</c:v>
                </c:pt>
                <c:pt idx="4174">
                  <c:v>8.43060897230003E-17</c:v>
                </c:pt>
                <c:pt idx="4175">
                  <c:v>8.00992198870003E-17</c:v>
                </c:pt>
                <c:pt idx="4176">
                  <c:v>8.25307003910003E-17</c:v>
                </c:pt>
                <c:pt idx="4177">
                  <c:v>7.96865975290003E-17</c:v>
                </c:pt>
                <c:pt idx="4178">
                  <c:v>7.71549805530003E-17</c:v>
                </c:pt>
                <c:pt idx="4179">
                  <c:v>7.40400752420003E-17</c:v>
                </c:pt>
                <c:pt idx="4180">
                  <c:v>6.46026512740003E-17</c:v>
                </c:pt>
                <c:pt idx="4181">
                  <c:v>5.95815062180001E-17</c:v>
                </c:pt>
                <c:pt idx="4182">
                  <c:v>5.91779891760003E-17</c:v>
                </c:pt>
                <c:pt idx="4183">
                  <c:v>7.31884684480003E-17</c:v>
                </c:pt>
                <c:pt idx="4184">
                  <c:v>7.96889598020003E-17</c:v>
                </c:pt>
                <c:pt idx="4185">
                  <c:v>7.48371902500003E-17</c:v>
                </c:pt>
                <c:pt idx="4186">
                  <c:v>8.64789151170003E-17</c:v>
                </c:pt>
                <c:pt idx="4187">
                  <c:v>9.27817299310003E-17</c:v>
                </c:pt>
                <c:pt idx="4188">
                  <c:v>8.03533070730003E-17</c:v>
                </c:pt>
                <c:pt idx="4189">
                  <c:v>8.03141772350003E-17</c:v>
                </c:pt>
                <c:pt idx="4190">
                  <c:v>1.1196848037E-16</c:v>
                </c:pt>
                <c:pt idx="4191">
                  <c:v>9.55213899340003E-17</c:v>
                </c:pt>
                <c:pt idx="4192">
                  <c:v>9.09344919820003E-17</c:v>
                </c:pt>
                <c:pt idx="4193">
                  <c:v>8.33418211850003E-17</c:v>
                </c:pt>
                <c:pt idx="4194">
                  <c:v>7.14724820820003E-17</c:v>
                </c:pt>
                <c:pt idx="4195">
                  <c:v>6.07536334460003E-17</c:v>
                </c:pt>
                <c:pt idx="4196">
                  <c:v>8.25620110790003E-17</c:v>
                </c:pt>
                <c:pt idx="4197">
                  <c:v>8.15675748370003E-17</c:v>
                </c:pt>
                <c:pt idx="4198">
                  <c:v>7.48757554950001E-17</c:v>
                </c:pt>
                <c:pt idx="4199">
                  <c:v>9.36173291310003E-17</c:v>
                </c:pt>
                <c:pt idx="4200">
                  <c:v>9.18439666920003E-17</c:v>
                </c:pt>
                <c:pt idx="4201">
                  <c:v>1.1421698E-16</c:v>
                </c:pt>
                <c:pt idx="4202">
                  <c:v>1.1187077799E-16</c:v>
                </c:pt>
                <c:pt idx="4203">
                  <c:v>9.26588655590003E-17</c:v>
                </c:pt>
                <c:pt idx="4204">
                  <c:v>8.79045512610003E-17</c:v>
                </c:pt>
                <c:pt idx="4205">
                  <c:v>9.09290717200003E-17</c:v>
                </c:pt>
                <c:pt idx="4206">
                  <c:v>9.30976645110003E-17</c:v>
                </c:pt>
                <c:pt idx="4207">
                  <c:v>7.80718023230003E-17</c:v>
                </c:pt>
                <c:pt idx="4208">
                  <c:v>7.91030489930003E-17</c:v>
                </c:pt>
                <c:pt idx="4209">
                  <c:v>8.52360660500003E-17</c:v>
                </c:pt>
                <c:pt idx="4210">
                  <c:v>7.37191108610002E-17</c:v>
                </c:pt>
                <c:pt idx="4211">
                  <c:v>5.37774856490002E-17</c:v>
                </c:pt>
                <c:pt idx="4212">
                  <c:v>6.57736198030003E-17</c:v>
                </c:pt>
                <c:pt idx="4213">
                  <c:v>5.616002051E-17</c:v>
                </c:pt>
                <c:pt idx="4214">
                  <c:v>5.52784068550003E-17</c:v>
                </c:pt>
                <c:pt idx="4215">
                  <c:v>1.0760324677E-16</c:v>
                </c:pt>
                <c:pt idx="4216">
                  <c:v>1.2601663822E-16</c:v>
                </c:pt>
                <c:pt idx="4217">
                  <c:v>9.52700099670003E-17</c:v>
                </c:pt>
                <c:pt idx="4218">
                  <c:v>8.20813928780003E-17</c:v>
                </c:pt>
                <c:pt idx="4219">
                  <c:v>8.63333455600003E-17</c:v>
                </c:pt>
                <c:pt idx="4220">
                  <c:v>7.41323840630003E-17</c:v>
                </c:pt>
                <c:pt idx="4221">
                  <c:v>7.49410731660003E-17</c:v>
                </c:pt>
                <c:pt idx="4222">
                  <c:v>7.13108331420002E-17</c:v>
                </c:pt>
                <c:pt idx="4223">
                  <c:v>6.83782303200003E-17</c:v>
                </c:pt>
                <c:pt idx="4224">
                  <c:v>7.37139753280003E-17</c:v>
                </c:pt>
                <c:pt idx="4225">
                  <c:v>8.56805005710003E-17</c:v>
                </c:pt>
                <c:pt idx="4226">
                  <c:v>9.87610232440003E-17</c:v>
                </c:pt>
                <c:pt idx="4227">
                  <c:v>9.04578715210003E-17</c:v>
                </c:pt>
                <c:pt idx="4228">
                  <c:v>7.55430797950003E-17</c:v>
                </c:pt>
                <c:pt idx="4229">
                  <c:v>6.51918628750002E-17</c:v>
                </c:pt>
                <c:pt idx="4230">
                  <c:v>7.18964855290003E-17</c:v>
                </c:pt>
                <c:pt idx="4231">
                  <c:v>9.18739011250003E-17</c:v>
                </c:pt>
                <c:pt idx="4232">
                  <c:v>7.87447194560003E-17</c:v>
                </c:pt>
                <c:pt idx="4233">
                  <c:v>7.73829067350003E-17</c:v>
                </c:pt>
                <c:pt idx="4234">
                  <c:v>7.88097525210003E-17</c:v>
                </c:pt>
                <c:pt idx="4235">
                  <c:v>7.68628472730003E-17</c:v>
                </c:pt>
                <c:pt idx="4236">
                  <c:v>7.42232142220003E-17</c:v>
                </c:pt>
                <c:pt idx="4237">
                  <c:v>6.52972909240003E-17</c:v>
                </c:pt>
                <c:pt idx="4238">
                  <c:v>7.05386676180003E-17</c:v>
                </c:pt>
                <c:pt idx="4239">
                  <c:v>7.54626571730003E-17</c:v>
                </c:pt>
                <c:pt idx="4240">
                  <c:v>5.10506372380002E-17</c:v>
                </c:pt>
                <c:pt idx="4241">
                  <c:v>5.3604806833E-17</c:v>
                </c:pt>
                <c:pt idx="4242">
                  <c:v>5.67292688390002E-17</c:v>
                </c:pt>
                <c:pt idx="4243">
                  <c:v>5.91637808790003E-17</c:v>
                </c:pt>
                <c:pt idx="4244">
                  <c:v>7.37387862740003E-17</c:v>
                </c:pt>
                <c:pt idx="4245">
                  <c:v>9.64477724980003E-17</c:v>
                </c:pt>
                <c:pt idx="4246">
                  <c:v>8.22703970610003E-17</c:v>
                </c:pt>
                <c:pt idx="4247">
                  <c:v>9.46260075480003E-17</c:v>
                </c:pt>
                <c:pt idx="4248">
                  <c:v>9.82638502720003E-17</c:v>
                </c:pt>
                <c:pt idx="4249">
                  <c:v>8.88515462910003E-17</c:v>
                </c:pt>
                <c:pt idx="4250">
                  <c:v>7.05248073690001E-17</c:v>
                </c:pt>
                <c:pt idx="4251">
                  <c:v>6.17139505430003E-17</c:v>
                </c:pt>
                <c:pt idx="4252">
                  <c:v>5.94869157390002E-17</c:v>
                </c:pt>
                <c:pt idx="4253">
                  <c:v>9.87246751190003E-17</c:v>
                </c:pt>
                <c:pt idx="4254">
                  <c:v>9.48126884180003E-17</c:v>
                </c:pt>
                <c:pt idx="4255">
                  <c:v>7.40830415470003E-17</c:v>
                </c:pt>
                <c:pt idx="4256">
                  <c:v>6.17735170180003E-17</c:v>
                </c:pt>
                <c:pt idx="4257">
                  <c:v>6.45128114120003E-17</c:v>
                </c:pt>
                <c:pt idx="4258">
                  <c:v>7.19087161730003E-17</c:v>
                </c:pt>
                <c:pt idx="4259">
                  <c:v>7.45166091490003E-17</c:v>
                </c:pt>
                <c:pt idx="4260">
                  <c:v>8.01595972280003E-17</c:v>
                </c:pt>
                <c:pt idx="4261">
                  <c:v>6.24691114010003E-17</c:v>
                </c:pt>
                <c:pt idx="4262">
                  <c:v>6.125258477E-17</c:v>
                </c:pt>
                <c:pt idx="4263">
                  <c:v>6.6148786831E-17</c:v>
                </c:pt>
                <c:pt idx="4264">
                  <c:v>7.02752883220001E-17</c:v>
                </c:pt>
                <c:pt idx="4265">
                  <c:v>5.6669693092E-17</c:v>
                </c:pt>
                <c:pt idx="4266">
                  <c:v>6.40638067610002E-17</c:v>
                </c:pt>
                <c:pt idx="4267">
                  <c:v>5.59501419560003E-17</c:v>
                </c:pt>
                <c:pt idx="4268">
                  <c:v>6.2633882299E-17</c:v>
                </c:pt>
                <c:pt idx="4269">
                  <c:v>6.36901428530003E-17</c:v>
                </c:pt>
                <c:pt idx="4270">
                  <c:v>8.54220068300003E-17</c:v>
                </c:pt>
                <c:pt idx="4271">
                  <c:v>1.0061265178E-16</c:v>
                </c:pt>
                <c:pt idx="4272">
                  <c:v>8.05669386100003E-17</c:v>
                </c:pt>
                <c:pt idx="4273">
                  <c:v>6.71405002410003E-17</c:v>
                </c:pt>
                <c:pt idx="4274">
                  <c:v>4.9713048275E-17</c:v>
                </c:pt>
                <c:pt idx="4275">
                  <c:v>6.1073212227E-17</c:v>
                </c:pt>
                <c:pt idx="4276">
                  <c:v>5.5885618714E-17</c:v>
                </c:pt>
                <c:pt idx="4277">
                  <c:v>5.009056245E-17</c:v>
                </c:pt>
                <c:pt idx="4278">
                  <c:v>7.42457758500003E-17</c:v>
                </c:pt>
                <c:pt idx="4279">
                  <c:v>8.47364707860003E-17</c:v>
                </c:pt>
                <c:pt idx="4280">
                  <c:v>7.81437871260003E-17</c:v>
                </c:pt>
                <c:pt idx="4281">
                  <c:v>6.29279956810003E-17</c:v>
                </c:pt>
                <c:pt idx="4282">
                  <c:v>6.61150309290002E-17</c:v>
                </c:pt>
                <c:pt idx="4283">
                  <c:v>6.66328384210001E-17</c:v>
                </c:pt>
                <c:pt idx="4284">
                  <c:v>6.34247108460003E-17</c:v>
                </c:pt>
                <c:pt idx="4285">
                  <c:v>5.6699718755E-17</c:v>
                </c:pt>
                <c:pt idx="4286">
                  <c:v>5.23374182760002E-17</c:v>
                </c:pt>
                <c:pt idx="4287">
                  <c:v>4.491959814E-17</c:v>
                </c:pt>
                <c:pt idx="4288">
                  <c:v>4.4456154358E-17</c:v>
                </c:pt>
                <c:pt idx="4289">
                  <c:v>4.8145052484E-17</c:v>
                </c:pt>
                <c:pt idx="4290">
                  <c:v>3.9148091272E-17</c:v>
                </c:pt>
                <c:pt idx="4291">
                  <c:v>5.4278185878E-17</c:v>
                </c:pt>
                <c:pt idx="4292">
                  <c:v>5.41326817400003E-17</c:v>
                </c:pt>
                <c:pt idx="4293">
                  <c:v>4.9228236174E-17</c:v>
                </c:pt>
                <c:pt idx="4294">
                  <c:v>6.0279747053E-17</c:v>
                </c:pt>
                <c:pt idx="4295">
                  <c:v>5.5371822545E-17</c:v>
                </c:pt>
                <c:pt idx="4296">
                  <c:v>6.23361668730002E-17</c:v>
                </c:pt>
                <c:pt idx="4297">
                  <c:v>6.92399636220002E-17</c:v>
                </c:pt>
                <c:pt idx="4298">
                  <c:v>6.3155352866E-17</c:v>
                </c:pt>
                <c:pt idx="4299">
                  <c:v>4.8267500296E-17</c:v>
                </c:pt>
                <c:pt idx="4300">
                  <c:v>5.65534517580001E-17</c:v>
                </c:pt>
                <c:pt idx="4301">
                  <c:v>6.53955987400003E-17</c:v>
                </c:pt>
                <c:pt idx="4302">
                  <c:v>5.87829926000003E-17</c:v>
                </c:pt>
                <c:pt idx="4303">
                  <c:v>5.47235611820002E-17</c:v>
                </c:pt>
                <c:pt idx="4304">
                  <c:v>5.49808812480003E-17</c:v>
                </c:pt>
                <c:pt idx="4305">
                  <c:v>6.316088659E-17</c:v>
                </c:pt>
                <c:pt idx="4306">
                  <c:v>6.52952934760003E-17</c:v>
                </c:pt>
                <c:pt idx="4307">
                  <c:v>5.0726186397E-17</c:v>
                </c:pt>
                <c:pt idx="4308">
                  <c:v>4.9165038508E-17</c:v>
                </c:pt>
                <c:pt idx="4309">
                  <c:v>4.71905944500002E-17</c:v>
                </c:pt>
                <c:pt idx="4310">
                  <c:v>5.34763629460001E-17</c:v>
                </c:pt>
                <c:pt idx="4311">
                  <c:v>5.23736304330003E-17</c:v>
                </c:pt>
                <c:pt idx="4312">
                  <c:v>5.44444540690001E-17</c:v>
                </c:pt>
                <c:pt idx="4313">
                  <c:v>5.5265643702E-17</c:v>
                </c:pt>
                <c:pt idx="4314">
                  <c:v>4.9443224081E-17</c:v>
                </c:pt>
                <c:pt idx="4315">
                  <c:v>5.2391595435E-17</c:v>
                </c:pt>
                <c:pt idx="4316">
                  <c:v>5.0003377678E-17</c:v>
                </c:pt>
                <c:pt idx="4317">
                  <c:v>6.33697410460003E-17</c:v>
                </c:pt>
                <c:pt idx="4318">
                  <c:v>5.2090969963E-17</c:v>
                </c:pt>
                <c:pt idx="4319">
                  <c:v>4.4895506591E-17</c:v>
                </c:pt>
                <c:pt idx="4320">
                  <c:v>5.1212866364E-17</c:v>
                </c:pt>
                <c:pt idx="4321">
                  <c:v>3.9519760671E-17</c:v>
                </c:pt>
                <c:pt idx="4322">
                  <c:v>3.5907301768E-17</c:v>
                </c:pt>
                <c:pt idx="4323">
                  <c:v>5.028309289E-17</c:v>
                </c:pt>
                <c:pt idx="4324">
                  <c:v>4.92175671530001E-17</c:v>
                </c:pt>
                <c:pt idx="4325">
                  <c:v>4.8629712394E-17</c:v>
                </c:pt>
                <c:pt idx="4326">
                  <c:v>6.76025630470003E-17</c:v>
                </c:pt>
                <c:pt idx="4327">
                  <c:v>4.6759803887E-17</c:v>
                </c:pt>
                <c:pt idx="4328">
                  <c:v>3.6295642853E-17</c:v>
                </c:pt>
                <c:pt idx="4329">
                  <c:v>4.0622273688E-17</c:v>
                </c:pt>
                <c:pt idx="4330">
                  <c:v>4.6594409548E-17</c:v>
                </c:pt>
                <c:pt idx="4331">
                  <c:v>5.1727759657E-17</c:v>
                </c:pt>
                <c:pt idx="4332">
                  <c:v>4.5959222818E-17</c:v>
                </c:pt>
                <c:pt idx="4333">
                  <c:v>3.6651852819E-17</c:v>
                </c:pt>
                <c:pt idx="4334">
                  <c:v>6.07572312820003E-17</c:v>
                </c:pt>
                <c:pt idx="4335">
                  <c:v>6.87432759320003E-17</c:v>
                </c:pt>
                <c:pt idx="4336">
                  <c:v>4.4170280685E-17</c:v>
                </c:pt>
                <c:pt idx="4337">
                  <c:v>4.48925960620001E-17</c:v>
                </c:pt>
                <c:pt idx="4338">
                  <c:v>5.0488992647E-17</c:v>
                </c:pt>
                <c:pt idx="4339">
                  <c:v>4.4143507196E-17</c:v>
                </c:pt>
                <c:pt idx="4340">
                  <c:v>4.00076348540002E-17</c:v>
                </c:pt>
                <c:pt idx="4341">
                  <c:v>3.8055258496E-17</c:v>
                </c:pt>
                <c:pt idx="4342">
                  <c:v>4.437747399E-17</c:v>
                </c:pt>
                <c:pt idx="4343">
                  <c:v>4.5881497688E-17</c:v>
                </c:pt>
                <c:pt idx="4344">
                  <c:v>4.3849825193E-17</c:v>
                </c:pt>
                <c:pt idx="4345">
                  <c:v>4.5982089883E-17</c:v>
                </c:pt>
                <c:pt idx="4346">
                  <c:v>5.3189237113E-17</c:v>
                </c:pt>
                <c:pt idx="4347">
                  <c:v>5.4901899483E-17</c:v>
                </c:pt>
                <c:pt idx="4348">
                  <c:v>5.38576202060002E-17</c:v>
                </c:pt>
                <c:pt idx="4349">
                  <c:v>5.2014178698E-17</c:v>
                </c:pt>
                <c:pt idx="4350">
                  <c:v>4.6166226481E-17</c:v>
                </c:pt>
                <c:pt idx="4351">
                  <c:v>4.0071310725E-17</c:v>
                </c:pt>
                <c:pt idx="4352">
                  <c:v>5.1984518303E-17</c:v>
                </c:pt>
                <c:pt idx="4353">
                  <c:v>5.0475897208E-17</c:v>
                </c:pt>
                <c:pt idx="4354">
                  <c:v>7.12066442210003E-17</c:v>
                </c:pt>
                <c:pt idx="4355">
                  <c:v>4.84966841930003E-17</c:v>
                </c:pt>
                <c:pt idx="4356">
                  <c:v>3.9886638793E-17</c:v>
                </c:pt>
                <c:pt idx="4357">
                  <c:v>5.28567410650002E-17</c:v>
                </c:pt>
                <c:pt idx="4358">
                  <c:v>5.366371635E-17</c:v>
                </c:pt>
                <c:pt idx="4359">
                  <c:v>4.2268091934E-17</c:v>
                </c:pt>
                <c:pt idx="4360">
                  <c:v>5.31645819990003E-17</c:v>
                </c:pt>
                <c:pt idx="4361">
                  <c:v>7.17182423730002E-17</c:v>
                </c:pt>
                <c:pt idx="4362">
                  <c:v>6.93714744430003E-17</c:v>
                </c:pt>
                <c:pt idx="4363">
                  <c:v>5.97700358550003E-17</c:v>
                </c:pt>
                <c:pt idx="4364">
                  <c:v>5.4081160281E-17</c:v>
                </c:pt>
                <c:pt idx="4365">
                  <c:v>5.47634075490003E-17</c:v>
                </c:pt>
                <c:pt idx="4366">
                  <c:v>5.45630551580001E-17</c:v>
                </c:pt>
                <c:pt idx="4367">
                  <c:v>4.5470057492E-17</c:v>
                </c:pt>
                <c:pt idx="4368">
                  <c:v>5.90748028210001E-17</c:v>
                </c:pt>
                <c:pt idx="4369">
                  <c:v>6.5101958268E-17</c:v>
                </c:pt>
                <c:pt idx="4370">
                  <c:v>5.1307142194E-17</c:v>
                </c:pt>
                <c:pt idx="4371">
                  <c:v>4.9114698297E-17</c:v>
                </c:pt>
                <c:pt idx="4372">
                  <c:v>5.41364465420003E-17</c:v>
                </c:pt>
                <c:pt idx="4373">
                  <c:v>3.7352382504E-17</c:v>
                </c:pt>
                <c:pt idx="4374">
                  <c:v>4.0387035357E-17</c:v>
                </c:pt>
                <c:pt idx="4375">
                  <c:v>4.4956153009E-17</c:v>
                </c:pt>
                <c:pt idx="4376">
                  <c:v>3.8571126067E-17</c:v>
                </c:pt>
                <c:pt idx="4377">
                  <c:v>2.962914999E-17</c:v>
                </c:pt>
                <c:pt idx="4378">
                  <c:v>2.8950550568E-17</c:v>
                </c:pt>
                <c:pt idx="4379">
                  <c:v>4.2136513147E-17</c:v>
                </c:pt>
                <c:pt idx="4380">
                  <c:v>6.23969152500002E-17</c:v>
                </c:pt>
                <c:pt idx="4381">
                  <c:v>5.86124052830002E-17</c:v>
                </c:pt>
                <c:pt idx="4382">
                  <c:v>5.60240929390001E-17</c:v>
                </c:pt>
                <c:pt idx="4383">
                  <c:v>4.5141956866E-17</c:v>
                </c:pt>
                <c:pt idx="4384">
                  <c:v>3.8707368346E-17</c:v>
                </c:pt>
                <c:pt idx="4385">
                  <c:v>4.6368722464E-17</c:v>
                </c:pt>
                <c:pt idx="4386">
                  <c:v>3.5326606428E-17</c:v>
                </c:pt>
                <c:pt idx="4387">
                  <c:v>4.1755479592E-17</c:v>
                </c:pt>
                <c:pt idx="4388">
                  <c:v>4.2821587281E-17</c:v>
                </c:pt>
                <c:pt idx="4389">
                  <c:v>4.155366594E-17</c:v>
                </c:pt>
                <c:pt idx="4390">
                  <c:v>5.605957968E-17</c:v>
                </c:pt>
                <c:pt idx="4391">
                  <c:v>5.8931182532E-17</c:v>
                </c:pt>
                <c:pt idx="4392">
                  <c:v>3.9548716755E-17</c:v>
                </c:pt>
                <c:pt idx="4393">
                  <c:v>5.86875402230002E-17</c:v>
                </c:pt>
                <c:pt idx="4394">
                  <c:v>7.09108550730003E-17</c:v>
                </c:pt>
                <c:pt idx="4395">
                  <c:v>5.34880479100002E-17</c:v>
                </c:pt>
                <c:pt idx="4396">
                  <c:v>5.94642748700003E-17</c:v>
                </c:pt>
                <c:pt idx="4397">
                  <c:v>4.1181785091E-17</c:v>
                </c:pt>
                <c:pt idx="4398">
                  <c:v>3.8633074415E-17</c:v>
                </c:pt>
                <c:pt idx="4399">
                  <c:v>4.8268861659E-17</c:v>
                </c:pt>
                <c:pt idx="4400">
                  <c:v>4.88352809E-17</c:v>
                </c:pt>
                <c:pt idx="4401">
                  <c:v>4.61566106E-17</c:v>
                </c:pt>
                <c:pt idx="4402">
                  <c:v>4.4823300808E-17</c:v>
                </c:pt>
                <c:pt idx="4403">
                  <c:v>4.7546153932E-17</c:v>
                </c:pt>
                <c:pt idx="4404">
                  <c:v>4.9996947579E-17</c:v>
                </c:pt>
                <c:pt idx="4405">
                  <c:v>4.5348891223E-17</c:v>
                </c:pt>
                <c:pt idx="4406">
                  <c:v>5.25766111850001E-17</c:v>
                </c:pt>
                <c:pt idx="4407">
                  <c:v>6.74830592760001E-17</c:v>
                </c:pt>
                <c:pt idx="4408">
                  <c:v>5.66113637380001E-17</c:v>
                </c:pt>
                <c:pt idx="4409">
                  <c:v>5.7748062871E-17</c:v>
                </c:pt>
                <c:pt idx="4410">
                  <c:v>7.26062252320003E-17</c:v>
                </c:pt>
                <c:pt idx="4411">
                  <c:v>6.01432125890002E-17</c:v>
                </c:pt>
                <c:pt idx="4412">
                  <c:v>6.3913050799E-17</c:v>
                </c:pt>
                <c:pt idx="4413">
                  <c:v>6.5144851495E-17</c:v>
                </c:pt>
                <c:pt idx="4414">
                  <c:v>6.40913855580003E-17</c:v>
                </c:pt>
                <c:pt idx="4415">
                  <c:v>6.42950708650003E-17</c:v>
                </c:pt>
                <c:pt idx="4416">
                  <c:v>5.68951909030002E-17</c:v>
                </c:pt>
                <c:pt idx="4417">
                  <c:v>4.8532063699E-17</c:v>
                </c:pt>
                <c:pt idx="4418">
                  <c:v>3.7134227959E-17</c:v>
                </c:pt>
                <c:pt idx="4419">
                  <c:v>5.1411087666E-17</c:v>
                </c:pt>
                <c:pt idx="4420">
                  <c:v>6.43185190090003E-17</c:v>
                </c:pt>
                <c:pt idx="4421">
                  <c:v>5.78379038990003E-17</c:v>
                </c:pt>
                <c:pt idx="4422">
                  <c:v>6.14618031050002E-17</c:v>
                </c:pt>
                <c:pt idx="4423">
                  <c:v>6.69363901390003E-17</c:v>
                </c:pt>
                <c:pt idx="4424">
                  <c:v>6.81843240390003E-17</c:v>
                </c:pt>
                <c:pt idx="4425">
                  <c:v>6.70239465430003E-17</c:v>
                </c:pt>
                <c:pt idx="4426">
                  <c:v>7.93047765720003E-17</c:v>
                </c:pt>
                <c:pt idx="4427">
                  <c:v>6.69663421930002E-17</c:v>
                </c:pt>
                <c:pt idx="4428">
                  <c:v>6.14153200130001E-17</c:v>
                </c:pt>
                <c:pt idx="4429">
                  <c:v>5.73380260060003E-17</c:v>
                </c:pt>
                <c:pt idx="4430">
                  <c:v>4.7521414123E-17</c:v>
                </c:pt>
                <c:pt idx="4431">
                  <c:v>5.2519509387E-17</c:v>
                </c:pt>
                <c:pt idx="4432">
                  <c:v>6.57115302270003E-17</c:v>
                </c:pt>
                <c:pt idx="4433">
                  <c:v>5.84063221390002E-17</c:v>
                </c:pt>
                <c:pt idx="4434">
                  <c:v>5.57914327360001E-17</c:v>
                </c:pt>
                <c:pt idx="4435">
                  <c:v>7.66287650800002E-17</c:v>
                </c:pt>
                <c:pt idx="4436">
                  <c:v>5.7376861368E-17</c:v>
                </c:pt>
                <c:pt idx="4437">
                  <c:v>6.95790609880003E-17</c:v>
                </c:pt>
                <c:pt idx="4438">
                  <c:v>7.31947586680002E-17</c:v>
                </c:pt>
                <c:pt idx="4439">
                  <c:v>6.22998710480003E-17</c:v>
                </c:pt>
                <c:pt idx="4440">
                  <c:v>5.83733984050002E-17</c:v>
                </c:pt>
                <c:pt idx="4441">
                  <c:v>6.76792896250003E-17</c:v>
                </c:pt>
                <c:pt idx="4442">
                  <c:v>5.6848361985E-17</c:v>
                </c:pt>
                <c:pt idx="4443">
                  <c:v>5.49043696430001E-17</c:v>
                </c:pt>
                <c:pt idx="4444">
                  <c:v>5.90580171480003E-17</c:v>
                </c:pt>
                <c:pt idx="4445">
                  <c:v>5.70918170960002E-17</c:v>
                </c:pt>
                <c:pt idx="4446">
                  <c:v>7.62080536210002E-17</c:v>
                </c:pt>
                <c:pt idx="4447">
                  <c:v>1.037468531E-16</c:v>
                </c:pt>
                <c:pt idx="4448">
                  <c:v>8.10998664390003E-17</c:v>
                </c:pt>
                <c:pt idx="4449">
                  <c:v>7.12002127590002E-17</c:v>
                </c:pt>
                <c:pt idx="4450">
                  <c:v>6.63341811680003E-17</c:v>
                </c:pt>
                <c:pt idx="4451">
                  <c:v>6.52548389580002E-17</c:v>
                </c:pt>
                <c:pt idx="4452">
                  <c:v>5.53998077130001E-17</c:v>
                </c:pt>
                <c:pt idx="4453">
                  <c:v>5.22820901150003E-17</c:v>
                </c:pt>
                <c:pt idx="4454">
                  <c:v>5.60075076480001E-17</c:v>
                </c:pt>
                <c:pt idx="4455">
                  <c:v>5.89169072030003E-17</c:v>
                </c:pt>
                <c:pt idx="4456">
                  <c:v>6.18909220050003E-17</c:v>
                </c:pt>
                <c:pt idx="4457">
                  <c:v>7.49163933360003E-17</c:v>
                </c:pt>
                <c:pt idx="4458">
                  <c:v>7.12320698270003E-17</c:v>
                </c:pt>
                <c:pt idx="4459">
                  <c:v>7.07300637300003E-17</c:v>
                </c:pt>
                <c:pt idx="4460">
                  <c:v>7.63765612270003E-17</c:v>
                </c:pt>
                <c:pt idx="4461">
                  <c:v>5.8553007587E-17</c:v>
                </c:pt>
                <c:pt idx="4462">
                  <c:v>5.47635901640003E-17</c:v>
                </c:pt>
                <c:pt idx="4463">
                  <c:v>5.98229391230003E-17</c:v>
                </c:pt>
                <c:pt idx="4464">
                  <c:v>6.08342839650003E-17</c:v>
                </c:pt>
                <c:pt idx="4465">
                  <c:v>5.10366838720002E-17</c:v>
                </c:pt>
                <c:pt idx="4466">
                  <c:v>6.69045905700002E-17</c:v>
                </c:pt>
                <c:pt idx="4467">
                  <c:v>6.89024671840003E-17</c:v>
                </c:pt>
                <c:pt idx="4468">
                  <c:v>5.25759940980001E-17</c:v>
                </c:pt>
                <c:pt idx="4469">
                  <c:v>5.6857527445E-17</c:v>
                </c:pt>
                <c:pt idx="4470">
                  <c:v>7.09052276980003E-17</c:v>
                </c:pt>
                <c:pt idx="4471">
                  <c:v>6.49434394530003E-17</c:v>
                </c:pt>
                <c:pt idx="4472">
                  <c:v>5.04203717E-17</c:v>
                </c:pt>
                <c:pt idx="4473">
                  <c:v>6.06999438420002E-17</c:v>
                </c:pt>
                <c:pt idx="4474">
                  <c:v>6.6075738365E-17</c:v>
                </c:pt>
                <c:pt idx="4475">
                  <c:v>6.27347876680003E-17</c:v>
                </c:pt>
                <c:pt idx="4476">
                  <c:v>5.0477976431E-17</c:v>
                </c:pt>
                <c:pt idx="4477">
                  <c:v>4.74629871680003E-17</c:v>
                </c:pt>
                <c:pt idx="4478">
                  <c:v>5.5455905603E-17</c:v>
                </c:pt>
                <c:pt idx="4479">
                  <c:v>5.98992282060003E-17</c:v>
                </c:pt>
                <c:pt idx="4480">
                  <c:v>6.5993145484E-17</c:v>
                </c:pt>
                <c:pt idx="4481">
                  <c:v>5.3691314465E-17</c:v>
                </c:pt>
                <c:pt idx="4482">
                  <c:v>6.68868255790001E-17</c:v>
                </c:pt>
                <c:pt idx="4483">
                  <c:v>6.47023247500003E-17</c:v>
                </c:pt>
                <c:pt idx="4484">
                  <c:v>5.4170318205E-17</c:v>
                </c:pt>
                <c:pt idx="4485">
                  <c:v>4.1353289417E-17</c:v>
                </c:pt>
                <c:pt idx="4486">
                  <c:v>4.593966261E-17</c:v>
                </c:pt>
                <c:pt idx="4487">
                  <c:v>6.3815129362E-17</c:v>
                </c:pt>
                <c:pt idx="4488">
                  <c:v>6.45030044060003E-17</c:v>
                </c:pt>
                <c:pt idx="4489">
                  <c:v>3.9804609747E-17</c:v>
                </c:pt>
                <c:pt idx="4490">
                  <c:v>4.7179167006E-17</c:v>
                </c:pt>
                <c:pt idx="4491">
                  <c:v>7.74344202630003E-17</c:v>
                </c:pt>
                <c:pt idx="4492">
                  <c:v>6.84677859310003E-17</c:v>
                </c:pt>
                <c:pt idx="4493">
                  <c:v>5.34169248800003E-17</c:v>
                </c:pt>
                <c:pt idx="4494">
                  <c:v>4.7106525559E-17</c:v>
                </c:pt>
                <c:pt idx="4495">
                  <c:v>6.1789816901E-17</c:v>
                </c:pt>
                <c:pt idx="4496">
                  <c:v>5.595014809E-17</c:v>
                </c:pt>
                <c:pt idx="4497">
                  <c:v>5.20527358570003E-17</c:v>
                </c:pt>
                <c:pt idx="4498">
                  <c:v>5.95812355750002E-17</c:v>
                </c:pt>
                <c:pt idx="4499">
                  <c:v>5.91454835780002E-17</c:v>
                </c:pt>
                <c:pt idx="4500">
                  <c:v>4.58966544600001E-17</c:v>
                </c:pt>
                <c:pt idx="4501">
                  <c:v>4.5369170881E-17</c:v>
                </c:pt>
                <c:pt idx="4502">
                  <c:v>6.65744541290003E-17</c:v>
                </c:pt>
                <c:pt idx="4503">
                  <c:v>5.36525670200001E-17</c:v>
                </c:pt>
                <c:pt idx="4504">
                  <c:v>6.3379547636E-17</c:v>
                </c:pt>
                <c:pt idx="4505">
                  <c:v>6.1044222872E-17</c:v>
                </c:pt>
                <c:pt idx="4506">
                  <c:v>5.1920532903E-17</c:v>
                </c:pt>
                <c:pt idx="4507">
                  <c:v>5.1020457956E-17</c:v>
                </c:pt>
                <c:pt idx="4508">
                  <c:v>5.5445594403E-17</c:v>
                </c:pt>
                <c:pt idx="4509">
                  <c:v>5.38948971950003E-17</c:v>
                </c:pt>
                <c:pt idx="4510">
                  <c:v>6.62816311040002E-17</c:v>
                </c:pt>
                <c:pt idx="4511">
                  <c:v>7.30911232190003E-17</c:v>
                </c:pt>
                <c:pt idx="4512">
                  <c:v>5.8269601401E-17</c:v>
                </c:pt>
                <c:pt idx="4513">
                  <c:v>5.3345040308E-17</c:v>
                </c:pt>
                <c:pt idx="4514">
                  <c:v>8.21228302550003E-17</c:v>
                </c:pt>
                <c:pt idx="4515">
                  <c:v>5.696602866E-17</c:v>
                </c:pt>
                <c:pt idx="4516">
                  <c:v>4.37965314580001E-17</c:v>
                </c:pt>
                <c:pt idx="4517">
                  <c:v>5.5271206771E-17</c:v>
                </c:pt>
                <c:pt idx="4518">
                  <c:v>5.72160437320002E-17</c:v>
                </c:pt>
                <c:pt idx="4519">
                  <c:v>5.7348966187E-17</c:v>
                </c:pt>
                <c:pt idx="4520">
                  <c:v>6.77178339960003E-17</c:v>
                </c:pt>
                <c:pt idx="4521">
                  <c:v>6.47947391110003E-17</c:v>
                </c:pt>
                <c:pt idx="4522">
                  <c:v>5.67727855400001E-17</c:v>
                </c:pt>
                <c:pt idx="4523">
                  <c:v>5.75535114270003E-17</c:v>
                </c:pt>
                <c:pt idx="4524">
                  <c:v>4.0480817852E-17</c:v>
                </c:pt>
                <c:pt idx="4525">
                  <c:v>3.2552573751E-17</c:v>
                </c:pt>
                <c:pt idx="4526">
                  <c:v>3.2030839756E-17</c:v>
                </c:pt>
                <c:pt idx="4527">
                  <c:v>5.7289245892E-17</c:v>
                </c:pt>
                <c:pt idx="4528">
                  <c:v>5.7721108128E-17</c:v>
                </c:pt>
                <c:pt idx="4529">
                  <c:v>4.2146267511E-17</c:v>
                </c:pt>
                <c:pt idx="4530">
                  <c:v>4.6525735595E-17</c:v>
                </c:pt>
                <c:pt idx="4531">
                  <c:v>3.9507514231E-17</c:v>
                </c:pt>
                <c:pt idx="4532">
                  <c:v>4.88817941540001E-17</c:v>
                </c:pt>
                <c:pt idx="4533">
                  <c:v>5.84811460140001E-17</c:v>
                </c:pt>
                <c:pt idx="4534">
                  <c:v>6.20912948380003E-17</c:v>
                </c:pt>
                <c:pt idx="4535">
                  <c:v>4.4628938334E-17</c:v>
                </c:pt>
                <c:pt idx="4536">
                  <c:v>4.71778888E-17</c:v>
                </c:pt>
                <c:pt idx="4537">
                  <c:v>7.13977268370003E-17</c:v>
                </c:pt>
                <c:pt idx="4538">
                  <c:v>6.0629163669E-17</c:v>
                </c:pt>
                <c:pt idx="4539">
                  <c:v>5.71601749220003E-17</c:v>
                </c:pt>
                <c:pt idx="4540">
                  <c:v>4.48571579270001E-17</c:v>
                </c:pt>
                <c:pt idx="4541">
                  <c:v>3.4237252474E-17</c:v>
                </c:pt>
                <c:pt idx="4542">
                  <c:v>3.6205976838E-17</c:v>
                </c:pt>
                <c:pt idx="4543">
                  <c:v>4.1952637266E-17</c:v>
                </c:pt>
                <c:pt idx="4544">
                  <c:v>4.1859279192E-17</c:v>
                </c:pt>
                <c:pt idx="4545">
                  <c:v>4.7079200456E-17</c:v>
                </c:pt>
                <c:pt idx="4546">
                  <c:v>5.2127798994E-17</c:v>
                </c:pt>
                <c:pt idx="4547">
                  <c:v>4.1363137536E-17</c:v>
                </c:pt>
                <c:pt idx="4548">
                  <c:v>3.2293363537E-17</c:v>
                </c:pt>
                <c:pt idx="4549">
                  <c:v>3.0815094019E-17</c:v>
                </c:pt>
                <c:pt idx="4550">
                  <c:v>3.7450158713E-17</c:v>
                </c:pt>
                <c:pt idx="4551">
                  <c:v>4.0954679978E-17</c:v>
                </c:pt>
                <c:pt idx="4552">
                  <c:v>4.3240225243E-17</c:v>
                </c:pt>
                <c:pt idx="4553">
                  <c:v>3.8013249308E-17</c:v>
                </c:pt>
                <c:pt idx="4554">
                  <c:v>3.8107257599E-17</c:v>
                </c:pt>
                <c:pt idx="4555">
                  <c:v>3.5050680234E-17</c:v>
                </c:pt>
                <c:pt idx="4556">
                  <c:v>2.9403201158E-17</c:v>
                </c:pt>
                <c:pt idx="4557">
                  <c:v>3.605435436E-17</c:v>
                </c:pt>
                <c:pt idx="4558">
                  <c:v>4.0918516172E-17</c:v>
                </c:pt>
                <c:pt idx="4559">
                  <c:v>4.5444601985E-17</c:v>
                </c:pt>
                <c:pt idx="4560">
                  <c:v>4.8656548623E-17</c:v>
                </c:pt>
                <c:pt idx="4561">
                  <c:v>4.5253726526E-17</c:v>
                </c:pt>
                <c:pt idx="4562">
                  <c:v>4.416945452E-17</c:v>
                </c:pt>
                <c:pt idx="4563">
                  <c:v>4.0650754631E-17</c:v>
                </c:pt>
                <c:pt idx="4564">
                  <c:v>4.1094148212E-17</c:v>
                </c:pt>
                <c:pt idx="4565">
                  <c:v>4.6594679578E-17</c:v>
                </c:pt>
                <c:pt idx="4566">
                  <c:v>4.2282050544E-17</c:v>
                </c:pt>
                <c:pt idx="4567">
                  <c:v>5.1370318958E-17</c:v>
                </c:pt>
                <c:pt idx="4568">
                  <c:v>6.0161578703E-17</c:v>
                </c:pt>
                <c:pt idx="4569">
                  <c:v>5.99780541160003E-17</c:v>
                </c:pt>
                <c:pt idx="4570">
                  <c:v>4.574419136E-17</c:v>
                </c:pt>
                <c:pt idx="4571">
                  <c:v>4.0099100663E-17</c:v>
                </c:pt>
                <c:pt idx="4572">
                  <c:v>4.7194072512E-17</c:v>
                </c:pt>
                <c:pt idx="4573">
                  <c:v>5.52537340020001E-17</c:v>
                </c:pt>
                <c:pt idx="4574">
                  <c:v>6.05733889480003E-17</c:v>
                </c:pt>
                <c:pt idx="4575">
                  <c:v>4.9399258871E-17</c:v>
                </c:pt>
                <c:pt idx="4576">
                  <c:v>5.43079129930003E-17</c:v>
                </c:pt>
                <c:pt idx="4577">
                  <c:v>6.0545618479E-17</c:v>
                </c:pt>
                <c:pt idx="4578">
                  <c:v>5.2305680503E-17</c:v>
                </c:pt>
                <c:pt idx="4579">
                  <c:v>5.0421238485E-17</c:v>
                </c:pt>
                <c:pt idx="4580">
                  <c:v>5.1463019677E-17</c:v>
                </c:pt>
                <c:pt idx="4581">
                  <c:v>4.1533714389E-17</c:v>
                </c:pt>
                <c:pt idx="4582">
                  <c:v>4.13976235210001E-17</c:v>
                </c:pt>
                <c:pt idx="4583">
                  <c:v>4.6494230586E-17</c:v>
                </c:pt>
                <c:pt idx="4584">
                  <c:v>4.5915098891E-17</c:v>
                </c:pt>
                <c:pt idx="4585">
                  <c:v>3.6827280743E-17</c:v>
                </c:pt>
                <c:pt idx="4586">
                  <c:v>2.8801210408E-17</c:v>
                </c:pt>
                <c:pt idx="4587">
                  <c:v>2.637939142E-17</c:v>
                </c:pt>
                <c:pt idx="4588">
                  <c:v>4.2181221769E-17</c:v>
                </c:pt>
                <c:pt idx="4589">
                  <c:v>4.4273619508E-17</c:v>
                </c:pt>
                <c:pt idx="4590">
                  <c:v>5.11043303550001E-17</c:v>
                </c:pt>
                <c:pt idx="4591">
                  <c:v>5.0082608479E-17</c:v>
                </c:pt>
                <c:pt idx="4592">
                  <c:v>4.9266595728E-17</c:v>
                </c:pt>
                <c:pt idx="4593">
                  <c:v>4.5110364297E-17</c:v>
                </c:pt>
                <c:pt idx="4594">
                  <c:v>5.0949382994E-17</c:v>
                </c:pt>
                <c:pt idx="4595">
                  <c:v>4.45896518460002E-17</c:v>
                </c:pt>
                <c:pt idx="4596">
                  <c:v>3.962868782E-17</c:v>
                </c:pt>
                <c:pt idx="4597">
                  <c:v>4.1497645722E-17</c:v>
                </c:pt>
                <c:pt idx="4598">
                  <c:v>4.1655694451E-17</c:v>
                </c:pt>
                <c:pt idx="4599">
                  <c:v>4.4447428323E-17</c:v>
                </c:pt>
                <c:pt idx="4600">
                  <c:v>6.59392809370002E-17</c:v>
                </c:pt>
                <c:pt idx="4601">
                  <c:v>1.0554230517E-16</c:v>
                </c:pt>
                <c:pt idx="4602">
                  <c:v>7.60659919520003E-17</c:v>
                </c:pt>
                <c:pt idx="4603">
                  <c:v>5.5241948085E-17</c:v>
                </c:pt>
                <c:pt idx="4604">
                  <c:v>4.4488998979E-17</c:v>
                </c:pt>
                <c:pt idx="4605">
                  <c:v>3.9564063163E-17</c:v>
                </c:pt>
                <c:pt idx="4606">
                  <c:v>3.5614741044E-17</c:v>
                </c:pt>
                <c:pt idx="4607">
                  <c:v>4.323945221E-17</c:v>
                </c:pt>
                <c:pt idx="4608">
                  <c:v>6.8544865798E-17</c:v>
                </c:pt>
                <c:pt idx="4609">
                  <c:v>5.1701158281E-17</c:v>
                </c:pt>
                <c:pt idx="4610">
                  <c:v>3.8777500522E-17</c:v>
                </c:pt>
                <c:pt idx="4611">
                  <c:v>3.4245962609E-17</c:v>
                </c:pt>
                <c:pt idx="4612">
                  <c:v>3.7666936516E-17</c:v>
                </c:pt>
                <c:pt idx="4613">
                  <c:v>4.4458616531E-17</c:v>
                </c:pt>
                <c:pt idx="4614">
                  <c:v>5.0061669741E-17</c:v>
                </c:pt>
                <c:pt idx="4615">
                  <c:v>4.9905712172E-17</c:v>
                </c:pt>
                <c:pt idx="4616">
                  <c:v>4.2075694405E-17</c:v>
                </c:pt>
                <c:pt idx="4617">
                  <c:v>4.7128492062E-17</c:v>
                </c:pt>
                <c:pt idx="4618">
                  <c:v>4.73101245E-17</c:v>
                </c:pt>
                <c:pt idx="4619">
                  <c:v>4.3942701424E-17</c:v>
                </c:pt>
                <c:pt idx="4620">
                  <c:v>5.49982637990002E-17</c:v>
                </c:pt>
                <c:pt idx="4621">
                  <c:v>5.1877150129E-17</c:v>
                </c:pt>
                <c:pt idx="4622">
                  <c:v>4.166952307E-17</c:v>
                </c:pt>
                <c:pt idx="4623">
                  <c:v>4.051413606E-17</c:v>
                </c:pt>
                <c:pt idx="4624">
                  <c:v>4.0379181932E-17</c:v>
                </c:pt>
                <c:pt idx="4625">
                  <c:v>4.47478808360002E-17</c:v>
                </c:pt>
                <c:pt idx="4626">
                  <c:v>3.7992754676E-17</c:v>
                </c:pt>
                <c:pt idx="4627">
                  <c:v>3.8254238435E-17</c:v>
                </c:pt>
                <c:pt idx="4628">
                  <c:v>4.1257788564E-17</c:v>
                </c:pt>
                <c:pt idx="4629">
                  <c:v>4.364364914E-17</c:v>
                </c:pt>
                <c:pt idx="4630">
                  <c:v>4.3120899119E-17</c:v>
                </c:pt>
                <c:pt idx="4631">
                  <c:v>3.6754493484E-17</c:v>
                </c:pt>
                <c:pt idx="4632">
                  <c:v>3.8512374164E-17</c:v>
                </c:pt>
                <c:pt idx="4633">
                  <c:v>3.6151925608E-17</c:v>
                </c:pt>
                <c:pt idx="4634">
                  <c:v>5.67449240250001E-17</c:v>
                </c:pt>
                <c:pt idx="4635">
                  <c:v>5.0626306163E-17</c:v>
                </c:pt>
                <c:pt idx="4636">
                  <c:v>3.8109401703E-17</c:v>
                </c:pt>
                <c:pt idx="4637">
                  <c:v>4.133656573E-17</c:v>
                </c:pt>
                <c:pt idx="4638">
                  <c:v>4.7584057434E-17</c:v>
                </c:pt>
                <c:pt idx="4639">
                  <c:v>5.27595310410003E-17</c:v>
                </c:pt>
                <c:pt idx="4640">
                  <c:v>5.76880950510002E-17</c:v>
                </c:pt>
                <c:pt idx="4641">
                  <c:v>5.2619858666E-17</c:v>
                </c:pt>
                <c:pt idx="4642">
                  <c:v>3.979244067E-17</c:v>
                </c:pt>
                <c:pt idx="4643">
                  <c:v>3.4422999693E-17</c:v>
                </c:pt>
                <c:pt idx="4644">
                  <c:v>4.1949274957E-17</c:v>
                </c:pt>
                <c:pt idx="4645">
                  <c:v>5.04041331560001E-17</c:v>
                </c:pt>
                <c:pt idx="4646">
                  <c:v>4.560399458E-17</c:v>
                </c:pt>
                <c:pt idx="4647">
                  <c:v>3.5046826666E-17</c:v>
                </c:pt>
                <c:pt idx="4648">
                  <c:v>4.256778535E-17</c:v>
                </c:pt>
                <c:pt idx="4649">
                  <c:v>4.9380601765E-17</c:v>
                </c:pt>
                <c:pt idx="4650">
                  <c:v>5.1501310636E-17</c:v>
                </c:pt>
                <c:pt idx="4651">
                  <c:v>4.95993347510001E-17</c:v>
                </c:pt>
                <c:pt idx="4652">
                  <c:v>5.20308962020002E-17</c:v>
                </c:pt>
                <c:pt idx="4653">
                  <c:v>4.5115775911E-17</c:v>
                </c:pt>
                <c:pt idx="4654">
                  <c:v>4.7265261988E-17</c:v>
                </c:pt>
                <c:pt idx="4655">
                  <c:v>3.1026192427E-17</c:v>
                </c:pt>
                <c:pt idx="4656">
                  <c:v>3.4955369188E-17</c:v>
                </c:pt>
                <c:pt idx="4657">
                  <c:v>4.7823188713E-17</c:v>
                </c:pt>
                <c:pt idx="4658">
                  <c:v>4.704065046E-17</c:v>
                </c:pt>
                <c:pt idx="4659">
                  <c:v>3.9150688505E-17</c:v>
                </c:pt>
                <c:pt idx="4660">
                  <c:v>4.2778927476E-17</c:v>
                </c:pt>
                <c:pt idx="4661">
                  <c:v>4.2085557329E-17</c:v>
                </c:pt>
                <c:pt idx="4662">
                  <c:v>4.7857029795E-17</c:v>
                </c:pt>
                <c:pt idx="4663">
                  <c:v>4.8671687441E-17</c:v>
                </c:pt>
                <c:pt idx="4664">
                  <c:v>4.9020603964E-17</c:v>
                </c:pt>
                <c:pt idx="4665">
                  <c:v>5.8929579537E-17</c:v>
                </c:pt>
                <c:pt idx="4666">
                  <c:v>5.0198317265E-17</c:v>
                </c:pt>
                <c:pt idx="4667">
                  <c:v>3.7440772155E-17</c:v>
                </c:pt>
                <c:pt idx="4668">
                  <c:v>4.3048113839E-17</c:v>
                </c:pt>
                <c:pt idx="4669">
                  <c:v>4.8123963398E-17</c:v>
                </c:pt>
                <c:pt idx="4670">
                  <c:v>5.354178441E-17</c:v>
                </c:pt>
                <c:pt idx="4671">
                  <c:v>6.31667079630003E-17</c:v>
                </c:pt>
                <c:pt idx="4672">
                  <c:v>4.98621950010001E-17</c:v>
                </c:pt>
                <c:pt idx="4673">
                  <c:v>4.8346736138E-17</c:v>
                </c:pt>
                <c:pt idx="4674">
                  <c:v>4.407956951E-17</c:v>
                </c:pt>
                <c:pt idx="4675">
                  <c:v>4.960305614E-17</c:v>
                </c:pt>
                <c:pt idx="4676">
                  <c:v>6.3860503293E-17</c:v>
                </c:pt>
                <c:pt idx="4677">
                  <c:v>4.745244697E-17</c:v>
                </c:pt>
                <c:pt idx="4678">
                  <c:v>3.9304185745E-17</c:v>
                </c:pt>
                <c:pt idx="4679">
                  <c:v>5.6803397711E-17</c:v>
                </c:pt>
                <c:pt idx="4680">
                  <c:v>6.50550781190003E-17</c:v>
                </c:pt>
                <c:pt idx="4681">
                  <c:v>5.502259078E-17</c:v>
                </c:pt>
                <c:pt idx="4682">
                  <c:v>5.84657689200002E-17</c:v>
                </c:pt>
                <c:pt idx="4683">
                  <c:v>4.8505668318E-17</c:v>
                </c:pt>
                <c:pt idx="4684">
                  <c:v>6.1405652664E-17</c:v>
                </c:pt>
                <c:pt idx="4685">
                  <c:v>5.72570714550003E-17</c:v>
                </c:pt>
                <c:pt idx="4686">
                  <c:v>5.47566910890003E-17</c:v>
                </c:pt>
                <c:pt idx="4687">
                  <c:v>6.35168049420003E-17</c:v>
                </c:pt>
                <c:pt idx="4688">
                  <c:v>4.8106992101E-17</c:v>
                </c:pt>
                <c:pt idx="4689">
                  <c:v>4.904917573E-17</c:v>
                </c:pt>
                <c:pt idx="4690">
                  <c:v>6.47373974390003E-17</c:v>
                </c:pt>
                <c:pt idx="4691">
                  <c:v>4.9189903292E-17</c:v>
                </c:pt>
                <c:pt idx="4692">
                  <c:v>4.3230638722E-17</c:v>
                </c:pt>
                <c:pt idx="4693">
                  <c:v>4.3587425452E-17</c:v>
                </c:pt>
                <c:pt idx="4694">
                  <c:v>6.1205264433E-17</c:v>
                </c:pt>
                <c:pt idx="4695">
                  <c:v>6.81033181000003E-17</c:v>
                </c:pt>
                <c:pt idx="4696">
                  <c:v>5.8178519131E-17</c:v>
                </c:pt>
                <c:pt idx="4697">
                  <c:v>4.1440918961E-17</c:v>
                </c:pt>
                <c:pt idx="4698">
                  <c:v>4.7087761589E-17</c:v>
                </c:pt>
                <c:pt idx="4699">
                  <c:v>5.6321655771E-17</c:v>
                </c:pt>
                <c:pt idx="4700">
                  <c:v>6.30174887490003E-17</c:v>
                </c:pt>
                <c:pt idx="4701">
                  <c:v>4.2270936866E-17</c:v>
                </c:pt>
                <c:pt idx="4702">
                  <c:v>4.0902502915E-17</c:v>
                </c:pt>
                <c:pt idx="4703">
                  <c:v>6.7240138027E-17</c:v>
                </c:pt>
                <c:pt idx="4704">
                  <c:v>7.86601471530003E-17</c:v>
                </c:pt>
                <c:pt idx="4705">
                  <c:v>7.01750829950003E-17</c:v>
                </c:pt>
                <c:pt idx="4706">
                  <c:v>5.71156121260003E-17</c:v>
                </c:pt>
                <c:pt idx="4707">
                  <c:v>5.31846301500001E-17</c:v>
                </c:pt>
                <c:pt idx="4708">
                  <c:v>5.3931831396E-17</c:v>
                </c:pt>
                <c:pt idx="4709">
                  <c:v>5.74002247910003E-17</c:v>
                </c:pt>
                <c:pt idx="4710">
                  <c:v>5.4240517868E-17</c:v>
                </c:pt>
                <c:pt idx="4711">
                  <c:v>5.81779949380003E-17</c:v>
                </c:pt>
                <c:pt idx="4712">
                  <c:v>7.06606302040003E-17</c:v>
                </c:pt>
                <c:pt idx="4713">
                  <c:v>7.12175709060003E-17</c:v>
                </c:pt>
                <c:pt idx="4714">
                  <c:v>6.94514949130003E-17</c:v>
                </c:pt>
                <c:pt idx="4715">
                  <c:v>7.24667676720003E-17</c:v>
                </c:pt>
                <c:pt idx="4716">
                  <c:v>5.2379527666E-17</c:v>
                </c:pt>
                <c:pt idx="4717">
                  <c:v>6.90949919250003E-17</c:v>
                </c:pt>
                <c:pt idx="4718">
                  <c:v>6.96779933850002E-17</c:v>
                </c:pt>
                <c:pt idx="4719">
                  <c:v>5.84956725250003E-17</c:v>
                </c:pt>
                <c:pt idx="4720">
                  <c:v>5.6671069942E-17</c:v>
                </c:pt>
                <c:pt idx="4721">
                  <c:v>5.1119854539E-17</c:v>
                </c:pt>
                <c:pt idx="4722">
                  <c:v>6.01256640340003E-17</c:v>
                </c:pt>
                <c:pt idx="4723">
                  <c:v>6.4105526569E-17</c:v>
                </c:pt>
                <c:pt idx="4724">
                  <c:v>7.39123283820003E-17</c:v>
                </c:pt>
                <c:pt idx="4725">
                  <c:v>8.46871916540003E-17</c:v>
                </c:pt>
                <c:pt idx="4726">
                  <c:v>7.17279239040003E-17</c:v>
                </c:pt>
                <c:pt idx="4727">
                  <c:v>6.7179945177E-17</c:v>
                </c:pt>
                <c:pt idx="4728">
                  <c:v>5.3514742389E-17</c:v>
                </c:pt>
                <c:pt idx="4729">
                  <c:v>5.2335090177E-17</c:v>
                </c:pt>
                <c:pt idx="4730">
                  <c:v>5.3764653288E-17</c:v>
                </c:pt>
                <c:pt idx="4731">
                  <c:v>5.6355117067E-17</c:v>
                </c:pt>
                <c:pt idx="4732">
                  <c:v>5.5297188785E-17</c:v>
                </c:pt>
                <c:pt idx="4733">
                  <c:v>6.63440172120002E-17</c:v>
                </c:pt>
                <c:pt idx="4734">
                  <c:v>6.0558695594E-17</c:v>
                </c:pt>
                <c:pt idx="4735">
                  <c:v>5.2984403502E-17</c:v>
                </c:pt>
                <c:pt idx="4736">
                  <c:v>6.01887864930001E-17</c:v>
                </c:pt>
                <c:pt idx="4737">
                  <c:v>5.5544719654E-17</c:v>
                </c:pt>
                <c:pt idx="4738">
                  <c:v>4.3142856257E-17</c:v>
                </c:pt>
                <c:pt idx="4739">
                  <c:v>4.8133029424E-17</c:v>
                </c:pt>
                <c:pt idx="4740">
                  <c:v>4.33469568510001E-17</c:v>
                </c:pt>
                <c:pt idx="4741">
                  <c:v>4.2987745402E-17</c:v>
                </c:pt>
                <c:pt idx="4742">
                  <c:v>5.2205918463E-17</c:v>
                </c:pt>
                <c:pt idx="4743">
                  <c:v>4.6158139171E-17</c:v>
                </c:pt>
                <c:pt idx="4744">
                  <c:v>5.1917900665E-17</c:v>
                </c:pt>
                <c:pt idx="4745">
                  <c:v>4.8862640464E-17</c:v>
                </c:pt>
                <c:pt idx="4746">
                  <c:v>3.585448674E-17</c:v>
                </c:pt>
                <c:pt idx="4747">
                  <c:v>4.88114068150001E-17</c:v>
                </c:pt>
                <c:pt idx="4748">
                  <c:v>5.17526299650001E-17</c:v>
                </c:pt>
                <c:pt idx="4749">
                  <c:v>3.7483162842E-17</c:v>
                </c:pt>
                <c:pt idx="4750">
                  <c:v>4.38678878580002E-17</c:v>
                </c:pt>
                <c:pt idx="4751">
                  <c:v>4.3869639362E-17</c:v>
                </c:pt>
                <c:pt idx="4752">
                  <c:v>4.7156028533E-17</c:v>
                </c:pt>
                <c:pt idx="4753">
                  <c:v>4.4589136569E-17</c:v>
                </c:pt>
                <c:pt idx="4754">
                  <c:v>4.6871469417E-17</c:v>
                </c:pt>
                <c:pt idx="4755">
                  <c:v>4.3633490313E-17</c:v>
                </c:pt>
                <c:pt idx="4756">
                  <c:v>5.07876598270002E-17</c:v>
                </c:pt>
                <c:pt idx="4757">
                  <c:v>5.7168172982E-17</c:v>
                </c:pt>
                <c:pt idx="4758">
                  <c:v>5.41318330050001E-17</c:v>
                </c:pt>
                <c:pt idx="4759">
                  <c:v>4.40261858500001E-17</c:v>
                </c:pt>
                <c:pt idx="4760">
                  <c:v>4.0450912239E-17</c:v>
                </c:pt>
                <c:pt idx="4761">
                  <c:v>4.2814097741E-17</c:v>
                </c:pt>
                <c:pt idx="4762">
                  <c:v>4.2060992352E-17</c:v>
                </c:pt>
                <c:pt idx="4763">
                  <c:v>5.2183483774E-17</c:v>
                </c:pt>
                <c:pt idx="4764">
                  <c:v>5.97317700670003E-17</c:v>
                </c:pt>
                <c:pt idx="4765">
                  <c:v>5.95344329440003E-17</c:v>
                </c:pt>
                <c:pt idx="4766">
                  <c:v>5.37768470440002E-17</c:v>
                </c:pt>
                <c:pt idx="4767">
                  <c:v>4.3794540853E-17</c:v>
                </c:pt>
                <c:pt idx="4768">
                  <c:v>4.0719195723E-17</c:v>
                </c:pt>
                <c:pt idx="4769">
                  <c:v>3.8861638708E-17</c:v>
                </c:pt>
                <c:pt idx="4770">
                  <c:v>3.8743349323E-17</c:v>
                </c:pt>
                <c:pt idx="4771">
                  <c:v>3.2763629152E-17</c:v>
                </c:pt>
                <c:pt idx="4772">
                  <c:v>3.5395902387E-17</c:v>
                </c:pt>
                <c:pt idx="4773">
                  <c:v>4.5581872502E-17</c:v>
                </c:pt>
                <c:pt idx="4774">
                  <c:v>4.3237067526E-17</c:v>
                </c:pt>
                <c:pt idx="4775">
                  <c:v>3.6505673493E-17</c:v>
                </c:pt>
                <c:pt idx="4776">
                  <c:v>3.4355023477E-17</c:v>
                </c:pt>
                <c:pt idx="4777">
                  <c:v>3.1020850856E-17</c:v>
                </c:pt>
                <c:pt idx="4778">
                  <c:v>3.4727063936E-17</c:v>
                </c:pt>
                <c:pt idx="4779">
                  <c:v>3.2100381477E-17</c:v>
                </c:pt>
                <c:pt idx="4780">
                  <c:v>3.8512467177E-17</c:v>
                </c:pt>
                <c:pt idx="4781">
                  <c:v>4.2996778364E-17</c:v>
                </c:pt>
                <c:pt idx="4782">
                  <c:v>4.0117182503E-17</c:v>
                </c:pt>
                <c:pt idx="4783">
                  <c:v>4.0750793707E-17</c:v>
                </c:pt>
                <c:pt idx="4784">
                  <c:v>3.5492460769E-17</c:v>
                </c:pt>
                <c:pt idx="4785">
                  <c:v>3.5448243343E-17</c:v>
                </c:pt>
                <c:pt idx="4786">
                  <c:v>4.0585393224E-17</c:v>
                </c:pt>
                <c:pt idx="4787">
                  <c:v>4.1664216293E-17</c:v>
                </c:pt>
                <c:pt idx="4788">
                  <c:v>3.4912773196E-17</c:v>
                </c:pt>
                <c:pt idx="4789">
                  <c:v>3.7066569575E-17</c:v>
                </c:pt>
                <c:pt idx="4790">
                  <c:v>4.3821987629E-17</c:v>
                </c:pt>
                <c:pt idx="4791">
                  <c:v>4.2093276622E-17</c:v>
                </c:pt>
                <c:pt idx="4792">
                  <c:v>4.1234569941E-17</c:v>
                </c:pt>
                <c:pt idx="4793">
                  <c:v>3.6463236259E-17</c:v>
                </c:pt>
                <c:pt idx="4794">
                  <c:v>3.842582329E-17</c:v>
                </c:pt>
                <c:pt idx="4795">
                  <c:v>4.2432474719E-17</c:v>
                </c:pt>
                <c:pt idx="4796">
                  <c:v>4.0265480803E-17</c:v>
                </c:pt>
                <c:pt idx="4797">
                  <c:v>4.3764087042E-17</c:v>
                </c:pt>
                <c:pt idx="4798">
                  <c:v>3.8383608076E-17</c:v>
                </c:pt>
                <c:pt idx="4799">
                  <c:v>3.9967405685E-17</c:v>
                </c:pt>
                <c:pt idx="4800">
                  <c:v>3.4159791119E-17</c:v>
                </c:pt>
                <c:pt idx="4801">
                  <c:v>4.0429992556E-17</c:v>
                </c:pt>
                <c:pt idx="4802">
                  <c:v>4.1787695379E-17</c:v>
                </c:pt>
                <c:pt idx="4803">
                  <c:v>3.4130026017E-17</c:v>
                </c:pt>
                <c:pt idx="4804">
                  <c:v>3.4333064146E-17</c:v>
                </c:pt>
                <c:pt idx="4805">
                  <c:v>3.62344394E-17</c:v>
                </c:pt>
                <c:pt idx="4806">
                  <c:v>3.3271894691E-17</c:v>
                </c:pt>
                <c:pt idx="4807">
                  <c:v>3.4913572517E-17</c:v>
                </c:pt>
                <c:pt idx="4808">
                  <c:v>4.737007023E-17</c:v>
                </c:pt>
                <c:pt idx="4809">
                  <c:v>4.4050884392E-17</c:v>
                </c:pt>
                <c:pt idx="4810">
                  <c:v>3.6547750128E-17</c:v>
                </c:pt>
                <c:pt idx="4811">
                  <c:v>3.1094405353E-17</c:v>
                </c:pt>
                <c:pt idx="4812">
                  <c:v>3.0940614058E-17</c:v>
                </c:pt>
                <c:pt idx="4813">
                  <c:v>3.7182197056E-17</c:v>
                </c:pt>
                <c:pt idx="4814">
                  <c:v>4.7220162041E-17</c:v>
                </c:pt>
                <c:pt idx="4815">
                  <c:v>4.5160849955E-17</c:v>
                </c:pt>
                <c:pt idx="4816">
                  <c:v>3.7072769906E-17</c:v>
                </c:pt>
                <c:pt idx="4817">
                  <c:v>3.8637071738E-17</c:v>
                </c:pt>
                <c:pt idx="4818">
                  <c:v>4.8183362956E-17</c:v>
                </c:pt>
                <c:pt idx="4819">
                  <c:v>4.2643635441E-17</c:v>
                </c:pt>
                <c:pt idx="4820">
                  <c:v>3.59622589E-17</c:v>
                </c:pt>
                <c:pt idx="4821">
                  <c:v>4.1408413409E-17</c:v>
                </c:pt>
                <c:pt idx="4822">
                  <c:v>4.57332709740002E-17</c:v>
                </c:pt>
                <c:pt idx="4823">
                  <c:v>4.6960662085E-17</c:v>
                </c:pt>
                <c:pt idx="4824">
                  <c:v>4.48188762510001E-17</c:v>
                </c:pt>
                <c:pt idx="4825">
                  <c:v>4.7069416736E-17</c:v>
                </c:pt>
                <c:pt idx="4826">
                  <c:v>5.1264787349E-17</c:v>
                </c:pt>
                <c:pt idx="4827">
                  <c:v>4.43674010530002E-17</c:v>
                </c:pt>
                <c:pt idx="4828">
                  <c:v>5.0974251329E-17</c:v>
                </c:pt>
                <c:pt idx="4829">
                  <c:v>5.1083582543E-17</c:v>
                </c:pt>
                <c:pt idx="4830">
                  <c:v>4.4733801748E-17</c:v>
                </c:pt>
                <c:pt idx="4831">
                  <c:v>4.502075282E-17</c:v>
                </c:pt>
                <c:pt idx="4832">
                  <c:v>4.0992641503E-17</c:v>
                </c:pt>
                <c:pt idx="4833">
                  <c:v>3.9217593702E-17</c:v>
                </c:pt>
                <c:pt idx="4834">
                  <c:v>3.1852545914E-17</c:v>
                </c:pt>
                <c:pt idx="4835">
                  <c:v>2.7582666999E-17</c:v>
                </c:pt>
                <c:pt idx="4836">
                  <c:v>4.0150920066E-17</c:v>
                </c:pt>
                <c:pt idx="4837">
                  <c:v>3.6734669452E-17</c:v>
                </c:pt>
                <c:pt idx="4838">
                  <c:v>4.1148716015E-17</c:v>
                </c:pt>
                <c:pt idx="4839">
                  <c:v>3.5852089105E-17</c:v>
                </c:pt>
                <c:pt idx="4840">
                  <c:v>3.5695761648E-17</c:v>
                </c:pt>
                <c:pt idx="4841">
                  <c:v>4.0655144898E-17</c:v>
                </c:pt>
                <c:pt idx="4842">
                  <c:v>3.9312363054E-17</c:v>
                </c:pt>
                <c:pt idx="4843">
                  <c:v>4.0516137102E-17</c:v>
                </c:pt>
                <c:pt idx="4844">
                  <c:v>4.1356140268E-17</c:v>
                </c:pt>
                <c:pt idx="4845">
                  <c:v>4.1167457351E-17</c:v>
                </c:pt>
                <c:pt idx="4846">
                  <c:v>4.8655499341E-17</c:v>
                </c:pt>
                <c:pt idx="4847">
                  <c:v>8.60445594800003E-17</c:v>
                </c:pt>
                <c:pt idx="4848">
                  <c:v>1.1944556065E-16</c:v>
                </c:pt>
                <c:pt idx="4849">
                  <c:v>1.4861882784E-16</c:v>
                </c:pt>
                <c:pt idx="4850">
                  <c:v>1.5850370685E-16</c:v>
                </c:pt>
                <c:pt idx="4851">
                  <c:v>1.870998111E-16</c:v>
                </c:pt>
                <c:pt idx="4852">
                  <c:v>2.0344133776E-16</c:v>
                </c:pt>
                <c:pt idx="4853">
                  <c:v>1.2448685836E-16</c:v>
                </c:pt>
                <c:pt idx="4854">
                  <c:v>5.96820780920002E-17</c:v>
                </c:pt>
                <c:pt idx="4855">
                  <c:v>5.324474797E-17</c:v>
                </c:pt>
                <c:pt idx="4856">
                  <c:v>5.632954771E-17</c:v>
                </c:pt>
                <c:pt idx="4857">
                  <c:v>3.3546761476E-17</c:v>
                </c:pt>
                <c:pt idx="4858">
                  <c:v>3.2136242174E-17</c:v>
                </c:pt>
                <c:pt idx="4859">
                  <c:v>3.7140518073E-17</c:v>
                </c:pt>
                <c:pt idx="4860">
                  <c:v>4.0814696987E-17</c:v>
                </c:pt>
                <c:pt idx="4861">
                  <c:v>4.9966364185E-17</c:v>
                </c:pt>
                <c:pt idx="4862">
                  <c:v>5.0198533861E-17</c:v>
                </c:pt>
                <c:pt idx="4863">
                  <c:v>5.43635086050002E-17</c:v>
                </c:pt>
                <c:pt idx="4864">
                  <c:v>6.0778398737E-17</c:v>
                </c:pt>
                <c:pt idx="4865">
                  <c:v>4.8326139161E-17</c:v>
                </c:pt>
                <c:pt idx="4866">
                  <c:v>4.0114590138E-17</c:v>
                </c:pt>
                <c:pt idx="4867">
                  <c:v>4.4609788508E-17</c:v>
                </c:pt>
                <c:pt idx="4868">
                  <c:v>5.23286898560003E-17</c:v>
                </c:pt>
                <c:pt idx="4869">
                  <c:v>4.8952329322E-17</c:v>
                </c:pt>
                <c:pt idx="4870">
                  <c:v>5.03665907040002E-17</c:v>
                </c:pt>
                <c:pt idx="4871">
                  <c:v>5.0415837337E-17</c:v>
                </c:pt>
                <c:pt idx="4872">
                  <c:v>4.3512857683E-17</c:v>
                </c:pt>
                <c:pt idx="4873">
                  <c:v>5.0459660044E-17</c:v>
                </c:pt>
                <c:pt idx="4874">
                  <c:v>4.59129801200003E-17</c:v>
                </c:pt>
                <c:pt idx="4875">
                  <c:v>4.4048504454E-17</c:v>
                </c:pt>
                <c:pt idx="4876">
                  <c:v>5.33184984660001E-17</c:v>
                </c:pt>
                <c:pt idx="4877">
                  <c:v>5.5751998571E-17</c:v>
                </c:pt>
                <c:pt idx="4878">
                  <c:v>4.87620923570002E-17</c:v>
                </c:pt>
                <c:pt idx="4879">
                  <c:v>5.95738719930003E-17</c:v>
                </c:pt>
                <c:pt idx="4880">
                  <c:v>6.0400565784E-17</c:v>
                </c:pt>
                <c:pt idx="4881">
                  <c:v>5.1597012994E-17</c:v>
                </c:pt>
                <c:pt idx="4882">
                  <c:v>4.3737539054E-17</c:v>
                </c:pt>
                <c:pt idx="4883">
                  <c:v>3.7849418091E-17</c:v>
                </c:pt>
                <c:pt idx="4884">
                  <c:v>5.20762575960001E-17</c:v>
                </c:pt>
                <c:pt idx="4885">
                  <c:v>6.8623126371E-17</c:v>
                </c:pt>
                <c:pt idx="4886">
                  <c:v>8.33157030020003E-17</c:v>
                </c:pt>
                <c:pt idx="4887">
                  <c:v>1.0418811055E-16</c:v>
                </c:pt>
                <c:pt idx="4888">
                  <c:v>7.77735018190003E-17</c:v>
                </c:pt>
                <c:pt idx="4889">
                  <c:v>4.3493812148E-17</c:v>
                </c:pt>
                <c:pt idx="4890">
                  <c:v>3.8920466307E-17</c:v>
                </c:pt>
                <c:pt idx="4891">
                  <c:v>3.8743423092E-17</c:v>
                </c:pt>
                <c:pt idx="4892">
                  <c:v>3.1129207362E-17</c:v>
                </c:pt>
                <c:pt idx="4893">
                  <c:v>3.4411403649E-17</c:v>
                </c:pt>
                <c:pt idx="4894">
                  <c:v>3.9364172897E-17</c:v>
                </c:pt>
                <c:pt idx="4895">
                  <c:v>3.3585386805E-17</c:v>
                </c:pt>
                <c:pt idx="4896">
                  <c:v>3.2909965122E-17</c:v>
                </c:pt>
                <c:pt idx="4897">
                  <c:v>3.8221620956E-17</c:v>
                </c:pt>
                <c:pt idx="4898">
                  <c:v>4.6848004222E-17</c:v>
                </c:pt>
                <c:pt idx="4899">
                  <c:v>4.4807984731E-17</c:v>
                </c:pt>
                <c:pt idx="4900">
                  <c:v>3.806606849E-17</c:v>
                </c:pt>
                <c:pt idx="4901">
                  <c:v>3.1369149656E-17</c:v>
                </c:pt>
                <c:pt idx="4902">
                  <c:v>3.9342191788E-17</c:v>
                </c:pt>
                <c:pt idx="4903">
                  <c:v>3.950271862E-17</c:v>
                </c:pt>
                <c:pt idx="4904">
                  <c:v>3.8053685776E-17</c:v>
                </c:pt>
                <c:pt idx="4905">
                  <c:v>3.7727811265E-17</c:v>
                </c:pt>
                <c:pt idx="4906">
                  <c:v>3.0610238141E-17</c:v>
                </c:pt>
                <c:pt idx="4907">
                  <c:v>3.0832316153E-17</c:v>
                </c:pt>
                <c:pt idx="4908">
                  <c:v>3.4143206449E-17</c:v>
                </c:pt>
                <c:pt idx="4909">
                  <c:v>2.7401634824E-17</c:v>
                </c:pt>
                <c:pt idx="4910">
                  <c:v>3.2133675158E-17</c:v>
                </c:pt>
                <c:pt idx="4911">
                  <c:v>5.48180957600001E-17</c:v>
                </c:pt>
                <c:pt idx="4912">
                  <c:v>4.4315306463E-17</c:v>
                </c:pt>
                <c:pt idx="4913">
                  <c:v>2.7505890213E-17</c:v>
                </c:pt>
                <c:pt idx="4914">
                  <c:v>2.8203406811E-17</c:v>
                </c:pt>
                <c:pt idx="4915">
                  <c:v>3.5125399243E-17</c:v>
                </c:pt>
                <c:pt idx="4916">
                  <c:v>4.4654021603E-17</c:v>
                </c:pt>
                <c:pt idx="4917">
                  <c:v>4.58467218860002E-17</c:v>
                </c:pt>
                <c:pt idx="4918">
                  <c:v>3.604242865E-17</c:v>
                </c:pt>
                <c:pt idx="4919">
                  <c:v>3.47789736E-17</c:v>
                </c:pt>
                <c:pt idx="4920">
                  <c:v>3.6197436856E-17</c:v>
                </c:pt>
                <c:pt idx="4921">
                  <c:v>3.2149067751E-17</c:v>
                </c:pt>
                <c:pt idx="4922">
                  <c:v>3.9239330778E-17</c:v>
                </c:pt>
                <c:pt idx="4923">
                  <c:v>4.27647899220002E-17</c:v>
                </c:pt>
                <c:pt idx="4924">
                  <c:v>4.63914112470002E-17</c:v>
                </c:pt>
                <c:pt idx="4925">
                  <c:v>4.50627269880002E-17</c:v>
                </c:pt>
                <c:pt idx="4926">
                  <c:v>4.0191112125E-17</c:v>
                </c:pt>
                <c:pt idx="4927">
                  <c:v>4.0206729536E-17</c:v>
                </c:pt>
                <c:pt idx="4928">
                  <c:v>4.2782382597E-17</c:v>
                </c:pt>
                <c:pt idx="4929">
                  <c:v>3.8400702567E-17</c:v>
                </c:pt>
                <c:pt idx="4930">
                  <c:v>3.5229762189E-17</c:v>
                </c:pt>
                <c:pt idx="4931">
                  <c:v>3.9408609449E-17</c:v>
                </c:pt>
                <c:pt idx="4932">
                  <c:v>4.3565492798E-17</c:v>
                </c:pt>
                <c:pt idx="4933">
                  <c:v>4.3851425576E-17</c:v>
                </c:pt>
                <c:pt idx="4934">
                  <c:v>5.0839628297E-17</c:v>
                </c:pt>
                <c:pt idx="4935">
                  <c:v>4.5372401493E-17</c:v>
                </c:pt>
                <c:pt idx="4936">
                  <c:v>3.6453629303E-17</c:v>
                </c:pt>
                <c:pt idx="4937">
                  <c:v>4.8667890059E-17</c:v>
                </c:pt>
                <c:pt idx="4938">
                  <c:v>4.7120485687E-17</c:v>
                </c:pt>
                <c:pt idx="4939">
                  <c:v>3.8353347633E-17</c:v>
                </c:pt>
                <c:pt idx="4940">
                  <c:v>2.9362053421E-17</c:v>
                </c:pt>
                <c:pt idx="4941">
                  <c:v>4.34422218760001E-17</c:v>
                </c:pt>
                <c:pt idx="4942">
                  <c:v>4.77933210530003E-17</c:v>
                </c:pt>
                <c:pt idx="4943">
                  <c:v>3.621504036E-17</c:v>
                </c:pt>
                <c:pt idx="4944">
                  <c:v>3.1175355632E-17</c:v>
                </c:pt>
                <c:pt idx="4945">
                  <c:v>3.5374413908E-17</c:v>
                </c:pt>
                <c:pt idx="4946">
                  <c:v>5.2901164416E-17</c:v>
                </c:pt>
                <c:pt idx="4947">
                  <c:v>5.08117752120001E-17</c:v>
                </c:pt>
                <c:pt idx="4948">
                  <c:v>4.3340952456E-17</c:v>
                </c:pt>
                <c:pt idx="4949">
                  <c:v>4.3486941515E-17</c:v>
                </c:pt>
                <c:pt idx="4950">
                  <c:v>5.29057350560003E-17</c:v>
                </c:pt>
                <c:pt idx="4951">
                  <c:v>4.5731918779E-17</c:v>
                </c:pt>
                <c:pt idx="4952">
                  <c:v>4.109001413E-17</c:v>
                </c:pt>
                <c:pt idx="4953">
                  <c:v>4.5897048372E-17</c:v>
                </c:pt>
                <c:pt idx="4954">
                  <c:v>4.1456214147E-17</c:v>
                </c:pt>
                <c:pt idx="4955">
                  <c:v>3.7451766961E-17</c:v>
                </c:pt>
                <c:pt idx="4956">
                  <c:v>4.7939731521E-17</c:v>
                </c:pt>
                <c:pt idx="4957">
                  <c:v>4.8627944773E-17</c:v>
                </c:pt>
                <c:pt idx="4958">
                  <c:v>4.0966167272E-17</c:v>
                </c:pt>
                <c:pt idx="4959">
                  <c:v>3.7425148385E-17</c:v>
                </c:pt>
                <c:pt idx="4960">
                  <c:v>4.2130569526E-17</c:v>
                </c:pt>
                <c:pt idx="4961">
                  <c:v>3.4143960697E-17</c:v>
                </c:pt>
                <c:pt idx="4962">
                  <c:v>3.5819227791E-17</c:v>
                </c:pt>
                <c:pt idx="4963">
                  <c:v>4.4637565529E-17</c:v>
                </c:pt>
                <c:pt idx="4964">
                  <c:v>5.40375601430001E-17</c:v>
                </c:pt>
                <c:pt idx="4965">
                  <c:v>6.36616264590003E-17</c:v>
                </c:pt>
                <c:pt idx="4966">
                  <c:v>4.7428074172E-17</c:v>
                </c:pt>
                <c:pt idx="4967">
                  <c:v>4.5781578327E-17</c:v>
                </c:pt>
                <c:pt idx="4968">
                  <c:v>4.538216079E-17</c:v>
                </c:pt>
                <c:pt idx="4969">
                  <c:v>3.7250885919E-17</c:v>
                </c:pt>
                <c:pt idx="4970">
                  <c:v>3.1408935175E-17</c:v>
                </c:pt>
                <c:pt idx="4971">
                  <c:v>3.8068835117E-17</c:v>
                </c:pt>
                <c:pt idx="4972">
                  <c:v>3.685166398E-17</c:v>
                </c:pt>
                <c:pt idx="4973">
                  <c:v>5.92536050160003E-17</c:v>
                </c:pt>
                <c:pt idx="4974">
                  <c:v>4.71930004590001E-17</c:v>
                </c:pt>
                <c:pt idx="4975">
                  <c:v>4.5893374474E-17</c:v>
                </c:pt>
                <c:pt idx="4976">
                  <c:v>3.9419322728E-17</c:v>
                </c:pt>
                <c:pt idx="4977">
                  <c:v>3.8926903386E-17</c:v>
                </c:pt>
                <c:pt idx="4978">
                  <c:v>5.2084428699E-17</c:v>
                </c:pt>
                <c:pt idx="4979">
                  <c:v>5.1539163032E-17</c:v>
                </c:pt>
                <c:pt idx="4980">
                  <c:v>4.186196944E-17</c:v>
                </c:pt>
                <c:pt idx="4981">
                  <c:v>4.53726354260001E-17</c:v>
                </c:pt>
                <c:pt idx="4982">
                  <c:v>4.9838256995E-17</c:v>
                </c:pt>
                <c:pt idx="4983">
                  <c:v>4.3209571658E-17</c:v>
                </c:pt>
                <c:pt idx="4984">
                  <c:v>4.1995187792E-17</c:v>
                </c:pt>
                <c:pt idx="4985">
                  <c:v>5.28885013910001E-17</c:v>
                </c:pt>
                <c:pt idx="4986">
                  <c:v>4.77137099150002E-17</c:v>
                </c:pt>
                <c:pt idx="4987">
                  <c:v>4.5305579224E-17</c:v>
                </c:pt>
                <c:pt idx="4988">
                  <c:v>4.5699590639E-17</c:v>
                </c:pt>
                <c:pt idx="4989">
                  <c:v>4.6631794403E-17</c:v>
                </c:pt>
                <c:pt idx="4990">
                  <c:v>4.2036368527E-17</c:v>
                </c:pt>
                <c:pt idx="4991">
                  <c:v>3.4997932335E-17</c:v>
                </c:pt>
                <c:pt idx="4992">
                  <c:v>3.3594623148E-17</c:v>
                </c:pt>
                <c:pt idx="4993">
                  <c:v>3.4646037237E-17</c:v>
                </c:pt>
                <c:pt idx="4994">
                  <c:v>4.2414413394E-17</c:v>
                </c:pt>
                <c:pt idx="4995">
                  <c:v>4.5770449136E-17</c:v>
                </c:pt>
                <c:pt idx="4996">
                  <c:v>5.21971748510003E-17</c:v>
                </c:pt>
                <c:pt idx="4997">
                  <c:v>4.3597278223E-17</c:v>
                </c:pt>
                <c:pt idx="4998">
                  <c:v>3.9256680317E-17</c:v>
                </c:pt>
                <c:pt idx="4999">
                  <c:v>4.3594953206E-17</c:v>
                </c:pt>
                <c:pt idx="5000">
                  <c:v>5.0328504249E-17</c:v>
                </c:pt>
                <c:pt idx="5001">
                  <c:v>5.5941818073E-17</c:v>
                </c:pt>
                <c:pt idx="5002">
                  <c:v>4.49377190380001E-17</c:v>
                </c:pt>
                <c:pt idx="5003">
                  <c:v>5.55302251270002E-17</c:v>
                </c:pt>
                <c:pt idx="5004">
                  <c:v>5.20529224150001E-17</c:v>
                </c:pt>
                <c:pt idx="5005">
                  <c:v>4.6695444803E-17</c:v>
                </c:pt>
                <c:pt idx="5006">
                  <c:v>4.8627746009E-17</c:v>
                </c:pt>
                <c:pt idx="5007">
                  <c:v>6.40559829750003E-17</c:v>
                </c:pt>
                <c:pt idx="5008">
                  <c:v>9.97353192390003E-17</c:v>
                </c:pt>
                <c:pt idx="5009">
                  <c:v>1.2913949643E-16</c:v>
                </c:pt>
                <c:pt idx="5010">
                  <c:v>5.95289002940002E-17</c:v>
                </c:pt>
                <c:pt idx="5011">
                  <c:v>6.58120387290003E-17</c:v>
                </c:pt>
                <c:pt idx="5012">
                  <c:v>6.93613950140003E-17</c:v>
                </c:pt>
                <c:pt idx="5013">
                  <c:v>6.63496929530003E-17</c:v>
                </c:pt>
                <c:pt idx="5014">
                  <c:v>7.19100910980003E-17</c:v>
                </c:pt>
                <c:pt idx="5015">
                  <c:v>6.69634220990003E-17</c:v>
                </c:pt>
                <c:pt idx="5016">
                  <c:v>5.98969715270003E-17</c:v>
                </c:pt>
                <c:pt idx="5017">
                  <c:v>7.56627336900003E-17</c:v>
                </c:pt>
                <c:pt idx="5018">
                  <c:v>7.77029872300003E-17</c:v>
                </c:pt>
                <c:pt idx="5019">
                  <c:v>7.65841574030002E-17</c:v>
                </c:pt>
                <c:pt idx="5020">
                  <c:v>6.70442919700002E-17</c:v>
                </c:pt>
                <c:pt idx="5021">
                  <c:v>6.49787646170003E-17</c:v>
                </c:pt>
                <c:pt idx="5022">
                  <c:v>5.55019731270002E-17</c:v>
                </c:pt>
                <c:pt idx="5023">
                  <c:v>4.9353502458E-17</c:v>
                </c:pt>
                <c:pt idx="5024">
                  <c:v>5.2519708469E-17</c:v>
                </c:pt>
                <c:pt idx="5025">
                  <c:v>5.33164912610003E-17</c:v>
                </c:pt>
                <c:pt idx="5026">
                  <c:v>5.74886432870001E-17</c:v>
                </c:pt>
                <c:pt idx="5027">
                  <c:v>6.45300935800003E-17</c:v>
                </c:pt>
                <c:pt idx="5028">
                  <c:v>7.30217381180003E-17</c:v>
                </c:pt>
                <c:pt idx="5029">
                  <c:v>5.41512803890001E-17</c:v>
                </c:pt>
                <c:pt idx="5030">
                  <c:v>4.3163430143E-17</c:v>
                </c:pt>
                <c:pt idx="5031">
                  <c:v>4.5698751397E-17</c:v>
                </c:pt>
                <c:pt idx="5032">
                  <c:v>4.5444298364E-17</c:v>
                </c:pt>
                <c:pt idx="5033">
                  <c:v>5.0047012428E-17</c:v>
                </c:pt>
                <c:pt idx="5034">
                  <c:v>5.22187088790001E-17</c:v>
                </c:pt>
                <c:pt idx="5035">
                  <c:v>5.46893938840001E-17</c:v>
                </c:pt>
                <c:pt idx="5036">
                  <c:v>5.0748475447E-17</c:v>
                </c:pt>
                <c:pt idx="5037">
                  <c:v>5.0377033312E-17</c:v>
                </c:pt>
                <c:pt idx="5038">
                  <c:v>5.3210225462E-17</c:v>
                </c:pt>
                <c:pt idx="5039">
                  <c:v>4.6715940339E-17</c:v>
                </c:pt>
                <c:pt idx="5040">
                  <c:v>4.5210084228E-17</c:v>
                </c:pt>
                <c:pt idx="5041">
                  <c:v>5.2040250779E-17</c:v>
                </c:pt>
                <c:pt idx="5042">
                  <c:v>5.1243146122E-17</c:v>
                </c:pt>
                <c:pt idx="5043">
                  <c:v>5.92712367710002E-17</c:v>
                </c:pt>
                <c:pt idx="5044">
                  <c:v>4.1240618084E-17</c:v>
                </c:pt>
                <c:pt idx="5045">
                  <c:v>4.1360312408E-17</c:v>
                </c:pt>
                <c:pt idx="5046">
                  <c:v>5.2704859711E-17</c:v>
                </c:pt>
                <c:pt idx="5047">
                  <c:v>3.3905101354E-17</c:v>
                </c:pt>
                <c:pt idx="5048">
                  <c:v>3.8556360431E-17</c:v>
                </c:pt>
                <c:pt idx="5049">
                  <c:v>4.574012857E-17</c:v>
                </c:pt>
                <c:pt idx="5050">
                  <c:v>4.6603831798E-17</c:v>
                </c:pt>
                <c:pt idx="5051">
                  <c:v>5.0007868404E-17</c:v>
                </c:pt>
                <c:pt idx="5052">
                  <c:v>4.4474024565E-17</c:v>
                </c:pt>
                <c:pt idx="5053">
                  <c:v>4.4704759986E-17</c:v>
                </c:pt>
                <c:pt idx="5054">
                  <c:v>4.70931608300002E-17</c:v>
                </c:pt>
                <c:pt idx="5055">
                  <c:v>5.12379948460003E-17</c:v>
                </c:pt>
                <c:pt idx="5056">
                  <c:v>4.9815345928E-17</c:v>
                </c:pt>
                <c:pt idx="5057">
                  <c:v>4.6541813957E-17</c:v>
                </c:pt>
                <c:pt idx="5058">
                  <c:v>3.4428190269E-17</c:v>
                </c:pt>
                <c:pt idx="5059">
                  <c:v>3.983385819E-17</c:v>
                </c:pt>
                <c:pt idx="5060">
                  <c:v>4.0403270137E-17</c:v>
                </c:pt>
                <c:pt idx="5061">
                  <c:v>3.3217382737E-17</c:v>
                </c:pt>
                <c:pt idx="5062">
                  <c:v>3.114054463E-17</c:v>
                </c:pt>
                <c:pt idx="5063">
                  <c:v>4.3350925597E-17</c:v>
                </c:pt>
                <c:pt idx="5064">
                  <c:v>3.3526482551E-17</c:v>
                </c:pt>
                <c:pt idx="5065">
                  <c:v>4.0370911252E-17</c:v>
                </c:pt>
                <c:pt idx="5066">
                  <c:v>4.1144979753E-17</c:v>
                </c:pt>
                <c:pt idx="5067">
                  <c:v>3.3817085274E-17</c:v>
                </c:pt>
                <c:pt idx="5068">
                  <c:v>3.77637391E-17</c:v>
                </c:pt>
                <c:pt idx="5069">
                  <c:v>4.3751325185E-17</c:v>
                </c:pt>
                <c:pt idx="5070">
                  <c:v>3.6189727736E-17</c:v>
                </c:pt>
                <c:pt idx="5071">
                  <c:v>3.9927228633E-17</c:v>
                </c:pt>
                <c:pt idx="5072">
                  <c:v>4.8173022163E-17</c:v>
                </c:pt>
                <c:pt idx="5073">
                  <c:v>5.08364960130002E-17</c:v>
                </c:pt>
                <c:pt idx="5074">
                  <c:v>5.1136534772E-17</c:v>
                </c:pt>
                <c:pt idx="5075">
                  <c:v>4.3247805766E-17</c:v>
                </c:pt>
                <c:pt idx="5076">
                  <c:v>3.7945509673E-17</c:v>
                </c:pt>
                <c:pt idx="5077">
                  <c:v>3.8396898334E-17</c:v>
                </c:pt>
                <c:pt idx="5078">
                  <c:v>4.5158292867E-17</c:v>
                </c:pt>
                <c:pt idx="5079">
                  <c:v>3.6416610002E-17</c:v>
                </c:pt>
                <c:pt idx="5080">
                  <c:v>2.9747063964E-17</c:v>
                </c:pt>
                <c:pt idx="5081">
                  <c:v>3.250907439E-17</c:v>
                </c:pt>
                <c:pt idx="5082">
                  <c:v>3.1565319683E-17</c:v>
                </c:pt>
                <c:pt idx="5083">
                  <c:v>2.9547710748E-17</c:v>
                </c:pt>
                <c:pt idx="5084">
                  <c:v>2.6948756694E-17</c:v>
                </c:pt>
                <c:pt idx="5085">
                  <c:v>3.1708580215E-17</c:v>
                </c:pt>
                <c:pt idx="5086">
                  <c:v>3.2618737895E-17</c:v>
                </c:pt>
                <c:pt idx="5087">
                  <c:v>3.7614312975E-17</c:v>
                </c:pt>
                <c:pt idx="5088">
                  <c:v>3.7156339519E-17</c:v>
                </c:pt>
                <c:pt idx="5089">
                  <c:v>3.3724772065E-17</c:v>
                </c:pt>
                <c:pt idx="5090">
                  <c:v>2.6800584876E-17</c:v>
                </c:pt>
                <c:pt idx="5091">
                  <c:v>3.8145271912E-17</c:v>
                </c:pt>
                <c:pt idx="5092">
                  <c:v>3.7299436722E-17</c:v>
                </c:pt>
                <c:pt idx="5093">
                  <c:v>3.9166793633E-17</c:v>
                </c:pt>
                <c:pt idx="5094">
                  <c:v>3.6385911103E-17</c:v>
                </c:pt>
                <c:pt idx="5095">
                  <c:v>3.6557525187E-17</c:v>
                </c:pt>
                <c:pt idx="5096">
                  <c:v>3.3260221809E-17</c:v>
                </c:pt>
                <c:pt idx="5097">
                  <c:v>3.6563712529E-17</c:v>
                </c:pt>
                <c:pt idx="5098">
                  <c:v>4.0910303397E-17</c:v>
                </c:pt>
                <c:pt idx="5099">
                  <c:v>4.6279476904E-17</c:v>
                </c:pt>
                <c:pt idx="5100">
                  <c:v>3.3568643576E-17</c:v>
                </c:pt>
                <c:pt idx="5101">
                  <c:v>3.1342687056E-17</c:v>
                </c:pt>
                <c:pt idx="5102">
                  <c:v>3.8530514876E-17</c:v>
                </c:pt>
                <c:pt idx="5103">
                  <c:v>4.90110338000003E-17</c:v>
                </c:pt>
                <c:pt idx="5104">
                  <c:v>5.0225713157E-17</c:v>
                </c:pt>
                <c:pt idx="5105">
                  <c:v>4.7155781902E-17</c:v>
                </c:pt>
                <c:pt idx="5106">
                  <c:v>4.9950796739E-17</c:v>
                </c:pt>
                <c:pt idx="5107">
                  <c:v>5.113078615E-17</c:v>
                </c:pt>
                <c:pt idx="5108">
                  <c:v>4.8366643562E-17</c:v>
                </c:pt>
                <c:pt idx="5109">
                  <c:v>5.1729672735E-17</c:v>
                </c:pt>
                <c:pt idx="5110">
                  <c:v>5.1152725653E-17</c:v>
                </c:pt>
                <c:pt idx="5111">
                  <c:v>3.9398785698E-17</c:v>
                </c:pt>
                <c:pt idx="5112">
                  <c:v>4.5198977632E-17</c:v>
                </c:pt>
                <c:pt idx="5113">
                  <c:v>5.24312154550002E-17</c:v>
                </c:pt>
                <c:pt idx="5114">
                  <c:v>4.6846600649E-17</c:v>
                </c:pt>
                <c:pt idx="5115">
                  <c:v>4.1821371882E-17</c:v>
                </c:pt>
                <c:pt idx="5116">
                  <c:v>4.1350233058E-17</c:v>
                </c:pt>
                <c:pt idx="5117">
                  <c:v>3.8099935528E-17</c:v>
                </c:pt>
                <c:pt idx="5118">
                  <c:v>3.8498459573E-17</c:v>
                </c:pt>
                <c:pt idx="5119">
                  <c:v>4.2648543787E-17</c:v>
                </c:pt>
                <c:pt idx="5120">
                  <c:v>5.03884889010001E-17</c:v>
                </c:pt>
                <c:pt idx="5121">
                  <c:v>5.64041206870001E-17</c:v>
                </c:pt>
                <c:pt idx="5122">
                  <c:v>4.0318068537E-17</c:v>
                </c:pt>
                <c:pt idx="5123">
                  <c:v>3.4148303263E-17</c:v>
                </c:pt>
                <c:pt idx="5124">
                  <c:v>3.5046191747E-17</c:v>
                </c:pt>
                <c:pt idx="5125">
                  <c:v>3.9381103194E-17</c:v>
                </c:pt>
                <c:pt idx="5126">
                  <c:v>4.2644465672E-17</c:v>
                </c:pt>
                <c:pt idx="5127">
                  <c:v>4.90064362240003E-17</c:v>
                </c:pt>
                <c:pt idx="5128">
                  <c:v>5.8191652415E-17</c:v>
                </c:pt>
                <c:pt idx="5129">
                  <c:v>6.10532227720002E-17</c:v>
                </c:pt>
                <c:pt idx="5130">
                  <c:v>5.4091204672E-17</c:v>
                </c:pt>
                <c:pt idx="5131">
                  <c:v>5.50775942370003E-17</c:v>
                </c:pt>
                <c:pt idx="5132">
                  <c:v>5.0632939536E-17</c:v>
                </c:pt>
                <c:pt idx="5133">
                  <c:v>4.4741263272E-17</c:v>
                </c:pt>
                <c:pt idx="5134">
                  <c:v>7.65470049260003E-17</c:v>
                </c:pt>
                <c:pt idx="5135">
                  <c:v>9.05176010720003E-17</c:v>
                </c:pt>
                <c:pt idx="5136">
                  <c:v>5.87681713470003E-17</c:v>
                </c:pt>
                <c:pt idx="5137">
                  <c:v>7.58558212310003E-17</c:v>
                </c:pt>
                <c:pt idx="5138">
                  <c:v>9.84523166370003E-17</c:v>
                </c:pt>
                <c:pt idx="5139">
                  <c:v>7.07222093280003E-17</c:v>
                </c:pt>
                <c:pt idx="5140">
                  <c:v>6.37546370690003E-17</c:v>
                </c:pt>
                <c:pt idx="5141">
                  <c:v>8.23150424970003E-17</c:v>
                </c:pt>
                <c:pt idx="5142">
                  <c:v>8.93971365360003E-17</c:v>
                </c:pt>
                <c:pt idx="5143">
                  <c:v>7.45520805560003E-17</c:v>
                </c:pt>
                <c:pt idx="5144">
                  <c:v>6.90698735850003E-17</c:v>
                </c:pt>
                <c:pt idx="5145">
                  <c:v>6.05362935400003E-17</c:v>
                </c:pt>
                <c:pt idx="5146">
                  <c:v>6.87777700240003E-17</c:v>
                </c:pt>
                <c:pt idx="5147">
                  <c:v>7.37733723000002E-17</c:v>
                </c:pt>
                <c:pt idx="5148">
                  <c:v>4.9531115784E-17</c:v>
                </c:pt>
                <c:pt idx="5149">
                  <c:v>6.86901842810003E-17</c:v>
                </c:pt>
                <c:pt idx="5150">
                  <c:v>7.37994381300003E-17</c:v>
                </c:pt>
                <c:pt idx="5151">
                  <c:v>6.98184176440003E-17</c:v>
                </c:pt>
                <c:pt idx="5152">
                  <c:v>7.58327788390003E-17</c:v>
                </c:pt>
                <c:pt idx="5153">
                  <c:v>8.14673925760003E-17</c:v>
                </c:pt>
                <c:pt idx="5154">
                  <c:v>7.44587893220003E-17</c:v>
                </c:pt>
                <c:pt idx="5155">
                  <c:v>6.25817004940001E-17</c:v>
                </c:pt>
                <c:pt idx="5156">
                  <c:v>5.2550493262E-17</c:v>
                </c:pt>
                <c:pt idx="5157">
                  <c:v>5.43956403510003E-17</c:v>
                </c:pt>
                <c:pt idx="5158">
                  <c:v>6.31393713470001E-17</c:v>
                </c:pt>
                <c:pt idx="5159">
                  <c:v>6.66651011830002E-17</c:v>
                </c:pt>
                <c:pt idx="5160">
                  <c:v>4.6040081659E-17</c:v>
                </c:pt>
                <c:pt idx="5161">
                  <c:v>4.1654462893E-17</c:v>
                </c:pt>
                <c:pt idx="5162">
                  <c:v>6.3685140125E-17</c:v>
                </c:pt>
                <c:pt idx="5163">
                  <c:v>7.71734768840003E-17</c:v>
                </c:pt>
                <c:pt idx="5164">
                  <c:v>7.63945600500003E-17</c:v>
                </c:pt>
                <c:pt idx="5165">
                  <c:v>6.78299809110003E-17</c:v>
                </c:pt>
                <c:pt idx="5166">
                  <c:v>5.3721822561E-17</c:v>
                </c:pt>
                <c:pt idx="5167">
                  <c:v>7.24725151910003E-17</c:v>
                </c:pt>
                <c:pt idx="5168">
                  <c:v>6.8215705771E-17</c:v>
                </c:pt>
                <c:pt idx="5169">
                  <c:v>8.48083553590003E-17</c:v>
                </c:pt>
                <c:pt idx="5170">
                  <c:v>9.51353205560003E-17</c:v>
                </c:pt>
                <c:pt idx="5171">
                  <c:v>7.12390717470003E-17</c:v>
                </c:pt>
                <c:pt idx="5172">
                  <c:v>8.00720317430003E-17</c:v>
                </c:pt>
                <c:pt idx="5173">
                  <c:v>7.76503896390003E-17</c:v>
                </c:pt>
                <c:pt idx="5174">
                  <c:v>6.97294400590003E-17</c:v>
                </c:pt>
                <c:pt idx="5175">
                  <c:v>5.8661943001E-17</c:v>
                </c:pt>
                <c:pt idx="5176">
                  <c:v>6.40538884610002E-17</c:v>
                </c:pt>
                <c:pt idx="5177">
                  <c:v>5.0851104895E-17</c:v>
                </c:pt>
                <c:pt idx="5178">
                  <c:v>4.8482558119E-17</c:v>
                </c:pt>
                <c:pt idx="5179">
                  <c:v>6.44218023110002E-17</c:v>
                </c:pt>
                <c:pt idx="5180">
                  <c:v>6.65896110820003E-17</c:v>
                </c:pt>
                <c:pt idx="5181">
                  <c:v>5.54582817250002E-17</c:v>
                </c:pt>
                <c:pt idx="5182">
                  <c:v>4.6171161959E-17</c:v>
                </c:pt>
                <c:pt idx="5183">
                  <c:v>4.2774908217E-17</c:v>
                </c:pt>
                <c:pt idx="5184">
                  <c:v>4.5028501608E-17</c:v>
                </c:pt>
                <c:pt idx="5185">
                  <c:v>6.27187840030003E-17</c:v>
                </c:pt>
                <c:pt idx="5186">
                  <c:v>5.5147517492E-17</c:v>
                </c:pt>
                <c:pt idx="5187">
                  <c:v>4.50769359020001E-17</c:v>
                </c:pt>
                <c:pt idx="5188">
                  <c:v>4.7721362702E-17</c:v>
                </c:pt>
                <c:pt idx="5189">
                  <c:v>4.3104311934E-17</c:v>
                </c:pt>
                <c:pt idx="5190">
                  <c:v>4.157386966E-17</c:v>
                </c:pt>
                <c:pt idx="5191">
                  <c:v>4.2457367854E-17</c:v>
                </c:pt>
                <c:pt idx="5192">
                  <c:v>3.6603184234E-17</c:v>
                </c:pt>
                <c:pt idx="5193">
                  <c:v>4.40821993250001E-17</c:v>
                </c:pt>
                <c:pt idx="5194">
                  <c:v>5.0470314327E-17</c:v>
                </c:pt>
                <c:pt idx="5195">
                  <c:v>5.84821648810003E-17</c:v>
                </c:pt>
                <c:pt idx="5196">
                  <c:v>5.95531299260001E-17</c:v>
                </c:pt>
                <c:pt idx="5197">
                  <c:v>5.1619063476E-17</c:v>
                </c:pt>
                <c:pt idx="5198">
                  <c:v>5.43172170510003E-17</c:v>
                </c:pt>
                <c:pt idx="5199">
                  <c:v>4.1041788731E-17</c:v>
                </c:pt>
                <c:pt idx="5200">
                  <c:v>4.5942883537E-17</c:v>
                </c:pt>
                <c:pt idx="5201">
                  <c:v>4.8971979672E-17</c:v>
                </c:pt>
                <c:pt idx="5202">
                  <c:v>5.88678932770001E-17</c:v>
                </c:pt>
                <c:pt idx="5203">
                  <c:v>5.1181587751E-17</c:v>
                </c:pt>
                <c:pt idx="5204">
                  <c:v>3.9981621798E-17</c:v>
                </c:pt>
                <c:pt idx="5205">
                  <c:v>4.7649067277E-17</c:v>
                </c:pt>
                <c:pt idx="5206">
                  <c:v>5.78019208260003E-17</c:v>
                </c:pt>
                <c:pt idx="5207">
                  <c:v>5.6479418267E-17</c:v>
                </c:pt>
                <c:pt idx="5208">
                  <c:v>4.98380888340002E-17</c:v>
                </c:pt>
                <c:pt idx="5209">
                  <c:v>4.8981360703E-17</c:v>
                </c:pt>
                <c:pt idx="5210">
                  <c:v>5.06769708830001E-17</c:v>
                </c:pt>
                <c:pt idx="5211">
                  <c:v>4.8589379439E-17</c:v>
                </c:pt>
                <c:pt idx="5212">
                  <c:v>4.242060219E-17</c:v>
                </c:pt>
                <c:pt idx="5213">
                  <c:v>4.97224040150003E-17</c:v>
                </c:pt>
                <c:pt idx="5214">
                  <c:v>4.0912434193E-17</c:v>
                </c:pt>
                <c:pt idx="5215">
                  <c:v>3.9906997052E-17</c:v>
                </c:pt>
                <c:pt idx="5216">
                  <c:v>5.38376835860001E-17</c:v>
                </c:pt>
                <c:pt idx="5217">
                  <c:v>5.0327144285E-17</c:v>
                </c:pt>
                <c:pt idx="5218">
                  <c:v>5.4636506565E-17</c:v>
                </c:pt>
                <c:pt idx="5219">
                  <c:v>4.7065364873E-17</c:v>
                </c:pt>
                <c:pt idx="5220">
                  <c:v>3.6558797954E-17</c:v>
                </c:pt>
                <c:pt idx="5221">
                  <c:v>2.6946706759E-17</c:v>
                </c:pt>
                <c:pt idx="5222">
                  <c:v>2.5414120688E-17</c:v>
                </c:pt>
                <c:pt idx="5223">
                  <c:v>2.8497201046E-17</c:v>
                </c:pt>
                <c:pt idx="5224">
                  <c:v>3.546533509E-17</c:v>
                </c:pt>
                <c:pt idx="5225">
                  <c:v>4.4629290248E-17</c:v>
                </c:pt>
                <c:pt idx="5226">
                  <c:v>4.5006817375E-17</c:v>
                </c:pt>
                <c:pt idx="5227">
                  <c:v>3.5021567304E-17</c:v>
                </c:pt>
                <c:pt idx="5228">
                  <c:v>3.1293198328E-17</c:v>
                </c:pt>
                <c:pt idx="5229">
                  <c:v>2.892021161E-17</c:v>
                </c:pt>
                <c:pt idx="5230">
                  <c:v>3.307718496E-17</c:v>
                </c:pt>
                <c:pt idx="5231">
                  <c:v>3.1914266653E-17</c:v>
                </c:pt>
                <c:pt idx="5232">
                  <c:v>3.4844866678E-17</c:v>
                </c:pt>
                <c:pt idx="5233">
                  <c:v>4.4465179366E-17</c:v>
                </c:pt>
                <c:pt idx="5234">
                  <c:v>3.5939271839E-17</c:v>
                </c:pt>
                <c:pt idx="5235">
                  <c:v>3.5835838787E-17</c:v>
                </c:pt>
                <c:pt idx="5236">
                  <c:v>3.8424067199E-17</c:v>
                </c:pt>
                <c:pt idx="5237">
                  <c:v>4.3953826149E-17</c:v>
                </c:pt>
                <c:pt idx="5238">
                  <c:v>4.2636778751E-17</c:v>
                </c:pt>
                <c:pt idx="5239">
                  <c:v>3.9610972293E-17</c:v>
                </c:pt>
                <c:pt idx="5240">
                  <c:v>3.2244964562E-17</c:v>
                </c:pt>
                <c:pt idx="5241">
                  <c:v>3.4053353729E-17</c:v>
                </c:pt>
                <c:pt idx="5242">
                  <c:v>4.1577742189E-17</c:v>
                </c:pt>
                <c:pt idx="5243">
                  <c:v>5.29094238260003E-17</c:v>
                </c:pt>
                <c:pt idx="5244">
                  <c:v>6.04092150520003E-17</c:v>
                </c:pt>
                <c:pt idx="5245">
                  <c:v>6.3518978765E-17</c:v>
                </c:pt>
                <c:pt idx="5246">
                  <c:v>6.39520009590003E-17</c:v>
                </c:pt>
                <c:pt idx="5247">
                  <c:v>4.2307320637E-17</c:v>
                </c:pt>
                <c:pt idx="5248">
                  <c:v>3.8309180128E-17</c:v>
                </c:pt>
                <c:pt idx="5249">
                  <c:v>4.2222262513E-17</c:v>
                </c:pt>
                <c:pt idx="5250">
                  <c:v>3.7901477612E-17</c:v>
                </c:pt>
                <c:pt idx="5251">
                  <c:v>3.2055620021E-17</c:v>
                </c:pt>
                <c:pt idx="5252">
                  <c:v>3.0568024778E-17</c:v>
                </c:pt>
                <c:pt idx="5253">
                  <c:v>3.3413486479E-17</c:v>
                </c:pt>
                <c:pt idx="5254">
                  <c:v>3.5681629163E-17</c:v>
                </c:pt>
                <c:pt idx="5255">
                  <c:v>4.3287364844E-17</c:v>
                </c:pt>
                <c:pt idx="5256">
                  <c:v>6.06634583340001E-17</c:v>
                </c:pt>
                <c:pt idx="5257">
                  <c:v>5.50742442280001E-17</c:v>
                </c:pt>
                <c:pt idx="5258">
                  <c:v>4.71179631260001E-17</c:v>
                </c:pt>
                <c:pt idx="5259">
                  <c:v>4.3966332331E-17</c:v>
                </c:pt>
                <c:pt idx="5260">
                  <c:v>4.40545213280001E-17</c:v>
                </c:pt>
                <c:pt idx="5261">
                  <c:v>5.1381018601E-17</c:v>
                </c:pt>
                <c:pt idx="5262">
                  <c:v>5.0152117887E-17</c:v>
                </c:pt>
                <c:pt idx="5263">
                  <c:v>4.7675977107E-17</c:v>
                </c:pt>
                <c:pt idx="5264">
                  <c:v>3.4772633924E-17</c:v>
                </c:pt>
                <c:pt idx="5265">
                  <c:v>4.3729944726E-17</c:v>
                </c:pt>
                <c:pt idx="5266">
                  <c:v>5.8074422541E-17</c:v>
                </c:pt>
                <c:pt idx="5267">
                  <c:v>5.73755816500002E-17</c:v>
                </c:pt>
                <c:pt idx="5268">
                  <c:v>5.21656903310001E-17</c:v>
                </c:pt>
                <c:pt idx="5269">
                  <c:v>4.2816956291E-17</c:v>
                </c:pt>
                <c:pt idx="5270">
                  <c:v>3.158514065E-17</c:v>
                </c:pt>
                <c:pt idx="5271">
                  <c:v>3.0179435493E-17</c:v>
                </c:pt>
                <c:pt idx="5272">
                  <c:v>3.7592037321E-17</c:v>
                </c:pt>
                <c:pt idx="5273">
                  <c:v>4.0186329433E-17</c:v>
                </c:pt>
                <c:pt idx="5274">
                  <c:v>3.7266397945E-17</c:v>
                </c:pt>
                <c:pt idx="5275">
                  <c:v>3.2886335831E-17</c:v>
                </c:pt>
                <c:pt idx="5276">
                  <c:v>2.9283455688E-17</c:v>
                </c:pt>
                <c:pt idx="5277">
                  <c:v>3.3407085376E-17</c:v>
                </c:pt>
                <c:pt idx="5278">
                  <c:v>3.9430663946E-17</c:v>
                </c:pt>
                <c:pt idx="5279">
                  <c:v>3.4891565364E-17</c:v>
                </c:pt>
                <c:pt idx="5280">
                  <c:v>4.0501238704E-17</c:v>
                </c:pt>
                <c:pt idx="5281">
                  <c:v>4.0038405462E-17</c:v>
                </c:pt>
                <c:pt idx="5282">
                  <c:v>3.3097418099E-17</c:v>
                </c:pt>
                <c:pt idx="5283">
                  <c:v>3.778700738E-17</c:v>
                </c:pt>
                <c:pt idx="5284">
                  <c:v>3.654371917E-17</c:v>
                </c:pt>
                <c:pt idx="5285">
                  <c:v>3.9360537085E-17</c:v>
                </c:pt>
                <c:pt idx="5286">
                  <c:v>3.6790836869E-17</c:v>
                </c:pt>
                <c:pt idx="5287">
                  <c:v>4.0228771754E-17</c:v>
                </c:pt>
                <c:pt idx="5288">
                  <c:v>4.2735909392E-17</c:v>
                </c:pt>
                <c:pt idx="5289">
                  <c:v>2.9302618576E-17</c:v>
                </c:pt>
                <c:pt idx="5290">
                  <c:v>3.7491582573E-17</c:v>
                </c:pt>
                <c:pt idx="5291">
                  <c:v>3.816794279E-17</c:v>
                </c:pt>
                <c:pt idx="5292">
                  <c:v>3.1432866037E-17</c:v>
                </c:pt>
                <c:pt idx="5293">
                  <c:v>2.5340703331E-17</c:v>
                </c:pt>
                <c:pt idx="5294">
                  <c:v>3.4860496099E-17</c:v>
                </c:pt>
                <c:pt idx="5295">
                  <c:v>4.106126523E-17</c:v>
                </c:pt>
                <c:pt idx="5296">
                  <c:v>3.9973802432E-17</c:v>
                </c:pt>
                <c:pt idx="5297">
                  <c:v>3.7280881528E-17</c:v>
                </c:pt>
                <c:pt idx="5298">
                  <c:v>3.9050985105E-17</c:v>
                </c:pt>
                <c:pt idx="5299">
                  <c:v>3.9848578637E-17</c:v>
                </c:pt>
                <c:pt idx="5300">
                  <c:v>2.878574544E-17</c:v>
                </c:pt>
                <c:pt idx="5301">
                  <c:v>2.0197539208E-17</c:v>
                </c:pt>
                <c:pt idx="5302">
                  <c:v>2.1427572854E-17</c:v>
                </c:pt>
                <c:pt idx="5303">
                  <c:v>2.5699287259E-17</c:v>
                </c:pt>
                <c:pt idx="5304">
                  <c:v>3.0614844664E-17</c:v>
                </c:pt>
                <c:pt idx="5305">
                  <c:v>3.2446320564E-17</c:v>
                </c:pt>
                <c:pt idx="5306">
                  <c:v>2.932056368E-17</c:v>
                </c:pt>
                <c:pt idx="5307">
                  <c:v>3.2619834992E-17</c:v>
                </c:pt>
                <c:pt idx="5308">
                  <c:v>2.9671859604E-17</c:v>
                </c:pt>
                <c:pt idx="5309">
                  <c:v>3.0098453324E-17</c:v>
                </c:pt>
                <c:pt idx="5310">
                  <c:v>3.3910859877E-17</c:v>
                </c:pt>
                <c:pt idx="5311">
                  <c:v>2.6736455298E-17</c:v>
                </c:pt>
                <c:pt idx="5312">
                  <c:v>2.9248675324E-17</c:v>
                </c:pt>
                <c:pt idx="5313">
                  <c:v>2.6667690602E-17</c:v>
                </c:pt>
                <c:pt idx="5314">
                  <c:v>2.2665836568E-17</c:v>
                </c:pt>
                <c:pt idx="5315">
                  <c:v>2.739927808E-17</c:v>
                </c:pt>
                <c:pt idx="5316">
                  <c:v>3.0349837858E-17</c:v>
                </c:pt>
                <c:pt idx="5317">
                  <c:v>3.0852624172E-17</c:v>
                </c:pt>
                <c:pt idx="5318">
                  <c:v>3.0827063398E-17</c:v>
                </c:pt>
                <c:pt idx="5319">
                  <c:v>2.478563442E-17</c:v>
                </c:pt>
                <c:pt idx="5320">
                  <c:v>2.4939426704E-17</c:v>
                </c:pt>
                <c:pt idx="5321">
                  <c:v>3.0704260033E-17</c:v>
                </c:pt>
                <c:pt idx="5322">
                  <c:v>3.1447275902E-17</c:v>
                </c:pt>
                <c:pt idx="5323">
                  <c:v>4.3374667043E-17</c:v>
                </c:pt>
                <c:pt idx="5324">
                  <c:v>4.2710796034E-17</c:v>
                </c:pt>
                <c:pt idx="5325">
                  <c:v>4.6151574344E-17</c:v>
                </c:pt>
                <c:pt idx="5326">
                  <c:v>3.7550360283E-17</c:v>
                </c:pt>
                <c:pt idx="5327">
                  <c:v>3.4525149047E-17</c:v>
                </c:pt>
                <c:pt idx="5328">
                  <c:v>3.244478945E-17</c:v>
                </c:pt>
                <c:pt idx="5329">
                  <c:v>2.4809944388E-17</c:v>
                </c:pt>
                <c:pt idx="5330">
                  <c:v>2.9903389551E-17</c:v>
                </c:pt>
                <c:pt idx="5331">
                  <c:v>2.952811341E-17</c:v>
                </c:pt>
                <c:pt idx="5332">
                  <c:v>2.4466596819E-17</c:v>
                </c:pt>
                <c:pt idx="5333">
                  <c:v>3.0887417282E-17</c:v>
                </c:pt>
                <c:pt idx="5334">
                  <c:v>3.5884233468E-17</c:v>
                </c:pt>
                <c:pt idx="5335">
                  <c:v>3.7982361651E-17</c:v>
                </c:pt>
                <c:pt idx="5336">
                  <c:v>3.1464473465E-17</c:v>
                </c:pt>
                <c:pt idx="5337">
                  <c:v>3.20493163E-17</c:v>
                </c:pt>
                <c:pt idx="5338">
                  <c:v>3.3803611613E-17</c:v>
                </c:pt>
                <c:pt idx="5339">
                  <c:v>3.9008969189E-17</c:v>
                </c:pt>
                <c:pt idx="5340">
                  <c:v>3.2346087412E-17</c:v>
                </c:pt>
                <c:pt idx="5341">
                  <c:v>2.4256023639E-17</c:v>
                </c:pt>
                <c:pt idx="5342">
                  <c:v>3.0605884894E-17</c:v>
                </c:pt>
                <c:pt idx="5343">
                  <c:v>2.7147452825E-17</c:v>
                </c:pt>
                <c:pt idx="5344">
                  <c:v>2.668130879E-17</c:v>
                </c:pt>
                <c:pt idx="5345">
                  <c:v>2.9490208483E-17</c:v>
                </c:pt>
                <c:pt idx="5346">
                  <c:v>2.2072281752E-17</c:v>
                </c:pt>
                <c:pt idx="5347">
                  <c:v>2.2338655264E-17</c:v>
                </c:pt>
                <c:pt idx="5348">
                  <c:v>2.5422590107E-17</c:v>
                </c:pt>
                <c:pt idx="5349">
                  <c:v>3.0482855302E-17</c:v>
                </c:pt>
                <c:pt idx="5350">
                  <c:v>2.7256070547E-17</c:v>
                </c:pt>
                <c:pt idx="5351">
                  <c:v>2.8434562138E-17</c:v>
                </c:pt>
                <c:pt idx="5352">
                  <c:v>2.888388194E-17</c:v>
                </c:pt>
                <c:pt idx="5353">
                  <c:v>3.5233482027E-17</c:v>
                </c:pt>
                <c:pt idx="5354">
                  <c:v>2.7808762123E-17</c:v>
                </c:pt>
                <c:pt idx="5355">
                  <c:v>2.859569887E-17</c:v>
                </c:pt>
                <c:pt idx="5356">
                  <c:v>3.5921992014E-17</c:v>
                </c:pt>
                <c:pt idx="5357">
                  <c:v>4.3998713049E-17</c:v>
                </c:pt>
                <c:pt idx="5358">
                  <c:v>2.9895830454E-17</c:v>
                </c:pt>
                <c:pt idx="5359">
                  <c:v>2.3569055797E-17</c:v>
                </c:pt>
                <c:pt idx="5360">
                  <c:v>1.8012190643E-17</c:v>
                </c:pt>
                <c:pt idx="5361">
                  <c:v>2.4457861267E-17</c:v>
                </c:pt>
                <c:pt idx="5362">
                  <c:v>2.3113227398E-17</c:v>
                </c:pt>
                <c:pt idx="5363">
                  <c:v>1.9284782334E-17</c:v>
                </c:pt>
                <c:pt idx="5364">
                  <c:v>2.3394225711E-17</c:v>
                </c:pt>
                <c:pt idx="5365">
                  <c:v>3.1430184509E-17</c:v>
                </c:pt>
                <c:pt idx="5366">
                  <c:v>3.0751154808E-17</c:v>
                </c:pt>
                <c:pt idx="5367">
                  <c:v>2.3658689438E-17</c:v>
                </c:pt>
                <c:pt idx="5368">
                  <c:v>2.107925046E-17</c:v>
                </c:pt>
                <c:pt idx="5369">
                  <c:v>1.7369521603E-17</c:v>
                </c:pt>
                <c:pt idx="5370">
                  <c:v>2.3802851683E-17</c:v>
                </c:pt>
                <c:pt idx="5371">
                  <c:v>2.1874490385E-17</c:v>
                </c:pt>
                <c:pt idx="5372">
                  <c:v>2.3711927421E-17</c:v>
                </c:pt>
                <c:pt idx="5373">
                  <c:v>2.2897127595E-17</c:v>
                </c:pt>
                <c:pt idx="5374">
                  <c:v>2.634607788E-17</c:v>
                </c:pt>
                <c:pt idx="5375">
                  <c:v>2.5624060044E-17</c:v>
                </c:pt>
                <c:pt idx="5376">
                  <c:v>1.717490818E-17</c:v>
                </c:pt>
                <c:pt idx="5377">
                  <c:v>1.6986576705E-17</c:v>
                </c:pt>
                <c:pt idx="5378">
                  <c:v>2.3406247249E-17</c:v>
                </c:pt>
                <c:pt idx="5379">
                  <c:v>2.9812234372E-17</c:v>
                </c:pt>
                <c:pt idx="5380">
                  <c:v>2.5927149489E-17</c:v>
                </c:pt>
                <c:pt idx="5381">
                  <c:v>1.9416277553E-17</c:v>
                </c:pt>
                <c:pt idx="5382">
                  <c:v>2.3394430254E-17</c:v>
                </c:pt>
                <c:pt idx="5383">
                  <c:v>2.2804158763E-17</c:v>
                </c:pt>
                <c:pt idx="5384">
                  <c:v>1.9062456518E-17</c:v>
                </c:pt>
                <c:pt idx="5385">
                  <c:v>1.8694173134E-17</c:v>
                </c:pt>
                <c:pt idx="5386">
                  <c:v>1.8341839446E-17</c:v>
                </c:pt>
                <c:pt idx="5387">
                  <c:v>2.218982413E-17</c:v>
                </c:pt>
                <c:pt idx="5388">
                  <c:v>2.3629204501E-17</c:v>
                </c:pt>
                <c:pt idx="5389">
                  <c:v>2.56982663E-17</c:v>
                </c:pt>
                <c:pt idx="5390">
                  <c:v>2.5532833014E-17</c:v>
                </c:pt>
                <c:pt idx="5391">
                  <c:v>2.6909631105E-17</c:v>
                </c:pt>
                <c:pt idx="5392">
                  <c:v>2.9405392456E-17</c:v>
                </c:pt>
                <c:pt idx="5393">
                  <c:v>2.6505714981E-17</c:v>
                </c:pt>
                <c:pt idx="5394">
                  <c:v>2.0446421938E-17</c:v>
                </c:pt>
                <c:pt idx="5395">
                  <c:v>2.042828299E-17</c:v>
                </c:pt>
                <c:pt idx="5396">
                  <c:v>2.4552986805E-17</c:v>
                </c:pt>
                <c:pt idx="5397">
                  <c:v>1.7213439558E-17</c:v>
                </c:pt>
                <c:pt idx="5398">
                  <c:v>2.1326858447E-17</c:v>
                </c:pt>
                <c:pt idx="5399">
                  <c:v>2.8754860102E-17</c:v>
                </c:pt>
                <c:pt idx="5400">
                  <c:v>3.3452393216E-17</c:v>
                </c:pt>
                <c:pt idx="5401">
                  <c:v>2.7175487056E-17</c:v>
                </c:pt>
                <c:pt idx="5402">
                  <c:v>3.1696417414E-17</c:v>
                </c:pt>
                <c:pt idx="5403">
                  <c:v>3.2574991222E-17</c:v>
                </c:pt>
                <c:pt idx="5404">
                  <c:v>3.952087145E-17</c:v>
                </c:pt>
                <c:pt idx="5405">
                  <c:v>2.5750279472E-17</c:v>
                </c:pt>
                <c:pt idx="5406">
                  <c:v>3.0935042765E-17</c:v>
                </c:pt>
                <c:pt idx="5407">
                  <c:v>2.3744316929E-17</c:v>
                </c:pt>
                <c:pt idx="5408">
                  <c:v>1.99600331E-17</c:v>
                </c:pt>
                <c:pt idx="5409">
                  <c:v>1.9552226953E-17</c:v>
                </c:pt>
                <c:pt idx="5410">
                  <c:v>2.1358634428E-17</c:v>
                </c:pt>
                <c:pt idx="5411">
                  <c:v>3.0947384363E-17</c:v>
                </c:pt>
                <c:pt idx="5412">
                  <c:v>2.9036610103E-17</c:v>
                </c:pt>
                <c:pt idx="5413">
                  <c:v>2.7021871324E-17</c:v>
                </c:pt>
                <c:pt idx="5414">
                  <c:v>2.6762557214E-17</c:v>
                </c:pt>
                <c:pt idx="5415">
                  <c:v>3.3289070355E-17</c:v>
                </c:pt>
                <c:pt idx="5416">
                  <c:v>3.3984100819E-17</c:v>
                </c:pt>
                <c:pt idx="5417">
                  <c:v>2.9393369049E-17</c:v>
                </c:pt>
                <c:pt idx="5418">
                  <c:v>3.0191085394E-17</c:v>
                </c:pt>
                <c:pt idx="5419">
                  <c:v>2.639383979E-17</c:v>
                </c:pt>
                <c:pt idx="5420">
                  <c:v>2.5560096797E-17</c:v>
                </c:pt>
                <c:pt idx="5421">
                  <c:v>2.6918357434E-17</c:v>
                </c:pt>
                <c:pt idx="5422">
                  <c:v>2.6757122763E-17</c:v>
                </c:pt>
                <c:pt idx="5423">
                  <c:v>2.2774987008E-17</c:v>
                </c:pt>
                <c:pt idx="5424">
                  <c:v>2.7944097452E-17</c:v>
                </c:pt>
                <c:pt idx="5425">
                  <c:v>2.7622116262E-17</c:v>
                </c:pt>
                <c:pt idx="5426">
                  <c:v>2.3203189872E-17</c:v>
                </c:pt>
                <c:pt idx="5427">
                  <c:v>2.6289753534E-17</c:v>
                </c:pt>
                <c:pt idx="5428">
                  <c:v>2.769544381E-17</c:v>
                </c:pt>
                <c:pt idx="5429">
                  <c:v>3.0042110803E-17</c:v>
                </c:pt>
                <c:pt idx="5430">
                  <c:v>2.5936364861E-17</c:v>
                </c:pt>
                <c:pt idx="5431">
                  <c:v>2.5062350073E-17</c:v>
                </c:pt>
                <c:pt idx="5432">
                  <c:v>2.8224364022E-17</c:v>
                </c:pt>
                <c:pt idx="5433">
                  <c:v>2.8755282016E-17</c:v>
                </c:pt>
                <c:pt idx="5434">
                  <c:v>2.6868727031E-17</c:v>
                </c:pt>
                <c:pt idx="5435">
                  <c:v>3.2661846189E-17</c:v>
                </c:pt>
                <c:pt idx="5436">
                  <c:v>2.6122191009E-17</c:v>
                </c:pt>
                <c:pt idx="5437">
                  <c:v>2.2416737448E-17</c:v>
                </c:pt>
                <c:pt idx="5438">
                  <c:v>1.9689287391E-17</c:v>
                </c:pt>
                <c:pt idx="5439">
                  <c:v>2.2902486557E-17</c:v>
                </c:pt>
                <c:pt idx="5440">
                  <c:v>2.2255595062E-17</c:v>
                </c:pt>
                <c:pt idx="5441">
                  <c:v>2.1926659599E-17</c:v>
                </c:pt>
                <c:pt idx="5442">
                  <c:v>2.092493804E-17</c:v>
                </c:pt>
                <c:pt idx="5443">
                  <c:v>2.2709893344E-17</c:v>
                </c:pt>
                <c:pt idx="5444">
                  <c:v>2.1691000706E-17</c:v>
                </c:pt>
                <c:pt idx="5445">
                  <c:v>2.0528409469E-17</c:v>
                </c:pt>
                <c:pt idx="5446">
                  <c:v>1.8684616121E-17</c:v>
                </c:pt>
                <c:pt idx="5447">
                  <c:v>2.6169346237E-17</c:v>
                </c:pt>
                <c:pt idx="5448">
                  <c:v>3.2598496758E-17</c:v>
                </c:pt>
                <c:pt idx="5449">
                  <c:v>3.3569632249E-17</c:v>
                </c:pt>
                <c:pt idx="5450">
                  <c:v>2.1745918737E-17</c:v>
                </c:pt>
                <c:pt idx="5451">
                  <c:v>2.1387993608E-17</c:v>
                </c:pt>
                <c:pt idx="5452">
                  <c:v>2.7576576649E-17</c:v>
                </c:pt>
                <c:pt idx="5453">
                  <c:v>2.3836322103E-17</c:v>
                </c:pt>
                <c:pt idx="5454">
                  <c:v>2.3424453906E-17</c:v>
                </c:pt>
                <c:pt idx="5455">
                  <c:v>2.4741956985E-17</c:v>
                </c:pt>
                <c:pt idx="5456">
                  <c:v>3.1126588967E-17</c:v>
                </c:pt>
                <c:pt idx="5457">
                  <c:v>3.4815646508E-17</c:v>
                </c:pt>
                <c:pt idx="5458">
                  <c:v>3.2512828501E-17</c:v>
                </c:pt>
                <c:pt idx="5459">
                  <c:v>2.75618964E-17</c:v>
                </c:pt>
                <c:pt idx="5460">
                  <c:v>2.4178874409E-17</c:v>
                </c:pt>
                <c:pt idx="5461">
                  <c:v>2.6205166011E-17</c:v>
                </c:pt>
                <c:pt idx="5462">
                  <c:v>2.410997068E-17</c:v>
                </c:pt>
                <c:pt idx="5463">
                  <c:v>2.4527008565E-17</c:v>
                </c:pt>
                <c:pt idx="5464">
                  <c:v>3.2021373543E-17</c:v>
                </c:pt>
                <c:pt idx="5465">
                  <c:v>2.8126725511E-17</c:v>
                </c:pt>
                <c:pt idx="5466">
                  <c:v>3.0199194098E-17</c:v>
                </c:pt>
                <c:pt idx="5467">
                  <c:v>2.8054717297E-17</c:v>
                </c:pt>
                <c:pt idx="5468">
                  <c:v>2.3105063776E-17</c:v>
                </c:pt>
                <c:pt idx="5469">
                  <c:v>2.6833875567E-17</c:v>
                </c:pt>
                <c:pt idx="5470">
                  <c:v>3.1728452721E-17</c:v>
                </c:pt>
                <c:pt idx="5471">
                  <c:v>3.219015238E-17</c:v>
                </c:pt>
                <c:pt idx="5472">
                  <c:v>2.5828710267E-17</c:v>
                </c:pt>
                <c:pt idx="5473">
                  <c:v>2.6083475662E-17</c:v>
                </c:pt>
                <c:pt idx="5474">
                  <c:v>1.8118905892E-17</c:v>
                </c:pt>
                <c:pt idx="5475">
                  <c:v>1.9235374806E-17</c:v>
                </c:pt>
                <c:pt idx="5476">
                  <c:v>2.0613546E-17</c:v>
                </c:pt>
                <c:pt idx="5477">
                  <c:v>1.9248602452E-17</c:v>
                </c:pt>
                <c:pt idx="5478">
                  <c:v>2.4249582298E-17</c:v>
                </c:pt>
                <c:pt idx="5479">
                  <c:v>2.5142157726E-17</c:v>
                </c:pt>
                <c:pt idx="5480">
                  <c:v>2.8284034354E-17</c:v>
                </c:pt>
                <c:pt idx="5481">
                  <c:v>2.4757758761E-17</c:v>
                </c:pt>
                <c:pt idx="5482">
                  <c:v>2.2475816179E-17</c:v>
                </c:pt>
                <c:pt idx="5483">
                  <c:v>2.6629935018E-17</c:v>
                </c:pt>
                <c:pt idx="5484">
                  <c:v>2.2653317669E-17</c:v>
                </c:pt>
                <c:pt idx="5485">
                  <c:v>1.7969025595E-17</c:v>
                </c:pt>
                <c:pt idx="5486">
                  <c:v>1.7274020998E-17</c:v>
                </c:pt>
                <c:pt idx="5487">
                  <c:v>1.9393940213E-17</c:v>
                </c:pt>
                <c:pt idx="5488">
                  <c:v>2.5927537325E-17</c:v>
                </c:pt>
                <c:pt idx="5489">
                  <c:v>3.7846638734E-17</c:v>
                </c:pt>
                <c:pt idx="5490">
                  <c:v>3.5111845106E-17</c:v>
                </c:pt>
                <c:pt idx="5491">
                  <c:v>9.92510688920003E-17</c:v>
                </c:pt>
                <c:pt idx="5492">
                  <c:v>1.2168893432E-16</c:v>
                </c:pt>
                <c:pt idx="5493">
                  <c:v>3.3503009157E-17</c:v>
                </c:pt>
                <c:pt idx="5494">
                  <c:v>2.8106916577E-17</c:v>
                </c:pt>
                <c:pt idx="5495">
                  <c:v>2.7568025975E-17</c:v>
                </c:pt>
                <c:pt idx="5496">
                  <c:v>2.560130767E-17</c:v>
                </c:pt>
                <c:pt idx="5497">
                  <c:v>2.1125376481E-17</c:v>
                </c:pt>
                <c:pt idx="5498">
                  <c:v>1.7672774072E-17</c:v>
                </c:pt>
                <c:pt idx="5499">
                  <c:v>2.196846016E-17</c:v>
                </c:pt>
                <c:pt idx="5500">
                  <c:v>2.3085926754E-17</c:v>
                </c:pt>
                <c:pt idx="5501">
                  <c:v>2.1084743646E-17</c:v>
                </c:pt>
                <c:pt idx="5502">
                  <c:v>2.2612764301E-17</c:v>
                </c:pt>
                <c:pt idx="5503">
                  <c:v>2.0459579488E-17</c:v>
                </c:pt>
                <c:pt idx="5504">
                  <c:v>1.7665238147E-17</c:v>
                </c:pt>
                <c:pt idx="5505">
                  <c:v>2.1422786379E-17</c:v>
                </c:pt>
                <c:pt idx="5506">
                  <c:v>2.5097716276E-17</c:v>
                </c:pt>
                <c:pt idx="5507">
                  <c:v>2.0618349668E-17</c:v>
                </c:pt>
                <c:pt idx="5508">
                  <c:v>1.7609278231E-17</c:v>
                </c:pt>
                <c:pt idx="5509">
                  <c:v>2.2359761806E-17</c:v>
                </c:pt>
                <c:pt idx="5510">
                  <c:v>2.5735670111E-17</c:v>
                </c:pt>
                <c:pt idx="5511">
                  <c:v>2.6692500312E-17</c:v>
                </c:pt>
                <c:pt idx="5512">
                  <c:v>2.7956306367E-17</c:v>
                </c:pt>
                <c:pt idx="5513">
                  <c:v>2.3730069388E-17</c:v>
                </c:pt>
                <c:pt idx="5514">
                  <c:v>2.2084693734E-17</c:v>
                </c:pt>
                <c:pt idx="5515">
                  <c:v>2.4387822917E-17</c:v>
                </c:pt>
                <c:pt idx="5516">
                  <c:v>2.0456114541E-17</c:v>
                </c:pt>
                <c:pt idx="5517">
                  <c:v>2.5977173073E-17</c:v>
                </c:pt>
                <c:pt idx="5518">
                  <c:v>2.2473722085E-17</c:v>
                </c:pt>
                <c:pt idx="5519">
                  <c:v>1.6355945627E-17</c:v>
                </c:pt>
                <c:pt idx="5520">
                  <c:v>1.5080721621E-17</c:v>
                </c:pt>
                <c:pt idx="5521">
                  <c:v>1.6207394123E-17</c:v>
                </c:pt>
                <c:pt idx="5522">
                  <c:v>1.68545108E-17</c:v>
                </c:pt>
                <c:pt idx="5523">
                  <c:v>2.0013782308E-17</c:v>
                </c:pt>
                <c:pt idx="5524">
                  <c:v>2.058728753E-17</c:v>
                </c:pt>
                <c:pt idx="5525">
                  <c:v>2.4351030093E-17</c:v>
                </c:pt>
                <c:pt idx="5526">
                  <c:v>2.3668997989E-17</c:v>
                </c:pt>
                <c:pt idx="5527">
                  <c:v>2.5077178035E-17</c:v>
                </c:pt>
                <c:pt idx="5528">
                  <c:v>2.1537074813E-17</c:v>
                </c:pt>
                <c:pt idx="5529">
                  <c:v>2.6603433584E-17</c:v>
                </c:pt>
                <c:pt idx="5530">
                  <c:v>2.4763313327E-17</c:v>
                </c:pt>
                <c:pt idx="5531">
                  <c:v>2.4493240308E-17</c:v>
                </c:pt>
                <c:pt idx="5532">
                  <c:v>2.7893425855E-17</c:v>
                </c:pt>
                <c:pt idx="5533">
                  <c:v>2.4735423092E-17</c:v>
                </c:pt>
                <c:pt idx="5534">
                  <c:v>2.0078535711E-17</c:v>
                </c:pt>
                <c:pt idx="5535">
                  <c:v>1.5212212596E-17</c:v>
                </c:pt>
                <c:pt idx="5536">
                  <c:v>1.6561760428E-17</c:v>
                </c:pt>
                <c:pt idx="5537">
                  <c:v>2.4247916423E-17</c:v>
                </c:pt>
                <c:pt idx="5538">
                  <c:v>3.1268914634E-17</c:v>
                </c:pt>
                <c:pt idx="5539">
                  <c:v>2.5352386067E-17</c:v>
                </c:pt>
                <c:pt idx="5540">
                  <c:v>2.1225554984E-17</c:v>
                </c:pt>
                <c:pt idx="5541">
                  <c:v>2.0727183583E-17</c:v>
                </c:pt>
                <c:pt idx="5542">
                  <c:v>2.2846412224E-17</c:v>
                </c:pt>
                <c:pt idx="5543">
                  <c:v>2.1032768881E-17</c:v>
                </c:pt>
                <c:pt idx="5544">
                  <c:v>2.3548124222E-17</c:v>
                </c:pt>
                <c:pt idx="5545">
                  <c:v>2.5724116397E-17</c:v>
                </c:pt>
                <c:pt idx="5546">
                  <c:v>2.5780674936E-17</c:v>
                </c:pt>
                <c:pt idx="5547">
                  <c:v>2.6265854383E-17</c:v>
                </c:pt>
                <c:pt idx="5548">
                  <c:v>2.3534099388E-17</c:v>
                </c:pt>
                <c:pt idx="5549">
                  <c:v>2.2249475985E-17</c:v>
                </c:pt>
                <c:pt idx="5550">
                  <c:v>2.3280603263E-17</c:v>
                </c:pt>
                <c:pt idx="5551">
                  <c:v>2.3127745869E-17</c:v>
                </c:pt>
                <c:pt idx="5552">
                  <c:v>2.0137636698E-17</c:v>
                </c:pt>
                <c:pt idx="5553">
                  <c:v>2.2467823509E-17</c:v>
                </c:pt>
                <c:pt idx="5554">
                  <c:v>2.3747328972E-17</c:v>
                </c:pt>
                <c:pt idx="5555">
                  <c:v>2.077786582E-17</c:v>
                </c:pt>
                <c:pt idx="5556">
                  <c:v>2.0163933327E-17</c:v>
                </c:pt>
                <c:pt idx="5557">
                  <c:v>1.6498893928E-17</c:v>
                </c:pt>
                <c:pt idx="5558">
                  <c:v>1.672274587E-17</c:v>
                </c:pt>
                <c:pt idx="5559">
                  <c:v>1.6641247708E-17</c:v>
                </c:pt>
                <c:pt idx="5560">
                  <c:v>1.7572046151E-17</c:v>
                </c:pt>
                <c:pt idx="5561">
                  <c:v>1.7420438925E-17</c:v>
                </c:pt>
                <c:pt idx="5562">
                  <c:v>2.2155627459E-17</c:v>
                </c:pt>
                <c:pt idx="5563">
                  <c:v>2.7681133131E-17</c:v>
                </c:pt>
                <c:pt idx="5564">
                  <c:v>2.4013020057E-17</c:v>
                </c:pt>
                <c:pt idx="5565">
                  <c:v>1.5116343246E-17</c:v>
                </c:pt>
                <c:pt idx="5566">
                  <c:v>1.3024588227E-17</c:v>
                </c:pt>
                <c:pt idx="5567">
                  <c:v>2.0786083365E-17</c:v>
                </c:pt>
                <c:pt idx="5568">
                  <c:v>2.1499064395E-17</c:v>
                </c:pt>
                <c:pt idx="5569">
                  <c:v>2.2487785238E-17</c:v>
                </c:pt>
                <c:pt idx="5570">
                  <c:v>1.9415170485E-17</c:v>
                </c:pt>
                <c:pt idx="5571">
                  <c:v>1.8925087732E-17</c:v>
                </c:pt>
                <c:pt idx="5572">
                  <c:v>2.1298558836E-17</c:v>
                </c:pt>
                <c:pt idx="5573">
                  <c:v>2.3541316747E-17</c:v>
                </c:pt>
                <c:pt idx="5574">
                  <c:v>2.494091037E-17</c:v>
                </c:pt>
                <c:pt idx="5575">
                  <c:v>1.9493085403E-17</c:v>
                </c:pt>
                <c:pt idx="5576">
                  <c:v>1.9201954348E-17</c:v>
                </c:pt>
                <c:pt idx="5577">
                  <c:v>2.1585107786E-17</c:v>
                </c:pt>
                <c:pt idx="5578">
                  <c:v>2.2014003015E-17</c:v>
                </c:pt>
                <c:pt idx="5579">
                  <c:v>2.4387309773E-17</c:v>
                </c:pt>
                <c:pt idx="5580">
                  <c:v>2.2521800661E-17</c:v>
                </c:pt>
                <c:pt idx="5581">
                  <c:v>2.1497975416E-17</c:v>
                </c:pt>
                <c:pt idx="5582">
                  <c:v>2.4168446173E-17</c:v>
                </c:pt>
                <c:pt idx="5583">
                  <c:v>2.1930774264E-17</c:v>
                </c:pt>
                <c:pt idx="5584">
                  <c:v>1.8113622637E-17</c:v>
                </c:pt>
                <c:pt idx="5585">
                  <c:v>2.2459095658E-17</c:v>
                </c:pt>
                <c:pt idx="5586">
                  <c:v>1.8465942279E-17</c:v>
                </c:pt>
                <c:pt idx="5587">
                  <c:v>1.5262431847E-17</c:v>
                </c:pt>
                <c:pt idx="5588">
                  <c:v>1.7896368086E-17</c:v>
                </c:pt>
                <c:pt idx="5589">
                  <c:v>1.5238613427E-17</c:v>
                </c:pt>
                <c:pt idx="5590">
                  <c:v>2.4566005993E-17</c:v>
                </c:pt>
                <c:pt idx="5591">
                  <c:v>2.5506110289E-17</c:v>
                </c:pt>
                <c:pt idx="5592">
                  <c:v>2.1713337545E-17</c:v>
                </c:pt>
                <c:pt idx="5593">
                  <c:v>1.6980446778E-17</c:v>
                </c:pt>
                <c:pt idx="5594">
                  <c:v>2.1205048394E-17</c:v>
                </c:pt>
                <c:pt idx="5595">
                  <c:v>2.3104037732E-17</c:v>
                </c:pt>
                <c:pt idx="5596">
                  <c:v>2.2493770089E-17</c:v>
                </c:pt>
                <c:pt idx="5597">
                  <c:v>2.5274313577E-17</c:v>
                </c:pt>
                <c:pt idx="5598">
                  <c:v>3.1358348618E-17</c:v>
                </c:pt>
                <c:pt idx="5599">
                  <c:v>2.3183508285E-17</c:v>
                </c:pt>
                <c:pt idx="5600">
                  <c:v>1.8315978325E-17</c:v>
                </c:pt>
                <c:pt idx="5601">
                  <c:v>2.141131371E-17</c:v>
                </c:pt>
                <c:pt idx="5602">
                  <c:v>2.2782573615E-17</c:v>
                </c:pt>
                <c:pt idx="5603">
                  <c:v>2.2931592638E-17</c:v>
                </c:pt>
                <c:pt idx="5604">
                  <c:v>1.9579315986E-17</c:v>
                </c:pt>
                <c:pt idx="5605">
                  <c:v>1.8458965041E-17</c:v>
                </c:pt>
                <c:pt idx="5606">
                  <c:v>1.8543013029E-17</c:v>
                </c:pt>
                <c:pt idx="5607">
                  <c:v>2.2635064043E-17</c:v>
                </c:pt>
                <c:pt idx="5608">
                  <c:v>2.1164995168E-17</c:v>
                </c:pt>
                <c:pt idx="5609">
                  <c:v>1.936913145E-17</c:v>
                </c:pt>
                <c:pt idx="5610">
                  <c:v>1.9358585491E-17</c:v>
                </c:pt>
                <c:pt idx="5611">
                  <c:v>1.9643394031E-17</c:v>
                </c:pt>
                <c:pt idx="5612">
                  <c:v>2.1551583702E-17</c:v>
                </c:pt>
                <c:pt idx="5613">
                  <c:v>1.8238497736E-17</c:v>
                </c:pt>
                <c:pt idx="5614">
                  <c:v>2.2984485815E-17</c:v>
                </c:pt>
                <c:pt idx="5615">
                  <c:v>2.1767703229E-17</c:v>
                </c:pt>
                <c:pt idx="5616">
                  <c:v>1.6802726196E-17</c:v>
                </c:pt>
                <c:pt idx="5617">
                  <c:v>1.8169396488E-17</c:v>
                </c:pt>
                <c:pt idx="5618">
                  <c:v>2.2582672447E-17</c:v>
                </c:pt>
                <c:pt idx="5619">
                  <c:v>2.269584155E-17</c:v>
                </c:pt>
                <c:pt idx="5620">
                  <c:v>2.3066235221E-17</c:v>
                </c:pt>
                <c:pt idx="5621">
                  <c:v>3.1501884447E-17</c:v>
                </c:pt>
                <c:pt idx="5622">
                  <c:v>3.038594655E-17</c:v>
                </c:pt>
                <c:pt idx="5623">
                  <c:v>2.279413736E-17</c:v>
                </c:pt>
                <c:pt idx="5624">
                  <c:v>2.638626498E-17</c:v>
                </c:pt>
                <c:pt idx="5625">
                  <c:v>2.7745301916E-17</c:v>
                </c:pt>
                <c:pt idx="5626">
                  <c:v>2.2166741054E-17</c:v>
                </c:pt>
                <c:pt idx="5627">
                  <c:v>2.4923905388E-17</c:v>
                </c:pt>
                <c:pt idx="5628">
                  <c:v>2.3270227711E-17</c:v>
                </c:pt>
                <c:pt idx="5629">
                  <c:v>2.1548598E-17</c:v>
                </c:pt>
                <c:pt idx="5630">
                  <c:v>2.1221314389E-17</c:v>
                </c:pt>
                <c:pt idx="5631">
                  <c:v>2.2852465666E-17</c:v>
                </c:pt>
                <c:pt idx="5632">
                  <c:v>2.2494709241E-17</c:v>
                </c:pt>
                <c:pt idx="5633">
                  <c:v>2.2007430131E-17</c:v>
                </c:pt>
                <c:pt idx="5634">
                  <c:v>1.8026319993E-17</c:v>
                </c:pt>
                <c:pt idx="5635">
                  <c:v>1.5139950642E-17</c:v>
                </c:pt>
                <c:pt idx="5636">
                  <c:v>2.1214728652E-17</c:v>
                </c:pt>
                <c:pt idx="5637">
                  <c:v>2.2838982167E-17</c:v>
                </c:pt>
                <c:pt idx="5638">
                  <c:v>2.1955790025E-17</c:v>
                </c:pt>
                <c:pt idx="5639">
                  <c:v>2.2936757622E-17</c:v>
                </c:pt>
                <c:pt idx="5640">
                  <c:v>1.8412230482E-17</c:v>
                </c:pt>
                <c:pt idx="5641">
                  <c:v>1.4717730697E-17</c:v>
                </c:pt>
                <c:pt idx="5642">
                  <c:v>2.0746551829E-17</c:v>
                </c:pt>
                <c:pt idx="5643">
                  <c:v>2.3432342334E-17</c:v>
                </c:pt>
                <c:pt idx="5644">
                  <c:v>1.8893563282E-17</c:v>
                </c:pt>
                <c:pt idx="5645">
                  <c:v>2.3032779672E-17</c:v>
                </c:pt>
                <c:pt idx="5646">
                  <c:v>2.5971692724E-17</c:v>
                </c:pt>
                <c:pt idx="5647">
                  <c:v>2.4458051015E-17</c:v>
                </c:pt>
                <c:pt idx="5648">
                  <c:v>2.8082379266E-17</c:v>
                </c:pt>
                <c:pt idx="5649">
                  <c:v>2.2002073887E-17</c:v>
                </c:pt>
                <c:pt idx="5650">
                  <c:v>2.2611038814E-17</c:v>
                </c:pt>
                <c:pt idx="5651">
                  <c:v>2.4775124012E-17</c:v>
                </c:pt>
                <c:pt idx="5652">
                  <c:v>3.1746153843E-17</c:v>
                </c:pt>
                <c:pt idx="5653">
                  <c:v>3.3312080247E-17</c:v>
                </c:pt>
                <c:pt idx="5654">
                  <c:v>3.437703548E-17</c:v>
                </c:pt>
                <c:pt idx="5655">
                  <c:v>2.8606066023E-17</c:v>
                </c:pt>
                <c:pt idx="5656">
                  <c:v>3.0286409374E-17</c:v>
                </c:pt>
                <c:pt idx="5657">
                  <c:v>2.5713615204E-17</c:v>
                </c:pt>
                <c:pt idx="5658">
                  <c:v>1.7968630885E-17</c:v>
                </c:pt>
                <c:pt idx="5659">
                  <c:v>2.6600702265E-17</c:v>
                </c:pt>
                <c:pt idx="5660">
                  <c:v>3.416445382E-17</c:v>
                </c:pt>
                <c:pt idx="5661">
                  <c:v>2.527824145E-17</c:v>
                </c:pt>
                <c:pt idx="5662">
                  <c:v>2.3236455131E-17</c:v>
                </c:pt>
                <c:pt idx="5663">
                  <c:v>2.2266605387E-17</c:v>
                </c:pt>
                <c:pt idx="5664">
                  <c:v>2.416076997E-17</c:v>
                </c:pt>
                <c:pt idx="5665">
                  <c:v>2.4276300297E-17</c:v>
                </c:pt>
                <c:pt idx="5666">
                  <c:v>2.5400591219E-17</c:v>
                </c:pt>
                <c:pt idx="5667">
                  <c:v>2.981888451E-17</c:v>
                </c:pt>
                <c:pt idx="5668">
                  <c:v>3.5157218893E-17</c:v>
                </c:pt>
                <c:pt idx="5669">
                  <c:v>2.7180297041E-17</c:v>
                </c:pt>
                <c:pt idx="5670">
                  <c:v>3.4570141324E-17</c:v>
                </c:pt>
                <c:pt idx="5671">
                  <c:v>2.0240008562E-16</c:v>
                </c:pt>
                <c:pt idx="5672">
                  <c:v>1.9111960933E-16</c:v>
                </c:pt>
                <c:pt idx="5673">
                  <c:v>3.0034884597E-17</c:v>
                </c:pt>
                <c:pt idx="5674">
                  <c:v>2.4020421525E-17</c:v>
                </c:pt>
                <c:pt idx="5675">
                  <c:v>1.8377921784E-17</c:v>
                </c:pt>
                <c:pt idx="5676">
                  <c:v>2.3156141272E-17</c:v>
                </c:pt>
                <c:pt idx="5677">
                  <c:v>2.0922531669E-17</c:v>
                </c:pt>
                <c:pt idx="5678">
                  <c:v>1.9433922664E-17</c:v>
                </c:pt>
                <c:pt idx="5679">
                  <c:v>2.4388573111E-17</c:v>
                </c:pt>
                <c:pt idx="5680">
                  <c:v>2.4720182988E-17</c:v>
                </c:pt>
                <c:pt idx="5681">
                  <c:v>2.4267782077E-17</c:v>
                </c:pt>
                <c:pt idx="5682">
                  <c:v>2.0723034042E-17</c:v>
                </c:pt>
                <c:pt idx="5683">
                  <c:v>2.0571056007E-17</c:v>
                </c:pt>
                <c:pt idx="5684">
                  <c:v>2.2216089123E-17</c:v>
                </c:pt>
                <c:pt idx="5685">
                  <c:v>2.2517453836E-17</c:v>
                </c:pt>
                <c:pt idx="5686">
                  <c:v>2.8623715208E-17</c:v>
                </c:pt>
                <c:pt idx="5687">
                  <c:v>2.561503056E-17</c:v>
                </c:pt>
                <c:pt idx="5688">
                  <c:v>2.3838120825E-17</c:v>
                </c:pt>
                <c:pt idx="5689">
                  <c:v>2.4896086729E-17</c:v>
                </c:pt>
                <c:pt idx="5690">
                  <c:v>2.585871411E-17</c:v>
                </c:pt>
                <c:pt idx="5691">
                  <c:v>2.972203364E-17</c:v>
                </c:pt>
                <c:pt idx="5692">
                  <c:v>2.7552093382E-17</c:v>
                </c:pt>
                <c:pt idx="5693">
                  <c:v>2.9037401095E-17</c:v>
                </c:pt>
                <c:pt idx="5694">
                  <c:v>2.7120412344E-17</c:v>
                </c:pt>
                <c:pt idx="5695">
                  <c:v>2.8663158522E-17</c:v>
                </c:pt>
                <c:pt idx="5696">
                  <c:v>2.6407457707E-17</c:v>
                </c:pt>
                <c:pt idx="5697">
                  <c:v>2.7232064495E-17</c:v>
                </c:pt>
                <c:pt idx="5698">
                  <c:v>2.6204191152E-17</c:v>
                </c:pt>
                <c:pt idx="5699">
                  <c:v>1.9837282126E-17</c:v>
                </c:pt>
                <c:pt idx="5700">
                  <c:v>1.9660099887E-17</c:v>
                </c:pt>
                <c:pt idx="5701">
                  <c:v>2.5028562504E-17</c:v>
                </c:pt>
                <c:pt idx="5702">
                  <c:v>2.3278712055E-17</c:v>
                </c:pt>
                <c:pt idx="5703">
                  <c:v>2.2183411579E-17</c:v>
                </c:pt>
                <c:pt idx="5704">
                  <c:v>2.1550207926E-17</c:v>
                </c:pt>
                <c:pt idx="5705">
                  <c:v>2.5677343396E-17</c:v>
                </c:pt>
                <c:pt idx="5706">
                  <c:v>2.6781225271E-17</c:v>
                </c:pt>
                <c:pt idx="5707">
                  <c:v>2.8492980286E-17</c:v>
                </c:pt>
                <c:pt idx="5708">
                  <c:v>2.3380406522E-17</c:v>
                </c:pt>
                <c:pt idx="5709">
                  <c:v>1.6673408747E-17</c:v>
                </c:pt>
                <c:pt idx="5710">
                  <c:v>1.8613132596E-17</c:v>
                </c:pt>
                <c:pt idx="5711">
                  <c:v>2.4944060035E-17</c:v>
                </c:pt>
                <c:pt idx="5712">
                  <c:v>3.0588319497E-17</c:v>
                </c:pt>
                <c:pt idx="5713">
                  <c:v>2.2187559519E-17</c:v>
                </c:pt>
                <c:pt idx="5714">
                  <c:v>1.7099556692E-17</c:v>
                </c:pt>
                <c:pt idx="5715">
                  <c:v>2.0523403167E-17</c:v>
                </c:pt>
                <c:pt idx="5716">
                  <c:v>2.0191560475E-17</c:v>
                </c:pt>
                <c:pt idx="5717">
                  <c:v>1.6066686044E-17</c:v>
                </c:pt>
                <c:pt idx="5718">
                  <c:v>1.5803984849E-17</c:v>
                </c:pt>
                <c:pt idx="5719">
                  <c:v>1.960660608E-17</c:v>
                </c:pt>
                <c:pt idx="5720">
                  <c:v>2.1423289881E-17</c:v>
                </c:pt>
                <c:pt idx="5721">
                  <c:v>2.3523305766E-17</c:v>
                </c:pt>
                <c:pt idx="5722">
                  <c:v>3.5880482303E-17</c:v>
                </c:pt>
                <c:pt idx="5723">
                  <c:v>3.3375936666E-17</c:v>
                </c:pt>
                <c:pt idx="5724">
                  <c:v>2.8491248264E-17</c:v>
                </c:pt>
                <c:pt idx="5725">
                  <c:v>2.6928784336E-17</c:v>
                </c:pt>
                <c:pt idx="5726">
                  <c:v>2.7547275303E-17</c:v>
                </c:pt>
                <c:pt idx="5727">
                  <c:v>2.9420440818E-17</c:v>
                </c:pt>
                <c:pt idx="5728">
                  <c:v>3.4119527161E-17</c:v>
                </c:pt>
                <c:pt idx="5729">
                  <c:v>2.3967823355E-17</c:v>
                </c:pt>
                <c:pt idx="5730">
                  <c:v>2.6985562289E-17</c:v>
                </c:pt>
                <c:pt idx="5731">
                  <c:v>3.365990345E-17</c:v>
                </c:pt>
                <c:pt idx="5732">
                  <c:v>2.8897533715E-17</c:v>
                </c:pt>
                <c:pt idx="5733">
                  <c:v>2.4575638955E-17</c:v>
                </c:pt>
                <c:pt idx="5734">
                  <c:v>2.5268426455E-17</c:v>
                </c:pt>
                <c:pt idx="5735">
                  <c:v>2.7282449566E-17</c:v>
                </c:pt>
                <c:pt idx="5736">
                  <c:v>2.7648678734E-17</c:v>
                </c:pt>
                <c:pt idx="5737">
                  <c:v>2.8378966745E-17</c:v>
                </c:pt>
                <c:pt idx="5738">
                  <c:v>2.3589227016E-17</c:v>
                </c:pt>
                <c:pt idx="5739">
                  <c:v>2.1015645697E-17</c:v>
                </c:pt>
                <c:pt idx="5740">
                  <c:v>2.0319065193E-17</c:v>
                </c:pt>
                <c:pt idx="5741">
                  <c:v>2.3953010151E-17</c:v>
                </c:pt>
                <c:pt idx="5742">
                  <c:v>2.4608540315E-17</c:v>
                </c:pt>
                <c:pt idx="5743">
                  <c:v>2.7791180114E-17</c:v>
                </c:pt>
                <c:pt idx="5744">
                  <c:v>2.4084720782E-17</c:v>
                </c:pt>
                <c:pt idx="5745">
                  <c:v>1.6790909793E-17</c:v>
                </c:pt>
                <c:pt idx="5746">
                  <c:v>2.2432549708E-17</c:v>
                </c:pt>
                <c:pt idx="5747">
                  <c:v>2.7252963206E-17</c:v>
                </c:pt>
                <c:pt idx="5748">
                  <c:v>2.9092533483E-17</c:v>
                </c:pt>
                <c:pt idx="5749">
                  <c:v>2.7139900453E-17</c:v>
                </c:pt>
                <c:pt idx="5750">
                  <c:v>2.7907694446E-17</c:v>
                </c:pt>
                <c:pt idx="5751">
                  <c:v>2.7352251155E-17</c:v>
                </c:pt>
                <c:pt idx="5752">
                  <c:v>2.7687237843E-17</c:v>
                </c:pt>
                <c:pt idx="5753">
                  <c:v>2.3277697724E-17</c:v>
                </c:pt>
                <c:pt idx="5754">
                  <c:v>2.8502363007E-17</c:v>
                </c:pt>
                <c:pt idx="5755">
                  <c:v>2.9373416221E-17</c:v>
                </c:pt>
                <c:pt idx="5756">
                  <c:v>2.5489505248E-17</c:v>
                </c:pt>
                <c:pt idx="5757">
                  <c:v>2.4194575206E-17</c:v>
                </c:pt>
                <c:pt idx="5758">
                  <c:v>2.2452328129E-17</c:v>
                </c:pt>
                <c:pt idx="5759">
                  <c:v>1.8136796398E-17</c:v>
                </c:pt>
                <c:pt idx="5760">
                  <c:v>1.487286416E-17</c:v>
                </c:pt>
                <c:pt idx="5761">
                  <c:v>2.3445299996E-17</c:v>
                </c:pt>
                <c:pt idx="5762">
                  <c:v>3.1746290081E-17</c:v>
                </c:pt>
                <c:pt idx="5763">
                  <c:v>2.4404800173E-17</c:v>
                </c:pt>
                <c:pt idx="5764">
                  <c:v>2.2999344142E-17</c:v>
                </c:pt>
                <c:pt idx="5765">
                  <c:v>2.0372472528E-17</c:v>
                </c:pt>
                <c:pt idx="5766">
                  <c:v>1.9912223176E-17</c:v>
                </c:pt>
                <c:pt idx="5767">
                  <c:v>2.4678748067E-17</c:v>
                </c:pt>
                <c:pt idx="5768">
                  <c:v>2.7467435449E-17</c:v>
                </c:pt>
                <c:pt idx="5769">
                  <c:v>3.2076525735E-17</c:v>
                </c:pt>
                <c:pt idx="5770">
                  <c:v>2.7089214025E-17</c:v>
                </c:pt>
                <c:pt idx="5771">
                  <c:v>2.8016019141E-17</c:v>
                </c:pt>
                <c:pt idx="5772">
                  <c:v>2.2721151948E-17</c:v>
                </c:pt>
                <c:pt idx="5773">
                  <c:v>2.4769080153E-17</c:v>
                </c:pt>
                <c:pt idx="5774">
                  <c:v>2.6296406059E-17</c:v>
                </c:pt>
                <c:pt idx="5775">
                  <c:v>2.4261598024E-17</c:v>
                </c:pt>
                <c:pt idx="5776">
                  <c:v>2.4825259459E-17</c:v>
                </c:pt>
                <c:pt idx="5777">
                  <c:v>2.4811666275E-17</c:v>
                </c:pt>
                <c:pt idx="5778">
                  <c:v>2.5077023098E-17</c:v>
                </c:pt>
                <c:pt idx="5779">
                  <c:v>2.8038555167E-17</c:v>
                </c:pt>
                <c:pt idx="5780">
                  <c:v>2.7085354911E-17</c:v>
                </c:pt>
                <c:pt idx="5781">
                  <c:v>2.6484202804E-17</c:v>
                </c:pt>
                <c:pt idx="5782">
                  <c:v>2.5069619318E-17</c:v>
                </c:pt>
                <c:pt idx="5783">
                  <c:v>2.3491783603E-17</c:v>
                </c:pt>
                <c:pt idx="5784">
                  <c:v>2.5378838584E-17</c:v>
                </c:pt>
                <c:pt idx="5785">
                  <c:v>2.8343738989E-17</c:v>
                </c:pt>
                <c:pt idx="5786">
                  <c:v>2.6545182192E-17</c:v>
                </c:pt>
                <c:pt idx="5787">
                  <c:v>2.4260448037E-17</c:v>
                </c:pt>
                <c:pt idx="5788">
                  <c:v>2.6616806022E-17</c:v>
                </c:pt>
                <c:pt idx="5789">
                  <c:v>3.0710456524E-17</c:v>
                </c:pt>
                <c:pt idx="5790">
                  <c:v>3.3698140261E-17</c:v>
                </c:pt>
                <c:pt idx="5791">
                  <c:v>2.4556451371E-17</c:v>
                </c:pt>
                <c:pt idx="5792">
                  <c:v>2.5218868319E-17</c:v>
                </c:pt>
                <c:pt idx="5793">
                  <c:v>3.2022740194E-17</c:v>
                </c:pt>
                <c:pt idx="5794">
                  <c:v>2.9330937776E-17</c:v>
                </c:pt>
                <c:pt idx="5795">
                  <c:v>2.3228764472E-17</c:v>
                </c:pt>
                <c:pt idx="5796">
                  <c:v>2.4517088565E-17</c:v>
                </c:pt>
                <c:pt idx="5797">
                  <c:v>2.4938577734E-17</c:v>
                </c:pt>
                <c:pt idx="5798">
                  <c:v>3.1941207066E-17</c:v>
                </c:pt>
                <c:pt idx="5799">
                  <c:v>3.369631556E-17</c:v>
                </c:pt>
                <c:pt idx="5800">
                  <c:v>2.4615008386E-17</c:v>
                </c:pt>
                <c:pt idx="5801">
                  <c:v>2.7849586255E-17</c:v>
                </c:pt>
                <c:pt idx="5802">
                  <c:v>3.0849168645E-17</c:v>
                </c:pt>
                <c:pt idx="5803">
                  <c:v>2.7262684333E-17</c:v>
                </c:pt>
                <c:pt idx="5804">
                  <c:v>2.3020617671E-17</c:v>
                </c:pt>
                <c:pt idx="5805">
                  <c:v>1.6764962466E-17</c:v>
                </c:pt>
                <c:pt idx="5806">
                  <c:v>1.5032939735E-17</c:v>
                </c:pt>
                <c:pt idx="5807">
                  <c:v>1.9417532425E-17</c:v>
                </c:pt>
                <c:pt idx="5808">
                  <c:v>2.0327075721E-17</c:v>
                </c:pt>
                <c:pt idx="5809">
                  <c:v>2.3100120844E-17</c:v>
                </c:pt>
                <c:pt idx="5810">
                  <c:v>3.3677015867E-17</c:v>
                </c:pt>
                <c:pt idx="5811">
                  <c:v>3.7553843713E-17</c:v>
                </c:pt>
                <c:pt idx="5812">
                  <c:v>3.2939468701E-17</c:v>
                </c:pt>
                <c:pt idx="5813">
                  <c:v>2.8825594052E-17</c:v>
                </c:pt>
                <c:pt idx="5814">
                  <c:v>2.9134789485E-17</c:v>
                </c:pt>
                <c:pt idx="5815">
                  <c:v>2.3245968895E-17</c:v>
                </c:pt>
                <c:pt idx="5816">
                  <c:v>1.7189899831E-17</c:v>
                </c:pt>
                <c:pt idx="5817">
                  <c:v>2.4598419294E-17</c:v>
                </c:pt>
                <c:pt idx="5818">
                  <c:v>2.8620072447E-17</c:v>
                </c:pt>
                <c:pt idx="5819">
                  <c:v>2.7872469287E-17</c:v>
                </c:pt>
                <c:pt idx="5820">
                  <c:v>2.4475551301E-17</c:v>
                </c:pt>
                <c:pt idx="5821">
                  <c:v>2.1910547727E-17</c:v>
                </c:pt>
                <c:pt idx="5822">
                  <c:v>2.1599252621E-17</c:v>
                </c:pt>
                <c:pt idx="5823">
                  <c:v>2.4545976021E-17</c:v>
                </c:pt>
                <c:pt idx="5824">
                  <c:v>2.7791609088E-17</c:v>
                </c:pt>
                <c:pt idx="5825">
                  <c:v>1.8838935682E-17</c:v>
                </c:pt>
                <c:pt idx="5826">
                  <c:v>3.3353399436E-17</c:v>
                </c:pt>
                <c:pt idx="5827">
                  <c:v>3.2261541115E-17</c:v>
                </c:pt>
                <c:pt idx="5828">
                  <c:v>2.4284916992E-17</c:v>
                </c:pt>
                <c:pt idx="5829">
                  <c:v>1.8845479395E-17</c:v>
                </c:pt>
                <c:pt idx="5830">
                  <c:v>2.6862470151E-17</c:v>
                </c:pt>
                <c:pt idx="5831">
                  <c:v>3.0730268081E-17</c:v>
                </c:pt>
                <c:pt idx="5832">
                  <c:v>2.7405910046E-17</c:v>
                </c:pt>
                <c:pt idx="5833">
                  <c:v>2.558083665E-17</c:v>
                </c:pt>
                <c:pt idx="5834">
                  <c:v>1.9344442906E-17</c:v>
                </c:pt>
                <c:pt idx="5835">
                  <c:v>2.2664047325E-17</c:v>
                </c:pt>
                <c:pt idx="5836">
                  <c:v>2.8613488978E-17</c:v>
                </c:pt>
                <c:pt idx="5837">
                  <c:v>2.3394540993E-17</c:v>
                </c:pt>
                <c:pt idx="5838">
                  <c:v>1.7256799086E-17</c:v>
                </c:pt>
                <c:pt idx="5839">
                  <c:v>2.0974100262E-17</c:v>
                </c:pt>
                <c:pt idx="5840">
                  <c:v>2.2656249604E-17</c:v>
                </c:pt>
                <c:pt idx="5841">
                  <c:v>2.301352977E-17</c:v>
                </c:pt>
                <c:pt idx="5842">
                  <c:v>2.5163618202E-17</c:v>
                </c:pt>
                <c:pt idx="5843">
                  <c:v>2.961938934E-17</c:v>
                </c:pt>
                <c:pt idx="5844">
                  <c:v>2.5829447545E-17</c:v>
                </c:pt>
                <c:pt idx="5845">
                  <c:v>2.5167610195E-17</c:v>
                </c:pt>
                <c:pt idx="5846">
                  <c:v>2.2970816876E-17</c:v>
                </c:pt>
                <c:pt idx="5847">
                  <c:v>2.2533672027E-17</c:v>
                </c:pt>
                <c:pt idx="5848">
                  <c:v>2.690008991E-17</c:v>
                </c:pt>
                <c:pt idx="5849">
                  <c:v>2.5231428942E-17</c:v>
                </c:pt>
                <c:pt idx="5850">
                  <c:v>1.9383361718E-17</c:v>
                </c:pt>
                <c:pt idx="5851">
                  <c:v>2.4665374009E-17</c:v>
                </c:pt>
                <c:pt idx="5852">
                  <c:v>2.066021096E-17</c:v>
                </c:pt>
                <c:pt idx="5853">
                  <c:v>2.1611199587E-17</c:v>
                </c:pt>
                <c:pt idx="5854">
                  <c:v>1.875141861E-17</c:v>
                </c:pt>
                <c:pt idx="5855">
                  <c:v>1.8457018642E-17</c:v>
                </c:pt>
                <c:pt idx="5856">
                  <c:v>2.0484451289E-17</c:v>
                </c:pt>
                <c:pt idx="5857">
                  <c:v>2.6018414853E-17</c:v>
                </c:pt>
                <c:pt idx="5858">
                  <c:v>2.3664690206E-17</c:v>
                </c:pt>
                <c:pt idx="5859">
                  <c:v>2.1905498731E-17</c:v>
                </c:pt>
                <c:pt idx="5860">
                  <c:v>2.0273944945E-17</c:v>
                </c:pt>
                <c:pt idx="5861">
                  <c:v>2.4505863806E-17</c:v>
                </c:pt>
                <c:pt idx="5862">
                  <c:v>2.2780215496E-17</c:v>
                </c:pt>
                <c:pt idx="5863">
                  <c:v>2.0542493914E-17</c:v>
                </c:pt>
                <c:pt idx="5864">
                  <c:v>2.3385898966E-17</c:v>
                </c:pt>
                <c:pt idx="5865">
                  <c:v>2.5863839906E-17</c:v>
                </c:pt>
                <c:pt idx="5866">
                  <c:v>2.2477297278E-17</c:v>
                </c:pt>
                <c:pt idx="5867">
                  <c:v>1.9011452813E-17</c:v>
                </c:pt>
                <c:pt idx="5868">
                  <c:v>2.3609997335E-17</c:v>
                </c:pt>
                <c:pt idx="5869">
                  <c:v>2.3386604012E-17</c:v>
                </c:pt>
                <c:pt idx="5870">
                  <c:v>2.5436463767E-17</c:v>
                </c:pt>
                <c:pt idx="5871">
                  <c:v>2.6338515247E-17</c:v>
                </c:pt>
                <c:pt idx="5872">
                  <c:v>2.5962745399E-17</c:v>
                </c:pt>
                <c:pt idx="5873">
                  <c:v>2.2165154403E-17</c:v>
                </c:pt>
                <c:pt idx="5874">
                  <c:v>2.2582493143E-17</c:v>
                </c:pt>
                <c:pt idx="5875">
                  <c:v>2.1383504741E-17</c:v>
                </c:pt>
                <c:pt idx="5876">
                  <c:v>2.7462184734E-17</c:v>
                </c:pt>
                <c:pt idx="5877">
                  <c:v>2.692954167E-17</c:v>
                </c:pt>
                <c:pt idx="5878">
                  <c:v>2.3326612613E-17</c:v>
                </c:pt>
                <c:pt idx="5879">
                  <c:v>2.4680238196E-17</c:v>
                </c:pt>
                <c:pt idx="5880">
                  <c:v>2.4801286706E-17</c:v>
                </c:pt>
                <c:pt idx="5881">
                  <c:v>2.5649807649E-17</c:v>
                </c:pt>
                <c:pt idx="5882">
                  <c:v>2.2036929512E-17</c:v>
                </c:pt>
                <c:pt idx="5883">
                  <c:v>2.0831242812E-17</c:v>
                </c:pt>
                <c:pt idx="5884">
                  <c:v>2.0185546963E-17</c:v>
                </c:pt>
                <c:pt idx="5885">
                  <c:v>2.3138498832E-17</c:v>
                </c:pt>
                <c:pt idx="5886">
                  <c:v>2.765577909E-17</c:v>
                </c:pt>
                <c:pt idx="5887">
                  <c:v>2.4521779043E-17</c:v>
                </c:pt>
                <c:pt idx="5888">
                  <c:v>2.6533968807E-17</c:v>
                </c:pt>
                <c:pt idx="5889">
                  <c:v>3.0851619429E-17</c:v>
                </c:pt>
                <c:pt idx="5890">
                  <c:v>2.9773608141E-17</c:v>
                </c:pt>
                <c:pt idx="5891">
                  <c:v>2.0596131947E-17</c:v>
                </c:pt>
                <c:pt idx="5892">
                  <c:v>2.3637356293E-17</c:v>
                </c:pt>
                <c:pt idx="5893">
                  <c:v>2.5680972981E-17</c:v>
                </c:pt>
                <c:pt idx="5894">
                  <c:v>2.011454218E-17</c:v>
                </c:pt>
                <c:pt idx="5895">
                  <c:v>1.8505736131E-17</c:v>
                </c:pt>
                <c:pt idx="5896">
                  <c:v>1.7372240209E-17</c:v>
                </c:pt>
                <c:pt idx="5897">
                  <c:v>1.8505123322E-17</c:v>
                </c:pt>
                <c:pt idx="5898">
                  <c:v>2.1198046526E-17</c:v>
                </c:pt>
                <c:pt idx="5899">
                  <c:v>2.1277871695E-17</c:v>
                </c:pt>
                <c:pt idx="5900">
                  <c:v>2.1612489578E-17</c:v>
                </c:pt>
                <c:pt idx="5901">
                  <c:v>2.1734892288E-17</c:v>
                </c:pt>
                <c:pt idx="5902">
                  <c:v>2.7720603006E-17</c:v>
                </c:pt>
                <c:pt idx="5903">
                  <c:v>2.9414495225E-17</c:v>
                </c:pt>
                <c:pt idx="5904">
                  <c:v>2.6143367624E-17</c:v>
                </c:pt>
                <c:pt idx="5905">
                  <c:v>2.5077442843E-17</c:v>
                </c:pt>
                <c:pt idx="5906">
                  <c:v>2.3965429239E-17</c:v>
                </c:pt>
                <c:pt idx="5907">
                  <c:v>2.7096142778E-17</c:v>
                </c:pt>
                <c:pt idx="5908">
                  <c:v>2.777860089E-17</c:v>
                </c:pt>
                <c:pt idx="5909">
                  <c:v>2.7050986183E-17</c:v>
                </c:pt>
                <c:pt idx="5910">
                  <c:v>2.696190193E-17</c:v>
                </c:pt>
                <c:pt idx="5911">
                  <c:v>2.9729138188E-17</c:v>
                </c:pt>
                <c:pt idx="5912">
                  <c:v>2.4517399152E-17</c:v>
                </c:pt>
                <c:pt idx="5913">
                  <c:v>2.0135041405E-17</c:v>
                </c:pt>
                <c:pt idx="5914">
                  <c:v>1.8534281185E-17</c:v>
                </c:pt>
                <c:pt idx="5915">
                  <c:v>2.4705271259E-17</c:v>
                </c:pt>
                <c:pt idx="5916">
                  <c:v>2.2953499592E-17</c:v>
                </c:pt>
                <c:pt idx="5917">
                  <c:v>2.3340156942E-17</c:v>
                </c:pt>
                <c:pt idx="5918">
                  <c:v>2.7880518538E-17</c:v>
                </c:pt>
                <c:pt idx="5919">
                  <c:v>2.5548089311E-17</c:v>
                </c:pt>
                <c:pt idx="5920">
                  <c:v>2.897356502E-17</c:v>
                </c:pt>
                <c:pt idx="5921">
                  <c:v>2.3750170344E-17</c:v>
                </c:pt>
                <c:pt idx="5922">
                  <c:v>2.9343705805E-17</c:v>
                </c:pt>
                <c:pt idx="5923">
                  <c:v>3.0621353955E-17</c:v>
                </c:pt>
                <c:pt idx="5924">
                  <c:v>2.400600766E-17</c:v>
                </c:pt>
                <c:pt idx="5925">
                  <c:v>1.9871952331E-17</c:v>
                </c:pt>
                <c:pt idx="5926">
                  <c:v>2.471441925E-17</c:v>
                </c:pt>
                <c:pt idx="5927">
                  <c:v>2.2423800623E-17</c:v>
                </c:pt>
                <c:pt idx="5928">
                  <c:v>2.4233009983E-17</c:v>
                </c:pt>
                <c:pt idx="5929">
                  <c:v>2.9784720216E-17</c:v>
                </c:pt>
                <c:pt idx="5930">
                  <c:v>2.9946321752E-17</c:v>
                </c:pt>
                <c:pt idx="5931">
                  <c:v>2.6839895477E-17</c:v>
                </c:pt>
                <c:pt idx="5932">
                  <c:v>2.8751764635E-17</c:v>
                </c:pt>
                <c:pt idx="5933">
                  <c:v>2.9396164301E-17</c:v>
                </c:pt>
                <c:pt idx="5934">
                  <c:v>2.67881202E-17</c:v>
                </c:pt>
                <c:pt idx="5935">
                  <c:v>3.3740252406E-17</c:v>
                </c:pt>
                <c:pt idx="5936">
                  <c:v>3.0068780543E-17</c:v>
                </c:pt>
                <c:pt idx="5937">
                  <c:v>3.4015251261E-17</c:v>
                </c:pt>
                <c:pt idx="5938">
                  <c:v>2.9369273508E-17</c:v>
                </c:pt>
                <c:pt idx="5939">
                  <c:v>3.4755637633E-17</c:v>
                </c:pt>
                <c:pt idx="5940">
                  <c:v>2.8068057679E-17</c:v>
                </c:pt>
                <c:pt idx="5941">
                  <c:v>2.5567844503E-17</c:v>
                </c:pt>
                <c:pt idx="5942">
                  <c:v>2.8835762781E-17</c:v>
                </c:pt>
                <c:pt idx="5943">
                  <c:v>3.4887829938E-17</c:v>
                </c:pt>
                <c:pt idx="5944">
                  <c:v>3.1882698454E-17</c:v>
                </c:pt>
                <c:pt idx="5945">
                  <c:v>3.3283812094E-17</c:v>
                </c:pt>
                <c:pt idx="5946">
                  <c:v>3.6468566472E-17</c:v>
                </c:pt>
                <c:pt idx="5947">
                  <c:v>3.6353500091E-17</c:v>
                </c:pt>
                <c:pt idx="5948">
                  <c:v>4.7015007213E-17</c:v>
                </c:pt>
                <c:pt idx="5949">
                  <c:v>4.4026510393E-17</c:v>
                </c:pt>
                <c:pt idx="5950">
                  <c:v>3.3179984726E-17</c:v>
                </c:pt>
                <c:pt idx="5951">
                  <c:v>3.6167738187E-17</c:v>
                </c:pt>
                <c:pt idx="5952">
                  <c:v>4.0646804709E-17</c:v>
                </c:pt>
                <c:pt idx="5953">
                  <c:v>4.7381413178E-17</c:v>
                </c:pt>
                <c:pt idx="5954">
                  <c:v>4.7114915235E-17</c:v>
                </c:pt>
                <c:pt idx="5955">
                  <c:v>6.78184836290003E-17</c:v>
                </c:pt>
                <c:pt idx="5956">
                  <c:v>4.2689226807E-17</c:v>
                </c:pt>
                <c:pt idx="5957">
                  <c:v>2.6482309689E-17</c:v>
                </c:pt>
                <c:pt idx="5958">
                  <c:v>3.9915477404E-17</c:v>
                </c:pt>
                <c:pt idx="5959">
                  <c:v>4.8585439271E-17</c:v>
                </c:pt>
                <c:pt idx="5960">
                  <c:v>5.1572735348E-17</c:v>
                </c:pt>
                <c:pt idx="5961">
                  <c:v>4.7693545904E-17</c:v>
                </c:pt>
                <c:pt idx="5962">
                  <c:v>4.2334118329E-17</c:v>
                </c:pt>
                <c:pt idx="5963">
                  <c:v>4.3490148474E-17</c:v>
                </c:pt>
                <c:pt idx="5964">
                  <c:v>5.5735302239E-17</c:v>
                </c:pt>
                <c:pt idx="5965">
                  <c:v>4.8864774591E-17</c:v>
                </c:pt>
                <c:pt idx="5966">
                  <c:v>5.0225378458E-17</c:v>
                </c:pt>
                <c:pt idx="5967">
                  <c:v>7.09714364280003E-17</c:v>
                </c:pt>
                <c:pt idx="5968">
                  <c:v>5.4622915448E-17</c:v>
                </c:pt>
                <c:pt idx="5969">
                  <c:v>4.7628601512E-17</c:v>
                </c:pt>
                <c:pt idx="5970">
                  <c:v>4.552865777E-17</c:v>
                </c:pt>
                <c:pt idx="5971">
                  <c:v>3.8039609154E-17</c:v>
                </c:pt>
                <c:pt idx="5972">
                  <c:v>4.44904711050001E-17</c:v>
                </c:pt>
                <c:pt idx="5973">
                  <c:v>4.97394549000002E-17</c:v>
                </c:pt>
                <c:pt idx="5974">
                  <c:v>5.57624172770003E-17</c:v>
                </c:pt>
                <c:pt idx="5975">
                  <c:v>6.19368111160003E-17</c:v>
                </c:pt>
                <c:pt idx="5976">
                  <c:v>5.8300775692E-17</c:v>
                </c:pt>
                <c:pt idx="5977">
                  <c:v>5.69535369540003E-17</c:v>
                </c:pt>
                <c:pt idx="5978">
                  <c:v>5.45162219690003E-17</c:v>
                </c:pt>
                <c:pt idx="5979">
                  <c:v>6.01620874150003E-17</c:v>
                </c:pt>
                <c:pt idx="5980">
                  <c:v>6.50469342730003E-17</c:v>
                </c:pt>
                <c:pt idx="5981">
                  <c:v>5.26866795010003E-17</c:v>
                </c:pt>
                <c:pt idx="5982">
                  <c:v>5.84242036840002E-17</c:v>
                </c:pt>
                <c:pt idx="5983">
                  <c:v>4.5088771669E-17</c:v>
                </c:pt>
                <c:pt idx="5984">
                  <c:v>3.5582918907E-17</c:v>
                </c:pt>
                <c:pt idx="5985">
                  <c:v>3.9765397276E-17</c:v>
                </c:pt>
                <c:pt idx="5986">
                  <c:v>4.7284085516E-17</c:v>
                </c:pt>
                <c:pt idx="5987">
                  <c:v>4.1938882053E-17</c:v>
                </c:pt>
                <c:pt idx="5988">
                  <c:v>5.03672245490002E-17</c:v>
                </c:pt>
                <c:pt idx="5989">
                  <c:v>3.7511640412E-17</c:v>
                </c:pt>
                <c:pt idx="5990">
                  <c:v>2.6141021995E-17</c:v>
                </c:pt>
                <c:pt idx="5991">
                  <c:v>3.8888564118E-17</c:v>
                </c:pt>
                <c:pt idx="5992">
                  <c:v>5.0005571741E-17</c:v>
                </c:pt>
                <c:pt idx="5993">
                  <c:v>5.1338105382E-17</c:v>
                </c:pt>
                <c:pt idx="5994">
                  <c:v>4.5867656098E-17</c:v>
                </c:pt>
                <c:pt idx="5995">
                  <c:v>4.49869532520001E-17</c:v>
                </c:pt>
                <c:pt idx="5996">
                  <c:v>4.6181478044E-17</c:v>
                </c:pt>
                <c:pt idx="5997">
                  <c:v>4.4734517576E-17</c:v>
                </c:pt>
                <c:pt idx="5998">
                  <c:v>4.3300038109E-17</c:v>
                </c:pt>
                <c:pt idx="5999">
                  <c:v>4.5603095967E-17</c:v>
                </c:pt>
                <c:pt idx="6000">
                  <c:v>4.5644521497E-17</c:v>
                </c:pt>
                <c:pt idx="6001">
                  <c:v>3.6554244024E-17</c:v>
                </c:pt>
                <c:pt idx="6002">
                  <c:v>3.261307409E-17</c:v>
                </c:pt>
                <c:pt idx="6003">
                  <c:v>5.0168384041E-17</c:v>
                </c:pt>
                <c:pt idx="6004">
                  <c:v>4.4984277413E-17</c:v>
                </c:pt>
                <c:pt idx="6005">
                  <c:v>3.4490439033E-17</c:v>
                </c:pt>
                <c:pt idx="6006">
                  <c:v>3.9975334461E-17</c:v>
                </c:pt>
                <c:pt idx="6007">
                  <c:v>4.4941759082E-17</c:v>
                </c:pt>
                <c:pt idx="6008">
                  <c:v>3.5278017669E-17</c:v>
                </c:pt>
                <c:pt idx="6009">
                  <c:v>3.6602356678E-17</c:v>
                </c:pt>
                <c:pt idx="6010">
                  <c:v>3.3771022622E-17</c:v>
                </c:pt>
                <c:pt idx="6011">
                  <c:v>4.4287802886E-17</c:v>
                </c:pt>
                <c:pt idx="6012">
                  <c:v>4.3276136785E-17</c:v>
                </c:pt>
                <c:pt idx="6013">
                  <c:v>3.7918518477E-17</c:v>
                </c:pt>
                <c:pt idx="6014">
                  <c:v>3.5008058575E-17</c:v>
                </c:pt>
                <c:pt idx="6015">
                  <c:v>2.7950023741E-17</c:v>
                </c:pt>
                <c:pt idx="6016">
                  <c:v>3.2639394329E-17</c:v>
                </c:pt>
                <c:pt idx="6017">
                  <c:v>2.9587847857E-17</c:v>
                </c:pt>
                <c:pt idx="6018">
                  <c:v>2.9622234853E-17</c:v>
                </c:pt>
                <c:pt idx="6019">
                  <c:v>3.4695680832E-17</c:v>
                </c:pt>
                <c:pt idx="6020">
                  <c:v>3.8774707191E-17</c:v>
                </c:pt>
                <c:pt idx="6021">
                  <c:v>4.0578081685E-17</c:v>
                </c:pt>
                <c:pt idx="6022">
                  <c:v>3.393739433E-17</c:v>
                </c:pt>
                <c:pt idx="6023">
                  <c:v>2.2390450933E-17</c:v>
                </c:pt>
                <c:pt idx="6024">
                  <c:v>3.0384009968E-17</c:v>
                </c:pt>
                <c:pt idx="6025">
                  <c:v>3.6943415488E-17</c:v>
                </c:pt>
                <c:pt idx="6026">
                  <c:v>3.3638481531E-17</c:v>
                </c:pt>
                <c:pt idx="6027">
                  <c:v>3.1639687443E-17</c:v>
                </c:pt>
                <c:pt idx="6028">
                  <c:v>3.6371397246E-17</c:v>
                </c:pt>
                <c:pt idx="6029">
                  <c:v>3.5610691282E-17</c:v>
                </c:pt>
                <c:pt idx="6030">
                  <c:v>3.1561901885E-17</c:v>
                </c:pt>
                <c:pt idx="6031">
                  <c:v>3.3584824975E-17</c:v>
                </c:pt>
                <c:pt idx="6032">
                  <c:v>3.1442567655E-17</c:v>
                </c:pt>
                <c:pt idx="6033">
                  <c:v>2.888616506E-17</c:v>
                </c:pt>
                <c:pt idx="6034">
                  <c:v>3.2071648711E-17</c:v>
                </c:pt>
                <c:pt idx="6035">
                  <c:v>3.5808086187E-17</c:v>
                </c:pt>
                <c:pt idx="6036">
                  <c:v>4.4566952364E-17</c:v>
                </c:pt>
                <c:pt idx="6037">
                  <c:v>3.3044132016E-17</c:v>
                </c:pt>
                <c:pt idx="6038">
                  <c:v>2.5060581164E-17</c:v>
                </c:pt>
                <c:pt idx="6039">
                  <c:v>2.4283990617E-17</c:v>
                </c:pt>
                <c:pt idx="6040">
                  <c:v>2.0550822492E-17</c:v>
                </c:pt>
                <c:pt idx="6041">
                  <c:v>2.8377893884E-17</c:v>
                </c:pt>
                <c:pt idx="6042">
                  <c:v>3.4575820931E-17</c:v>
                </c:pt>
                <c:pt idx="6043">
                  <c:v>2.6270164503E-17</c:v>
                </c:pt>
                <c:pt idx="6044">
                  <c:v>3.0215402265E-17</c:v>
                </c:pt>
                <c:pt idx="6045">
                  <c:v>2.2039285584E-17</c:v>
                </c:pt>
                <c:pt idx="6046">
                  <c:v>2.1449860091E-17</c:v>
                </c:pt>
                <c:pt idx="6047">
                  <c:v>2.7074958467E-17</c:v>
                </c:pt>
                <c:pt idx="6048">
                  <c:v>2.9250910833E-17</c:v>
                </c:pt>
                <c:pt idx="6049">
                  <c:v>2.79735435E-17</c:v>
                </c:pt>
                <c:pt idx="6050">
                  <c:v>2.5065524207E-17</c:v>
                </c:pt>
                <c:pt idx="6051">
                  <c:v>2.0683245144E-17</c:v>
                </c:pt>
                <c:pt idx="6052">
                  <c:v>2.0132356055E-17</c:v>
                </c:pt>
                <c:pt idx="6053">
                  <c:v>2.0787304488E-17</c:v>
                </c:pt>
                <c:pt idx="6054">
                  <c:v>2.2850620885E-17</c:v>
                </c:pt>
                <c:pt idx="6055">
                  <c:v>2.2796670806E-17</c:v>
                </c:pt>
                <c:pt idx="6056">
                  <c:v>2.649977056E-17</c:v>
                </c:pt>
                <c:pt idx="6057">
                  <c:v>2.5190798867E-17</c:v>
                </c:pt>
                <c:pt idx="6058">
                  <c:v>2.904675276E-17</c:v>
                </c:pt>
                <c:pt idx="6059">
                  <c:v>2.7264665797E-17</c:v>
                </c:pt>
                <c:pt idx="6060">
                  <c:v>3.0483540935E-17</c:v>
                </c:pt>
                <c:pt idx="6061">
                  <c:v>2.5425928872E-17</c:v>
                </c:pt>
                <c:pt idx="6062">
                  <c:v>2.3273328812E-17</c:v>
                </c:pt>
                <c:pt idx="6063">
                  <c:v>3.0075832031E-17</c:v>
                </c:pt>
                <c:pt idx="6064">
                  <c:v>2.5411157666E-17</c:v>
                </c:pt>
                <c:pt idx="6065">
                  <c:v>2.4385911439E-17</c:v>
                </c:pt>
                <c:pt idx="6066">
                  <c:v>2.6560107334E-17</c:v>
                </c:pt>
                <c:pt idx="6067">
                  <c:v>2.136930387E-17</c:v>
                </c:pt>
                <c:pt idx="6068">
                  <c:v>2.1984692323E-17</c:v>
                </c:pt>
                <c:pt idx="6069">
                  <c:v>2.5681760979E-17</c:v>
                </c:pt>
                <c:pt idx="6070">
                  <c:v>2.9504196455E-17</c:v>
                </c:pt>
                <c:pt idx="6071">
                  <c:v>2.8979784511E-17</c:v>
                </c:pt>
                <c:pt idx="6072">
                  <c:v>2.0019379604E-17</c:v>
                </c:pt>
                <c:pt idx="6073">
                  <c:v>1.6768712614E-17</c:v>
                </c:pt>
                <c:pt idx="6074">
                  <c:v>2.1128499209E-17</c:v>
                </c:pt>
                <c:pt idx="6075">
                  <c:v>2.7701690511E-17</c:v>
                </c:pt>
                <c:pt idx="6076">
                  <c:v>2.6984772342E-17</c:v>
                </c:pt>
                <c:pt idx="6077">
                  <c:v>2.7085010828E-17</c:v>
                </c:pt>
                <c:pt idx="6078">
                  <c:v>1.9981680119E-17</c:v>
                </c:pt>
                <c:pt idx="6079">
                  <c:v>2.1617214361E-17</c:v>
                </c:pt>
                <c:pt idx="6080">
                  <c:v>2.2639089238E-17</c:v>
                </c:pt>
                <c:pt idx="6081">
                  <c:v>2.2824195752E-17</c:v>
                </c:pt>
                <c:pt idx="6082">
                  <c:v>2.238382702E-17</c:v>
                </c:pt>
                <c:pt idx="6083">
                  <c:v>2.0242773204E-17</c:v>
                </c:pt>
                <c:pt idx="6084">
                  <c:v>2.3432360855E-17</c:v>
                </c:pt>
                <c:pt idx="6085">
                  <c:v>3.0368698032E-17</c:v>
                </c:pt>
                <c:pt idx="6086">
                  <c:v>3.2238112501E-17</c:v>
                </c:pt>
                <c:pt idx="6087">
                  <c:v>2.6057609838E-17</c:v>
                </c:pt>
                <c:pt idx="6088">
                  <c:v>2.2793400329E-17</c:v>
                </c:pt>
                <c:pt idx="6089">
                  <c:v>2.3434368927E-17</c:v>
                </c:pt>
                <c:pt idx="6090">
                  <c:v>2.4204131889E-17</c:v>
                </c:pt>
                <c:pt idx="6091">
                  <c:v>2.7585170769E-17</c:v>
                </c:pt>
                <c:pt idx="6092">
                  <c:v>2.3330526622E-17</c:v>
                </c:pt>
                <c:pt idx="6093">
                  <c:v>2.3034718478E-17</c:v>
                </c:pt>
                <c:pt idx="6094">
                  <c:v>2.7699351999E-17</c:v>
                </c:pt>
                <c:pt idx="6095">
                  <c:v>2.9654842378E-17</c:v>
                </c:pt>
                <c:pt idx="6096">
                  <c:v>2.8258259474E-17</c:v>
                </c:pt>
                <c:pt idx="6097">
                  <c:v>2.855216889E-17</c:v>
                </c:pt>
                <c:pt idx="6098">
                  <c:v>2.7020330119E-17</c:v>
                </c:pt>
                <c:pt idx="6099">
                  <c:v>2.5315112785E-17</c:v>
                </c:pt>
                <c:pt idx="6100">
                  <c:v>2.1582322041E-17</c:v>
                </c:pt>
                <c:pt idx="6101">
                  <c:v>2.8223029545E-17</c:v>
                </c:pt>
                <c:pt idx="6102">
                  <c:v>2.632522029E-17</c:v>
                </c:pt>
                <c:pt idx="6103">
                  <c:v>1.8361688339E-17</c:v>
                </c:pt>
                <c:pt idx="6104">
                  <c:v>2.0212872801E-17</c:v>
                </c:pt>
                <c:pt idx="6105">
                  <c:v>2.5562015522E-17</c:v>
                </c:pt>
                <c:pt idx="6106">
                  <c:v>2.2949367913E-17</c:v>
                </c:pt>
                <c:pt idx="6107">
                  <c:v>1.8559883711E-17</c:v>
                </c:pt>
                <c:pt idx="6108">
                  <c:v>2.0455485025E-17</c:v>
                </c:pt>
                <c:pt idx="6109">
                  <c:v>2.0082534574E-17</c:v>
                </c:pt>
                <c:pt idx="6110">
                  <c:v>2.0671434011E-17</c:v>
                </c:pt>
                <c:pt idx="6111">
                  <c:v>1.8353625176E-17</c:v>
                </c:pt>
                <c:pt idx="6112">
                  <c:v>2.0233645461E-17</c:v>
                </c:pt>
                <c:pt idx="6113">
                  <c:v>2.1516419528E-17</c:v>
                </c:pt>
                <c:pt idx="6114">
                  <c:v>2.7929017378E-17</c:v>
                </c:pt>
                <c:pt idx="6115">
                  <c:v>2.6725402647E-17</c:v>
                </c:pt>
                <c:pt idx="6116">
                  <c:v>1.8169972213E-17</c:v>
                </c:pt>
                <c:pt idx="6117">
                  <c:v>1.9698534082E-17</c:v>
                </c:pt>
                <c:pt idx="6118">
                  <c:v>3.053151777E-17</c:v>
                </c:pt>
                <c:pt idx="6119">
                  <c:v>2.724968455E-17</c:v>
                </c:pt>
                <c:pt idx="6120">
                  <c:v>2.3209643927E-17</c:v>
                </c:pt>
                <c:pt idx="6121">
                  <c:v>2.6465495246E-17</c:v>
                </c:pt>
                <c:pt idx="6122">
                  <c:v>2.6653943347E-17</c:v>
                </c:pt>
                <c:pt idx="6123">
                  <c:v>2.630411062E-17</c:v>
                </c:pt>
                <c:pt idx="6124">
                  <c:v>3.0049144008E-17</c:v>
                </c:pt>
                <c:pt idx="6125">
                  <c:v>3.2672889597E-17</c:v>
                </c:pt>
                <c:pt idx="6126">
                  <c:v>3.1457927577E-17</c:v>
                </c:pt>
                <c:pt idx="6127">
                  <c:v>2.5893404865E-17</c:v>
                </c:pt>
                <c:pt idx="6128">
                  <c:v>2.0963409444E-17</c:v>
                </c:pt>
                <c:pt idx="6129">
                  <c:v>1.9426495918E-17</c:v>
                </c:pt>
                <c:pt idx="6130">
                  <c:v>2.400523683E-17</c:v>
                </c:pt>
                <c:pt idx="6131">
                  <c:v>3.9263416147E-17</c:v>
                </c:pt>
                <c:pt idx="6132">
                  <c:v>4.476714963E-17</c:v>
                </c:pt>
                <c:pt idx="6133">
                  <c:v>3.3718346316E-17</c:v>
                </c:pt>
                <c:pt idx="6134">
                  <c:v>2.6973592882E-17</c:v>
                </c:pt>
                <c:pt idx="6135">
                  <c:v>3.1346789979E-17</c:v>
                </c:pt>
                <c:pt idx="6136">
                  <c:v>4.119757029E-17</c:v>
                </c:pt>
                <c:pt idx="6137">
                  <c:v>3.2481390324E-17</c:v>
                </c:pt>
                <c:pt idx="6138">
                  <c:v>2.9741304164E-17</c:v>
                </c:pt>
                <c:pt idx="6139">
                  <c:v>3.1305728264E-17</c:v>
                </c:pt>
                <c:pt idx="6140">
                  <c:v>2.0458374991E-17</c:v>
                </c:pt>
                <c:pt idx="6141">
                  <c:v>2.2352904732E-17</c:v>
                </c:pt>
                <c:pt idx="6142">
                  <c:v>2.4190769483E-17</c:v>
                </c:pt>
                <c:pt idx="6143">
                  <c:v>2.3754657613E-17</c:v>
                </c:pt>
                <c:pt idx="6144">
                  <c:v>3.1670288464E-17</c:v>
                </c:pt>
                <c:pt idx="6145">
                  <c:v>3.5645811178E-17</c:v>
                </c:pt>
                <c:pt idx="6146">
                  <c:v>2.935295221E-17</c:v>
                </c:pt>
                <c:pt idx="6147">
                  <c:v>2.7218352345E-17</c:v>
                </c:pt>
                <c:pt idx="6148">
                  <c:v>2.3466986327E-17</c:v>
                </c:pt>
                <c:pt idx="6149">
                  <c:v>2.8606322837E-17</c:v>
                </c:pt>
                <c:pt idx="6150">
                  <c:v>3.3614377866E-17</c:v>
                </c:pt>
                <c:pt idx="6151">
                  <c:v>3.1326884E-17</c:v>
                </c:pt>
                <c:pt idx="6152">
                  <c:v>2.9941077715E-17</c:v>
                </c:pt>
                <c:pt idx="6153">
                  <c:v>3.2769241061E-17</c:v>
                </c:pt>
                <c:pt idx="6154">
                  <c:v>2.5657353372E-17</c:v>
                </c:pt>
                <c:pt idx="6155">
                  <c:v>2.0721894533E-17</c:v>
                </c:pt>
                <c:pt idx="6156">
                  <c:v>3.2797743888E-17</c:v>
                </c:pt>
                <c:pt idx="6157">
                  <c:v>4.5789988249E-17</c:v>
                </c:pt>
                <c:pt idx="6158">
                  <c:v>3.504185379E-17</c:v>
                </c:pt>
                <c:pt idx="6159">
                  <c:v>2.9017038133E-17</c:v>
                </c:pt>
                <c:pt idx="6160">
                  <c:v>3.1413016032E-17</c:v>
                </c:pt>
                <c:pt idx="6161">
                  <c:v>3.4895795802E-17</c:v>
                </c:pt>
                <c:pt idx="6162">
                  <c:v>3.2373049701E-17</c:v>
                </c:pt>
                <c:pt idx="6163">
                  <c:v>2.4867085327E-17</c:v>
                </c:pt>
                <c:pt idx="6164">
                  <c:v>2.5432258596E-17</c:v>
                </c:pt>
                <c:pt idx="6165">
                  <c:v>3.1658641821E-17</c:v>
                </c:pt>
                <c:pt idx="6166">
                  <c:v>3.0598565071E-17</c:v>
                </c:pt>
                <c:pt idx="6167">
                  <c:v>3.0473319299E-17</c:v>
                </c:pt>
                <c:pt idx="6168">
                  <c:v>2.7838096397E-17</c:v>
                </c:pt>
                <c:pt idx="6169">
                  <c:v>2.6522438486E-17</c:v>
                </c:pt>
                <c:pt idx="6170">
                  <c:v>3.2685908801E-17</c:v>
                </c:pt>
                <c:pt idx="6171">
                  <c:v>3.6137019584E-17</c:v>
                </c:pt>
                <c:pt idx="6172">
                  <c:v>2.7063850942E-17</c:v>
                </c:pt>
                <c:pt idx="6173">
                  <c:v>3.2129141521E-17</c:v>
                </c:pt>
                <c:pt idx="6174">
                  <c:v>3.7730652131E-17</c:v>
                </c:pt>
                <c:pt idx="6175">
                  <c:v>2.8503748727E-17</c:v>
                </c:pt>
                <c:pt idx="6176">
                  <c:v>2.5529084967E-17</c:v>
                </c:pt>
                <c:pt idx="6177">
                  <c:v>3.2009885649E-17</c:v>
                </c:pt>
                <c:pt idx="6178">
                  <c:v>3.2000796534E-17</c:v>
                </c:pt>
                <c:pt idx="6179">
                  <c:v>3.5176081767E-17</c:v>
                </c:pt>
                <c:pt idx="6180">
                  <c:v>3.9130440764E-17</c:v>
                </c:pt>
                <c:pt idx="6181">
                  <c:v>3.3405349529E-17</c:v>
                </c:pt>
                <c:pt idx="6182">
                  <c:v>4.0168275345E-17</c:v>
                </c:pt>
                <c:pt idx="6183">
                  <c:v>4.2229298909E-17</c:v>
                </c:pt>
                <c:pt idx="6184">
                  <c:v>4.6735683504E-17</c:v>
                </c:pt>
                <c:pt idx="6185">
                  <c:v>3.7899684885E-17</c:v>
                </c:pt>
                <c:pt idx="6186">
                  <c:v>2.5742202755E-17</c:v>
                </c:pt>
                <c:pt idx="6187">
                  <c:v>2.6944145032E-17</c:v>
                </c:pt>
                <c:pt idx="6188">
                  <c:v>2.7895503643E-17</c:v>
                </c:pt>
                <c:pt idx="6189">
                  <c:v>1.9330987103E-17</c:v>
                </c:pt>
                <c:pt idx="6190">
                  <c:v>3.0393614484E-17</c:v>
                </c:pt>
                <c:pt idx="6191">
                  <c:v>3.1371531308E-17</c:v>
                </c:pt>
                <c:pt idx="6192">
                  <c:v>2.7324991685E-17</c:v>
                </c:pt>
                <c:pt idx="6193">
                  <c:v>2.6667394074E-17</c:v>
                </c:pt>
                <c:pt idx="6194">
                  <c:v>2.6072697846E-17</c:v>
                </c:pt>
                <c:pt idx="6195">
                  <c:v>2.9227204778E-17</c:v>
                </c:pt>
                <c:pt idx="6196">
                  <c:v>2.8187192663E-17</c:v>
                </c:pt>
                <c:pt idx="6197">
                  <c:v>2.6030551398E-17</c:v>
                </c:pt>
                <c:pt idx="6198">
                  <c:v>2.0784784149E-17</c:v>
                </c:pt>
                <c:pt idx="6199">
                  <c:v>2.9202160886E-17</c:v>
                </c:pt>
                <c:pt idx="6200">
                  <c:v>3.0936418494E-17</c:v>
                </c:pt>
                <c:pt idx="6201">
                  <c:v>2.9608489406E-17</c:v>
                </c:pt>
                <c:pt idx="6202">
                  <c:v>2.276756887E-17</c:v>
                </c:pt>
                <c:pt idx="6203">
                  <c:v>2.3368631117E-17</c:v>
                </c:pt>
                <c:pt idx="6204">
                  <c:v>2.388399997E-17</c:v>
                </c:pt>
                <c:pt idx="6205">
                  <c:v>2.5298562123E-17</c:v>
                </c:pt>
                <c:pt idx="6206">
                  <c:v>3.1819366107E-17</c:v>
                </c:pt>
                <c:pt idx="6207">
                  <c:v>2.8393048437E-17</c:v>
                </c:pt>
                <c:pt idx="6208">
                  <c:v>2.2527918498E-17</c:v>
                </c:pt>
                <c:pt idx="6209">
                  <c:v>2.3025962977E-17</c:v>
                </c:pt>
                <c:pt idx="6210">
                  <c:v>2.3058223327E-17</c:v>
                </c:pt>
                <c:pt idx="6211">
                  <c:v>2.8540847367E-17</c:v>
                </c:pt>
                <c:pt idx="6212">
                  <c:v>3.1788168534E-17</c:v>
                </c:pt>
                <c:pt idx="6213">
                  <c:v>2.7139467657E-17</c:v>
                </c:pt>
                <c:pt idx="6214">
                  <c:v>2.2197109659E-17</c:v>
                </c:pt>
                <c:pt idx="6215">
                  <c:v>2.5048195104E-17</c:v>
                </c:pt>
                <c:pt idx="6216">
                  <c:v>2.9224338826E-17</c:v>
                </c:pt>
                <c:pt idx="6217">
                  <c:v>2.8958308473E-17</c:v>
                </c:pt>
                <c:pt idx="6218">
                  <c:v>3.2608454354E-17</c:v>
                </c:pt>
                <c:pt idx="6219">
                  <c:v>2.9890012057E-17</c:v>
                </c:pt>
                <c:pt idx="6220">
                  <c:v>3.4539648645E-17</c:v>
                </c:pt>
                <c:pt idx="6221">
                  <c:v>3.0226589443E-17</c:v>
                </c:pt>
                <c:pt idx="6222">
                  <c:v>3.0025304611E-17</c:v>
                </c:pt>
                <c:pt idx="6223">
                  <c:v>2.9034135306E-17</c:v>
                </c:pt>
                <c:pt idx="6224">
                  <c:v>2.1870849597E-17</c:v>
                </c:pt>
                <c:pt idx="6225">
                  <c:v>1.8843711718E-17</c:v>
                </c:pt>
                <c:pt idx="6226">
                  <c:v>2.7148968911E-17</c:v>
                </c:pt>
                <c:pt idx="6227">
                  <c:v>2.7789685956E-17</c:v>
                </c:pt>
                <c:pt idx="6228">
                  <c:v>2.9868537373E-17</c:v>
                </c:pt>
                <c:pt idx="6229">
                  <c:v>3.1154018002E-17</c:v>
                </c:pt>
                <c:pt idx="6230">
                  <c:v>3.4966437514E-17</c:v>
                </c:pt>
                <c:pt idx="6231">
                  <c:v>4.0785288426E-17</c:v>
                </c:pt>
                <c:pt idx="6232">
                  <c:v>4.0881007398E-17</c:v>
                </c:pt>
                <c:pt idx="6233">
                  <c:v>3.1898252739E-17</c:v>
                </c:pt>
                <c:pt idx="6234">
                  <c:v>3.4729082006E-17</c:v>
                </c:pt>
                <c:pt idx="6235">
                  <c:v>4.1127416284E-17</c:v>
                </c:pt>
                <c:pt idx="6236">
                  <c:v>3.9702442563E-17</c:v>
                </c:pt>
                <c:pt idx="6237">
                  <c:v>4.5025332393E-17</c:v>
                </c:pt>
                <c:pt idx="6238">
                  <c:v>4.0804413167E-17</c:v>
                </c:pt>
                <c:pt idx="6239">
                  <c:v>4.143375996E-17</c:v>
                </c:pt>
                <c:pt idx="6240">
                  <c:v>4.4095021676E-17</c:v>
                </c:pt>
                <c:pt idx="6241">
                  <c:v>3.5254987492E-17</c:v>
                </c:pt>
                <c:pt idx="6242">
                  <c:v>3.8126191583E-17</c:v>
                </c:pt>
                <c:pt idx="6243">
                  <c:v>3.1402603541E-17</c:v>
                </c:pt>
                <c:pt idx="6244">
                  <c:v>2.8838372778E-17</c:v>
                </c:pt>
                <c:pt idx="6245">
                  <c:v>2.96247722E-17</c:v>
                </c:pt>
                <c:pt idx="6246">
                  <c:v>3.7095538616E-17</c:v>
                </c:pt>
                <c:pt idx="6247">
                  <c:v>3.6254296213E-17</c:v>
                </c:pt>
                <c:pt idx="6248">
                  <c:v>3.067594382E-17</c:v>
                </c:pt>
                <c:pt idx="6249">
                  <c:v>2.9329969806E-17</c:v>
                </c:pt>
                <c:pt idx="6250">
                  <c:v>2.8713066594E-17</c:v>
                </c:pt>
                <c:pt idx="6251">
                  <c:v>3.3691850412E-17</c:v>
                </c:pt>
                <c:pt idx="6252">
                  <c:v>3.7209742387E-17</c:v>
                </c:pt>
                <c:pt idx="6253">
                  <c:v>3.5062309071E-17</c:v>
                </c:pt>
                <c:pt idx="6254">
                  <c:v>3.0805322601E-17</c:v>
                </c:pt>
                <c:pt idx="6255">
                  <c:v>3.5749483156E-17</c:v>
                </c:pt>
                <c:pt idx="6256">
                  <c:v>3.332061668E-17</c:v>
                </c:pt>
                <c:pt idx="6257">
                  <c:v>3.4846919137E-17</c:v>
                </c:pt>
                <c:pt idx="6258">
                  <c:v>3.8582030163E-17</c:v>
                </c:pt>
                <c:pt idx="6259">
                  <c:v>3.3490934751E-17</c:v>
                </c:pt>
                <c:pt idx="6260">
                  <c:v>2.5926515194E-17</c:v>
                </c:pt>
                <c:pt idx="6261">
                  <c:v>3.0222678789E-17</c:v>
                </c:pt>
                <c:pt idx="6262">
                  <c:v>2.8761912143E-17</c:v>
                </c:pt>
                <c:pt idx="6263">
                  <c:v>3.5327467641E-17</c:v>
                </c:pt>
                <c:pt idx="6264">
                  <c:v>3.5515528796E-17</c:v>
                </c:pt>
                <c:pt idx="6265">
                  <c:v>3.080943782E-17</c:v>
                </c:pt>
                <c:pt idx="6266">
                  <c:v>3.8651694032E-17</c:v>
                </c:pt>
                <c:pt idx="6267">
                  <c:v>3.2734229653E-17</c:v>
                </c:pt>
                <c:pt idx="6268">
                  <c:v>3.5132972994E-17</c:v>
                </c:pt>
                <c:pt idx="6269">
                  <c:v>3.4608505671E-17</c:v>
                </c:pt>
                <c:pt idx="6270">
                  <c:v>4.0523555553E-17</c:v>
                </c:pt>
                <c:pt idx="6271">
                  <c:v>3.2839762149E-17</c:v>
                </c:pt>
                <c:pt idx="6272">
                  <c:v>2.4007590545E-17</c:v>
                </c:pt>
                <c:pt idx="6273">
                  <c:v>3.343482057E-17</c:v>
                </c:pt>
                <c:pt idx="6274">
                  <c:v>3.6323562464E-17</c:v>
                </c:pt>
                <c:pt idx="6275">
                  <c:v>4.1554057478E-17</c:v>
                </c:pt>
                <c:pt idx="6276">
                  <c:v>4.3486416216E-17</c:v>
                </c:pt>
                <c:pt idx="6277">
                  <c:v>3.431422712E-17</c:v>
                </c:pt>
                <c:pt idx="6278">
                  <c:v>2.9394479982E-17</c:v>
                </c:pt>
                <c:pt idx="6279">
                  <c:v>3.1247041583E-17</c:v>
                </c:pt>
                <c:pt idx="6280">
                  <c:v>3.4912199407E-17</c:v>
                </c:pt>
                <c:pt idx="6281">
                  <c:v>3.3964421763E-17</c:v>
                </c:pt>
                <c:pt idx="6282">
                  <c:v>2.8739946437E-17</c:v>
                </c:pt>
                <c:pt idx="6283">
                  <c:v>2.949132245E-17</c:v>
                </c:pt>
                <c:pt idx="6284">
                  <c:v>3.7556993859E-17</c:v>
                </c:pt>
                <c:pt idx="6285">
                  <c:v>3.6354621167E-17</c:v>
                </c:pt>
                <c:pt idx="6286">
                  <c:v>3.0053010228E-17</c:v>
                </c:pt>
                <c:pt idx="6287">
                  <c:v>2.4232897615E-17</c:v>
                </c:pt>
                <c:pt idx="6288">
                  <c:v>3.1082751956E-17</c:v>
                </c:pt>
                <c:pt idx="6289">
                  <c:v>3.5659433925E-17</c:v>
                </c:pt>
                <c:pt idx="6290">
                  <c:v>2.9977501561E-17</c:v>
                </c:pt>
                <c:pt idx="6291">
                  <c:v>2.8029424304E-17</c:v>
                </c:pt>
                <c:pt idx="6292">
                  <c:v>2.2920692083E-17</c:v>
                </c:pt>
                <c:pt idx="6293">
                  <c:v>3.1094990262E-17</c:v>
                </c:pt>
                <c:pt idx="6294">
                  <c:v>4.1015582464E-17</c:v>
                </c:pt>
                <c:pt idx="6295">
                  <c:v>4.0771641951E-17</c:v>
                </c:pt>
                <c:pt idx="6296">
                  <c:v>2.9808489317E-17</c:v>
                </c:pt>
                <c:pt idx="6297">
                  <c:v>2.3097819974E-17</c:v>
                </c:pt>
                <c:pt idx="6298">
                  <c:v>2.4781856363E-17</c:v>
                </c:pt>
                <c:pt idx="6299">
                  <c:v>3.4020541819E-17</c:v>
                </c:pt>
                <c:pt idx="6300">
                  <c:v>3.5203754248E-17</c:v>
                </c:pt>
                <c:pt idx="6301">
                  <c:v>3.3395298836E-17</c:v>
                </c:pt>
                <c:pt idx="6302">
                  <c:v>3.9393949187E-17</c:v>
                </c:pt>
                <c:pt idx="6303">
                  <c:v>4.1443675713E-17</c:v>
                </c:pt>
                <c:pt idx="6304">
                  <c:v>3.5982222938E-17</c:v>
                </c:pt>
                <c:pt idx="6305">
                  <c:v>3.7666504888E-17</c:v>
                </c:pt>
                <c:pt idx="6306">
                  <c:v>3.4488959136E-17</c:v>
                </c:pt>
                <c:pt idx="6307">
                  <c:v>3.3266123181E-17</c:v>
                </c:pt>
                <c:pt idx="6308">
                  <c:v>3.1796885006E-17</c:v>
                </c:pt>
                <c:pt idx="6309">
                  <c:v>2.7416694207E-17</c:v>
                </c:pt>
                <c:pt idx="6310">
                  <c:v>3.1163355653E-17</c:v>
                </c:pt>
                <c:pt idx="6311">
                  <c:v>3.0380660545E-17</c:v>
                </c:pt>
                <c:pt idx="6312">
                  <c:v>3.8045645586E-17</c:v>
                </c:pt>
                <c:pt idx="6313">
                  <c:v>3.6321984903E-17</c:v>
                </c:pt>
                <c:pt idx="6314">
                  <c:v>3.5502839299E-17</c:v>
                </c:pt>
                <c:pt idx="6315">
                  <c:v>2.8718053566E-17</c:v>
                </c:pt>
                <c:pt idx="6316">
                  <c:v>2.5872070794E-17</c:v>
                </c:pt>
                <c:pt idx="6317">
                  <c:v>3.1413853487E-17</c:v>
                </c:pt>
                <c:pt idx="6318">
                  <c:v>3.6031659589E-17</c:v>
                </c:pt>
                <c:pt idx="6319">
                  <c:v>3.1158077116E-17</c:v>
                </c:pt>
                <c:pt idx="6320">
                  <c:v>3.282170439E-17</c:v>
                </c:pt>
                <c:pt idx="6321">
                  <c:v>3.7842461773E-17</c:v>
                </c:pt>
                <c:pt idx="6322">
                  <c:v>3.6515521267E-17</c:v>
                </c:pt>
                <c:pt idx="6323">
                  <c:v>3.8110325979E-17</c:v>
                </c:pt>
                <c:pt idx="6324">
                  <c:v>3.2992140974E-17</c:v>
                </c:pt>
                <c:pt idx="6325">
                  <c:v>3.1558213295E-17</c:v>
                </c:pt>
                <c:pt idx="6326">
                  <c:v>3.8033585277E-17</c:v>
                </c:pt>
                <c:pt idx="6327">
                  <c:v>3.5436091932E-17</c:v>
                </c:pt>
                <c:pt idx="6328">
                  <c:v>3.3395176683E-17</c:v>
                </c:pt>
                <c:pt idx="6329">
                  <c:v>3.1342340336E-17</c:v>
                </c:pt>
                <c:pt idx="6330">
                  <c:v>3.0106104053E-17</c:v>
                </c:pt>
                <c:pt idx="6331">
                  <c:v>2.7402009114E-17</c:v>
                </c:pt>
                <c:pt idx="6332">
                  <c:v>2.9794174763E-17</c:v>
                </c:pt>
                <c:pt idx="6333">
                  <c:v>3.3393731048E-17</c:v>
                </c:pt>
                <c:pt idx="6334">
                  <c:v>3.5966400432E-17</c:v>
                </c:pt>
                <c:pt idx="6335">
                  <c:v>3.5253640088E-17</c:v>
                </c:pt>
                <c:pt idx="6336">
                  <c:v>3.8502359221E-17</c:v>
                </c:pt>
                <c:pt idx="6337">
                  <c:v>3.4651929609E-17</c:v>
                </c:pt>
                <c:pt idx="6338">
                  <c:v>2.9996927307E-17</c:v>
                </c:pt>
                <c:pt idx="6339">
                  <c:v>3.0264435552E-17</c:v>
                </c:pt>
                <c:pt idx="6340">
                  <c:v>3.3982373264E-17</c:v>
                </c:pt>
                <c:pt idx="6341">
                  <c:v>3.3096215202E-17</c:v>
                </c:pt>
                <c:pt idx="6342">
                  <c:v>3.191542445E-17</c:v>
                </c:pt>
                <c:pt idx="6343">
                  <c:v>3.2795157164E-17</c:v>
                </c:pt>
                <c:pt idx="6344">
                  <c:v>2.4667489835E-17</c:v>
                </c:pt>
                <c:pt idx="6345">
                  <c:v>2.6162480147E-17</c:v>
                </c:pt>
                <c:pt idx="6346">
                  <c:v>2.3648756529E-17</c:v>
                </c:pt>
                <c:pt idx="6347">
                  <c:v>3.166062404E-17</c:v>
                </c:pt>
                <c:pt idx="6348">
                  <c:v>3.5187911828E-17</c:v>
                </c:pt>
                <c:pt idx="6349">
                  <c:v>2.735385579E-17</c:v>
                </c:pt>
                <c:pt idx="6350">
                  <c:v>2.8286971671E-17</c:v>
                </c:pt>
                <c:pt idx="6351">
                  <c:v>2.7659124461E-17</c:v>
                </c:pt>
                <c:pt idx="6352">
                  <c:v>3.2714775139E-17</c:v>
                </c:pt>
                <c:pt idx="6353">
                  <c:v>3.5210333328E-17</c:v>
                </c:pt>
                <c:pt idx="6354">
                  <c:v>3.3529863186E-17</c:v>
                </c:pt>
                <c:pt idx="6355">
                  <c:v>2.7892280522E-17</c:v>
                </c:pt>
                <c:pt idx="6356">
                  <c:v>2.9914708504E-17</c:v>
                </c:pt>
                <c:pt idx="6357">
                  <c:v>2.578990437E-17</c:v>
                </c:pt>
                <c:pt idx="6358">
                  <c:v>2.4827848962E-17</c:v>
                </c:pt>
                <c:pt idx="6359">
                  <c:v>3.051285859E-17</c:v>
                </c:pt>
                <c:pt idx="6360">
                  <c:v>3.1254576732E-17</c:v>
                </c:pt>
                <c:pt idx="6361">
                  <c:v>2.8436058539E-17</c:v>
                </c:pt>
                <c:pt idx="6362">
                  <c:v>2.5789028849E-17</c:v>
                </c:pt>
                <c:pt idx="6363">
                  <c:v>2.4106214377E-17</c:v>
                </c:pt>
                <c:pt idx="6364">
                  <c:v>3.0002576882E-17</c:v>
                </c:pt>
                <c:pt idx="6365">
                  <c:v>3.8000959003E-17</c:v>
                </c:pt>
                <c:pt idx="6366">
                  <c:v>3.5903013158E-17</c:v>
                </c:pt>
                <c:pt idx="6367">
                  <c:v>2.8193648836E-17</c:v>
                </c:pt>
                <c:pt idx="6368">
                  <c:v>2.5813178726E-17</c:v>
                </c:pt>
                <c:pt idx="6369">
                  <c:v>2.2895899451E-17</c:v>
                </c:pt>
                <c:pt idx="6370">
                  <c:v>2.7736341841E-17</c:v>
                </c:pt>
                <c:pt idx="6371">
                  <c:v>2.6290105099E-17</c:v>
                </c:pt>
                <c:pt idx="6372">
                  <c:v>2.5862309156E-17</c:v>
                </c:pt>
                <c:pt idx="6373">
                  <c:v>2.7212002921E-17</c:v>
                </c:pt>
                <c:pt idx="6374">
                  <c:v>2.6811556142E-17</c:v>
                </c:pt>
                <c:pt idx="6375">
                  <c:v>2.0773211313E-17</c:v>
                </c:pt>
                <c:pt idx="6376">
                  <c:v>2.5673836294E-17</c:v>
                </c:pt>
                <c:pt idx="6377">
                  <c:v>2.3275632978E-17</c:v>
                </c:pt>
                <c:pt idx="6378">
                  <c:v>2.8284276201E-17</c:v>
                </c:pt>
                <c:pt idx="6379">
                  <c:v>2.8334398931E-17</c:v>
                </c:pt>
                <c:pt idx="6380">
                  <c:v>2.8914637513E-17</c:v>
                </c:pt>
                <c:pt idx="6381">
                  <c:v>2.5601921808E-17</c:v>
                </c:pt>
                <c:pt idx="6382">
                  <c:v>2.4162262305E-17</c:v>
                </c:pt>
                <c:pt idx="6383">
                  <c:v>2.8483972369E-17</c:v>
                </c:pt>
                <c:pt idx="6384">
                  <c:v>3.3627683702E-17</c:v>
                </c:pt>
                <c:pt idx="6385">
                  <c:v>3.4401282377E-17</c:v>
                </c:pt>
                <c:pt idx="6386">
                  <c:v>2.8091093857E-17</c:v>
                </c:pt>
                <c:pt idx="6387">
                  <c:v>2.8923381934E-17</c:v>
                </c:pt>
                <c:pt idx="6388">
                  <c:v>3.1637956612E-17</c:v>
                </c:pt>
                <c:pt idx="6389">
                  <c:v>3.29357576E-17</c:v>
                </c:pt>
                <c:pt idx="6390">
                  <c:v>3.3380124361E-17</c:v>
                </c:pt>
                <c:pt idx="6391">
                  <c:v>3.049864258E-17</c:v>
                </c:pt>
                <c:pt idx="6392">
                  <c:v>3.3088112526E-17</c:v>
                </c:pt>
                <c:pt idx="6393">
                  <c:v>3.0512321578E-17</c:v>
                </c:pt>
                <c:pt idx="6394">
                  <c:v>2.9020517299E-17</c:v>
                </c:pt>
                <c:pt idx="6395">
                  <c:v>2.7633566717E-17</c:v>
                </c:pt>
                <c:pt idx="6396">
                  <c:v>2.3844719469E-17</c:v>
                </c:pt>
                <c:pt idx="6397">
                  <c:v>2.2727579835E-17</c:v>
                </c:pt>
                <c:pt idx="6398">
                  <c:v>2.5102619532E-17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1485304"/>
        <c:axId val="-2131492728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1"/>
                <c:tx>
                  <c:strRef>
                    <c:extLst>
                      <c:ext uri="{02D57815-91ED-43cb-92C2-25804820EDAC}">
                        <c15:formulaRef>
                          <c15:sqref>Data!$K$2</c15:sqref>
                        </c15:formulaRef>
                      </c:ext>
                    </c:extLst>
                    <c:strCache>
                      <c:ptCount val="1"/>
                      <c:pt idx="0">
                        <c:v>Noise level with proposed equipment TT1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Data!$I$3:$I$6402</c15:sqref>
                        </c15:formulaRef>
                      </c:ext>
                    </c:extLst>
                    <c:numCache>
                      <c:formatCode>0.00E+00</c:formatCode>
                      <c:ptCount val="6400"/>
                      <c:pt idx="0">
                        <c:v>1.5258789062999999E-2</c:v>
                      </c:pt>
                      <c:pt idx="1">
                        <c:v>3.0517578125E-2</c:v>
                      </c:pt>
                      <c:pt idx="2">
                        <c:v>4.5776367188000003E-2</c:v>
                      </c:pt>
                      <c:pt idx="3">
                        <c:v>6.103515625E-2</c:v>
                      </c:pt>
                      <c:pt idx="4">
                        <c:v>7.6293945313000003E-2</c:v>
                      </c:pt>
                      <c:pt idx="5">
                        <c:v>9.1552734375E-2</c:v>
                      </c:pt>
                      <c:pt idx="6">
                        <c:v>0.10681152344</c:v>
                      </c:pt>
                      <c:pt idx="7">
                        <c:v>0.1220703125</c:v>
                      </c:pt>
                      <c:pt idx="8">
                        <c:v>0.13732910156</c:v>
                      </c:pt>
                      <c:pt idx="9">
                        <c:v>0.15258789063</c:v>
                      </c:pt>
                      <c:pt idx="10">
                        <c:v>0.16784667969</c:v>
                      </c:pt>
                      <c:pt idx="11">
                        <c:v>0.18310546875</c:v>
                      </c:pt>
                      <c:pt idx="12">
                        <c:v>0.19836425781</c:v>
                      </c:pt>
                      <c:pt idx="13">
                        <c:v>0.21362304688</c:v>
                      </c:pt>
                      <c:pt idx="14">
                        <c:v>0.22888183594</c:v>
                      </c:pt>
                      <c:pt idx="15">
                        <c:v>0.244140625</c:v>
                      </c:pt>
                      <c:pt idx="16">
                        <c:v>0.25939941406</c:v>
                      </c:pt>
                      <c:pt idx="17">
                        <c:v>0.27465820313</c:v>
                      </c:pt>
                      <c:pt idx="18">
                        <c:v>0.28991699219</c:v>
                      </c:pt>
                      <c:pt idx="19">
                        <c:v>0.30517578125</c:v>
                      </c:pt>
                      <c:pt idx="20">
                        <c:v>0.32043457031</c:v>
                      </c:pt>
                      <c:pt idx="21">
                        <c:v>0.33569335938</c:v>
                      </c:pt>
                      <c:pt idx="22">
                        <c:v>0.35095214844</c:v>
                      </c:pt>
                      <c:pt idx="23">
                        <c:v>0.3662109375</c:v>
                      </c:pt>
                      <c:pt idx="24">
                        <c:v>0.38146972656</c:v>
                      </c:pt>
                      <c:pt idx="25">
                        <c:v>0.39672851563</c:v>
                      </c:pt>
                      <c:pt idx="26">
                        <c:v>0.41198730469</c:v>
                      </c:pt>
                      <c:pt idx="27">
                        <c:v>0.42724609375</c:v>
                      </c:pt>
                      <c:pt idx="28">
                        <c:v>0.44250488281</c:v>
                      </c:pt>
                      <c:pt idx="29">
                        <c:v>0.45776367188</c:v>
                      </c:pt>
                      <c:pt idx="30">
                        <c:v>0.47302246094</c:v>
                      </c:pt>
                      <c:pt idx="31">
                        <c:v>0.48828125</c:v>
                      </c:pt>
                      <c:pt idx="32">
                        <c:v>0.50354003906</c:v>
                      </c:pt>
                      <c:pt idx="33">
                        <c:v>0.51879882813</c:v>
                      </c:pt>
                      <c:pt idx="34">
                        <c:v>0.53405761719</c:v>
                      </c:pt>
                      <c:pt idx="35">
                        <c:v>0.54931640625</c:v>
                      </c:pt>
                      <c:pt idx="36">
                        <c:v>0.56457519531</c:v>
                      </c:pt>
                      <c:pt idx="37">
                        <c:v>0.57983398438</c:v>
                      </c:pt>
                      <c:pt idx="38">
                        <c:v>0.59509277344</c:v>
                      </c:pt>
                      <c:pt idx="39">
                        <c:v>0.6103515625</c:v>
                      </c:pt>
                      <c:pt idx="40">
                        <c:v>0.62561035156</c:v>
                      </c:pt>
                      <c:pt idx="41">
                        <c:v>0.64086914063</c:v>
                      </c:pt>
                      <c:pt idx="42">
                        <c:v>0.65612792969</c:v>
                      </c:pt>
                      <c:pt idx="43">
                        <c:v>0.67138671875</c:v>
                      </c:pt>
                      <c:pt idx="44">
                        <c:v>0.68664550781</c:v>
                      </c:pt>
                      <c:pt idx="45">
                        <c:v>0.70190429688</c:v>
                      </c:pt>
                      <c:pt idx="46">
                        <c:v>0.71716308594</c:v>
                      </c:pt>
                      <c:pt idx="47">
                        <c:v>0.732421875</c:v>
                      </c:pt>
                      <c:pt idx="48">
                        <c:v>0.74768066406</c:v>
                      </c:pt>
                      <c:pt idx="49">
                        <c:v>0.76293945313</c:v>
                      </c:pt>
                      <c:pt idx="50">
                        <c:v>0.77819824219</c:v>
                      </c:pt>
                      <c:pt idx="51">
                        <c:v>0.79345703125</c:v>
                      </c:pt>
                      <c:pt idx="52">
                        <c:v>0.80871582031</c:v>
                      </c:pt>
                      <c:pt idx="53">
                        <c:v>0.82397460938</c:v>
                      </c:pt>
                      <c:pt idx="54">
                        <c:v>0.83923339844</c:v>
                      </c:pt>
                      <c:pt idx="55">
                        <c:v>0.8544921875</c:v>
                      </c:pt>
                      <c:pt idx="56">
                        <c:v>0.86975097656</c:v>
                      </c:pt>
                      <c:pt idx="57">
                        <c:v>0.88500976563</c:v>
                      </c:pt>
                      <c:pt idx="58">
                        <c:v>0.90026855469</c:v>
                      </c:pt>
                      <c:pt idx="59">
                        <c:v>0.91552734375</c:v>
                      </c:pt>
                      <c:pt idx="60">
                        <c:v>0.93078613281</c:v>
                      </c:pt>
                      <c:pt idx="61">
                        <c:v>0.94604492188</c:v>
                      </c:pt>
                      <c:pt idx="62">
                        <c:v>0.96130371094</c:v>
                      </c:pt>
                      <c:pt idx="63">
                        <c:v>0.9765625</c:v>
                      </c:pt>
                      <c:pt idx="64">
                        <c:v>0.99182128906</c:v>
                      </c:pt>
                      <c:pt idx="65">
                        <c:v>1.0070800781</c:v>
                      </c:pt>
                      <c:pt idx="66">
                        <c:v>1.0223388672</c:v>
                      </c:pt>
                      <c:pt idx="67">
                        <c:v>1.0375976563</c:v>
                      </c:pt>
                      <c:pt idx="68">
                        <c:v>1.0528564453</c:v>
                      </c:pt>
                      <c:pt idx="69">
                        <c:v>1.0681152344</c:v>
                      </c:pt>
                      <c:pt idx="70">
                        <c:v>1.0833740234</c:v>
                      </c:pt>
                      <c:pt idx="71">
                        <c:v>1.0986328125</c:v>
                      </c:pt>
                      <c:pt idx="72">
                        <c:v>1.1138916016</c:v>
                      </c:pt>
                      <c:pt idx="73">
                        <c:v>1.1291503906</c:v>
                      </c:pt>
                      <c:pt idx="74">
                        <c:v>1.1444091797</c:v>
                      </c:pt>
                      <c:pt idx="75">
                        <c:v>1.1596679688</c:v>
                      </c:pt>
                      <c:pt idx="76">
                        <c:v>1.1749267578</c:v>
                      </c:pt>
                      <c:pt idx="77">
                        <c:v>1.1901855469</c:v>
                      </c:pt>
                      <c:pt idx="78">
                        <c:v>1.2054443359</c:v>
                      </c:pt>
                      <c:pt idx="79">
                        <c:v>1.220703125</c:v>
                      </c:pt>
                      <c:pt idx="80">
                        <c:v>1.2359619141</c:v>
                      </c:pt>
                      <c:pt idx="81">
                        <c:v>1.2512207031</c:v>
                      </c:pt>
                      <c:pt idx="82">
                        <c:v>1.2664794922</c:v>
                      </c:pt>
                      <c:pt idx="83">
                        <c:v>1.2817382813</c:v>
                      </c:pt>
                      <c:pt idx="84">
                        <c:v>1.2969970703</c:v>
                      </c:pt>
                      <c:pt idx="85">
                        <c:v>1.3122558594</c:v>
                      </c:pt>
                      <c:pt idx="86">
                        <c:v>1.3275146484</c:v>
                      </c:pt>
                      <c:pt idx="87">
                        <c:v>1.3427734375</c:v>
                      </c:pt>
                      <c:pt idx="88">
                        <c:v>1.3580322266</c:v>
                      </c:pt>
                      <c:pt idx="89">
                        <c:v>1.3732910156</c:v>
                      </c:pt>
                      <c:pt idx="90">
                        <c:v>1.3885498047</c:v>
                      </c:pt>
                      <c:pt idx="91">
                        <c:v>1.4038085938</c:v>
                      </c:pt>
                      <c:pt idx="92">
                        <c:v>1.4190673828</c:v>
                      </c:pt>
                      <c:pt idx="93">
                        <c:v>1.4343261719</c:v>
                      </c:pt>
                      <c:pt idx="94">
                        <c:v>1.4495849609</c:v>
                      </c:pt>
                      <c:pt idx="95">
                        <c:v>1.46484375</c:v>
                      </c:pt>
                      <c:pt idx="96">
                        <c:v>1.4801025391</c:v>
                      </c:pt>
                      <c:pt idx="97">
                        <c:v>1.4953613281</c:v>
                      </c:pt>
                      <c:pt idx="98">
                        <c:v>1.5106201172</c:v>
                      </c:pt>
                      <c:pt idx="99">
                        <c:v>1.5258789063</c:v>
                      </c:pt>
                      <c:pt idx="100">
                        <c:v>1.5411376953</c:v>
                      </c:pt>
                      <c:pt idx="101">
                        <c:v>1.5563964844</c:v>
                      </c:pt>
                      <c:pt idx="102">
                        <c:v>1.5716552734</c:v>
                      </c:pt>
                      <c:pt idx="103">
                        <c:v>1.5869140625</c:v>
                      </c:pt>
                      <c:pt idx="104">
                        <c:v>1.6021728516</c:v>
                      </c:pt>
                      <c:pt idx="105">
                        <c:v>1.6174316406</c:v>
                      </c:pt>
                      <c:pt idx="106">
                        <c:v>1.6326904297</c:v>
                      </c:pt>
                      <c:pt idx="107">
                        <c:v>1.6479492188</c:v>
                      </c:pt>
                      <c:pt idx="108">
                        <c:v>1.6632080078</c:v>
                      </c:pt>
                      <c:pt idx="109">
                        <c:v>1.6784667969</c:v>
                      </c:pt>
                      <c:pt idx="110">
                        <c:v>1.6937255859</c:v>
                      </c:pt>
                      <c:pt idx="111">
                        <c:v>1.708984375</c:v>
                      </c:pt>
                      <c:pt idx="112">
                        <c:v>1.7242431641</c:v>
                      </c:pt>
                      <c:pt idx="113">
                        <c:v>1.7395019531</c:v>
                      </c:pt>
                      <c:pt idx="114">
                        <c:v>1.7547607422</c:v>
                      </c:pt>
                      <c:pt idx="115">
                        <c:v>1.7700195313</c:v>
                      </c:pt>
                      <c:pt idx="116">
                        <c:v>1.7852783203</c:v>
                      </c:pt>
                      <c:pt idx="117">
                        <c:v>1.8005371094</c:v>
                      </c:pt>
                      <c:pt idx="118">
                        <c:v>1.8157958984</c:v>
                      </c:pt>
                      <c:pt idx="119">
                        <c:v>1.8310546875</c:v>
                      </c:pt>
                      <c:pt idx="120">
                        <c:v>1.8463134766</c:v>
                      </c:pt>
                      <c:pt idx="121">
                        <c:v>1.8615722656</c:v>
                      </c:pt>
                      <c:pt idx="122">
                        <c:v>1.8768310547</c:v>
                      </c:pt>
                      <c:pt idx="123">
                        <c:v>1.8920898438</c:v>
                      </c:pt>
                      <c:pt idx="124">
                        <c:v>1.9073486328</c:v>
                      </c:pt>
                      <c:pt idx="125">
                        <c:v>1.9226074219</c:v>
                      </c:pt>
                      <c:pt idx="126">
                        <c:v>1.9378662109</c:v>
                      </c:pt>
                      <c:pt idx="127">
                        <c:v>1.953125</c:v>
                      </c:pt>
                      <c:pt idx="128">
                        <c:v>1.9683837891</c:v>
                      </c:pt>
                      <c:pt idx="129">
                        <c:v>1.9836425781</c:v>
                      </c:pt>
                      <c:pt idx="130">
                        <c:v>1.9989013672</c:v>
                      </c:pt>
                      <c:pt idx="131">
                        <c:v>2.0141601563</c:v>
                      </c:pt>
                      <c:pt idx="132">
                        <c:v>2.0294189453000002</c:v>
                      </c:pt>
                      <c:pt idx="133">
                        <c:v>2.0446777344</c:v>
                      </c:pt>
                      <c:pt idx="134">
                        <c:v>2.0599365234000002</c:v>
                      </c:pt>
                      <c:pt idx="135">
                        <c:v>2.0751953125</c:v>
                      </c:pt>
                      <c:pt idx="136">
                        <c:v>2.0904541015999998</c:v>
                      </c:pt>
                      <c:pt idx="137">
                        <c:v>2.1057128906</c:v>
                      </c:pt>
                      <c:pt idx="138">
                        <c:v>2.1209716796999998</c:v>
                      </c:pt>
                      <c:pt idx="139">
                        <c:v>2.1362304688</c:v>
                      </c:pt>
                      <c:pt idx="140">
                        <c:v>2.1514892578000002</c:v>
                      </c:pt>
                      <c:pt idx="141">
                        <c:v>2.1667480469</c:v>
                      </c:pt>
                      <c:pt idx="142">
                        <c:v>2.1820068359000002</c:v>
                      </c:pt>
                      <c:pt idx="143">
                        <c:v>2.197265625</c:v>
                      </c:pt>
                      <c:pt idx="144">
                        <c:v>2.2125244140999998</c:v>
                      </c:pt>
                      <c:pt idx="145">
                        <c:v>2.2277832031</c:v>
                      </c:pt>
                      <c:pt idx="146">
                        <c:v>2.2430419921999998</c:v>
                      </c:pt>
                      <c:pt idx="147">
                        <c:v>2.2583007813</c:v>
                      </c:pt>
                      <c:pt idx="148">
                        <c:v>2.2735595703000002</c:v>
                      </c:pt>
                      <c:pt idx="149">
                        <c:v>2.2888183594</c:v>
                      </c:pt>
                      <c:pt idx="150">
                        <c:v>2.3040771484000002</c:v>
                      </c:pt>
                      <c:pt idx="151">
                        <c:v>2.3193359375</c:v>
                      </c:pt>
                      <c:pt idx="152">
                        <c:v>2.3345947265999998</c:v>
                      </c:pt>
                      <c:pt idx="153">
                        <c:v>2.3498535156</c:v>
                      </c:pt>
                      <c:pt idx="154">
                        <c:v>2.3651123046999998</c:v>
                      </c:pt>
                      <c:pt idx="155">
                        <c:v>2.3803710938</c:v>
                      </c:pt>
                      <c:pt idx="156">
                        <c:v>2.3956298828000002</c:v>
                      </c:pt>
                      <c:pt idx="157">
                        <c:v>2.4108886719</c:v>
                      </c:pt>
                      <c:pt idx="158">
                        <c:v>2.4261474609000002</c:v>
                      </c:pt>
                      <c:pt idx="159">
                        <c:v>2.44140625</c:v>
                      </c:pt>
                      <c:pt idx="160">
                        <c:v>2.4566650390999998</c:v>
                      </c:pt>
                      <c:pt idx="161">
                        <c:v>2.4719238281</c:v>
                      </c:pt>
                      <c:pt idx="162">
                        <c:v>2.4871826171999998</c:v>
                      </c:pt>
                      <c:pt idx="163">
                        <c:v>2.5024414063</c:v>
                      </c:pt>
                      <c:pt idx="164">
                        <c:v>2.5177001953000002</c:v>
                      </c:pt>
                      <c:pt idx="165">
                        <c:v>2.5329589844</c:v>
                      </c:pt>
                      <c:pt idx="166">
                        <c:v>2.5482177734000002</c:v>
                      </c:pt>
                      <c:pt idx="167">
                        <c:v>2.5634765625</c:v>
                      </c:pt>
                      <c:pt idx="168">
                        <c:v>2.5787353515999998</c:v>
                      </c:pt>
                      <c:pt idx="169">
                        <c:v>2.5939941406</c:v>
                      </c:pt>
                      <c:pt idx="170">
                        <c:v>2.6092529296999998</c:v>
                      </c:pt>
                      <c:pt idx="171">
                        <c:v>2.6245117188</c:v>
                      </c:pt>
                      <c:pt idx="172">
                        <c:v>2.6397705078000002</c:v>
                      </c:pt>
                      <c:pt idx="173">
                        <c:v>2.6550292969</c:v>
                      </c:pt>
                      <c:pt idx="174">
                        <c:v>2.6702880859000002</c:v>
                      </c:pt>
                      <c:pt idx="175">
                        <c:v>2.685546875</c:v>
                      </c:pt>
                      <c:pt idx="176">
                        <c:v>2.7008056640999998</c:v>
                      </c:pt>
                      <c:pt idx="177">
                        <c:v>2.7160644531</c:v>
                      </c:pt>
                      <c:pt idx="178">
                        <c:v>2.7313232421999998</c:v>
                      </c:pt>
                      <c:pt idx="179">
                        <c:v>2.7465820313</c:v>
                      </c:pt>
                      <c:pt idx="180">
                        <c:v>2.7618408203000002</c:v>
                      </c:pt>
                      <c:pt idx="181">
                        <c:v>2.7770996094</c:v>
                      </c:pt>
                      <c:pt idx="182">
                        <c:v>2.7923583984000002</c:v>
                      </c:pt>
                      <c:pt idx="183">
                        <c:v>2.8076171875</c:v>
                      </c:pt>
                      <c:pt idx="184">
                        <c:v>2.8228759765999998</c:v>
                      </c:pt>
                      <c:pt idx="185">
                        <c:v>2.8381347656</c:v>
                      </c:pt>
                      <c:pt idx="186">
                        <c:v>2.8533935546999998</c:v>
                      </c:pt>
                      <c:pt idx="187">
                        <c:v>2.8686523438</c:v>
                      </c:pt>
                      <c:pt idx="188">
                        <c:v>2.8839111328000002</c:v>
                      </c:pt>
                      <c:pt idx="189">
                        <c:v>2.8991699219</c:v>
                      </c:pt>
                      <c:pt idx="190">
                        <c:v>2.9144287109000002</c:v>
                      </c:pt>
                      <c:pt idx="191">
                        <c:v>2.9296875</c:v>
                      </c:pt>
                      <c:pt idx="192">
                        <c:v>2.9449462890999998</c:v>
                      </c:pt>
                      <c:pt idx="193">
                        <c:v>2.9602050781</c:v>
                      </c:pt>
                      <c:pt idx="194">
                        <c:v>2.9754638671999998</c:v>
                      </c:pt>
                      <c:pt idx="195">
                        <c:v>2.9907226563</c:v>
                      </c:pt>
                      <c:pt idx="196">
                        <c:v>3.0059814453000002</c:v>
                      </c:pt>
                      <c:pt idx="197">
                        <c:v>3.0212402344</c:v>
                      </c:pt>
                      <c:pt idx="198">
                        <c:v>3.0364990234000002</c:v>
                      </c:pt>
                      <c:pt idx="199">
                        <c:v>3.0517578125</c:v>
                      </c:pt>
                      <c:pt idx="200">
                        <c:v>3.0670166015999998</c:v>
                      </c:pt>
                      <c:pt idx="201">
                        <c:v>3.0822753906</c:v>
                      </c:pt>
                      <c:pt idx="202">
                        <c:v>3.0975341796999998</c:v>
                      </c:pt>
                      <c:pt idx="203">
                        <c:v>3.1127929688</c:v>
                      </c:pt>
                      <c:pt idx="204">
                        <c:v>3.1280517578000002</c:v>
                      </c:pt>
                      <c:pt idx="205">
                        <c:v>3.1433105469</c:v>
                      </c:pt>
                      <c:pt idx="206">
                        <c:v>3.1585693359000002</c:v>
                      </c:pt>
                      <c:pt idx="207">
                        <c:v>3.173828125</c:v>
                      </c:pt>
                      <c:pt idx="208">
                        <c:v>3.1890869140999998</c:v>
                      </c:pt>
                      <c:pt idx="209">
                        <c:v>3.2043457031</c:v>
                      </c:pt>
                      <c:pt idx="210">
                        <c:v>3.2196044921999998</c:v>
                      </c:pt>
                      <c:pt idx="211">
                        <c:v>3.2348632813</c:v>
                      </c:pt>
                      <c:pt idx="212">
                        <c:v>3.2501220703000002</c:v>
                      </c:pt>
                      <c:pt idx="213">
                        <c:v>3.2653808594</c:v>
                      </c:pt>
                      <c:pt idx="214">
                        <c:v>3.2806396484000002</c:v>
                      </c:pt>
                      <c:pt idx="215">
                        <c:v>3.2958984375</c:v>
                      </c:pt>
                      <c:pt idx="216">
                        <c:v>3.3111572265999998</c:v>
                      </c:pt>
                      <c:pt idx="217">
                        <c:v>3.3264160156</c:v>
                      </c:pt>
                      <c:pt idx="218">
                        <c:v>3.3416748046999998</c:v>
                      </c:pt>
                      <c:pt idx="219">
                        <c:v>3.3569335938</c:v>
                      </c:pt>
                      <c:pt idx="220">
                        <c:v>3.3721923828000002</c:v>
                      </c:pt>
                      <c:pt idx="221">
                        <c:v>3.3874511719</c:v>
                      </c:pt>
                      <c:pt idx="222">
                        <c:v>3.4027099609000002</c:v>
                      </c:pt>
                      <c:pt idx="223">
                        <c:v>3.41796875</c:v>
                      </c:pt>
                      <c:pt idx="224">
                        <c:v>3.4332275390999998</c:v>
                      </c:pt>
                      <c:pt idx="225">
                        <c:v>3.4484863281</c:v>
                      </c:pt>
                      <c:pt idx="226">
                        <c:v>3.4637451171999998</c:v>
                      </c:pt>
                      <c:pt idx="227">
                        <c:v>3.4790039063</c:v>
                      </c:pt>
                      <c:pt idx="228">
                        <c:v>3.4942626953000002</c:v>
                      </c:pt>
                      <c:pt idx="229">
                        <c:v>3.5095214844</c:v>
                      </c:pt>
                      <c:pt idx="230">
                        <c:v>3.5247802734000002</c:v>
                      </c:pt>
                      <c:pt idx="231">
                        <c:v>3.5400390625</c:v>
                      </c:pt>
                      <c:pt idx="232">
                        <c:v>3.5552978515999998</c:v>
                      </c:pt>
                      <c:pt idx="233">
                        <c:v>3.5705566406</c:v>
                      </c:pt>
                      <c:pt idx="234">
                        <c:v>3.5858154296999998</c:v>
                      </c:pt>
                      <c:pt idx="235">
                        <c:v>3.6010742188</c:v>
                      </c:pt>
                      <c:pt idx="236">
                        <c:v>3.6163330078000002</c:v>
                      </c:pt>
                      <c:pt idx="237">
                        <c:v>3.6315917969</c:v>
                      </c:pt>
                      <c:pt idx="238">
                        <c:v>3.6468505859000002</c:v>
                      </c:pt>
                      <c:pt idx="239">
                        <c:v>3.662109375</c:v>
                      </c:pt>
                      <c:pt idx="240">
                        <c:v>3.6773681640999998</c:v>
                      </c:pt>
                      <c:pt idx="241">
                        <c:v>3.6926269531</c:v>
                      </c:pt>
                      <c:pt idx="242">
                        <c:v>3.7078857421999998</c:v>
                      </c:pt>
                      <c:pt idx="243">
                        <c:v>3.7231445313</c:v>
                      </c:pt>
                      <c:pt idx="244">
                        <c:v>3.7384033203000002</c:v>
                      </c:pt>
                      <c:pt idx="245">
                        <c:v>3.7536621094</c:v>
                      </c:pt>
                      <c:pt idx="246">
                        <c:v>3.7689208984000002</c:v>
                      </c:pt>
                      <c:pt idx="247">
                        <c:v>3.7841796875</c:v>
                      </c:pt>
                      <c:pt idx="248">
                        <c:v>3.7994384765999998</c:v>
                      </c:pt>
                      <c:pt idx="249">
                        <c:v>3.8146972656</c:v>
                      </c:pt>
                      <c:pt idx="250">
                        <c:v>3.8299560546999998</c:v>
                      </c:pt>
                      <c:pt idx="251">
                        <c:v>3.8452148438</c:v>
                      </c:pt>
                      <c:pt idx="252">
                        <c:v>3.8604736328000002</c:v>
                      </c:pt>
                      <c:pt idx="253">
                        <c:v>3.8757324219</c:v>
                      </c:pt>
                      <c:pt idx="254">
                        <c:v>3.8909912109000002</c:v>
                      </c:pt>
                      <c:pt idx="255">
                        <c:v>3.90625</c:v>
                      </c:pt>
                      <c:pt idx="256">
                        <c:v>3.9215087890999998</c:v>
                      </c:pt>
                      <c:pt idx="257">
                        <c:v>3.9367675781</c:v>
                      </c:pt>
                      <c:pt idx="258">
                        <c:v>3.9520263671999998</c:v>
                      </c:pt>
                      <c:pt idx="259">
                        <c:v>3.9672851563</c:v>
                      </c:pt>
                      <c:pt idx="260">
                        <c:v>3.9825439453000002</c:v>
                      </c:pt>
                      <c:pt idx="261">
                        <c:v>3.9978027344</c:v>
                      </c:pt>
                      <c:pt idx="262">
                        <c:v>4.0130615234000002</c:v>
                      </c:pt>
                      <c:pt idx="263">
                        <c:v>4.0283203125</c:v>
                      </c:pt>
                      <c:pt idx="264">
                        <c:v>4.0435791015999998</c:v>
                      </c:pt>
                      <c:pt idx="265">
                        <c:v>4.0588378906000004</c:v>
                      </c:pt>
                      <c:pt idx="266">
                        <c:v>4.0740966797000002</c:v>
                      </c:pt>
                      <c:pt idx="267">
                        <c:v>4.0893554688</c:v>
                      </c:pt>
                      <c:pt idx="268">
                        <c:v>4.1046142577999998</c:v>
                      </c:pt>
                      <c:pt idx="269">
                        <c:v>4.1198730468999996</c:v>
                      </c:pt>
                      <c:pt idx="270">
                        <c:v>4.1351318359000002</c:v>
                      </c:pt>
                      <c:pt idx="271">
                        <c:v>4.150390625</c:v>
                      </c:pt>
                      <c:pt idx="272">
                        <c:v>4.1656494140999998</c:v>
                      </c:pt>
                      <c:pt idx="273">
                        <c:v>4.1809082031000004</c:v>
                      </c:pt>
                      <c:pt idx="274">
                        <c:v>4.1961669922000002</c:v>
                      </c:pt>
                      <c:pt idx="275">
                        <c:v>4.2114257813</c:v>
                      </c:pt>
                      <c:pt idx="276">
                        <c:v>4.2266845702999998</c:v>
                      </c:pt>
                      <c:pt idx="277">
                        <c:v>4.2419433593999996</c:v>
                      </c:pt>
                      <c:pt idx="278">
                        <c:v>4.2572021484000002</c:v>
                      </c:pt>
                      <c:pt idx="279">
                        <c:v>4.2724609375</c:v>
                      </c:pt>
                      <c:pt idx="280">
                        <c:v>4.2877197265999998</c:v>
                      </c:pt>
                      <c:pt idx="281">
                        <c:v>4.3029785156000004</c:v>
                      </c:pt>
                      <c:pt idx="282">
                        <c:v>4.3182373047000002</c:v>
                      </c:pt>
                      <c:pt idx="283">
                        <c:v>4.3334960938</c:v>
                      </c:pt>
                      <c:pt idx="284">
                        <c:v>4.3487548827999998</c:v>
                      </c:pt>
                      <c:pt idx="285">
                        <c:v>4.3640136718999996</c:v>
                      </c:pt>
                      <c:pt idx="286">
                        <c:v>4.3792724609000002</c:v>
                      </c:pt>
                      <c:pt idx="287">
                        <c:v>4.39453125</c:v>
                      </c:pt>
                      <c:pt idx="288">
                        <c:v>4.4097900390999998</c:v>
                      </c:pt>
                      <c:pt idx="289">
                        <c:v>4.4250488281000004</c:v>
                      </c:pt>
                      <c:pt idx="290">
                        <c:v>4.4403076172000002</c:v>
                      </c:pt>
                      <c:pt idx="291">
                        <c:v>4.4555664063</c:v>
                      </c:pt>
                      <c:pt idx="292">
                        <c:v>4.4708251952999998</c:v>
                      </c:pt>
                      <c:pt idx="293">
                        <c:v>4.4860839843999996</c:v>
                      </c:pt>
                      <c:pt idx="294">
                        <c:v>4.5013427734000002</c:v>
                      </c:pt>
                      <c:pt idx="295">
                        <c:v>4.5166015625</c:v>
                      </c:pt>
                      <c:pt idx="296">
                        <c:v>4.5318603515999998</c:v>
                      </c:pt>
                      <c:pt idx="297">
                        <c:v>4.5471191406000004</c:v>
                      </c:pt>
                      <c:pt idx="298">
                        <c:v>4.5623779297000002</c:v>
                      </c:pt>
                      <c:pt idx="299">
                        <c:v>4.5776367188</c:v>
                      </c:pt>
                      <c:pt idx="300">
                        <c:v>4.5928955077999998</c:v>
                      </c:pt>
                      <c:pt idx="301">
                        <c:v>4.6081542968999996</c:v>
                      </c:pt>
                      <c:pt idx="302">
                        <c:v>4.6234130859000002</c:v>
                      </c:pt>
                      <c:pt idx="303">
                        <c:v>4.638671875</c:v>
                      </c:pt>
                      <c:pt idx="304">
                        <c:v>4.6539306640999998</c:v>
                      </c:pt>
                      <c:pt idx="305">
                        <c:v>4.6691894531000004</c:v>
                      </c:pt>
                      <c:pt idx="306">
                        <c:v>4.6844482422000002</c:v>
                      </c:pt>
                      <c:pt idx="307">
                        <c:v>4.6997070313</c:v>
                      </c:pt>
                      <c:pt idx="308">
                        <c:v>4.7149658202999998</c:v>
                      </c:pt>
                      <c:pt idx="309">
                        <c:v>4.7302246093999996</c:v>
                      </c:pt>
                      <c:pt idx="310">
                        <c:v>4.7454833984000002</c:v>
                      </c:pt>
                      <c:pt idx="311">
                        <c:v>4.7607421875</c:v>
                      </c:pt>
                      <c:pt idx="312">
                        <c:v>4.7760009765999998</c:v>
                      </c:pt>
                      <c:pt idx="313">
                        <c:v>4.7912597656000004</c:v>
                      </c:pt>
                      <c:pt idx="314">
                        <c:v>4.8065185547000002</c:v>
                      </c:pt>
                      <c:pt idx="315">
                        <c:v>4.8217773438</c:v>
                      </c:pt>
                      <c:pt idx="316">
                        <c:v>4.8370361327999998</c:v>
                      </c:pt>
                      <c:pt idx="317">
                        <c:v>4.8522949218999996</c:v>
                      </c:pt>
                      <c:pt idx="318">
                        <c:v>4.8675537109000002</c:v>
                      </c:pt>
                      <c:pt idx="319">
                        <c:v>4.8828125</c:v>
                      </c:pt>
                      <c:pt idx="320">
                        <c:v>4.8980712890999998</c:v>
                      </c:pt>
                      <c:pt idx="321">
                        <c:v>4.9133300781000004</c:v>
                      </c:pt>
                      <c:pt idx="322">
                        <c:v>4.9285888672000002</c:v>
                      </c:pt>
                      <c:pt idx="323">
                        <c:v>4.9438476563</c:v>
                      </c:pt>
                      <c:pt idx="324">
                        <c:v>4.9591064452999998</c:v>
                      </c:pt>
                      <c:pt idx="325">
                        <c:v>4.9743652343999996</c:v>
                      </c:pt>
                      <c:pt idx="326">
                        <c:v>4.9896240234000002</c:v>
                      </c:pt>
                      <c:pt idx="327">
                        <c:v>5.0048828125</c:v>
                      </c:pt>
                      <c:pt idx="328">
                        <c:v>5.0201416015999998</c:v>
                      </c:pt>
                      <c:pt idx="329">
                        <c:v>5.0354003906000004</c:v>
                      </c:pt>
                      <c:pt idx="330">
                        <c:v>5.0506591797000002</c:v>
                      </c:pt>
                      <c:pt idx="331">
                        <c:v>5.0659179688</c:v>
                      </c:pt>
                      <c:pt idx="332">
                        <c:v>5.0811767577999998</c:v>
                      </c:pt>
                      <c:pt idx="333">
                        <c:v>5.0964355468999996</c:v>
                      </c:pt>
                      <c:pt idx="334">
                        <c:v>5.1116943359000002</c:v>
                      </c:pt>
                      <c:pt idx="335">
                        <c:v>5.126953125</c:v>
                      </c:pt>
                      <c:pt idx="336">
                        <c:v>5.1422119140999998</c:v>
                      </c:pt>
                      <c:pt idx="337">
                        <c:v>5.1574707031000004</c:v>
                      </c:pt>
                      <c:pt idx="338">
                        <c:v>5.1727294922000002</c:v>
                      </c:pt>
                      <c:pt idx="339">
                        <c:v>5.1879882813</c:v>
                      </c:pt>
                      <c:pt idx="340">
                        <c:v>5.2032470702999998</c:v>
                      </c:pt>
                      <c:pt idx="341">
                        <c:v>5.2185058593999996</c:v>
                      </c:pt>
                      <c:pt idx="342">
                        <c:v>5.2337646484000002</c:v>
                      </c:pt>
                      <c:pt idx="343">
                        <c:v>5.2490234375</c:v>
                      </c:pt>
                      <c:pt idx="344">
                        <c:v>5.2642822265999998</c:v>
                      </c:pt>
                      <c:pt idx="345">
                        <c:v>5.2795410156000004</c:v>
                      </c:pt>
                      <c:pt idx="346">
                        <c:v>5.2947998047000002</c:v>
                      </c:pt>
                      <c:pt idx="347">
                        <c:v>5.3100585938</c:v>
                      </c:pt>
                      <c:pt idx="348">
                        <c:v>5.3253173827999998</c:v>
                      </c:pt>
                      <c:pt idx="349">
                        <c:v>5.3405761718999996</c:v>
                      </c:pt>
                      <c:pt idx="350">
                        <c:v>5.3558349609000002</c:v>
                      </c:pt>
                      <c:pt idx="351">
                        <c:v>5.37109375</c:v>
                      </c:pt>
                      <c:pt idx="352">
                        <c:v>5.3863525390999998</c:v>
                      </c:pt>
                      <c:pt idx="353">
                        <c:v>5.4016113281000004</c:v>
                      </c:pt>
                      <c:pt idx="354">
                        <c:v>5.4168701172000002</c:v>
                      </c:pt>
                      <c:pt idx="355">
                        <c:v>5.4321289063</c:v>
                      </c:pt>
                      <c:pt idx="356">
                        <c:v>5.4473876952999998</c:v>
                      </c:pt>
                      <c:pt idx="357">
                        <c:v>5.4626464843999996</c:v>
                      </c:pt>
                      <c:pt idx="358">
                        <c:v>5.4779052734000002</c:v>
                      </c:pt>
                      <c:pt idx="359">
                        <c:v>5.4931640625</c:v>
                      </c:pt>
                      <c:pt idx="360">
                        <c:v>5.5084228515999998</c:v>
                      </c:pt>
                      <c:pt idx="361">
                        <c:v>5.5236816406000004</c:v>
                      </c:pt>
                      <c:pt idx="362">
                        <c:v>5.5389404297000002</c:v>
                      </c:pt>
                      <c:pt idx="363">
                        <c:v>5.5541992188</c:v>
                      </c:pt>
                      <c:pt idx="364">
                        <c:v>5.5694580077999998</c:v>
                      </c:pt>
                      <c:pt idx="365">
                        <c:v>5.5847167968999996</c:v>
                      </c:pt>
                      <c:pt idx="366">
                        <c:v>5.5999755859000002</c:v>
                      </c:pt>
                      <c:pt idx="367">
                        <c:v>5.615234375</c:v>
                      </c:pt>
                      <c:pt idx="368">
                        <c:v>5.6304931640999998</c:v>
                      </c:pt>
                      <c:pt idx="369">
                        <c:v>5.6457519531000004</c:v>
                      </c:pt>
                      <c:pt idx="370">
                        <c:v>5.6610107422000002</c:v>
                      </c:pt>
                      <c:pt idx="371">
                        <c:v>5.6762695313</c:v>
                      </c:pt>
                      <c:pt idx="372">
                        <c:v>5.6915283202999998</c:v>
                      </c:pt>
                      <c:pt idx="373">
                        <c:v>5.7067871093999996</c:v>
                      </c:pt>
                      <c:pt idx="374">
                        <c:v>5.7220458984000002</c:v>
                      </c:pt>
                      <c:pt idx="375">
                        <c:v>5.7373046875</c:v>
                      </c:pt>
                      <c:pt idx="376">
                        <c:v>5.7525634765999998</c:v>
                      </c:pt>
                      <c:pt idx="377">
                        <c:v>5.7678222656000004</c:v>
                      </c:pt>
                      <c:pt idx="378">
                        <c:v>5.7830810547000002</c:v>
                      </c:pt>
                      <c:pt idx="379">
                        <c:v>5.7983398438</c:v>
                      </c:pt>
                      <c:pt idx="380">
                        <c:v>5.8135986327999998</c:v>
                      </c:pt>
                      <c:pt idx="381">
                        <c:v>5.8288574218999996</c:v>
                      </c:pt>
                      <c:pt idx="382">
                        <c:v>5.8441162109000002</c:v>
                      </c:pt>
                      <c:pt idx="383">
                        <c:v>5.859375</c:v>
                      </c:pt>
                      <c:pt idx="384">
                        <c:v>5.8746337890999998</c:v>
                      </c:pt>
                      <c:pt idx="385">
                        <c:v>5.8898925781000004</c:v>
                      </c:pt>
                      <c:pt idx="386">
                        <c:v>5.9051513672000002</c:v>
                      </c:pt>
                      <c:pt idx="387">
                        <c:v>5.9204101563</c:v>
                      </c:pt>
                      <c:pt idx="388">
                        <c:v>5.9356689452999998</c:v>
                      </c:pt>
                      <c:pt idx="389">
                        <c:v>5.9509277343999996</c:v>
                      </c:pt>
                      <c:pt idx="390">
                        <c:v>5.9661865234000002</c:v>
                      </c:pt>
                      <c:pt idx="391">
                        <c:v>5.9814453125</c:v>
                      </c:pt>
                      <c:pt idx="392">
                        <c:v>5.9967041015999998</c:v>
                      </c:pt>
                      <c:pt idx="393">
                        <c:v>6.0119628906000004</c:v>
                      </c:pt>
                      <c:pt idx="394">
                        <c:v>6.0272216797000002</c:v>
                      </c:pt>
                      <c:pt idx="395">
                        <c:v>6.0424804688</c:v>
                      </c:pt>
                      <c:pt idx="396">
                        <c:v>6.0577392577999998</c:v>
                      </c:pt>
                      <c:pt idx="397">
                        <c:v>6.0729980468999996</c:v>
                      </c:pt>
                      <c:pt idx="398">
                        <c:v>6.0882568359000002</c:v>
                      </c:pt>
                      <c:pt idx="399">
                        <c:v>6.103515625</c:v>
                      </c:pt>
                      <c:pt idx="400">
                        <c:v>6.1187744140999998</c:v>
                      </c:pt>
                      <c:pt idx="401">
                        <c:v>6.1340332031000004</c:v>
                      </c:pt>
                      <c:pt idx="402">
                        <c:v>6.1492919922000002</c:v>
                      </c:pt>
                      <c:pt idx="403">
                        <c:v>6.1645507813</c:v>
                      </c:pt>
                      <c:pt idx="404">
                        <c:v>6.1798095702999998</c:v>
                      </c:pt>
                      <c:pt idx="405">
                        <c:v>6.1950683593999996</c:v>
                      </c:pt>
                      <c:pt idx="406">
                        <c:v>6.2103271484000002</c:v>
                      </c:pt>
                      <c:pt idx="407">
                        <c:v>6.2255859375</c:v>
                      </c:pt>
                      <c:pt idx="408">
                        <c:v>6.2408447265999998</c:v>
                      </c:pt>
                      <c:pt idx="409">
                        <c:v>6.2561035156000004</c:v>
                      </c:pt>
                      <c:pt idx="410">
                        <c:v>6.2713623047000002</c:v>
                      </c:pt>
                      <c:pt idx="411">
                        <c:v>6.2866210938</c:v>
                      </c:pt>
                      <c:pt idx="412">
                        <c:v>6.3018798827999998</c:v>
                      </c:pt>
                      <c:pt idx="413">
                        <c:v>6.3171386718999996</c:v>
                      </c:pt>
                      <c:pt idx="414">
                        <c:v>6.3323974609000002</c:v>
                      </c:pt>
                      <c:pt idx="415">
                        <c:v>6.34765625</c:v>
                      </c:pt>
                      <c:pt idx="416">
                        <c:v>6.3629150390999998</c:v>
                      </c:pt>
                      <c:pt idx="417">
                        <c:v>6.3781738281000004</c:v>
                      </c:pt>
                      <c:pt idx="418">
                        <c:v>6.3934326172000002</c:v>
                      </c:pt>
                      <c:pt idx="419">
                        <c:v>6.4086914063</c:v>
                      </c:pt>
                      <c:pt idx="420">
                        <c:v>6.4239501952999998</c:v>
                      </c:pt>
                      <c:pt idx="421">
                        <c:v>6.4392089843999996</c:v>
                      </c:pt>
                      <c:pt idx="422">
                        <c:v>6.4544677734000002</c:v>
                      </c:pt>
                      <c:pt idx="423">
                        <c:v>6.4697265625</c:v>
                      </c:pt>
                      <c:pt idx="424">
                        <c:v>6.4849853515999998</c:v>
                      </c:pt>
                      <c:pt idx="425">
                        <c:v>6.5002441406000004</c:v>
                      </c:pt>
                      <c:pt idx="426">
                        <c:v>6.5155029297000002</c:v>
                      </c:pt>
                      <c:pt idx="427">
                        <c:v>6.5307617188</c:v>
                      </c:pt>
                      <c:pt idx="428">
                        <c:v>6.5460205077999998</c:v>
                      </c:pt>
                      <c:pt idx="429">
                        <c:v>6.5612792968999996</c:v>
                      </c:pt>
                      <c:pt idx="430">
                        <c:v>6.5765380859000002</c:v>
                      </c:pt>
                      <c:pt idx="431">
                        <c:v>6.591796875</c:v>
                      </c:pt>
                      <c:pt idx="432">
                        <c:v>6.6070556640999998</c:v>
                      </c:pt>
                      <c:pt idx="433">
                        <c:v>6.6223144531000004</c:v>
                      </c:pt>
                      <c:pt idx="434">
                        <c:v>6.6375732422000002</c:v>
                      </c:pt>
                      <c:pt idx="435">
                        <c:v>6.6528320313</c:v>
                      </c:pt>
                      <c:pt idx="436">
                        <c:v>6.6680908202999998</c:v>
                      </c:pt>
                      <c:pt idx="437">
                        <c:v>6.6833496093999996</c:v>
                      </c:pt>
                      <c:pt idx="438">
                        <c:v>6.6986083984000002</c:v>
                      </c:pt>
                      <c:pt idx="439">
                        <c:v>6.7138671875</c:v>
                      </c:pt>
                      <c:pt idx="440">
                        <c:v>6.7291259765999998</c:v>
                      </c:pt>
                      <c:pt idx="441">
                        <c:v>6.7443847656000004</c:v>
                      </c:pt>
                      <c:pt idx="442">
                        <c:v>6.7596435547000002</c:v>
                      </c:pt>
                      <c:pt idx="443">
                        <c:v>6.7749023438</c:v>
                      </c:pt>
                      <c:pt idx="444">
                        <c:v>6.7901611327999998</c:v>
                      </c:pt>
                      <c:pt idx="445">
                        <c:v>6.8054199218999996</c:v>
                      </c:pt>
                      <c:pt idx="446">
                        <c:v>6.8206787109000002</c:v>
                      </c:pt>
                      <c:pt idx="447">
                        <c:v>6.8359375</c:v>
                      </c:pt>
                      <c:pt idx="448">
                        <c:v>6.8511962890999998</c:v>
                      </c:pt>
                      <c:pt idx="449">
                        <c:v>6.8664550781000004</c:v>
                      </c:pt>
                      <c:pt idx="450">
                        <c:v>6.8817138672000002</c:v>
                      </c:pt>
                      <c:pt idx="451">
                        <c:v>6.8969726563</c:v>
                      </c:pt>
                      <c:pt idx="452">
                        <c:v>6.9122314452999998</c:v>
                      </c:pt>
                      <c:pt idx="453">
                        <c:v>6.9274902343999996</c:v>
                      </c:pt>
                      <c:pt idx="454">
                        <c:v>6.9427490234000002</c:v>
                      </c:pt>
                      <c:pt idx="455">
                        <c:v>6.9580078125</c:v>
                      </c:pt>
                      <c:pt idx="456">
                        <c:v>6.9732666015999998</c:v>
                      </c:pt>
                      <c:pt idx="457">
                        <c:v>6.9885253906000004</c:v>
                      </c:pt>
                      <c:pt idx="458">
                        <c:v>7.0037841797000002</c:v>
                      </c:pt>
                      <c:pt idx="459">
                        <c:v>7.0190429688</c:v>
                      </c:pt>
                      <c:pt idx="460">
                        <c:v>7.0343017577999998</c:v>
                      </c:pt>
                      <c:pt idx="461">
                        <c:v>7.0495605468999996</c:v>
                      </c:pt>
                      <c:pt idx="462">
                        <c:v>7.0648193359000002</c:v>
                      </c:pt>
                      <c:pt idx="463">
                        <c:v>7.080078125</c:v>
                      </c:pt>
                      <c:pt idx="464">
                        <c:v>7.0953369140999998</c:v>
                      </c:pt>
                      <c:pt idx="465">
                        <c:v>7.1105957031000004</c:v>
                      </c:pt>
                      <c:pt idx="466">
                        <c:v>7.1258544922000002</c:v>
                      </c:pt>
                      <c:pt idx="467">
                        <c:v>7.1411132813</c:v>
                      </c:pt>
                      <c:pt idx="468">
                        <c:v>7.1563720702999998</c:v>
                      </c:pt>
                      <c:pt idx="469">
                        <c:v>7.1716308593999996</c:v>
                      </c:pt>
                      <c:pt idx="470">
                        <c:v>7.1868896484000002</c:v>
                      </c:pt>
                      <c:pt idx="471">
                        <c:v>7.2021484375</c:v>
                      </c:pt>
                      <c:pt idx="472">
                        <c:v>7.2174072265999998</c:v>
                      </c:pt>
                      <c:pt idx="473">
                        <c:v>7.2326660156000004</c:v>
                      </c:pt>
                      <c:pt idx="474">
                        <c:v>7.2479248047000002</c:v>
                      </c:pt>
                      <c:pt idx="475">
                        <c:v>7.2631835938</c:v>
                      </c:pt>
                      <c:pt idx="476">
                        <c:v>7.2784423827999998</c:v>
                      </c:pt>
                      <c:pt idx="477">
                        <c:v>7.2937011718999996</c:v>
                      </c:pt>
                      <c:pt idx="478">
                        <c:v>7.3089599609000002</c:v>
                      </c:pt>
                      <c:pt idx="479">
                        <c:v>7.32421875</c:v>
                      </c:pt>
                      <c:pt idx="480">
                        <c:v>7.3394775390999998</c:v>
                      </c:pt>
                      <c:pt idx="481">
                        <c:v>7.3547363281000004</c:v>
                      </c:pt>
                      <c:pt idx="482">
                        <c:v>7.3699951172000002</c:v>
                      </c:pt>
                      <c:pt idx="483">
                        <c:v>7.3852539063</c:v>
                      </c:pt>
                      <c:pt idx="484">
                        <c:v>7.4005126952999998</c:v>
                      </c:pt>
                      <c:pt idx="485">
                        <c:v>7.4157714843999996</c:v>
                      </c:pt>
                      <c:pt idx="486">
                        <c:v>7.4310302734000002</c:v>
                      </c:pt>
                      <c:pt idx="487">
                        <c:v>7.4462890625</c:v>
                      </c:pt>
                      <c:pt idx="488">
                        <c:v>7.4615478515999998</c:v>
                      </c:pt>
                      <c:pt idx="489">
                        <c:v>7.4768066406000004</c:v>
                      </c:pt>
                      <c:pt idx="490">
                        <c:v>7.4920654297000002</c:v>
                      </c:pt>
                      <c:pt idx="491">
                        <c:v>7.5073242188</c:v>
                      </c:pt>
                      <c:pt idx="492">
                        <c:v>7.5225830077999998</c:v>
                      </c:pt>
                      <c:pt idx="493">
                        <c:v>7.5378417968999996</c:v>
                      </c:pt>
                      <c:pt idx="494">
                        <c:v>7.5531005859000002</c:v>
                      </c:pt>
                      <c:pt idx="495">
                        <c:v>7.568359375</c:v>
                      </c:pt>
                      <c:pt idx="496">
                        <c:v>7.5836181640999998</c:v>
                      </c:pt>
                      <c:pt idx="497">
                        <c:v>7.5988769531000004</c:v>
                      </c:pt>
                      <c:pt idx="498">
                        <c:v>7.6141357422000002</c:v>
                      </c:pt>
                      <c:pt idx="499">
                        <c:v>7.6293945313</c:v>
                      </c:pt>
                      <c:pt idx="500">
                        <c:v>7.6446533202999998</c:v>
                      </c:pt>
                      <c:pt idx="501">
                        <c:v>7.6599121093999996</c:v>
                      </c:pt>
                      <c:pt idx="502">
                        <c:v>7.6751708984000002</c:v>
                      </c:pt>
                      <c:pt idx="503">
                        <c:v>7.6904296875</c:v>
                      </c:pt>
                      <c:pt idx="504">
                        <c:v>7.7056884765999998</c:v>
                      </c:pt>
                      <c:pt idx="505">
                        <c:v>7.7209472656000004</c:v>
                      </c:pt>
                      <c:pt idx="506">
                        <c:v>7.7362060547000002</c:v>
                      </c:pt>
                      <c:pt idx="507">
                        <c:v>7.7514648438</c:v>
                      </c:pt>
                      <c:pt idx="508">
                        <c:v>7.7667236327999998</c:v>
                      </c:pt>
                      <c:pt idx="509">
                        <c:v>7.7819824218999996</c:v>
                      </c:pt>
                      <c:pt idx="510">
                        <c:v>7.7972412109000002</c:v>
                      </c:pt>
                      <c:pt idx="511">
                        <c:v>7.8125</c:v>
                      </c:pt>
                      <c:pt idx="512">
                        <c:v>7.8277587890999998</c:v>
                      </c:pt>
                      <c:pt idx="513">
                        <c:v>7.8430175781000004</c:v>
                      </c:pt>
                      <c:pt idx="514">
                        <c:v>7.8582763672000002</c:v>
                      </c:pt>
                      <c:pt idx="515">
                        <c:v>7.8735351563</c:v>
                      </c:pt>
                      <c:pt idx="516">
                        <c:v>7.8887939452999998</c:v>
                      </c:pt>
                      <c:pt idx="517">
                        <c:v>7.9040527343999996</c:v>
                      </c:pt>
                      <c:pt idx="518">
                        <c:v>7.9193115234000002</c:v>
                      </c:pt>
                      <c:pt idx="519">
                        <c:v>7.9345703125</c:v>
                      </c:pt>
                      <c:pt idx="520">
                        <c:v>7.9498291015999998</c:v>
                      </c:pt>
                      <c:pt idx="521">
                        <c:v>7.9650878906000004</c:v>
                      </c:pt>
                      <c:pt idx="522">
                        <c:v>7.9803466797000002</c:v>
                      </c:pt>
                      <c:pt idx="523">
                        <c:v>7.9956054688</c:v>
                      </c:pt>
                      <c:pt idx="524">
                        <c:v>8.0108642577999998</c:v>
                      </c:pt>
                      <c:pt idx="525">
                        <c:v>8.0261230469000004</c:v>
                      </c:pt>
                      <c:pt idx="526">
                        <c:v>8.0413818358999993</c:v>
                      </c:pt>
                      <c:pt idx="527">
                        <c:v>8.056640625</c:v>
                      </c:pt>
                      <c:pt idx="528">
                        <c:v>8.0718994141000007</c:v>
                      </c:pt>
                      <c:pt idx="529">
                        <c:v>8.0871582030999996</c:v>
                      </c:pt>
                      <c:pt idx="530">
                        <c:v>8.1024169922000002</c:v>
                      </c:pt>
                      <c:pt idx="531">
                        <c:v>8.1176757812999991</c:v>
                      </c:pt>
                      <c:pt idx="532">
                        <c:v>8.1329345702999998</c:v>
                      </c:pt>
                      <c:pt idx="533">
                        <c:v>8.1481933594000004</c:v>
                      </c:pt>
                      <c:pt idx="534">
                        <c:v>8.1634521483999993</c:v>
                      </c:pt>
                      <c:pt idx="535">
                        <c:v>8.1787109375</c:v>
                      </c:pt>
                      <c:pt idx="536">
                        <c:v>8.1939697266000007</c:v>
                      </c:pt>
                      <c:pt idx="537">
                        <c:v>8.2092285155999996</c:v>
                      </c:pt>
                      <c:pt idx="538">
                        <c:v>8.2244873047000002</c:v>
                      </c:pt>
                      <c:pt idx="539">
                        <c:v>8.2397460937999991</c:v>
                      </c:pt>
                      <c:pt idx="540">
                        <c:v>8.2550048827999998</c:v>
                      </c:pt>
                      <c:pt idx="541">
                        <c:v>8.2702636719000004</c:v>
                      </c:pt>
                      <c:pt idx="542">
                        <c:v>8.2855224608999993</c:v>
                      </c:pt>
                      <c:pt idx="543">
                        <c:v>8.30078125</c:v>
                      </c:pt>
                      <c:pt idx="544">
                        <c:v>8.3160400391000007</c:v>
                      </c:pt>
                      <c:pt idx="545">
                        <c:v>8.3312988280999996</c:v>
                      </c:pt>
                      <c:pt idx="546">
                        <c:v>8.3465576172000002</c:v>
                      </c:pt>
                      <c:pt idx="547">
                        <c:v>8.3618164062999991</c:v>
                      </c:pt>
                      <c:pt idx="548">
                        <c:v>8.3770751952999998</c:v>
                      </c:pt>
                      <c:pt idx="549">
                        <c:v>8.3923339844000004</c:v>
                      </c:pt>
                      <c:pt idx="550">
                        <c:v>8.4075927733999993</c:v>
                      </c:pt>
                      <c:pt idx="551">
                        <c:v>8.4228515625</c:v>
                      </c:pt>
                      <c:pt idx="552">
                        <c:v>8.4381103516000007</c:v>
                      </c:pt>
                      <c:pt idx="553">
                        <c:v>8.4533691405999996</c:v>
                      </c:pt>
                      <c:pt idx="554">
                        <c:v>8.4686279297000002</c:v>
                      </c:pt>
                      <c:pt idx="555">
                        <c:v>8.4838867187999991</c:v>
                      </c:pt>
                      <c:pt idx="556">
                        <c:v>8.4991455077999998</c:v>
                      </c:pt>
                      <c:pt idx="557">
                        <c:v>8.5144042969000004</c:v>
                      </c:pt>
                      <c:pt idx="558">
                        <c:v>8.5296630858999993</c:v>
                      </c:pt>
                      <c:pt idx="559">
                        <c:v>8.544921875</c:v>
                      </c:pt>
                      <c:pt idx="560">
                        <c:v>8.5601806641000007</c:v>
                      </c:pt>
                      <c:pt idx="561">
                        <c:v>8.5754394530999996</c:v>
                      </c:pt>
                      <c:pt idx="562">
                        <c:v>8.5906982422000002</c:v>
                      </c:pt>
                      <c:pt idx="563">
                        <c:v>8.6059570312999991</c:v>
                      </c:pt>
                      <c:pt idx="564">
                        <c:v>8.6212158202999998</c:v>
                      </c:pt>
                      <c:pt idx="565">
                        <c:v>8.6364746094000004</c:v>
                      </c:pt>
                      <c:pt idx="566">
                        <c:v>8.6517333983999993</c:v>
                      </c:pt>
                      <c:pt idx="567">
                        <c:v>8.6669921875</c:v>
                      </c:pt>
                      <c:pt idx="568">
                        <c:v>8.6822509766000007</c:v>
                      </c:pt>
                      <c:pt idx="569">
                        <c:v>8.6975097655999996</c:v>
                      </c:pt>
                      <c:pt idx="570">
                        <c:v>8.7127685547000002</c:v>
                      </c:pt>
                      <c:pt idx="571">
                        <c:v>8.7280273437999991</c:v>
                      </c:pt>
                      <c:pt idx="572">
                        <c:v>8.7432861327999998</c:v>
                      </c:pt>
                      <c:pt idx="573">
                        <c:v>8.7585449219000004</c:v>
                      </c:pt>
                      <c:pt idx="574">
                        <c:v>8.7738037108999993</c:v>
                      </c:pt>
                      <c:pt idx="575">
                        <c:v>8.7890625</c:v>
                      </c:pt>
                      <c:pt idx="576">
                        <c:v>8.8043212891000007</c:v>
                      </c:pt>
                      <c:pt idx="577">
                        <c:v>8.8195800780999996</c:v>
                      </c:pt>
                      <c:pt idx="578">
                        <c:v>8.8348388672000002</c:v>
                      </c:pt>
                      <c:pt idx="579">
                        <c:v>8.8500976562999991</c:v>
                      </c:pt>
                      <c:pt idx="580">
                        <c:v>8.8653564452999998</c:v>
                      </c:pt>
                      <c:pt idx="581">
                        <c:v>8.8806152344000004</c:v>
                      </c:pt>
                      <c:pt idx="582">
                        <c:v>8.8958740233999993</c:v>
                      </c:pt>
                      <c:pt idx="583">
                        <c:v>8.9111328125</c:v>
                      </c:pt>
                      <c:pt idx="584">
                        <c:v>8.9263916016000007</c:v>
                      </c:pt>
                      <c:pt idx="585">
                        <c:v>8.9416503905999996</c:v>
                      </c:pt>
                      <c:pt idx="586">
                        <c:v>8.9569091797000002</c:v>
                      </c:pt>
                      <c:pt idx="587">
                        <c:v>8.9721679687999991</c:v>
                      </c:pt>
                      <c:pt idx="588">
                        <c:v>8.9874267577999998</c:v>
                      </c:pt>
                      <c:pt idx="589">
                        <c:v>9.0026855469000004</c:v>
                      </c:pt>
                      <c:pt idx="590">
                        <c:v>9.0179443358999993</c:v>
                      </c:pt>
                      <c:pt idx="591">
                        <c:v>9.033203125</c:v>
                      </c:pt>
                      <c:pt idx="592">
                        <c:v>9.0484619141000007</c:v>
                      </c:pt>
                      <c:pt idx="593">
                        <c:v>9.0637207030999996</c:v>
                      </c:pt>
                      <c:pt idx="594">
                        <c:v>9.0789794922000002</c:v>
                      </c:pt>
                      <c:pt idx="595">
                        <c:v>9.0942382812999991</c:v>
                      </c:pt>
                      <c:pt idx="596">
                        <c:v>9.1094970702999998</c:v>
                      </c:pt>
                      <c:pt idx="597">
                        <c:v>9.1247558594000004</c:v>
                      </c:pt>
                      <c:pt idx="598">
                        <c:v>9.1400146483999993</c:v>
                      </c:pt>
                      <c:pt idx="599">
                        <c:v>9.1552734375</c:v>
                      </c:pt>
                      <c:pt idx="600">
                        <c:v>9.1705322266000007</c:v>
                      </c:pt>
                      <c:pt idx="601">
                        <c:v>9.1857910155999996</c:v>
                      </c:pt>
                      <c:pt idx="602">
                        <c:v>9.2010498047000002</c:v>
                      </c:pt>
                      <c:pt idx="603">
                        <c:v>9.2163085937999991</c:v>
                      </c:pt>
                      <c:pt idx="604">
                        <c:v>9.2315673827999998</c:v>
                      </c:pt>
                      <c:pt idx="605">
                        <c:v>9.2468261719000004</c:v>
                      </c:pt>
                      <c:pt idx="606">
                        <c:v>9.2620849608999993</c:v>
                      </c:pt>
                      <c:pt idx="607">
                        <c:v>9.27734375</c:v>
                      </c:pt>
                      <c:pt idx="608">
                        <c:v>9.2926025391000007</c:v>
                      </c:pt>
                      <c:pt idx="609">
                        <c:v>9.3078613280999996</c:v>
                      </c:pt>
                      <c:pt idx="610">
                        <c:v>9.3231201172000002</c:v>
                      </c:pt>
                      <c:pt idx="611">
                        <c:v>9.3383789062999991</c:v>
                      </c:pt>
                      <c:pt idx="612">
                        <c:v>9.3536376952999998</c:v>
                      </c:pt>
                      <c:pt idx="613">
                        <c:v>9.3688964844000004</c:v>
                      </c:pt>
                      <c:pt idx="614">
                        <c:v>9.3841552733999993</c:v>
                      </c:pt>
                      <c:pt idx="615">
                        <c:v>9.3994140625</c:v>
                      </c:pt>
                      <c:pt idx="616">
                        <c:v>9.4146728516000007</c:v>
                      </c:pt>
                      <c:pt idx="617">
                        <c:v>9.4299316405999996</c:v>
                      </c:pt>
                      <c:pt idx="618">
                        <c:v>9.4451904297000002</c:v>
                      </c:pt>
                      <c:pt idx="619">
                        <c:v>9.4604492187999991</c:v>
                      </c:pt>
                      <c:pt idx="620">
                        <c:v>9.4757080077999998</c:v>
                      </c:pt>
                      <c:pt idx="621">
                        <c:v>9.4909667969000004</c:v>
                      </c:pt>
                      <c:pt idx="622">
                        <c:v>9.5062255858999993</c:v>
                      </c:pt>
                      <c:pt idx="623">
                        <c:v>9.521484375</c:v>
                      </c:pt>
                      <c:pt idx="624">
                        <c:v>9.5367431641000007</c:v>
                      </c:pt>
                      <c:pt idx="625">
                        <c:v>9.5520019530999996</c:v>
                      </c:pt>
                      <c:pt idx="626">
                        <c:v>9.5672607422000002</c:v>
                      </c:pt>
                      <c:pt idx="627">
                        <c:v>9.5825195312999991</c:v>
                      </c:pt>
                      <c:pt idx="628">
                        <c:v>9.5977783202999998</c:v>
                      </c:pt>
                      <c:pt idx="629">
                        <c:v>9.6130371094000004</c:v>
                      </c:pt>
                      <c:pt idx="630">
                        <c:v>9.6282958983999993</c:v>
                      </c:pt>
                      <c:pt idx="631">
                        <c:v>9.6435546875</c:v>
                      </c:pt>
                      <c:pt idx="632">
                        <c:v>9.6588134766000007</c:v>
                      </c:pt>
                      <c:pt idx="633">
                        <c:v>9.6740722655999996</c:v>
                      </c:pt>
                      <c:pt idx="634">
                        <c:v>9.6893310547000002</c:v>
                      </c:pt>
                      <c:pt idx="635">
                        <c:v>9.7045898437999991</c:v>
                      </c:pt>
                      <c:pt idx="636">
                        <c:v>9.7198486327999998</c:v>
                      </c:pt>
                      <c:pt idx="637">
                        <c:v>9.7351074219000004</c:v>
                      </c:pt>
                      <c:pt idx="638">
                        <c:v>9.7503662108999993</c:v>
                      </c:pt>
                      <c:pt idx="639">
                        <c:v>9.765625</c:v>
                      </c:pt>
                      <c:pt idx="640">
                        <c:v>9.7808837891000007</c:v>
                      </c:pt>
                      <c:pt idx="641">
                        <c:v>9.7961425780999996</c:v>
                      </c:pt>
                      <c:pt idx="642">
                        <c:v>9.8114013672000002</c:v>
                      </c:pt>
                      <c:pt idx="643">
                        <c:v>9.8266601562999991</c:v>
                      </c:pt>
                      <c:pt idx="644">
                        <c:v>9.8419189452999998</c:v>
                      </c:pt>
                      <c:pt idx="645">
                        <c:v>9.8571777344000004</c:v>
                      </c:pt>
                      <c:pt idx="646">
                        <c:v>9.8724365233999993</c:v>
                      </c:pt>
                      <c:pt idx="647">
                        <c:v>9.8876953125</c:v>
                      </c:pt>
                      <c:pt idx="648">
                        <c:v>9.9029541016000007</c:v>
                      </c:pt>
                      <c:pt idx="649">
                        <c:v>9.9182128905999996</c:v>
                      </c:pt>
                      <c:pt idx="650">
                        <c:v>9.9334716797000002</c:v>
                      </c:pt>
                      <c:pt idx="651">
                        <c:v>9.9487304687999991</c:v>
                      </c:pt>
                      <c:pt idx="652">
                        <c:v>9.9639892577999998</c:v>
                      </c:pt>
                      <c:pt idx="653">
                        <c:v>9.9792480469000004</c:v>
                      </c:pt>
                      <c:pt idx="654">
                        <c:v>9.9945068358999993</c:v>
                      </c:pt>
                      <c:pt idx="655">
                        <c:v>10.009765625</c:v>
                      </c:pt>
                      <c:pt idx="656">
                        <c:v>10.025024414000001</c:v>
                      </c:pt>
                      <c:pt idx="657">
                        <c:v>10.040283203</c:v>
                      </c:pt>
                      <c:pt idx="658">
                        <c:v>10.055541992</c:v>
                      </c:pt>
                      <c:pt idx="659">
                        <c:v>10.070800781000001</c:v>
                      </c:pt>
                      <c:pt idx="660">
                        <c:v>10.08605957</c:v>
                      </c:pt>
                      <c:pt idx="661">
                        <c:v>10.101318359</c:v>
                      </c:pt>
                      <c:pt idx="662">
                        <c:v>10.116577147999999</c:v>
                      </c:pt>
                      <c:pt idx="663">
                        <c:v>10.131835938</c:v>
                      </c:pt>
                      <c:pt idx="664">
                        <c:v>10.147094727000001</c:v>
                      </c:pt>
                      <c:pt idx="665">
                        <c:v>10.162353516</c:v>
                      </c:pt>
                      <c:pt idx="666">
                        <c:v>10.177612305</c:v>
                      </c:pt>
                      <c:pt idx="667">
                        <c:v>10.192871093999999</c:v>
                      </c:pt>
                      <c:pt idx="668">
                        <c:v>10.208129883</c:v>
                      </c:pt>
                      <c:pt idx="669">
                        <c:v>10.223388672</c:v>
                      </c:pt>
                      <c:pt idx="670">
                        <c:v>10.238647460999999</c:v>
                      </c:pt>
                      <c:pt idx="671">
                        <c:v>10.25390625</c:v>
                      </c:pt>
                      <c:pt idx="672">
                        <c:v>10.269165039000001</c:v>
                      </c:pt>
                      <c:pt idx="673">
                        <c:v>10.284423828</c:v>
                      </c:pt>
                      <c:pt idx="674">
                        <c:v>10.299682617</c:v>
                      </c:pt>
                      <c:pt idx="675">
                        <c:v>10.314941406000001</c:v>
                      </c:pt>
                      <c:pt idx="676">
                        <c:v>10.330200195</c:v>
                      </c:pt>
                      <c:pt idx="677">
                        <c:v>10.345458984</c:v>
                      </c:pt>
                      <c:pt idx="678">
                        <c:v>10.360717772999999</c:v>
                      </c:pt>
                      <c:pt idx="679">
                        <c:v>10.375976563</c:v>
                      </c:pt>
                      <c:pt idx="680">
                        <c:v>10.391235352000001</c:v>
                      </c:pt>
                      <c:pt idx="681">
                        <c:v>10.406494141</c:v>
                      </c:pt>
                      <c:pt idx="682">
                        <c:v>10.42175293</c:v>
                      </c:pt>
                      <c:pt idx="683">
                        <c:v>10.437011718999999</c:v>
                      </c:pt>
                      <c:pt idx="684">
                        <c:v>10.452270508</c:v>
                      </c:pt>
                      <c:pt idx="685">
                        <c:v>10.467529297</c:v>
                      </c:pt>
                      <c:pt idx="686">
                        <c:v>10.482788085999999</c:v>
                      </c:pt>
                      <c:pt idx="687">
                        <c:v>10.498046875</c:v>
                      </c:pt>
                      <c:pt idx="688">
                        <c:v>10.513305664000001</c:v>
                      </c:pt>
                      <c:pt idx="689">
                        <c:v>10.528564453</c:v>
                      </c:pt>
                      <c:pt idx="690">
                        <c:v>10.543823242</c:v>
                      </c:pt>
                      <c:pt idx="691">
                        <c:v>10.559082031000001</c:v>
                      </c:pt>
                      <c:pt idx="692">
                        <c:v>10.57434082</c:v>
                      </c:pt>
                      <c:pt idx="693">
                        <c:v>10.589599609</c:v>
                      </c:pt>
                      <c:pt idx="694">
                        <c:v>10.604858397999999</c:v>
                      </c:pt>
                      <c:pt idx="695">
                        <c:v>10.620117188</c:v>
                      </c:pt>
                      <c:pt idx="696">
                        <c:v>10.635375977000001</c:v>
                      </c:pt>
                      <c:pt idx="697">
                        <c:v>10.650634766</c:v>
                      </c:pt>
                      <c:pt idx="698">
                        <c:v>10.665893555</c:v>
                      </c:pt>
                      <c:pt idx="699">
                        <c:v>10.681152343999999</c:v>
                      </c:pt>
                      <c:pt idx="700">
                        <c:v>10.696411133</c:v>
                      </c:pt>
                      <c:pt idx="701">
                        <c:v>10.711669922</c:v>
                      </c:pt>
                      <c:pt idx="702">
                        <c:v>10.726928710999999</c:v>
                      </c:pt>
                      <c:pt idx="703">
                        <c:v>10.7421875</c:v>
                      </c:pt>
                      <c:pt idx="704">
                        <c:v>10.757446289000001</c:v>
                      </c:pt>
                      <c:pt idx="705">
                        <c:v>10.772705078</c:v>
                      </c:pt>
                      <c:pt idx="706">
                        <c:v>10.787963867</c:v>
                      </c:pt>
                      <c:pt idx="707">
                        <c:v>10.803222656000001</c:v>
                      </c:pt>
                      <c:pt idx="708">
                        <c:v>10.818481445</c:v>
                      </c:pt>
                      <c:pt idx="709">
                        <c:v>10.833740234</c:v>
                      </c:pt>
                      <c:pt idx="710">
                        <c:v>10.848999022999999</c:v>
                      </c:pt>
                      <c:pt idx="711">
                        <c:v>10.864257813</c:v>
                      </c:pt>
                      <c:pt idx="712">
                        <c:v>10.879516602000001</c:v>
                      </c:pt>
                      <c:pt idx="713">
                        <c:v>10.894775391</c:v>
                      </c:pt>
                      <c:pt idx="714">
                        <c:v>10.91003418</c:v>
                      </c:pt>
                      <c:pt idx="715">
                        <c:v>10.925292968999999</c:v>
                      </c:pt>
                      <c:pt idx="716">
                        <c:v>10.940551758</c:v>
                      </c:pt>
                      <c:pt idx="717">
                        <c:v>10.955810547</c:v>
                      </c:pt>
                      <c:pt idx="718">
                        <c:v>10.971069335999999</c:v>
                      </c:pt>
                      <c:pt idx="719">
                        <c:v>10.986328125</c:v>
                      </c:pt>
                      <c:pt idx="720">
                        <c:v>11.001586914000001</c:v>
                      </c:pt>
                      <c:pt idx="721">
                        <c:v>11.016845703</c:v>
                      </c:pt>
                      <c:pt idx="722">
                        <c:v>11.032104492</c:v>
                      </c:pt>
                      <c:pt idx="723">
                        <c:v>11.047363281000001</c:v>
                      </c:pt>
                      <c:pt idx="724">
                        <c:v>11.06262207</c:v>
                      </c:pt>
                      <c:pt idx="725">
                        <c:v>11.077880859</c:v>
                      </c:pt>
                      <c:pt idx="726">
                        <c:v>11.093139647999999</c:v>
                      </c:pt>
                      <c:pt idx="727">
                        <c:v>11.108398438</c:v>
                      </c:pt>
                      <c:pt idx="728">
                        <c:v>11.123657227000001</c:v>
                      </c:pt>
                      <c:pt idx="729">
                        <c:v>11.138916016</c:v>
                      </c:pt>
                      <c:pt idx="730">
                        <c:v>11.154174805</c:v>
                      </c:pt>
                      <c:pt idx="731">
                        <c:v>11.169433593999999</c:v>
                      </c:pt>
                      <c:pt idx="732">
                        <c:v>11.184692383</c:v>
                      </c:pt>
                      <c:pt idx="733">
                        <c:v>11.199951172</c:v>
                      </c:pt>
                      <c:pt idx="734">
                        <c:v>11.215209960999999</c:v>
                      </c:pt>
                      <c:pt idx="735">
                        <c:v>11.23046875</c:v>
                      </c:pt>
                      <c:pt idx="736">
                        <c:v>11.245727539000001</c:v>
                      </c:pt>
                      <c:pt idx="737">
                        <c:v>11.260986328</c:v>
                      </c:pt>
                      <c:pt idx="738">
                        <c:v>11.276245117</c:v>
                      </c:pt>
                      <c:pt idx="739">
                        <c:v>11.291503906000001</c:v>
                      </c:pt>
                      <c:pt idx="740">
                        <c:v>11.306762695</c:v>
                      </c:pt>
                      <c:pt idx="741">
                        <c:v>11.322021484</c:v>
                      </c:pt>
                      <c:pt idx="742">
                        <c:v>11.337280272999999</c:v>
                      </c:pt>
                      <c:pt idx="743">
                        <c:v>11.352539063</c:v>
                      </c:pt>
                      <c:pt idx="744">
                        <c:v>11.367797852000001</c:v>
                      </c:pt>
                      <c:pt idx="745">
                        <c:v>11.383056641</c:v>
                      </c:pt>
                      <c:pt idx="746">
                        <c:v>11.39831543</c:v>
                      </c:pt>
                      <c:pt idx="747">
                        <c:v>11.413574218999999</c:v>
                      </c:pt>
                      <c:pt idx="748">
                        <c:v>11.428833008</c:v>
                      </c:pt>
                      <c:pt idx="749">
                        <c:v>11.444091797</c:v>
                      </c:pt>
                      <c:pt idx="750">
                        <c:v>11.459350585999999</c:v>
                      </c:pt>
                      <c:pt idx="751">
                        <c:v>11.474609375</c:v>
                      </c:pt>
                      <c:pt idx="752">
                        <c:v>11.489868164000001</c:v>
                      </c:pt>
                      <c:pt idx="753">
                        <c:v>11.505126953</c:v>
                      </c:pt>
                      <c:pt idx="754">
                        <c:v>11.520385742</c:v>
                      </c:pt>
                      <c:pt idx="755">
                        <c:v>11.535644531000001</c:v>
                      </c:pt>
                      <c:pt idx="756">
                        <c:v>11.55090332</c:v>
                      </c:pt>
                      <c:pt idx="757">
                        <c:v>11.566162109</c:v>
                      </c:pt>
                      <c:pt idx="758">
                        <c:v>11.581420897999999</c:v>
                      </c:pt>
                      <c:pt idx="759">
                        <c:v>11.596679688</c:v>
                      </c:pt>
                      <c:pt idx="760">
                        <c:v>11.611938477000001</c:v>
                      </c:pt>
                      <c:pt idx="761">
                        <c:v>11.627197266</c:v>
                      </c:pt>
                      <c:pt idx="762">
                        <c:v>11.642456055</c:v>
                      </c:pt>
                      <c:pt idx="763">
                        <c:v>11.657714843999999</c:v>
                      </c:pt>
                      <c:pt idx="764">
                        <c:v>11.672973633</c:v>
                      </c:pt>
                      <c:pt idx="765">
                        <c:v>11.688232422</c:v>
                      </c:pt>
                      <c:pt idx="766">
                        <c:v>11.703491210999999</c:v>
                      </c:pt>
                      <c:pt idx="767">
                        <c:v>11.71875</c:v>
                      </c:pt>
                      <c:pt idx="768">
                        <c:v>11.734008789000001</c:v>
                      </c:pt>
                      <c:pt idx="769">
                        <c:v>11.749267578</c:v>
                      </c:pt>
                      <c:pt idx="770">
                        <c:v>11.764526367</c:v>
                      </c:pt>
                      <c:pt idx="771">
                        <c:v>11.779785156000001</c:v>
                      </c:pt>
                      <c:pt idx="772">
                        <c:v>11.795043945</c:v>
                      </c:pt>
                      <c:pt idx="773">
                        <c:v>11.810302734</c:v>
                      </c:pt>
                      <c:pt idx="774">
                        <c:v>11.825561522999999</c:v>
                      </c:pt>
                      <c:pt idx="775">
                        <c:v>11.840820313</c:v>
                      </c:pt>
                      <c:pt idx="776">
                        <c:v>11.856079102000001</c:v>
                      </c:pt>
                      <c:pt idx="777">
                        <c:v>11.871337891</c:v>
                      </c:pt>
                      <c:pt idx="778">
                        <c:v>11.88659668</c:v>
                      </c:pt>
                      <c:pt idx="779">
                        <c:v>11.901855468999999</c:v>
                      </c:pt>
                      <c:pt idx="780">
                        <c:v>11.917114258</c:v>
                      </c:pt>
                      <c:pt idx="781">
                        <c:v>11.932373047</c:v>
                      </c:pt>
                      <c:pt idx="782">
                        <c:v>11.947631835999999</c:v>
                      </c:pt>
                      <c:pt idx="783">
                        <c:v>11.962890625</c:v>
                      </c:pt>
                      <c:pt idx="784">
                        <c:v>11.978149414000001</c:v>
                      </c:pt>
                      <c:pt idx="785">
                        <c:v>11.993408203</c:v>
                      </c:pt>
                      <c:pt idx="786">
                        <c:v>12.008666992</c:v>
                      </c:pt>
                      <c:pt idx="787">
                        <c:v>12.023925781000001</c:v>
                      </c:pt>
                      <c:pt idx="788">
                        <c:v>12.03918457</c:v>
                      </c:pt>
                      <c:pt idx="789">
                        <c:v>12.054443359</c:v>
                      </c:pt>
                      <c:pt idx="790">
                        <c:v>12.069702147999999</c:v>
                      </c:pt>
                      <c:pt idx="791">
                        <c:v>12.084960938</c:v>
                      </c:pt>
                      <c:pt idx="792">
                        <c:v>12.100219727000001</c:v>
                      </c:pt>
                      <c:pt idx="793">
                        <c:v>12.115478516</c:v>
                      </c:pt>
                      <c:pt idx="794">
                        <c:v>12.130737305</c:v>
                      </c:pt>
                      <c:pt idx="795">
                        <c:v>12.145996093999999</c:v>
                      </c:pt>
                      <c:pt idx="796">
                        <c:v>12.161254883</c:v>
                      </c:pt>
                      <c:pt idx="797">
                        <c:v>12.176513672</c:v>
                      </c:pt>
                      <c:pt idx="798">
                        <c:v>12.191772460999999</c:v>
                      </c:pt>
                      <c:pt idx="799">
                        <c:v>12.20703125</c:v>
                      </c:pt>
                      <c:pt idx="800">
                        <c:v>12.222290039000001</c:v>
                      </c:pt>
                      <c:pt idx="801">
                        <c:v>12.237548828</c:v>
                      </c:pt>
                      <c:pt idx="802">
                        <c:v>12.252807617</c:v>
                      </c:pt>
                      <c:pt idx="803">
                        <c:v>12.268066406000001</c:v>
                      </c:pt>
                      <c:pt idx="804">
                        <c:v>12.283325195</c:v>
                      </c:pt>
                      <c:pt idx="805">
                        <c:v>12.298583984</c:v>
                      </c:pt>
                      <c:pt idx="806">
                        <c:v>12.313842772999999</c:v>
                      </c:pt>
                      <c:pt idx="807">
                        <c:v>12.329101563</c:v>
                      </c:pt>
                      <c:pt idx="808">
                        <c:v>12.344360352000001</c:v>
                      </c:pt>
                      <c:pt idx="809">
                        <c:v>12.359619141</c:v>
                      </c:pt>
                      <c:pt idx="810">
                        <c:v>12.37487793</c:v>
                      </c:pt>
                      <c:pt idx="811">
                        <c:v>12.390136718999999</c:v>
                      </c:pt>
                      <c:pt idx="812">
                        <c:v>12.405395508</c:v>
                      </c:pt>
                      <c:pt idx="813">
                        <c:v>12.420654297</c:v>
                      </c:pt>
                      <c:pt idx="814">
                        <c:v>12.435913085999999</c:v>
                      </c:pt>
                      <c:pt idx="815">
                        <c:v>12.451171875</c:v>
                      </c:pt>
                      <c:pt idx="816">
                        <c:v>12.466430664000001</c:v>
                      </c:pt>
                      <c:pt idx="817">
                        <c:v>12.481689453</c:v>
                      </c:pt>
                      <c:pt idx="818">
                        <c:v>12.496948242</c:v>
                      </c:pt>
                      <c:pt idx="819">
                        <c:v>12.512207031000001</c:v>
                      </c:pt>
                      <c:pt idx="820">
                        <c:v>12.52746582</c:v>
                      </c:pt>
                      <c:pt idx="821">
                        <c:v>12.542724609</c:v>
                      </c:pt>
                      <c:pt idx="822">
                        <c:v>12.557983397999999</c:v>
                      </c:pt>
                      <c:pt idx="823">
                        <c:v>12.573242188</c:v>
                      </c:pt>
                      <c:pt idx="824">
                        <c:v>12.588500977000001</c:v>
                      </c:pt>
                      <c:pt idx="825">
                        <c:v>12.603759766</c:v>
                      </c:pt>
                      <c:pt idx="826">
                        <c:v>12.619018555</c:v>
                      </c:pt>
                      <c:pt idx="827">
                        <c:v>12.634277343999999</c:v>
                      </c:pt>
                      <c:pt idx="828">
                        <c:v>12.649536133</c:v>
                      </c:pt>
                      <c:pt idx="829">
                        <c:v>12.664794922</c:v>
                      </c:pt>
                      <c:pt idx="830">
                        <c:v>12.680053710999999</c:v>
                      </c:pt>
                      <c:pt idx="831">
                        <c:v>12.6953125</c:v>
                      </c:pt>
                      <c:pt idx="832">
                        <c:v>12.710571289000001</c:v>
                      </c:pt>
                      <c:pt idx="833">
                        <c:v>12.725830078</c:v>
                      </c:pt>
                      <c:pt idx="834">
                        <c:v>12.741088867</c:v>
                      </c:pt>
                      <c:pt idx="835">
                        <c:v>12.756347656000001</c:v>
                      </c:pt>
                      <c:pt idx="836">
                        <c:v>12.771606445</c:v>
                      </c:pt>
                      <c:pt idx="837">
                        <c:v>12.786865234</c:v>
                      </c:pt>
                      <c:pt idx="838">
                        <c:v>12.802124022999999</c:v>
                      </c:pt>
                      <c:pt idx="839">
                        <c:v>12.817382813</c:v>
                      </c:pt>
                      <c:pt idx="840">
                        <c:v>12.832641602000001</c:v>
                      </c:pt>
                      <c:pt idx="841">
                        <c:v>12.847900391</c:v>
                      </c:pt>
                      <c:pt idx="842">
                        <c:v>12.86315918</c:v>
                      </c:pt>
                      <c:pt idx="843">
                        <c:v>12.878417968999999</c:v>
                      </c:pt>
                      <c:pt idx="844">
                        <c:v>12.893676758</c:v>
                      </c:pt>
                      <c:pt idx="845">
                        <c:v>12.908935547</c:v>
                      </c:pt>
                      <c:pt idx="846">
                        <c:v>12.924194335999999</c:v>
                      </c:pt>
                      <c:pt idx="847">
                        <c:v>12.939453125</c:v>
                      </c:pt>
                      <c:pt idx="848">
                        <c:v>12.954711914000001</c:v>
                      </c:pt>
                      <c:pt idx="849">
                        <c:v>12.969970703</c:v>
                      </c:pt>
                      <c:pt idx="850">
                        <c:v>12.985229492</c:v>
                      </c:pt>
                      <c:pt idx="851">
                        <c:v>13.000488281000001</c:v>
                      </c:pt>
                      <c:pt idx="852">
                        <c:v>13.01574707</c:v>
                      </c:pt>
                      <c:pt idx="853">
                        <c:v>13.031005859</c:v>
                      </c:pt>
                      <c:pt idx="854">
                        <c:v>13.046264647999999</c:v>
                      </c:pt>
                      <c:pt idx="855">
                        <c:v>13.061523438</c:v>
                      </c:pt>
                      <c:pt idx="856">
                        <c:v>13.076782227000001</c:v>
                      </c:pt>
                      <c:pt idx="857">
                        <c:v>13.092041016</c:v>
                      </c:pt>
                      <c:pt idx="858">
                        <c:v>13.107299805</c:v>
                      </c:pt>
                      <c:pt idx="859">
                        <c:v>13.122558593999999</c:v>
                      </c:pt>
                      <c:pt idx="860">
                        <c:v>13.137817383</c:v>
                      </c:pt>
                      <c:pt idx="861">
                        <c:v>13.153076172</c:v>
                      </c:pt>
                      <c:pt idx="862">
                        <c:v>13.168334960999999</c:v>
                      </c:pt>
                      <c:pt idx="863">
                        <c:v>13.18359375</c:v>
                      </c:pt>
                      <c:pt idx="864">
                        <c:v>13.198852539000001</c:v>
                      </c:pt>
                      <c:pt idx="865">
                        <c:v>13.214111328</c:v>
                      </c:pt>
                      <c:pt idx="866">
                        <c:v>13.229370117</c:v>
                      </c:pt>
                      <c:pt idx="867">
                        <c:v>13.244628906000001</c:v>
                      </c:pt>
                      <c:pt idx="868">
                        <c:v>13.259887695</c:v>
                      </c:pt>
                      <c:pt idx="869">
                        <c:v>13.275146484</c:v>
                      </c:pt>
                      <c:pt idx="870">
                        <c:v>13.290405272999999</c:v>
                      </c:pt>
                      <c:pt idx="871">
                        <c:v>13.305664063</c:v>
                      </c:pt>
                      <c:pt idx="872">
                        <c:v>13.320922852000001</c:v>
                      </c:pt>
                      <c:pt idx="873">
                        <c:v>13.336181641</c:v>
                      </c:pt>
                      <c:pt idx="874">
                        <c:v>13.35144043</c:v>
                      </c:pt>
                      <c:pt idx="875">
                        <c:v>13.366699218999999</c:v>
                      </c:pt>
                      <c:pt idx="876">
                        <c:v>13.381958008</c:v>
                      </c:pt>
                      <c:pt idx="877">
                        <c:v>13.397216797</c:v>
                      </c:pt>
                      <c:pt idx="878">
                        <c:v>13.412475585999999</c:v>
                      </c:pt>
                      <c:pt idx="879">
                        <c:v>13.427734375</c:v>
                      </c:pt>
                      <c:pt idx="880">
                        <c:v>13.442993164000001</c:v>
                      </c:pt>
                      <c:pt idx="881">
                        <c:v>13.458251953</c:v>
                      </c:pt>
                      <c:pt idx="882">
                        <c:v>13.473510742</c:v>
                      </c:pt>
                      <c:pt idx="883">
                        <c:v>13.488769531000001</c:v>
                      </c:pt>
                      <c:pt idx="884">
                        <c:v>13.50402832</c:v>
                      </c:pt>
                      <c:pt idx="885">
                        <c:v>13.519287109</c:v>
                      </c:pt>
                      <c:pt idx="886">
                        <c:v>13.534545897999999</c:v>
                      </c:pt>
                      <c:pt idx="887">
                        <c:v>13.549804688</c:v>
                      </c:pt>
                      <c:pt idx="888">
                        <c:v>13.565063477000001</c:v>
                      </c:pt>
                      <c:pt idx="889">
                        <c:v>13.580322266</c:v>
                      </c:pt>
                      <c:pt idx="890">
                        <c:v>13.595581055</c:v>
                      </c:pt>
                      <c:pt idx="891">
                        <c:v>13.610839843999999</c:v>
                      </c:pt>
                      <c:pt idx="892">
                        <c:v>13.626098633</c:v>
                      </c:pt>
                      <c:pt idx="893">
                        <c:v>13.641357422</c:v>
                      </c:pt>
                      <c:pt idx="894">
                        <c:v>13.656616210999999</c:v>
                      </c:pt>
                      <c:pt idx="895">
                        <c:v>13.671875</c:v>
                      </c:pt>
                      <c:pt idx="896">
                        <c:v>13.687133789000001</c:v>
                      </c:pt>
                      <c:pt idx="897">
                        <c:v>13.702392578</c:v>
                      </c:pt>
                      <c:pt idx="898">
                        <c:v>13.717651367</c:v>
                      </c:pt>
                      <c:pt idx="899">
                        <c:v>13.732910156000001</c:v>
                      </c:pt>
                      <c:pt idx="900">
                        <c:v>13.748168945</c:v>
                      </c:pt>
                      <c:pt idx="901">
                        <c:v>13.763427734</c:v>
                      </c:pt>
                      <c:pt idx="902">
                        <c:v>13.778686522999999</c:v>
                      </c:pt>
                      <c:pt idx="903">
                        <c:v>13.793945313</c:v>
                      </c:pt>
                      <c:pt idx="904">
                        <c:v>13.809204102000001</c:v>
                      </c:pt>
                      <c:pt idx="905">
                        <c:v>13.824462891</c:v>
                      </c:pt>
                      <c:pt idx="906">
                        <c:v>13.83972168</c:v>
                      </c:pt>
                      <c:pt idx="907">
                        <c:v>13.854980468999999</c:v>
                      </c:pt>
                      <c:pt idx="908">
                        <c:v>13.870239258</c:v>
                      </c:pt>
                      <c:pt idx="909">
                        <c:v>13.885498047</c:v>
                      </c:pt>
                      <c:pt idx="910">
                        <c:v>13.900756835999999</c:v>
                      </c:pt>
                      <c:pt idx="911">
                        <c:v>13.916015625</c:v>
                      </c:pt>
                      <c:pt idx="912">
                        <c:v>13.931274414000001</c:v>
                      </c:pt>
                      <c:pt idx="913">
                        <c:v>13.946533203</c:v>
                      </c:pt>
                      <c:pt idx="914">
                        <c:v>13.961791992</c:v>
                      </c:pt>
                      <c:pt idx="915">
                        <c:v>13.977050781000001</c:v>
                      </c:pt>
                      <c:pt idx="916">
                        <c:v>13.99230957</c:v>
                      </c:pt>
                      <c:pt idx="917">
                        <c:v>14.007568359</c:v>
                      </c:pt>
                      <c:pt idx="918">
                        <c:v>14.022827147999999</c:v>
                      </c:pt>
                      <c:pt idx="919">
                        <c:v>14.038085938</c:v>
                      </c:pt>
                      <c:pt idx="920">
                        <c:v>14.053344727000001</c:v>
                      </c:pt>
                      <c:pt idx="921">
                        <c:v>14.068603516</c:v>
                      </c:pt>
                      <c:pt idx="922">
                        <c:v>14.083862305</c:v>
                      </c:pt>
                      <c:pt idx="923">
                        <c:v>14.099121093999999</c:v>
                      </c:pt>
                      <c:pt idx="924">
                        <c:v>14.114379883</c:v>
                      </c:pt>
                      <c:pt idx="925">
                        <c:v>14.129638672</c:v>
                      </c:pt>
                      <c:pt idx="926">
                        <c:v>14.144897460999999</c:v>
                      </c:pt>
                      <c:pt idx="927">
                        <c:v>14.16015625</c:v>
                      </c:pt>
                      <c:pt idx="928">
                        <c:v>14.175415039000001</c:v>
                      </c:pt>
                      <c:pt idx="929">
                        <c:v>14.190673828</c:v>
                      </c:pt>
                      <c:pt idx="930">
                        <c:v>14.205932617</c:v>
                      </c:pt>
                      <c:pt idx="931">
                        <c:v>14.221191406000001</c:v>
                      </c:pt>
                      <c:pt idx="932">
                        <c:v>14.236450195</c:v>
                      </c:pt>
                      <c:pt idx="933">
                        <c:v>14.251708984</c:v>
                      </c:pt>
                      <c:pt idx="934">
                        <c:v>14.266967772999999</c:v>
                      </c:pt>
                      <c:pt idx="935">
                        <c:v>14.282226563</c:v>
                      </c:pt>
                      <c:pt idx="936">
                        <c:v>14.297485352000001</c:v>
                      </c:pt>
                      <c:pt idx="937">
                        <c:v>14.312744141</c:v>
                      </c:pt>
                      <c:pt idx="938">
                        <c:v>14.32800293</c:v>
                      </c:pt>
                      <c:pt idx="939">
                        <c:v>14.343261718999999</c:v>
                      </c:pt>
                      <c:pt idx="940">
                        <c:v>14.358520508</c:v>
                      </c:pt>
                      <c:pt idx="941">
                        <c:v>14.373779297</c:v>
                      </c:pt>
                      <c:pt idx="942">
                        <c:v>14.389038085999999</c:v>
                      </c:pt>
                      <c:pt idx="943">
                        <c:v>14.404296875</c:v>
                      </c:pt>
                      <c:pt idx="944">
                        <c:v>14.419555664000001</c:v>
                      </c:pt>
                      <c:pt idx="945">
                        <c:v>14.434814453</c:v>
                      </c:pt>
                      <c:pt idx="946">
                        <c:v>14.450073242</c:v>
                      </c:pt>
                      <c:pt idx="947">
                        <c:v>14.465332031000001</c:v>
                      </c:pt>
                      <c:pt idx="948">
                        <c:v>14.48059082</c:v>
                      </c:pt>
                      <c:pt idx="949">
                        <c:v>14.495849609</c:v>
                      </c:pt>
                      <c:pt idx="950">
                        <c:v>14.511108397999999</c:v>
                      </c:pt>
                      <c:pt idx="951">
                        <c:v>14.526367188</c:v>
                      </c:pt>
                      <c:pt idx="952">
                        <c:v>14.541625977000001</c:v>
                      </c:pt>
                      <c:pt idx="953">
                        <c:v>14.556884766</c:v>
                      </c:pt>
                      <c:pt idx="954">
                        <c:v>14.572143555</c:v>
                      </c:pt>
                      <c:pt idx="955">
                        <c:v>14.587402343999999</c:v>
                      </c:pt>
                      <c:pt idx="956">
                        <c:v>14.602661133</c:v>
                      </c:pt>
                      <c:pt idx="957">
                        <c:v>14.617919922</c:v>
                      </c:pt>
                      <c:pt idx="958">
                        <c:v>14.633178710999999</c:v>
                      </c:pt>
                      <c:pt idx="959">
                        <c:v>14.6484375</c:v>
                      </c:pt>
                      <c:pt idx="960">
                        <c:v>14.663696289000001</c:v>
                      </c:pt>
                      <c:pt idx="961">
                        <c:v>14.678955078</c:v>
                      </c:pt>
                      <c:pt idx="962">
                        <c:v>14.694213867</c:v>
                      </c:pt>
                      <c:pt idx="963">
                        <c:v>14.709472656000001</c:v>
                      </c:pt>
                      <c:pt idx="964">
                        <c:v>14.724731445</c:v>
                      </c:pt>
                      <c:pt idx="965">
                        <c:v>14.739990234</c:v>
                      </c:pt>
                      <c:pt idx="966">
                        <c:v>14.755249022999999</c:v>
                      </c:pt>
                      <c:pt idx="967">
                        <c:v>14.770507813</c:v>
                      </c:pt>
                      <c:pt idx="968">
                        <c:v>14.785766602000001</c:v>
                      </c:pt>
                      <c:pt idx="969">
                        <c:v>14.801025391</c:v>
                      </c:pt>
                      <c:pt idx="970">
                        <c:v>14.81628418</c:v>
                      </c:pt>
                      <c:pt idx="971">
                        <c:v>14.831542968999999</c:v>
                      </c:pt>
                      <c:pt idx="972">
                        <c:v>14.846801758</c:v>
                      </c:pt>
                      <c:pt idx="973">
                        <c:v>14.862060547</c:v>
                      </c:pt>
                      <c:pt idx="974">
                        <c:v>14.877319335999999</c:v>
                      </c:pt>
                      <c:pt idx="975">
                        <c:v>14.892578125</c:v>
                      </c:pt>
                      <c:pt idx="976">
                        <c:v>14.907836914000001</c:v>
                      </c:pt>
                      <c:pt idx="977">
                        <c:v>14.923095703</c:v>
                      </c:pt>
                      <c:pt idx="978">
                        <c:v>14.938354492</c:v>
                      </c:pt>
                      <c:pt idx="979">
                        <c:v>14.953613281000001</c:v>
                      </c:pt>
                      <c:pt idx="980">
                        <c:v>14.96887207</c:v>
                      </c:pt>
                      <c:pt idx="981">
                        <c:v>14.984130859</c:v>
                      </c:pt>
                      <c:pt idx="982">
                        <c:v>14.999389647999999</c:v>
                      </c:pt>
                      <c:pt idx="983">
                        <c:v>15.014648438</c:v>
                      </c:pt>
                      <c:pt idx="984">
                        <c:v>15.029907227000001</c:v>
                      </c:pt>
                      <c:pt idx="985">
                        <c:v>15.045166016</c:v>
                      </c:pt>
                      <c:pt idx="986">
                        <c:v>15.060424805</c:v>
                      </c:pt>
                      <c:pt idx="987">
                        <c:v>15.075683593999999</c:v>
                      </c:pt>
                      <c:pt idx="988">
                        <c:v>15.090942383</c:v>
                      </c:pt>
                      <c:pt idx="989">
                        <c:v>15.106201172</c:v>
                      </c:pt>
                      <c:pt idx="990">
                        <c:v>15.121459960999999</c:v>
                      </c:pt>
                      <c:pt idx="991">
                        <c:v>15.13671875</c:v>
                      </c:pt>
                      <c:pt idx="992">
                        <c:v>15.151977539000001</c:v>
                      </c:pt>
                      <c:pt idx="993">
                        <c:v>15.167236328</c:v>
                      </c:pt>
                      <c:pt idx="994">
                        <c:v>15.182495117</c:v>
                      </c:pt>
                      <c:pt idx="995">
                        <c:v>15.197753906000001</c:v>
                      </c:pt>
                      <c:pt idx="996">
                        <c:v>15.213012695</c:v>
                      </c:pt>
                      <c:pt idx="997">
                        <c:v>15.228271484</c:v>
                      </c:pt>
                      <c:pt idx="998">
                        <c:v>15.243530272999999</c:v>
                      </c:pt>
                      <c:pt idx="999">
                        <c:v>15.258789063</c:v>
                      </c:pt>
                      <c:pt idx="1000">
                        <c:v>15.274047852000001</c:v>
                      </c:pt>
                      <c:pt idx="1001">
                        <c:v>15.289306641</c:v>
                      </c:pt>
                      <c:pt idx="1002">
                        <c:v>15.30456543</c:v>
                      </c:pt>
                      <c:pt idx="1003">
                        <c:v>15.319824218999999</c:v>
                      </c:pt>
                      <c:pt idx="1004">
                        <c:v>15.335083008</c:v>
                      </c:pt>
                      <c:pt idx="1005">
                        <c:v>15.350341797</c:v>
                      </c:pt>
                      <c:pt idx="1006">
                        <c:v>15.365600585999999</c:v>
                      </c:pt>
                      <c:pt idx="1007">
                        <c:v>15.380859375</c:v>
                      </c:pt>
                      <c:pt idx="1008">
                        <c:v>15.396118164000001</c:v>
                      </c:pt>
                      <c:pt idx="1009">
                        <c:v>15.411376953</c:v>
                      </c:pt>
                      <c:pt idx="1010">
                        <c:v>15.426635742</c:v>
                      </c:pt>
                      <c:pt idx="1011">
                        <c:v>15.441894531000001</c:v>
                      </c:pt>
                      <c:pt idx="1012">
                        <c:v>15.45715332</c:v>
                      </c:pt>
                      <c:pt idx="1013">
                        <c:v>15.472412109</c:v>
                      </c:pt>
                      <c:pt idx="1014">
                        <c:v>15.487670897999999</c:v>
                      </c:pt>
                      <c:pt idx="1015">
                        <c:v>15.502929688</c:v>
                      </c:pt>
                      <c:pt idx="1016">
                        <c:v>15.518188477000001</c:v>
                      </c:pt>
                      <c:pt idx="1017">
                        <c:v>15.533447266</c:v>
                      </c:pt>
                      <c:pt idx="1018">
                        <c:v>15.548706055</c:v>
                      </c:pt>
                      <c:pt idx="1019">
                        <c:v>15.563964843999999</c:v>
                      </c:pt>
                      <c:pt idx="1020">
                        <c:v>15.579223633</c:v>
                      </c:pt>
                      <c:pt idx="1021">
                        <c:v>15.594482422</c:v>
                      </c:pt>
                      <c:pt idx="1022">
                        <c:v>15.609741210999999</c:v>
                      </c:pt>
                      <c:pt idx="1023">
                        <c:v>15.625</c:v>
                      </c:pt>
                      <c:pt idx="1024">
                        <c:v>15.640258789000001</c:v>
                      </c:pt>
                      <c:pt idx="1025">
                        <c:v>15.655517578</c:v>
                      </c:pt>
                      <c:pt idx="1026">
                        <c:v>15.670776367</c:v>
                      </c:pt>
                      <c:pt idx="1027">
                        <c:v>15.686035156000001</c:v>
                      </c:pt>
                      <c:pt idx="1028">
                        <c:v>15.701293945</c:v>
                      </c:pt>
                      <c:pt idx="1029">
                        <c:v>15.716552734</c:v>
                      </c:pt>
                      <c:pt idx="1030">
                        <c:v>15.731811522999999</c:v>
                      </c:pt>
                      <c:pt idx="1031">
                        <c:v>15.747070313</c:v>
                      </c:pt>
                      <c:pt idx="1032">
                        <c:v>15.762329102000001</c:v>
                      </c:pt>
                      <c:pt idx="1033">
                        <c:v>15.777587891</c:v>
                      </c:pt>
                      <c:pt idx="1034">
                        <c:v>15.79284668</c:v>
                      </c:pt>
                      <c:pt idx="1035">
                        <c:v>15.808105468999999</c:v>
                      </c:pt>
                      <c:pt idx="1036">
                        <c:v>15.823364258</c:v>
                      </c:pt>
                      <c:pt idx="1037">
                        <c:v>15.838623047</c:v>
                      </c:pt>
                      <c:pt idx="1038">
                        <c:v>15.853881835999999</c:v>
                      </c:pt>
                      <c:pt idx="1039">
                        <c:v>15.869140625</c:v>
                      </c:pt>
                      <c:pt idx="1040">
                        <c:v>15.884399414000001</c:v>
                      </c:pt>
                      <c:pt idx="1041">
                        <c:v>15.899658203</c:v>
                      </c:pt>
                      <c:pt idx="1042">
                        <c:v>15.914916992</c:v>
                      </c:pt>
                      <c:pt idx="1043">
                        <c:v>15.930175781000001</c:v>
                      </c:pt>
                      <c:pt idx="1044">
                        <c:v>15.94543457</c:v>
                      </c:pt>
                      <c:pt idx="1045">
                        <c:v>15.960693359</c:v>
                      </c:pt>
                      <c:pt idx="1046">
                        <c:v>15.975952147999999</c:v>
                      </c:pt>
                      <c:pt idx="1047">
                        <c:v>15.991210938</c:v>
                      </c:pt>
                      <c:pt idx="1048">
                        <c:v>16.006469726999999</c:v>
                      </c:pt>
                      <c:pt idx="1049">
                        <c:v>16.021728516</c:v>
                      </c:pt>
                      <c:pt idx="1050">
                        <c:v>16.036987305</c:v>
                      </c:pt>
                      <c:pt idx="1051">
                        <c:v>16.052246094000001</c:v>
                      </c:pt>
                      <c:pt idx="1052">
                        <c:v>16.067504883000002</c:v>
                      </c:pt>
                      <c:pt idx="1053">
                        <c:v>16.082763671999999</c:v>
                      </c:pt>
                      <c:pt idx="1054">
                        <c:v>16.098022460999999</c:v>
                      </c:pt>
                      <c:pt idx="1055">
                        <c:v>16.11328125</c:v>
                      </c:pt>
                      <c:pt idx="1056">
                        <c:v>16.128540039000001</c:v>
                      </c:pt>
                      <c:pt idx="1057">
                        <c:v>16.143798828000001</c:v>
                      </c:pt>
                      <c:pt idx="1058">
                        <c:v>16.159057616999998</c:v>
                      </c:pt>
                      <c:pt idx="1059">
                        <c:v>16.174316405999999</c:v>
                      </c:pt>
                      <c:pt idx="1060">
                        <c:v>16.189575195</c:v>
                      </c:pt>
                      <c:pt idx="1061">
                        <c:v>16.204833984</c:v>
                      </c:pt>
                      <c:pt idx="1062">
                        <c:v>16.220092773000001</c:v>
                      </c:pt>
                      <c:pt idx="1063">
                        <c:v>16.235351562999998</c:v>
                      </c:pt>
                      <c:pt idx="1064">
                        <c:v>16.250610351999999</c:v>
                      </c:pt>
                      <c:pt idx="1065">
                        <c:v>16.265869141</c:v>
                      </c:pt>
                      <c:pt idx="1066">
                        <c:v>16.28112793</c:v>
                      </c:pt>
                      <c:pt idx="1067">
                        <c:v>16.296386719000001</c:v>
                      </c:pt>
                      <c:pt idx="1068">
                        <c:v>16.311645508000002</c:v>
                      </c:pt>
                      <c:pt idx="1069">
                        <c:v>16.326904296999999</c:v>
                      </c:pt>
                      <c:pt idx="1070">
                        <c:v>16.342163085999999</c:v>
                      </c:pt>
                      <c:pt idx="1071">
                        <c:v>16.357421875</c:v>
                      </c:pt>
                      <c:pt idx="1072">
                        <c:v>16.372680664000001</c:v>
                      </c:pt>
                      <c:pt idx="1073">
                        <c:v>16.387939453000001</c:v>
                      </c:pt>
                      <c:pt idx="1074">
                        <c:v>16.403198241999998</c:v>
                      </c:pt>
                      <c:pt idx="1075">
                        <c:v>16.418457030999999</c:v>
                      </c:pt>
                      <c:pt idx="1076">
                        <c:v>16.43371582</c:v>
                      </c:pt>
                      <c:pt idx="1077">
                        <c:v>16.448974609</c:v>
                      </c:pt>
                      <c:pt idx="1078">
                        <c:v>16.464233398000001</c:v>
                      </c:pt>
                      <c:pt idx="1079">
                        <c:v>16.479492187999998</c:v>
                      </c:pt>
                      <c:pt idx="1080">
                        <c:v>16.494750976999999</c:v>
                      </c:pt>
                      <c:pt idx="1081">
                        <c:v>16.510009766</c:v>
                      </c:pt>
                      <c:pt idx="1082">
                        <c:v>16.525268555</c:v>
                      </c:pt>
                      <c:pt idx="1083">
                        <c:v>16.540527344000001</c:v>
                      </c:pt>
                      <c:pt idx="1084">
                        <c:v>16.555786133000002</c:v>
                      </c:pt>
                      <c:pt idx="1085">
                        <c:v>16.571044921999999</c:v>
                      </c:pt>
                      <c:pt idx="1086">
                        <c:v>16.586303710999999</c:v>
                      </c:pt>
                      <c:pt idx="1087">
                        <c:v>16.6015625</c:v>
                      </c:pt>
                      <c:pt idx="1088">
                        <c:v>16.616821289000001</c:v>
                      </c:pt>
                      <c:pt idx="1089">
                        <c:v>16.632080078000001</c:v>
                      </c:pt>
                      <c:pt idx="1090">
                        <c:v>16.647338866999998</c:v>
                      </c:pt>
                      <c:pt idx="1091">
                        <c:v>16.662597655999999</c:v>
                      </c:pt>
                      <c:pt idx="1092">
                        <c:v>16.677856445</c:v>
                      </c:pt>
                      <c:pt idx="1093">
                        <c:v>16.693115234</c:v>
                      </c:pt>
                      <c:pt idx="1094">
                        <c:v>16.708374023000001</c:v>
                      </c:pt>
                      <c:pt idx="1095">
                        <c:v>16.723632812999998</c:v>
                      </c:pt>
                      <c:pt idx="1096">
                        <c:v>16.738891601999999</c:v>
                      </c:pt>
                      <c:pt idx="1097">
                        <c:v>16.754150391</c:v>
                      </c:pt>
                      <c:pt idx="1098">
                        <c:v>16.76940918</c:v>
                      </c:pt>
                      <c:pt idx="1099">
                        <c:v>16.784667969000001</c:v>
                      </c:pt>
                      <c:pt idx="1100">
                        <c:v>16.799926758000002</c:v>
                      </c:pt>
                      <c:pt idx="1101">
                        <c:v>16.815185546999999</c:v>
                      </c:pt>
                      <c:pt idx="1102">
                        <c:v>16.830444335999999</c:v>
                      </c:pt>
                      <c:pt idx="1103">
                        <c:v>16.845703125</c:v>
                      </c:pt>
                      <c:pt idx="1104">
                        <c:v>16.860961914000001</c:v>
                      </c:pt>
                      <c:pt idx="1105">
                        <c:v>16.876220703000001</c:v>
                      </c:pt>
                      <c:pt idx="1106">
                        <c:v>16.891479491999998</c:v>
                      </c:pt>
                      <c:pt idx="1107">
                        <c:v>16.906738280999999</c:v>
                      </c:pt>
                      <c:pt idx="1108">
                        <c:v>16.92199707</c:v>
                      </c:pt>
                      <c:pt idx="1109">
                        <c:v>16.937255859</c:v>
                      </c:pt>
                      <c:pt idx="1110">
                        <c:v>16.952514648000001</c:v>
                      </c:pt>
                      <c:pt idx="1111">
                        <c:v>16.967773437999998</c:v>
                      </c:pt>
                      <c:pt idx="1112">
                        <c:v>16.983032226999999</c:v>
                      </c:pt>
                      <c:pt idx="1113">
                        <c:v>16.998291016</c:v>
                      </c:pt>
                      <c:pt idx="1114">
                        <c:v>17.013549805</c:v>
                      </c:pt>
                      <c:pt idx="1115">
                        <c:v>17.028808594000001</c:v>
                      </c:pt>
                      <c:pt idx="1116">
                        <c:v>17.044067383000002</c:v>
                      </c:pt>
                      <c:pt idx="1117">
                        <c:v>17.059326171999999</c:v>
                      </c:pt>
                      <c:pt idx="1118">
                        <c:v>17.074584960999999</c:v>
                      </c:pt>
                      <c:pt idx="1119">
                        <c:v>17.08984375</c:v>
                      </c:pt>
                      <c:pt idx="1120">
                        <c:v>17.105102539000001</c:v>
                      </c:pt>
                      <c:pt idx="1121">
                        <c:v>17.120361328000001</c:v>
                      </c:pt>
                      <c:pt idx="1122">
                        <c:v>17.135620116999998</c:v>
                      </c:pt>
                      <c:pt idx="1123">
                        <c:v>17.150878905999999</c:v>
                      </c:pt>
                      <c:pt idx="1124">
                        <c:v>17.166137695</c:v>
                      </c:pt>
                      <c:pt idx="1125">
                        <c:v>17.181396484</c:v>
                      </c:pt>
                      <c:pt idx="1126">
                        <c:v>17.196655273000001</c:v>
                      </c:pt>
                      <c:pt idx="1127">
                        <c:v>17.211914062999998</c:v>
                      </c:pt>
                      <c:pt idx="1128">
                        <c:v>17.227172851999999</c:v>
                      </c:pt>
                      <c:pt idx="1129">
                        <c:v>17.242431641</c:v>
                      </c:pt>
                      <c:pt idx="1130">
                        <c:v>17.25769043</c:v>
                      </c:pt>
                      <c:pt idx="1131">
                        <c:v>17.272949219000001</c:v>
                      </c:pt>
                      <c:pt idx="1132">
                        <c:v>17.288208008000002</c:v>
                      </c:pt>
                      <c:pt idx="1133">
                        <c:v>17.303466796999999</c:v>
                      </c:pt>
                      <c:pt idx="1134">
                        <c:v>17.318725585999999</c:v>
                      </c:pt>
                      <c:pt idx="1135">
                        <c:v>17.333984375</c:v>
                      </c:pt>
                      <c:pt idx="1136">
                        <c:v>17.349243164000001</c:v>
                      </c:pt>
                      <c:pt idx="1137">
                        <c:v>17.364501953000001</c:v>
                      </c:pt>
                      <c:pt idx="1138">
                        <c:v>17.379760741999998</c:v>
                      </c:pt>
                      <c:pt idx="1139">
                        <c:v>17.395019530999999</c:v>
                      </c:pt>
                      <c:pt idx="1140">
                        <c:v>17.41027832</c:v>
                      </c:pt>
                      <c:pt idx="1141">
                        <c:v>17.425537109</c:v>
                      </c:pt>
                      <c:pt idx="1142">
                        <c:v>17.440795898000001</c:v>
                      </c:pt>
                      <c:pt idx="1143">
                        <c:v>17.456054687999998</c:v>
                      </c:pt>
                      <c:pt idx="1144">
                        <c:v>17.471313476999999</c:v>
                      </c:pt>
                      <c:pt idx="1145">
                        <c:v>17.486572266</c:v>
                      </c:pt>
                      <c:pt idx="1146">
                        <c:v>17.501831055</c:v>
                      </c:pt>
                      <c:pt idx="1147">
                        <c:v>17.517089844000001</c:v>
                      </c:pt>
                      <c:pt idx="1148">
                        <c:v>17.532348633000002</c:v>
                      </c:pt>
                      <c:pt idx="1149">
                        <c:v>17.547607421999999</c:v>
                      </c:pt>
                      <c:pt idx="1150">
                        <c:v>17.562866210999999</c:v>
                      </c:pt>
                      <c:pt idx="1151">
                        <c:v>17.578125</c:v>
                      </c:pt>
                      <c:pt idx="1152">
                        <c:v>17.593383789000001</c:v>
                      </c:pt>
                      <c:pt idx="1153">
                        <c:v>17.608642578000001</c:v>
                      </c:pt>
                      <c:pt idx="1154">
                        <c:v>17.623901366999998</c:v>
                      </c:pt>
                      <c:pt idx="1155">
                        <c:v>17.639160155999999</c:v>
                      </c:pt>
                      <c:pt idx="1156">
                        <c:v>17.654418945</c:v>
                      </c:pt>
                      <c:pt idx="1157">
                        <c:v>17.669677734</c:v>
                      </c:pt>
                      <c:pt idx="1158">
                        <c:v>17.684936523000001</c:v>
                      </c:pt>
                      <c:pt idx="1159">
                        <c:v>17.700195312999998</c:v>
                      </c:pt>
                      <c:pt idx="1160">
                        <c:v>17.715454101999999</c:v>
                      </c:pt>
                      <c:pt idx="1161">
                        <c:v>17.730712891</c:v>
                      </c:pt>
                      <c:pt idx="1162">
                        <c:v>17.74597168</c:v>
                      </c:pt>
                      <c:pt idx="1163">
                        <c:v>17.761230469000001</c:v>
                      </c:pt>
                      <c:pt idx="1164">
                        <c:v>17.776489258000002</c:v>
                      </c:pt>
                      <c:pt idx="1165">
                        <c:v>17.791748046999999</c:v>
                      </c:pt>
                      <c:pt idx="1166">
                        <c:v>17.807006835999999</c:v>
                      </c:pt>
                      <c:pt idx="1167">
                        <c:v>17.822265625</c:v>
                      </c:pt>
                      <c:pt idx="1168">
                        <c:v>17.837524414000001</c:v>
                      </c:pt>
                      <c:pt idx="1169">
                        <c:v>17.852783203000001</c:v>
                      </c:pt>
                      <c:pt idx="1170">
                        <c:v>17.868041991999998</c:v>
                      </c:pt>
                      <c:pt idx="1171">
                        <c:v>17.883300780999999</c:v>
                      </c:pt>
                      <c:pt idx="1172">
                        <c:v>17.89855957</c:v>
                      </c:pt>
                      <c:pt idx="1173">
                        <c:v>17.913818359</c:v>
                      </c:pt>
                      <c:pt idx="1174">
                        <c:v>17.929077148000001</c:v>
                      </c:pt>
                      <c:pt idx="1175">
                        <c:v>17.944335937999998</c:v>
                      </c:pt>
                      <c:pt idx="1176">
                        <c:v>17.959594726999999</c:v>
                      </c:pt>
                      <c:pt idx="1177">
                        <c:v>17.974853516</c:v>
                      </c:pt>
                      <c:pt idx="1178">
                        <c:v>17.990112305</c:v>
                      </c:pt>
                      <c:pt idx="1179">
                        <c:v>18.005371094000001</c:v>
                      </c:pt>
                      <c:pt idx="1180">
                        <c:v>18.020629883000002</c:v>
                      </c:pt>
                      <c:pt idx="1181">
                        <c:v>18.035888671999999</c:v>
                      </c:pt>
                      <c:pt idx="1182">
                        <c:v>18.051147460999999</c:v>
                      </c:pt>
                      <c:pt idx="1183">
                        <c:v>18.06640625</c:v>
                      </c:pt>
                      <c:pt idx="1184">
                        <c:v>18.081665039000001</c:v>
                      </c:pt>
                      <c:pt idx="1185">
                        <c:v>18.096923828000001</c:v>
                      </c:pt>
                      <c:pt idx="1186">
                        <c:v>18.112182616999998</c:v>
                      </c:pt>
                      <c:pt idx="1187">
                        <c:v>18.127441405999999</c:v>
                      </c:pt>
                      <c:pt idx="1188">
                        <c:v>18.142700195</c:v>
                      </c:pt>
                      <c:pt idx="1189">
                        <c:v>18.157958984</c:v>
                      </c:pt>
                      <c:pt idx="1190">
                        <c:v>18.173217773000001</c:v>
                      </c:pt>
                      <c:pt idx="1191">
                        <c:v>18.188476562999998</c:v>
                      </c:pt>
                      <c:pt idx="1192">
                        <c:v>18.203735351999999</c:v>
                      </c:pt>
                      <c:pt idx="1193">
                        <c:v>18.218994141</c:v>
                      </c:pt>
                      <c:pt idx="1194">
                        <c:v>18.23425293</c:v>
                      </c:pt>
                      <c:pt idx="1195">
                        <c:v>18.249511719000001</c:v>
                      </c:pt>
                      <c:pt idx="1196">
                        <c:v>18.264770508000002</c:v>
                      </c:pt>
                      <c:pt idx="1197">
                        <c:v>18.280029296999999</c:v>
                      </c:pt>
                      <c:pt idx="1198">
                        <c:v>18.295288085999999</c:v>
                      </c:pt>
                      <c:pt idx="1199">
                        <c:v>18.310546875</c:v>
                      </c:pt>
                      <c:pt idx="1200">
                        <c:v>18.325805664000001</c:v>
                      </c:pt>
                      <c:pt idx="1201">
                        <c:v>18.341064453000001</c:v>
                      </c:pt>
                      <c:pt idx="1202">
                        <c:v>18.356323241999998</c:v>
                      </c:pt>
                      <c:pt idx="1203">
                        <c:v>18.371582030999999</c:v>
                      </c:pt>
                      <c:pt idx="1204">
                        <c:v>18.38684082</c:v>
                      </c:pt>
                      <c:pt idx="1205">
                        <c:v>18.402099609</c:v>
                      </c:pt>
                      <c:pt idx="1206">
                        <c:v>18.417358398000001</c:v>
                      </c:pt>
                      <c:pt idx="1207">
                        <c:v>18.432617187999998</c:v>
                      </c:pt>
                      <c:pt idx="1208">
                        <c:v>18.447875976999999</c:v>
                      </c:pt>
                      <c:pt idx="1209">
                        <c:v>18.463134766</c:v>
                      </c:pt>
                      <c:pt idx="1210">
                        <c:v>18.478393555</c:v>
                      </c:pt>
                      <c:pt idx="1211">
                        <c:v>18.493652344000001</c:v>
                      </c:pt>
                      <c:pt idx="1212">
                        <c:v>18.508911133000002</c:v>
                      </c:pt>
                      <c:pt idx="1213">
                        <c:v>18.524169921999999</c:v>
                      </c:pt>
                      <c:pt idx="1214">
                        <c:v>18.539428710999999</c:v>
                      </c:pt>
                      <c:pt idx="1215">
                        <c:v>18.5546875</c:v>
                      </c:pt>
                      <c:pt idx="1216">
                        <c:v>18.569946289000001</c:v>
                      </c:pt>
                      <c:pt idx="1217">
                        <c:v>18.585205078000001</c:v>
                      </c:pt>
                      <c:pt idx="1218">
                        <c:v>18.600463866999998</c:v>
                      </c:pt>
                      <c:pt idx="1219">
                        <c:v>18.615722655999999</c:v>
                      </c:pt>
                      <c:pt idx="1220">
                        <c:v>18.630981445</c:v>
                      </c:pt>
                      <c:pt idx="1221">
                        <c:v>18.646240234</c:v>
                      </c:pt>
                      <c:pt idx="1222">
                        <c:v>18.661499023000001</c:v>
                      </c:pt>
                      <c:pt idx="1223">
                        <c:v>18.676757812999998</c:v>
                      </c:pt>
                      <c:pt idx="1224">
                        <c:v>18.692016601999999</c:v>
                      </c:pt>
                      <c:pt idx="1225">
                        <c:v>18.707275391</c:v>
                      </c:pt>
                      <c:pt idx="1226">
                        <c:v>18.72253418</c:v>
                      </c:pt>
                      <c:pt idx="1227">
                        <c:v>18.737792969000001</c:v>
                      </c:pt>
                      <c:pt idx="1228">
                        <c:v>18.753051758000002</c:v>
                      </c:pt>
                      <c:pt idx="1229">
                        <c:v>18.768310546999999</c:v>
                      </c:pt>
                      <c:pt idx="1230">
                        <c:v>18.783569335999999</c:v>
                      </c:pt>
                      <c:pt idx="1231">
                        <c:v>18.798828125</c:v>
                      </c:pt>
                      <c:pt idx="1232">
                        <c:v>18.814086914000001</c:v>
                      </c:pt>
                      <c:pt idx="1233">
                        <c:v>18.829345703000001</c:v>
                      </c:pt>
                      <c:pt idx="1234">
                        <c:v>18.844604491999998</c:v>
                      </c:pt>
                      <c:pt idx="1235">
                        <c:v>18.859863280999999</c:v>
                      </c:pt>
                      <c:pt idx="1236">
                        <c:v>18.87512207</c:v>
                      </c:pt>
                      <c:pt idx="1237">
                        <c:v>18.890380859</c:v>
                      </c:pt>
                      <c:pt idx="1238">
                        <c:v>18.905639648000001</c:v>
                      </c:pt>
                      <c:pt idx="1239">
                        <c:v>18.920898437999998</c:v>
                      </c:pt>
                      <c:pt idx="1240">
                        <c:v>18.936157226999999</c:v>
                      </c:pt>
                      <c:pt idx="1241">
                        <c:v>18.951416016</c:v>
                      </c:pt>
                      <c:pt idx="1242">
                        <c:v>18.966674805</c:v>
                      </c:pt>
                      <c:pt idx="1243">
                        <c:v>18.981933594000001</c:v>
                      </c:pt>
                      <c:pt idx="1244">
                        <c:v>18.997192383000002</c:v>
                      </c:pt>
                      <c:pt idx="1245">
                        <c:v>19.012451171999999</c:v>
                      </c:pt>
                      <c:pt idx="1246">
                        <c:v>19.027709960999999</c:v>
                      </c:pt>
                      <c:pt idx="1247">
                        <c:v>19.04296875</c:v>
                      </c:pt>
                      <c:pt idx="1248">
                        <c:v>19.058227539000001</c:v>
                      </c:pt>
                      <c:pt idx="1249">
                        <c:v>19.073486328000001</c:v>
                      </c:pt>
                      <c:pt idx="1250">
                        <c:v>19.088745116999998</c:v>
                      </c:pt>
                      <c:pt idx="1251">
                        <c:v>19.104003905999999</c:v>
                      </c:pt>
                      <c:pt idx="1252">
                        <c:v>19.119262695</c:v>
                      </c:pt>
                      <c:pt idx="1253">
                        <c:v>19.134521484</c:v>
                      </c:pt>
                      <c:pt idx="1254">
                        <c:v>19.149780273000001</c:v>
                      </c:pt>
                      <c:pt idx="1255">
                        <c:v>19.165039062999998</c:v>
                      </c:pt>
                      <c:pt idx="1256">
                        <c:v>19.180297851999999</c:v>
                      </c:pt>
                      <c:pt idx="1257">
                        <c:v>19.195556641</c:v>
                      </c:pt>
                      <c:pt idx="1258">
                        <c:v>19.21081543</c:v>
                      </c:pt>
                      <c:pt idx="1259">
                        <c:v>19.226074219000001</c:v>
                      </c:pt>
                      <c:pt idx="1260">
                        <c:v>19.241333008000002</c:v>
                      </c:pt>
                      <c:pt idx="1261">
                        <c:v>19.256591796999999</c:v>
                      </c:pt>
                      <c:pt idx="1262">
                        <c:v>19.271850585999999</c:v>
                      </c:pt>
                      <c:pt idx="1263">
                        <c:v>19.287109375</c:v>
                      </c:pt>
                      <c:pt idx="1264">
                        <c:v>19.302368164000001</c:v>
                      </c:pt>
                      <c:pt idx="1265">
                        <c:v>19.317626953000001</c:v>
                      </c:pt>
                      <c:pt idx="1266">
                        <c:v>19.332885741999998</c:v>
                      </c:pt>
                      <c:pt idx="1267">
                        <c:v>19.348144530999999</c:v>
                      </c:pt>
                      <c:pt idx="1268">
                        <c:v>19.36340332</c:v>
                      </c:pt>
                      <c:pt idx="1269">
                        <c:v>19.378662109</c:v>
                      </c:pt>
                      <c:pt idx="1270">
                        <c:v>19.393920898000001</c:v>
                      </c:pt>
                      <c:pt idx="1271">
                        <c:v>19.409179687999998</c:v>
                      </c:pt>
                      <c:pt idx="1272">
                        <c:v>19.424438476999999</c:v>
                      </c:pt>
                      <c:pt idx="1273">
                        <c:v>19.439697266</c:v>
                      </c:pt>
                      <c:pt idx="1274">
                        <c:v>19.454956055</c:v>
                      </c:pt>
                      <c:pt idx="1275">
                        <c:v>19.470214844000001</c:v>
                      </c:pt>
                      <c:pt idx="1276">
                        <c:v>19.485473633000002</c:v>
                      </c:pt>
                      <c:pt idx="1277">
                        <c:v>19.500732421999999</c:v>
                      </c:pt>
                      <c:pt idx="1278">
                        <c:v>19.515991210999999</c:v>
                      </c:pt>
                      <c:pt idx="1279">
                        <c:v>19.53125</c:v>
                      </c:pt>
                      <c:pt idx="1280">
                        <c:v>19.546508789000001</c:v>
                      </c:pt>
                      <c:pt idx="1281">
                        <c:v>19.561767578000001</c:v>
                      </c:pt>
                      <c:pt idx="1282">
                        <c:v>19.577026366999998</c:v>
                      </c:pt>
                      <c:pt idx="1283">
                        <c:v>19.592285155999999</c:v>
                      </c:pt>
                      <c:pt idx="1284">
                        <c:v>19.607543945</c:v>
                      </c:pt>
                      <c:pt idx="1285">
                        <c:v>19.622802734</c:v>
                      </c:pt>
                      <c:pt idx="1286">
                        <c:v>19.638061523000001</c:v>
                      </c:pt>
                      <c:pt idx="1287">
                        <c:v>19.653320312999998</c:v>
                      </c:pt>
                      <c:pt idx="1288">
                        <c:v>19.668579101999999</c:v>
                      </c:pt>
                      <c:pt idx="1289">
                        <c:v>19.683837891</c:v>
                      </c:pt>
                      <c:pt idx="1290">
                        <c:v>19.69909668</c:v>
                      </c:pt>
                      <c:pt idx="1291">
                        <c:v>19.714355469000001</c:v>
                      </c:pt>
                      <c:pt idx="1292">
                        <c:v>19.729614258000002</c:v>
                      </c:pt>
                      <c:pt idx="1293">
                        <c:v>19.744873046999999</c:v>
                      </c:pt>
                      <c:pt idx="1294">
                        <c:v>19.760131835999999</c:v>
                      </c:pt>
                      <c:pt idx="1295">
                        <c:v>19.775390625</c:v>
                      </c:pt>
                      <c:pt idx="1296">
                        <c:v>19.790649414000001</c:v>
                      </c:pt>
                      <c:pt idx="1297">
                        <c:v>19.805908203000001</c:v>
                      </c:pt>
                      <c:pt idx="1298">
                        <c:v>19.821166991999998</c:v>
                      </c:pt>
                      <c:pt idx="1299">
                        <c:v>19.836425780999999</c:v>
                      </c:pt>
                      <c:pt idx="1300">
                        <c:v>19.85168457</c:v>
                      </c:pt>
                      <c:pt idx="1301">
                        <c:v>19.866943359</c:v>
                      </c:pt>
                      <c:pt idx="1302">
                        <c:v>19.882202148000001</c:v>
                      </c:pt>
                      <c:pt idx="1303">
                        <c:v>19.897460937999998</c:v>
                      </c:pt>
                      <c:pt idx="1304">
                        <c:v>19.912719726999999</c:v>
                      </c:pt>
                      <c:pt idx="1305">
                        <c:v>19.927978516</c:v>
                      </c:pt>
                      <c:pt idx="1306">
                        <c:v>19.943237305</c:v>
                      </c:pt>
                      <c:pt idx="1307">
                        <c:v>19.958496094000001</c:v>
                      </c:pt>
                      <c:pt idx="1308">
                        <c:v>19.973754883000002</c:v>
                      </c:pt>
                      <c:pt idx="1309">
                        <c:v>19.989013671999999</c:v>
                      </c:pt>
                      <c:pt idx="1310">
                        <c:v>20.004272460999999</c:v>
                      </c:pt>
                      <c:pt idx="1311">
                        <c:v>20.01953125</c:v>
                      </c:pt>
                      <c:pt idx="1312">
                        <c:v>20.034790039000001</c:v>
                      </c:pt>
                      <c:pt idx="1313">
                        <c:v>20.050048828000001</c:v>
                      </c:pt>
                      <c:pt idx="1314">
                        <c:v>20.065307616999998</c:v>
                      </c:pt>
                      <c:pt idx="1315">
                        <c:v>20.080566405999999</c:v>
                      </c:pt>
                      <c:pt idx="1316">
                        <c:v>20.095825195</c:v>
                      </c:pt>
                      <c:pt idx="1317">
                        <c:v>20.111083984</c:v>
                      </c:pt>
                      <c:pt idx="1318">
                        <c:v>20.126342773000001</c:v>
                      </c:pt>
                      <c:pt idx="1319">
                        <c:v>20.141601562999998</c:v>
                      </c:pt>
                      <c:pt idx="1320">
                        <c:v>20.156860351999999</c:v>
                      </c:pt>
                      <c:pt idx="1321">
                        <c:v>20.172119141</c:v>
                      </c:pt>
                      <c:pt idx="1322">
                        <c:v>20.18737793</c:v>
                      </c:pt>
                      <c:pt idx="1323">
                        <c:v>20.202636719000001</c:v>
                      </c:pt>
                      <c:pt idx="1324">
                        <c:v>20.217895508000002</c:v>
                      </c:pt>
                      <c:pt idx="1325">
                        <c:v>20.233154296999999</c:v>
                      </c:pt>
                      <c:pt idx="1326">
                        <c:v>20.248413085999999</c:v>
                      </c:pt>
                      <c:pt idx="1327">
                        <c:v>20.263671875</c:v>
                      </c:pt>
                      <c:pt idx="1328">
                        <c:v>20.278930664000001</c:v>
                      </c:pt>
                      <c:pt idx="1329">
                        <c:v>20.294189453000001</c:v>
                      </c:pt>
                      <c:pt idx="1330">
                        <c:v>20.309448241999998</c:v>
                      </c:pt>
                      <c:pt idx="1331">
                        <c:v>20.324707030999999</c:v>
                      </c:pt>
                      <c:pt idx="1332">
                        <c:v>20.33996582</c:v>
                      </c:pt>
                      <c:pt idx="1333">
                        <c:v>20.355224609</c:v>
                      </c:pt>
                      <c:pt idx="1334">
                        <c:v>20.370483398000001</c:v>
                      </c:pt>
                      <c:pt idx="1335">
                        <c:v>20.385742187999998</c:v>
                      </c:pt>
                      <c:pt idx="1336">
                        <c:v>20.401000976999999</c:v>
                      </c:pt>
                      <c:pt idx="1337">
                        <c:v>20.416259766</c:v>
                      </c:pt>
                      <c:pt idx="1338">
                        <c:v>20.431518555</c:v>
                      </c:pt>
                      <c:pt idx="1339">
                        <c:v>20.446777344000001</c:v>
                      </c:pt>
                      <c:pt idx="1340">
                        <c:v>20.462036133000002</c:v>
                      </c:pt>
                      <c:pt idx="1341">
                        <c:v>20.477294921999999</c:v>
                      </c:pt>
                      <c:pt idx="1342">
                        <c:v>20.492553710999999</c:v>
                      </c:pt>
                      <c:pt idx="1343">
                        <c:v>20.5078125</c:v>
                      </c:pt>
                      <c:pt idx="1344">
                        <c:v>20.523071289000001</c:v>
                      </c:pt>
                      <c:pt idx="1345">
                        <c:v>20.538330078000001</c:v>
                      </c:pt>
                      <c:pt idx="1346">
                        <c:v>20.553588866999998</c:v>
                      </c:pt>
                      <c:pt idx="1347">
                        <c:v>20.568847655999999</c:v>
                      </c:pt>
                      <c:pt idx="1348">
                        <c:v>20.584106445</c:v>
                      </c:pt>
                      <c:pt idx="1349">
                        <c:v>20.599365234</c:v>
                      </c:pt>
                      <c:pt idx="1350">
                        <c:v>20.614624023000001</c:v>
                      </c:pt>
                      <c:pt idx="1351">
                        <c:v>20.629882812999998</c:v>
                      </c:pt>
                      <c:pt idx="1352">
                        <c:v>20.645141601999999</c:v>
                      </c:pt>
                      <c:pt idx="1353">
                        <c:v>20.660400391</c:v>
                      </c:pt>
                      <c:pt idx="1354">
                        <c:v>20.67565918</c:v>
                      </c:pt>
                      <c:pt idx="1355">
                        <c:v>20.690917969000001</c:v>
                      </c:pt>
                      <c:pt idx="1356">
                        <c:v>20.706176758000002</c:v>
                      </c:pt>
                      <c:pt idx="1357">
                        <c:v>20.721435546999999</c:v>
                      </c:pt>
                      <c:pt idx="1358">
                        <c:v>20.736694335999999</c:v>
                      </c:pt>
                      <c:pt idx="1359">
                        <c:v>20.751953125</c:v>
                      </c:pt>
                      <c:pt idx="1360">
                        <c:v>20.767211914000001</c:v>
                      </c:pt>
                      <c:pt idx="1361">
                        <c:v>20.782470703000001</c:v>
                      </c:pt>
                      <c:pt idx="1362">
                        <c:v>20.797729491999998</c:v>
                      </c:pt>
                      <c:pt idx="1363">
                        <c:v>20.812988280999999</c:v>
                      </c:pt>
                      <c:pt idx="1364">
                        <c:v>20.82824707</c:v>
                      </c:pt>
                      <c:pt idx="1365">
                        <c:v>20.843505859</c:v>
                      </c:pt>
                      <c:pt idx="1366">
                        <c:v>20.858764648000001</c:v>
                      </c:pt>
                      <c:pt idx="1367">
                        <c:v>20.874023437999998</c:v>
                      </c:pt>
                      <c:pt idx="1368">
                        <c:v>20.889282226999999</c:v>
                      </c:pt>
                      <c:pt idx="1369">
                        <c:v>20.904541016</c:v>
                      </c:pt>
                      <c:pt idx="1370">
                        <c:v>20.919799805</c:v>
                      </c:pt>
                      <c:pt idx="1371">
                        <c:v>20.935058594000001</c:v>
                      </c:pt>
                      <c:pt idx="1372">
                        <c:v>20.950317383000002</c:v>
                      </c:pt>
                      <c:pt idx="1373">
                        <c:v>20.965576171999999</c:v>
                      </c:pt>
                      <c:pt idx="1374">
                        <c:v>20.980834960999999</c:v>
                      </c:pt>
                      <c:pt idx="1375">
                        <c:v>20.99609375</c:v>
                      </c:pt>
                      <c:pt idx="1376">
                        <c:v>21.011352539000001</c:v>
                      </c:pt>
                      <c:pt idx="1377">
                        <c:v>21.026611328000001</c:v>
                      </c:pt>
                      <c:pt idx="1378">
                        <c:v>21.041870116999998</c:v>
                      </c:pt>
                      <c:pt idx="1379">
                        <c:v>21.057128905999999</c:v>
                      </c:pt>
                      <c:pt idx="1380">
                        <c:v>21.072387695</c:v>
                      </c:pt>
                      <c:pt idx="1381">
                        <c:v>21.087646484</c:v>
                      </c:pt>
                      <c:pt idx="1382">
                        <c:v>21.102905273000001</c:v>
                      </c:pt>
                      <c:pt idx="1383">
                        <c:v>21.118164062999998</c:v>
                      </c:pt>
                      <c:pt idx="1384">
                        <c:v>21.133422851999999</c:v>
                      </c:pt>
                      <c:pt idx="1385">
                        <c:v>21.148681641</c:v>
                      </c:pt>
                      <c:pt idx="1386">
                        <c:v>21.16394043</c:v>
                      </c:pt>
                      <c:pt idx="1387">
                        <c:v>21.179199219000001</c:v>
                      </c:pt>
                      <c:pt idx="1388">
                        <c:v>21.194458008000002</c:v>
                      </c:pt>
                      <c:pt idx="1389">
                        <c:v>21.209716796999999</c:v>
                      </c:pt>
                      <c:pt idx="1390">
                        <c:v>21.224975585999999</c:v>
                      </c:pt>
                      <c:pt idx="1391">
                        <c:v>21.240234375</c:v>
                      </c:pt>
                      <c:pt idx="1392">
                        <c:v>21.255493164000001</c:v>
                      </c:pt>
                      <c:pt idx="1393">
                        <c:v>21.270751953000001</c:v>
                      </c:pt>
                      <c:pt idx="1394">
                        <c:v>21.286010741999998</c:v>
                      </c:pt>
                      <c:pt idx="1395">
                        <c:v>21.301269530999999</c:v>
                      </c:pt>
                      <c:pt idx="1396">
                        <c:v>21.31652832</c:v>
                      </c:pt>
                      <c:pt idx="1397">
                        <c:v>21.331787109</c:v>
                      </c:pt>
                      <c:pt idx="1398">
                        <c:v>21.347045898000001</c:v>
                      </c:pt>
                      <c:pt idx="1399">
                        <c:v>21.362304687999998</c:v>
                      </c:pt>
                      <c:pt idx="1400">
                        <c:v>21.377563476999999</c:v>
                      </c:pt>
                      <c:pt idx="1401">
                        <c:v>21.392822266</c:v>
                      </c:pt>
                      <c:pt idx="1402">
                        <c:v>21.408081055</c:v>
                      </c:pt>
                      <c:pt idx="1403">
                        <c:v>21.423339844000001</c:v>
                      </c:pt>
                      <c:pt idx="1404">
                        <c:v>21.438598633000002</c:v>
                      </c:pt>
                      <c:pt idx="1405">
                        <c:v>21.453857421999999</c:v>
                      </c:pt>
                      <c:pt idx="1406">
                        <c:v>21.469116210999999</c:v>
                      </c:pt>
                      <c:pt idx="1407">
                        <c:v>21.484375</c:v>
                      </c:pt>
                      <c:pt idx="1408">
                        <c:v>21.499633789000001</c:v>
                      </c:pt>
                      <c:pt idx="1409">
                        <c:v>21.514892578000001</c:v>
                      </c:pt>
                      <c:pt idx="1410">
                        <c:v>21.530151366999998</c:v>
                      </c:pt>
                      <c:pt idx="1411">
                        <c:v>21.545410155999999</c:v>
                      </c:pt>
                      <c:pt idx="1412">
                        <c:v>21.560668945</c:v>
                      </c:pt>
                      <c:pt idx="1413">
                        <c:v>21.575927734</c:v>
                      </c:pt>
                      <c:pt idx="1414">
                        <c:v>21.591186523000001</c:v>
                      </c:pt>
                      <c:pt idx="1415">
                        <c:v>21.606445312999998</c:v>
                      </c:pt>
                      <c:pt idx="1416">
                        <c:v>21.621704101999999</c:v>
                      </c:pt>
                      <c:pt idx="1417">
                        <c:v>21.636962891</c:v>
                      </c:pt>
                      <c:pt idx="1418">
                        <c:v>21.65222168</c:v>
                      </c:pt>
                      <c:pt idx="1419">
                        <c:v>21.667480469000001</c:v>
                      </c:pt>
                      <c:pt idx="1420">
                        <c:v>21.682739258000002</c:v>
                      </c:pt>
                      <c:pt idx="1421">
                        <c:v>21.697998046999999</c:v>
                      </c:pt>
                      <c:pt idx="1422">
                        <c:v>21.713256835999999</c:v>
                      </c:pt>
                      <c:pt idx="1423">
                        <c:v>21.728515625</c:v>
                      </c:pt>
                      <c:pt idx="1424">
                        <c:v>21.743774414000001</c:v>
                      </c:pt>
                      <c:pt idx="1425">
                        <c:v>21.759033203000001</c:v>
                      </c:pt>
                      <c:pt idx="1426">
                        <c:v>21.774291991999998</c:v>
                      </c:pt>
                      <c:pt idx="1427">
                        <c:v>21.789550780999999</c:v>
                      </c:pt>
                      <c:pt idx="1428">
                        <c:v>21.80480957</c:v>
                      </c:pt>
                      <c:pt idx="1429">
                        <c:v>21.820068359</c:v>
                      </c:pt>
                      <c:pt idx="1430">
                        <c:v>21.835327148000001</c:v>
                      </c:pt>
                      <c:pt idx="1431">
                        <c:v>21.850585937999998</c:v>
                      </c:pt>
                      <c:pt idx="1432">
                        <c:v>21.865844726999999</c:v>
                      </c:pt>
                      <c:pt idx="1433">
                        <c:v>21.881103516</c:v>
                      </c:pt>
                      <c:pt idx="1434">
                        <c:v>21.896362305</c:v>
                      </c:pt>
                      <c:pt idx="1435">
                        <c:v>21.911621094000001</c:v>
                      </c:pt>
                      <c:pt idx="1436">
                        <c:v>21.926879883000002</c:v>
                      </c:pt>
                      <c:pt idx="1437">
                        <c:v>21.942138671999999</c:v>
                      </c:pt>
                      <c:pt idx="1438">
                        <c:v>21.957397460999999</c:v>
                      </c:pt>
                      <c:pt idx="1439">
                        <c:v>21.97265625</c:v>
                      </c:pt>
                      <c:pt idx="1440">
                        <c:v>21.987915039000001</c:v>
                      </c:pt>
                      <c:pt idx="1441">
                        <c:v>22.003173828000001</c:v>
                      </c:pt>
                      <c:pt idx="1442">
                        <c:v>22.018432616999998</c:v>
                      </c:pt>
                      <c:pt idx="1443">
                        <c:v>22.033691405999999</c:v>
                      </c:pt>
                      <c:pt idx="1444">
                        <c:v>22.048950195</c:v>
                      </c:pt>
                      <c:pt idx="1445">
                        <c:v>22.064208984</c:v>
                      </c:pt>
                      <c:pt idx="1446">
                        <c:v>22.079467773000001</c:v>
                      </c:pt>
                      <c:pt idx="1447">
                        <c:v>22.094726562999998</c:v>
                      </c:pt>
                      <c:pt idx="1448">
                        <c:v>22.109985351999999</c:v>
                      </c:pt>
                      <c:pt idx="1449">
                        <c:v>22.125244141</c:v>
                      </c:pt>
                      <c:pt idx="1450">
                        <c:v>22.14050293</c:v>
                      </c:pt>
                      <c:pt idx="1451">
                        <c:v>22.155761719000001</c:v>
                      </c:pt>
                      <c:pt idx="1452">
                        <c:v>22.171020508000002</c:v>
                      </c:pt>
                      <c:pt idx="1453">
                        <c:v>22.186279296999999</c:v>
                      </c:pt>
                      <c:pt idx="1454">
                        <c:v>22.201538085999999</c:v>
                      </c:pt>
                      <c:pt idx="1455">
                        <c:v>22.216796875</c:v>
                      </c:pt>
                      <c:pt idx="1456">
                        <c:v>22.232055664000001</c:v>
                      </c:pt>
                      <c:pt idx="1457">
                        <c:v>22.247314453000001</c:v>
                      </c:pt>
                      <c:pt idx="1458">
                        <c:v>22.262573241999998</c:v>
                      </c:pt>
                      <c:pt idx="1459">
                        <c:v>22.277832030999999</c:v>
                      </c:pt>
                      <c:pt idx="1460">
                        <c:v>22.29309082</c:v>
                      </c:pt>
                      <c:pt idx="1461">
                        <c:v>22.308349609</c:v>
                      </c:pt>
                      <c:pt idx="1462">
                        <c:v>22.323608398000001</c:v>
                      </c:pt>
                      <c:pt idx="1463">
                        <c:v>22.338867187999998</c:v>
                      </c:pt>
                      <c:pt idx="1464">
                        <c:v>22.354125976999999</c:v>
                      </c:pt>
                      <c:pt idx="1465">
                        <c:v>22.369384766</c:v>
                      </c:pt>
                      <c:pt idx="1466">
                        <c:v>22.384643555</c:v>
                      </c:pt>
                      <c:pt idx="1467">
                        <c:v>22.399902344000001</c:v>
                      </c:pt>
                      <c:pt idx="1468">
                        <c:v>22.415161133000002</c:v>
                      </c:pt>
                      <c:pt idx="1469">
                        <c:v>22.430419921999999</c:v>
                      </c:pt>
                      <c:pt idx="1470">
                        <c:v>22.445678710999999</c:v>
                      </c:pt>
                      <c:pt idx="1471">
                        <c:v>22.4609375</c:v>
                      </c:pt>
                      <c:pt idx="1472">
                        <c:v>22.476196289000001</c:v>
                      </c:pt>
                      <c:pt idx="1473">
                        <c:v>22.491455078000001</c:v>
                      </c:pt>
                      <c:pt idx="1474">
                        <c:v>22.506713866999998</c:v>
                      </c:pt>
                      <c:pt idx="1475">
                        <c:v>22.521972655999999</c:v>
                      </c:pt>
                      <c:pt idx="1476">
                        <c:v>22.537231445</c:v>
                      </c:pt>
                      <c:pt idx="1477">
                        <c:v>22.552490234</c:v>
                      </c:pt>
                      <c:pt idx="1478">
                        <c:v>22.567749023000001</c:v>
                      </c:pt>
                      <c:pt idx="1479">
                        <c:v>22.583007812999998</c:v>
                      </c:pt>
                      <c:pt idx="1480">
                        <c:v>22.598266601999999</c:v>
                      </c:pt>
                      <c:pt idx="1481">
                        <c:v>22.613525391</c:v>
                      </c:pt>
                      <c:pt idx="1482">
                        <c:v>22.62878418</c:v>
                      </c:pt>
                      <c:pt idx="1483">
                        <c:v>22.644042969000001</c:v>
                      </c:pt>
                      <c:pt idx="1484">
                        <c:v>22.659301758000002</c:v>
                      </c:pt>
                      <c:pt idx="1485">
                        <c:v>22.674560546999999</c:v>
                      </c:pt>
                      <c:pt idx="1486">
                        <c:v>22.689819335999999</c:v>
                      </c:pt>
                      <c:pt idx="1487">
                        <c:v>22.705078125</c:v>
                      </c:pt>
                      <c:pt idx="1488">
                        <c:v>22.720336914000001</c:v>
                      </c:pt>
                      <c:pt idx="1489">
                        <c:v>22.735595703000001</c:v>
                      </c:pt>
                      <c:pt idx="1490">
                        <c:v>22.750854491999998</c:v>
                      </c:pt>
                      <c:pt idx="1491">
                        <c:v>22.766113280999999</c:v>
                      </c:pt>
                      <c:pt idx="1492">
                        <c:v>22.78137207</c:v>
                      </c:pt>
                      <c:pt idx="1493">
                        <c:v>22.796630859</c:v>
                      </c:pt>
                      <c:pt idx="1494">
                        <c:v>22.811889648000001</c:v>
                      </c:pt>
                      <c:pt idx="1495">
                        <c:v>22.827148437999998</c:v>
                      </c:pt>
                      <c:pt idx="1496">
                        <c:v>22.842407226999999</c:v>
                      </c:pt>
                      <c:pt idx="1497">
                        <c:v>22.857666016</c:v>
                      </c:pt>
                      <c:pt idx="1498">
                        <c:v>22.872924805</c:v>
                      </c:pt>
                      <c:pt idx="1499">
                        <c:v>22.888183594000001</c:v>
                      </c:pt>
                      <c:pt idx="1500">
                        <c:v>22.903442383000002</c:v>
                      </c:pt>
                      <c:pt idx="1501">
                        <c:v>22.918701171999999</c:v>
                      </c:pt>
                      <c:pt idx="1502">
                        <c:v>22.933959960999999</c:v>
                      </c:pt>
                      <c:pt idx="1503">
                        <c:v>22.94921875</c:v>
                      </c:pt>
                      <c:pt idx="1504">
                        <c:v>22.964477539000001</c:v>
                      </c:pt>
                      <c:pt idx="1505">
                        <c:v>22.979736328000001</c:v>
                      </c:pt>
                      <c:pt idx="1506">
                        <c:v>22.994995116999998</c:v>
                      </c:pt>
                      <c:pt idx="1507">
                        <c:v>23.010253905999999</c:v>
                      </c:pt>
                      <c:pt idx="1508">
                        <c:v>23.025512695</c:v>
                      </c:pt>
                      <c:pt idx="1509">
                        <c:v>23.040771484</c:v>
                      </c:pt>
                      <c:pt idx="1510">
                        <c:v>23.056030273000001</c:v>
                      </c:pt>
                      <c:pt idx="1511">
                        <c:v>23.071289062999998</c:v>
                      </c:pt>
                      <c:pt idx="1512">
                        <c:v>23.086547851999999</c:v>
                      </c:pt>
                      <c:pt idx="1513">
                        <c:v>23.101806641</c:v>
                      </c:pt>
                      <c:pt idx="1514">
                        <c:v>23.11706543</c:v>
                      </c:pt>
                      <c:pt idx="1515">
                        <c:v>23.132324219000001</c:v>
                      </c:pt>
                      <c:pt idx="1516">
                        <c:v>23.147583008000002</c:v>
                      </c:pt>
                      <c:pt idx="1517">
                        <c:v>23.162841796999999</c:v>
                      </c:pt>
                      <c:pt idx="1518">
                        <c:v>23.178100585999999</c:v>
                      </c:pt>
                      <c:pt idx="1519">
                        <c:v>23.193359375</c:v>
                      </c:pt>
                      <c:pt idx="1520">
                        <c:v>23.208618164000001</c:v>
                      </c:pt>
                      <c:pt idx="1521">
                        <c:v>23.223876953000001</c:v>
                      </c:pt>
                      <c:pt idx="1522">
                        <c:v>23.239135741999998</c:v>
                      </c:pt>
                      <c:pt idx="1523">
                        <c:v>23.254394530999999</c:v>
                      </c:pt>
                      <c:pt idx="1524">
                        <c:v>23.26965332</c:v>
                      </c:pt>
                      <c:pt idx="1525">
                        <c:v>23.284912109</c:v>
                      </c:pt>
                      <c:pt idx="1526">
                        <c:v>23.300170898000001</c:v>
                      </c:pt>
                      <c:pt idx="1527">
                        <c:v>23.315429687999998</c:v>
                      </c:pt>
                      <c:pt idx="1528">
                        <c:v>23.330688476999999</c:v>
                      </c:pt>
                      <c:pt idx="1529">
                        <c:v>23.345947266</c:v>
                      </c:pt>
                      <c:pt idx="1530">
                        <c:v>23.361206055</c:v>
                      </c:pt>
                      <c:pt idx="1531">
                        <c:v>23.376464844000001</c:v>
                      </c:pt>
                      <c:pt idx="1532">
                        <c:v>23.391723633000002</c:v>
                      </c:pt>
                      <c:pt idx="1533">
                        <c:v>23.406982421999999</c:v>
                      </c:pt>
                      <c:pt idx="1534">
                        <c:v>23.422241210999999</c:v>
                      </c:pt>
                      <c:pt idx="1535">
                        <c:v>23.4375</c:v>
                      </c:pt>
                      <c:pt idx="1536">
                        <c:v>23.452758789000001</c:v>
                      </c:pt>
                      <c:pt idx="1537">
                        <c:v>23.468017578000001</c:v>
                      </c:pt>
                      <c:pt idx="1538">
                        <c:v>23.483276366999998</c:v>
                      </c:pt>
                      <c:pt idx="1539">
                        <c:v>23.498535155999999</c:v>
                      </c:pt>
                      <c:pt idx="1540">
                        <c:v>23.513793945</c:v>
                      </c:pt>
                      <c:pt idx="1541">
                        <c:v>23.529052734</c:v>
                      </c:pt>
                      <c:pt idx="1542">
                        <c:v>23.544311523000001</c:v>
                      </c:pt>
                      <c:pt idx="1543">
                        <c:v>23.559570312999998</c:v>
                      </c:pt>
                      <c:pt idx="1544">
                        <c:v>23.574829101999999</c:v>
                      </c:pt>
                      <c:pt idx="1545">
                        <c:v>23.590087891</c:v>
                      </c:pt>
                      <c:pt idx="1546">
                        <c:v>23.60534668</c:v>
                      </c:pt>
                      <c:pt idx="1547">
                        <c:v>23.620605469000001</c:v>
                      </c:pt>
                      <c:pt idx="1548">
                        <c:v>23.635864258000002</c:v>
                      </c:pt>
                      <c:pt idx="1549">
                        <c:v>23.651123046999999</c:v>
                      </c:pt>
                      <c:pt idx="1550">
                        <c:v>23.666381835999999</c:v>
                      </c:pt>
                      <c:pt idx="1551">
                        <c:v>23.681640625</c:v>
                      </c:pt>
                      <c:pt idx="1552">
                        <c:v>23.696899414000001</c:v>
                      </c:pt>
                      <c:pt idx="1553">
                        <c:v>23.712158203000001</c:v>
                      </c:pt>
                      <c:pt idx="1554">
                        <c:v>23.727416991999998</c:v>
                      </c:pt>
                      <c:pt idx="1555">
                        <c:v>23.742675780999999</c:v>
                      </c:pt>
                      <c:pt idx="1556">
                        <c:v>23.75793457</c:v>
                      </c:pt>
                      <c:pt idx="1557">
                        <c:v>23.773193359</c:v>
                      </c:pt>
                      <c:pt idx="1558">
                        <c:v>23.788452148000001</c:v>
                      </c:pt>
                      <c:pt idx="1559">
                        <c:v>23.803710937999998</c:v>
                      </c:pt>
                      <c:pt idx="1560">
                        <c:v>23.818969726999999</c:v>
                      </c:pt>
                      <c:pt idx="1561">
                        <c:v>23.834228516</c:v>
                      </c:pt>
                      <c:pt idx="1562">
                        <c:v>23.849487305</c:v>
                      </c:pt>
                      <c:pt idx="1563">
                        <c:v>23.864746094000001</c:v>
                      </c:pt>
                      <c:pt idx="1564">
                        <c:v>23.880004883000002</c:v>
                      </c:pt>
                      <c:pt idx="1565">
                        <c:v>23.895263671999999</c:v>
                      </c:pt>
                      <c:pt idx="1566">
                        <c:v>23.910522460999999</c:v>
                      </c:pt>
                      <c:pt idx="1567">
                        <c:v>23.92578125</c:v>
                      </c:pt>
                      <c:pt idx="1568">
                        <c:v>23.941040039000001</c:v>
                      </c:pt>
                      <c:pt idx="1569">
                        <c:v>23.956298828000001</c:v>
                      </c:pt>
                      <c:pt idx="1570">
                        <c:v>23.971557616999998</c:v>
                      </c:pt>
                      <c:pt idx="1571">
                        <c:v>23.986816405999999</c:v>
                      </c:pt>
                      <c:pt idx="1572">
                        <c:v>24.002075195</c:v>
                      </c:pt>
                      <c:pt idx="1573">
                        <c:v>24.017333984</c:v>
                      </c:pt>
                      <c:pt idx="1574">
                        <c:v>24.032592773000001</c:v>
                      </c:pt>
                      <c:pt idx="1575">
                        <c:v>24.047851562999998</c:v>
                      </c:pt>
                      <c:pt idx="1576">
                        <c:v>24.063110351999999</c:v>
                      </c:pt>
                      <c:pt idx="1577">
                        <c:v>24.078369141</c:v>
                      </c:pt>
                      <c:pt idx="1578">
                        <c:v>24.09362793</c:v>
                      </c:pt>
                      <c:pt idx="1579">
                        <c:v>24.108886719000001</c:v>
                      </c:pt>
                      <c:pt idx="1580">
                        <c:v>24.124145508000002</c:v>
                      </c:pt>
                      <c:pt idx="1581">
                        <c:v>24.139404296999999</c:v>
                      </c:pt>
                      <c:pt idx="1582">
                        <c:v>24.154663085999999</c:v>
                      </c:pt>
                      <c:pt idx="1583">
                        <c:v>24.169921875</c:v>
                      </c:pt>
                      <c:pt idx="1584">
                        <c:v>24.185180664000001</c:v>
                      </c:pt>
                      <c:pt idx="1585">
                        <c:v>24.200439453000001</c:v>
                      </c:pt>
                      <c:pt idx="1586">
                        <c:v>24.215698241999998</c:v>
                      </c:pt>
                      <c:pt idx="1587">
                        <c:v>24.230957030999999</c:v>
                      </c:pt>
                      <c:pt idx="1588">
                        <c:v>24.24621582</c:v>
                      </c:pt>
                      <c:pt idx="1589">
                        <c:v>24.261474609</c:v>
                      </c:pt>
                      <c:pt idx="1590">
                        <c:v>24.276733398000001</c:v>
                      </c:pt>
                      <c:pt idx="1591">
                        <c:v>24.291992187999998</c:v>
                      </c:pt>
                      <c:pt idx="1592">
                        <c:v>24.307250976999999</c:v>
                      </c:pt>
                      <c:pt idx="1593">
                        <c:v>24.322509766</c:v>
                      </c:pt>
                      <c:pt idx="1594">
                        <c:v>24.337768555</c:v>
                      </c:pt>
                      <c:pt idx="1595">
                        <c:v>24.353027344000001</c:v>
                      </c:pt>
                      <c:pt idx="1596">
                        <c:v>24.368286133000002</c:v>
                      </c:pt>
                      <c:pt idx="1597">
                        <c:v>24.383544921999999</c:v>
                      </c:pt>
                      <c:pt idx="1598">
                        <c:v>24.398803710999999</c:v>
                      </c:pt>
                      <c:pt idx="1599">
                        <c:v>24.4140625</c:v>
                      </c:pt>
                      <c:pt idx="1600">
                        <c:v>24.429321289000001</c:v>
                      </c:pt>
                      <c:pt idx="1601">
                        <c:v>24.444580078000001</c:v>
                      </c:pt>
                      <c:pt idx="1602">
                        <c:v>24.459838866999998</c:v>
                      </c:pt>
                      <c:pt idx="1603">
                        <c:v>24.475097655999999</c:v>
                      </c:pt>
                      <c:pt idx="1604">
                        <c:v>24.490356445</c:v>
                      </c:pt>
                      <c:pt idx="1605">
                        <c:v>24.505615234</c:v>
                      </c:pt>
                      <c:pt idx="1606">
                        <c:v>24.520874023000001</c:v>
                      </c:pt>
                      <c:pt idx="1607">
                        <c:v>24.536132812999998</c:v>
                      </c:pt>
                      <c:pt idx="1608">
                        <c:v>24.551391601999999</c:v>
                      </c:pt>
                      <c:pt idx="1609">
                        <c:v>24.566650391</c:v>
                      </c:pt>
                      <c:pt idx="1610">
                        <c:v>24.58190918</c:v>
                      </c:pt>
                      <c:pt idx="1611">
                        <c:v>24.597167969000001</c:v>
                      </c:pt>
                      <c:pt idx="1612">
                        <c:v>24.612426758000002</c:v>
                      </c:pt>
                      <c:pt idx="1613">
                        <c:v>24.627685546999999</c:v>
                      </c:pt>
                      <c:pt idx="1614">
                        <c:v>24.642944335999999</c:v>
                      </c:pt>
                      <c:pt idx="1615">
                        <c:v>24.658203125</c:v>
                      </c:pt>
                      <c:pt idx="1616">
                        <c:v>24.673461914000001</c:v>
                      </c:pt>
                      <c:pt idx="1617">
                        <c:v>24.688720703000001</c:v>
                      </c:pt>
                      <c:pt idx="1618">
                        <c:v>24.703979491999998</c:v>
                      </c:pt>
                      <c:pt idx="1619">
                        <c:v>24.719238280999999</c:v>
                      </c:pt>
                      <c:pt idx="1620">
                        <c:v>24.73449707</c:v>
                      </c:pt>
                      <c:pt idx="1621">
                        <c:v>24.749755859</c:v>
                      </c:pt>
                      <c:pt idx="1622">
                        <c:v>24.765014648000001</c:v>
                      </c:pt>
                      <c:pt idx="1623">
                        <c:v>24.780273437999998</c:v>
                      </c:pt>
                      <c:pt idx="1624">
                        <c:v>24.795532226999999</c:v>
                      </c:pt>
                      <c:pt idx="1625">
                        <c:v>24.810791016</c:v>
                      </c:pt>
                      <c:pt idx="1626">
                        <c:v>24.826049805</c:v>
                      </c:pt>
                      <c:pt idx="1627">
                        <c:v>24.841308594000001</c:v>
                      </c:pt>
                      <c:pt idx="1628">
                        <c:v>24.856567383000002</c:v>
                      </c:pt>
                      <c:pt idx="1629">
                        <c:v>24.871826171999999</c:v>
                      </c:pt>
                      <c:pt idx="1630">
                        <c:v>24.887084960999999</c:v>
                      </c:pt>
                      <c:pt idx="1631">
                        <c:v>24.90234375</c:v>
                      </c:pt>
                      <c:pt idx="1632">
                        <c:v>24.917602539000001</c:v>
                      </c:pt>
                      <c:pt idx="1633">
                        <c:v>24.932861328000001</c:v>
                      </c:pt>
                      <c:pt idx="1634">
                        <c:v>24.948120116999998</c:v>
                      </c:pt>
                      <c:pt idx="1635">
                        <c:v>24.963378905999999</c:v>
                      </c:pt>
                      <c:pt idx="1636">
                        <c:v>24.978637695</c:v>
                      </c:pt>
                      <c:pt idx="1637">
                        <c:v>24.993896484</c:v>
                      </c:pt>
                      <c:pt idx="1638">
                        <c:v>25.009155273000001</c:v>
                      </c:pt>
                      <c:pt idx="1639">
                        <c:v>25.024414062999998</c:v>
                      </c:pt>
                      <c:pt idx="1640">
                        <c:v>25.039672851999999</c:v>
                      </c:pt>
                      <c:pt idx="1641">
                        <c:v>25.054931641</c:v>
                      </c:pt>
                      <c:pt idx="1642">
                        <c:v>25.07019043</c:v>
                      </c:pt>
                      <c:pt idx="1643">
                        <c:v>25.085449219000001</c:v>
                      </c:pt>
                      <c:pt idx="1644">
                        <c:v>25.100708008000002</c:v>
                      </c:pt>
                      <c:pt idx="1645">
                        <c:v>25.115966796999999</c:v>
                      </c:pt>
                      <c:pt idx="1646">
                        <c:v>25.131225585999999</c:v>
                      </c:pt>
                      <c:pt idx="1647">
                        <c:v>25.146484375</c:v>
                      </c:pt>
                      <c:pt idx="1648">
                        <c:v>25.161743164000001</c:v>
                      </c:pt>
                      <c:pt idx="1649">
                        <c:v>25.177001953000001</c:v>
                      </c:pt>
                      <c:pt idx="1650">
                        <c:v>25.192260741999998</c:v>
                      </c:pt>
                      <c:pt idx="1651">
                        <c:v>25.207519530999999</c:v>
                      </c:pt>
                      <c:pt idx="1652">
                        <c:v>25.22277832</c:v>
                      </c:pt>
                      <c:pt idx="1653">
                        <c:v>25.238037109</c:v>
                      </c:pt>
                      <c:pt idx="1654">
                        <c:v>25.253295898000001</c:v>
                      </c:pt>
                      <c:pt idx="1655">
                        <c:v>25.268554687999998</c:v>
                      </c:pt>
                      <c:pt idx="1656">
                        <c:v>25.283813476999999</c:v>
                      </c:pt>
                      <c:pt idx="1657">
                        <c:v>25.299072266</c:v>
                      </c:pt>
                      <c:pt idx="1658">
                        <c:v>25.314331055</c:v>
                      </c:pt>
                      <c:pt idx="1659">
                        <c:v>25.329589844000001</c:v>
                      </c:pt>
                      <c:pt idx="1660">
                        <c:v>25.344848633000002</c:v>
                      </c:pt>
                      <c:pt idx="1661">
                        <c:v>25.360107421999999</c:v>
                      </c:pt>
                      <c:pt idx="1662">
                        <c:v>25.375366210999999</c:v>
                      </c:pt>
                      <c:pt idx="1663">
                        <c:v>25.390625</c:v>
                      </c:pt>
                      <c:pt idx="1664">
                        <c:v>25.405883789000001</c:v>
                      </c:pt>
                      <c:pt idx="1665">
                        <c:v>25.421142578000001</c:v>
                      </c:pt>
                      <c:pt idx="1666">
                        <c:v>25.436401366999998</c:v>
                      </c:pt>
                      <c:pt idx="1667">
                        <c:v>25.451660155999999</c:v>
                      </c:pt>
                      <c:pt idx="1668">
                        <c:v>25.466918945</c:v>
                      </c:pt>
                      <c:pt idx="1669">
                        <c:v>25.482177734</c:v>
                      </c:pt>
                      <c:pt idx="1670">
                        <c:v>25.497436523000001</c:v>
                      </c:pt>
                      <c:pt idx="1671">
                        <c:v>25.512695312999998</c:v>
                      </c:pt>
                      <c:pt idx="1672">
                        <c:v>25.527954101999999</c:v>
                      </c:pt>
                      <c:pt idx="1673">
                        <c:v>25.543212891</c:v>
                      </c:pt>
                      <c:pt idx="1674">
                        <c:v>25.55847168</c:v>
                      </c:pt>
                      <c:pt idx="1675">
                        <c:v>25.573730469000001</c:v>
                      </c:pt>
                      <c:pt idx="1676">
                        <c:v>25.588989258000002</c:v>
                      </c:pt>
                      <c:pt idx="1677">
                        <c:v>25.604248046999999</c:v>
                      </c:pt>
                      <c:pt idx="1678">
                        <c:v>25.619506835999999</c:v>
                      </c:pt>
                      <c:pt idx="1679">
                        <c:v>25.634765625</c:v>
                      </c:pt>
                      <c:pt idx="1680">
                        <c:v>25.650024414000001</c:v>
                      </c:pt>
                      <c:pt idx="1681">
                        <c:v>25.665283203000001</c:v>
                      </c:pt>
                      <c:pt idx="1682">
                        <c:v>25.680541991999998</c:v>
                      </c:pt>
                      <c:pt idx="1683">
                        <c:v>25.695800780999999</c:v>
                      </c:pt>
                      <c:pt idx="1684">
                        <c:v>25.71105957</c:v>
                      </c:pt>
                      <c:pt idx="1685">
                        <c:v>25.726318359</c:v>
                      </c:pt>
                      <c:pt idx="1686">
                        <c:v>25.741577148000001</c:v>
                      </c:pt>
                      <c:pt idx="1687">
                        <c:v>25.756835937999998</c:v>
                      </c:pt>
                      <c:pt idx="1688">
                        <c:v>25.772094726999999</c:v>
                      </c:pt>
                      <c:pt idx="1689">
                        <c:v>25.787353516</c:v>
                      </c:pt>
                      <c:pt idx="1690">
                        <c:v>25.802612305</c:v>
                      </c:pt>
                      <c:pt idx="1691">
                        <c:v>25.817871094000001</c:v>
                      </c:pt>
                      <c:pt idx="1692">
                        <c:v>25.833129883000002</c:v>
                      </c:pt>
                      <c:pt idx="1693">
                        <c:v>25.848388671999999</c:v>
                      </c:pt>
                      <c:pt idx="1694">
                        <c:v>25.863647460999999</c:v>
                      </c:pt>
                      <c:pt idx="1695">
                        <c:v>25.87890625</c:v>
                      </c:pt>
                      <c:pt idx="1696">
                        <c:v>25.894165039000001</c:v>
                      </c:pt>
                      <c:pt idx="1697">
                        <c:v>25.909423828000001</c:v>
                      </c:pt>
                      <c:pt idx="1698">
                        <c:v>25.924682616999998</c:v>
                      </c:pt>
                      <c:pt idx="1699">
                        <c:v>25.939941405999999</c:v>
                      </c:pt>
                      <c:pt idx="1700">
                        <c:v>25.955200195</c:v>
                      </c:pt>
                      <c:pt idx="1701">
                        <c:v>25.970458984</c:v>
                      </c:pt>
                      <c:pt idx="1702">
                        <c:v>25.985717773000001</c:v>
                      </c:pt>
                      <c:pt idx="1703">
                        <c:v>26.000976562999998</c:v>
                      </c:pt>
                      <c:pt idx="1704">
                        <c:v>26.016235351999999</c:v>
                      </c:pt>
                      <c:pt idx="1705">
                        <c:v>26.031494141</c:v>
                      </c:pt>
                      <c:pt idx="1706">
                        <c:v>26.04675293</c:v>
                      </c:pt>
                      <c:pt idx="1707">
                        <c:v>26.062011719000001</c:v>
                      </c:pt>
                      <c:pt idx="1708">
                        <c:v>26.077270508000002</c:v>
                      </c:pt>
                      <c:pt idx="1709">
                        <c:v>26.092529296999999</c:v>
                      </c:pt>
                      <c:pt idx="1710">
                        <c:v>26.107788085999999</c:v>
                      </c:pt>
                      <c:pt idx="1711">
                        <c:v>26.123046875</c:v>
                      </c:pt>
                      <c:pt idx="1712">
                        <c:v>26.138305664000001</c:v>
                      </c:pt>
                      <c:pt idx="1713">
                        <c:v>26.153564453000001</c:v>
                      </c:pt>
                      <c:pt idx="1714">
                        <c:v>26.168823241999998</c:v>
                      </c:pt>
                      <c:pt idx="1715">
                        <c:v>26.184082030999999</c:v>
                      </c:pt>
                      <c:pt idx="1716">
                        <c:v>26.19934082</c:v>
                      </c:pt>
                      <c:pt idx="1717">
                        <c:v>26.214599609</c:v>
                      </c:pt>
                      <c:pt idx="1718">
                        <c:v>26.229858398000001</c:v>
                      </c:pt>
                      <c:pt idx="1719">
                        <c:v>26.245117187999998</c:v>
                      </c:pt>
                      <c:pt idx="1720">
                        <c:v>26.260375976999999</c:v>
                      </c:pt>
                      <c:pt idx="1721">
                        <c:v>26.275634766</c:v>
                      </c:pt>
                      <c:pt idx="1722">
                        <c:v>26.290893555</c:v>
                      </c:pt>
                      <c:pt idx="1723">
                        <c:v>26.306152344000001</c:v>
                      </c:pt>
                      <c:pt idx="1724">
                        <c:v>26.321411133000002</c:v>
                      </c:pt>
                      <c:pt idx="1725">
                        <c:v>26.336669921999999</c:v>
                      </c:pt>
                      <c:pt idx="1726">
                        <c:v>26.351928710999999</c:v>
                      </c:pt>
                      <c:pt idx="1727">
                        <c:v>26.3671875</c:v>
                      </c:pt>
                      <c:pt idx="1728">
                        <c:v>26.382446289000001</c:v>
                      </c:pt>
                      <c:pt idx="1729">
                        <c:v>26.397705078000001</c:v>
                      </c:pt>
                      <c:pt idx="1730">
                        <c:v>26.412963866999998</c:v>
                      </c:pt>
                      <c:pt idx="1731">
                        <c:v>26.428222655999999</c:v>
                      </c:pt>
                      <c:pt idx="1732">
                        <c:v>26.443481445</c:v>
                      </c:pt>
                      <c:pt idx="1733">
                        <c:v>26.458740234</c:v>
                      </c:pt>
                      <c:pt idx="1734">
                        <c:v>26.473999023000001</c:v>
                      </c:pt>
                      <c:pt idx="1735">
                        <c:v>26.489257812999998</c:v>
                      </c:pt>
                      <c:pt idx="1736">
                        <c:v>26.504516601999999</c:v>
                      </c:pt>
                      <c:pt idx="1737">
                        <c:v>26.519775391</c:v>
                      </c:pt>
                      <c:pt idx="1738">
                        <c:v>26.53503418</c:v>
                      </c:pt>
                      <c:pt idx="1739">
                        <c:v>26.550292969000001</c:v>
                      </c:pt>
                      <c:pt idx="1740">
                        <c:v>26.565551758000002</c:v>
                      </c:pt>
                      <c:pt idx="1741">
                        <c:v>26.580810546999999</c:v>
                      </c:pt>
                      <c:pt idx="1742">
                        <c:v>26.596069335999999</c:v>
                      </c:pt>
                      <c:pt idx="1743">
                        <c:v>26.611328125</c:v>
                      </c:pt>
                      <c:pt idx="1744">
                        <c:v>26.626586914000001</c:v>
                      </c:pt>
                      <c:pt idx="1745">
                        <c:v>26.641845703000001</c:v>
                      </c:pt>
                      <c:pt idx="1746">
                        <c:v>26.657104491999998</c:v>
                      </c:pt>
                      <c:pt idx="1747">
                        <c:v>26.672363280999999</c:v>
                      </c:pt>
                      <c:pt idx="1748">
                        <c:v>26.68762207</c:v>
                      </c:pt>
                      <c:pt idx="1749">
                        <c:v>26.702880859</c:v>
                      </c:pt>
                      <c:pt idx="1750">
                        <c:v>26.718139648000001</c:v>
                      </c:pt>
                      <c:pt idx="1751">
                        <c:v>26.733398437999998</c:v>
                      </c:pt>
                      <c:pt idx="1752">
                        <c:v>26.748657226999999</c:v>
                      </c:pt>
                      <c:pt idx="1753">
                        <c:v>26.763916016</c:v>
                      </c:pt>
                      <c:pt idx="1754">
                        <c:v>26.779174805</c:v>
                      </c:pt>
                      <c:pt idx="1755">
                        <c:v>26.794433594000001</c:v>
                      </c:pt>
                      <c:pt idx="1756">
                        <c:v>26.809692383000002</c:v>
                      </c:pt>
                      <c:pt idx="1757">
                        <c:v>26.824951171999999</c:v>
                      </c:pt>
                      <c:pt idx="1758">
                        <c:v>26.840209960999999</c:v>
                      </c:pt>
                      <c:pt idx="1759">
                        <c:v>26.85546875</c:v>
                      </c:pt>
                      <c:pt idx="1760">
                        <c:v>26.870727539000001</c:v>
                      </c:pt>
                      <c:pt idx="1761">
                        <c:v>26.885986328000001</c:v>
                      </c:pt>
                      <c:pt idx="1762">
                        <c:v>26.901245116999998</c:v>
                      </c:pt>
                      <c:pt idx="1763">
                        <c:v>26.916503905999999</c:v>
                      </c:pt>
                      <c:pt idx="1764">
                        <c:v>26.931762695</c:v>
                      </c:pt>
                      <c:pt idx="1765">
                        <c:v>26.947021484</c:v>
                      </c:pt>
                      <c:pt idx="1766">
                        <c:v>26.962280273000001</c:v>
                      </c:pt>
                      <c:pt idx="1767">
                        <c:v>26.977539062999998</c:v>
                      </c:pt>
                      <c:pt idx="1768">
                        <c:v>26.992797851999999</c:v>
                      </c:pt>
                      <c:pt idx="1769">
                        <c:v>27.008056641</c:v>
                      </c:pt>
                      <c:pt idx="1770">
                        <c:v>27.02331543</c:v>
                      </c:pt>
                      <c:pt idx="1771">
                        <c:v>27.038574219000001</c:v>
                      </c:pt>
                      <c:pt idx="1772">
                        <c:v>27.053833008000002</c:v>
                      </c:pt>
                      <c:pt idx="1773">
                        <c:v>27.069091796999999</c:v>
                      </c:pt>
                      <c:pt idx="1774">
                        <c:v>27.084350585999999</c:v>
                      </c:pt>
                      <c:pt idx="1775">
                        <c:v>27.099609375</c:v>
                      </c:pt>
                      <c:pt idx="1776">
                        <c:v>27.114868164000001</c:v>
                      </c:pt>
                      <c:pt idx="1777">
                        <c:v>27.130126953000001</c:v>
                      </c:pt>
                      <c:pt idx="1778">
                        <c:v>27.145385741999998</c:v>
                      </c:pt>
                      <c:pt idx="1779">
                        <c:v>27.160644530999999</c:v>
                      </c:pt>
                      <c:pt idx="1780">
                        <c:v>27.17590332</c:v>
                      </c:pt>
                      <c:pt idx="1781">
                        <c:v>27.191162109</c:v>
                      </c:pt>
                      <c:pt idx="1782">
                        <c:v>27.206420898000001</c:v>
                      </c:pt>
                      <c:pt idx="1783">
                        <c:v>27.221679687999998</c:v>
                      </c:pt>
                      <c:pt idx="1784">
                        <c:v>27.236938476999999</c:v>
                      </c:pt>
                      <c:pt idx="1785">
                        <c:v>27.252197266</c:v>
                      </c:pt>
                      <c:pt idx="1786">
                        <c:v>27.267456055</c:v>
                      </c:pt>
                      <c:pt idx="1787">
                        <c:v>27.282714844000001</c:v>
                      </c:pt>
                      <c:pt idx="1788">
                        <c:v>27.297973633000002</c:v>
                      </c:pt>
                      <c:pt idx="1789">
                        <c:v>27.313232421999999</c:v>
                      </c:pt>
                      <c:pt idx="1790">
                        <c:v>27.328491210999999</c:v>
                      </c:pt>
                      <c:pt idx="1791">
                        <c:v>27.34375</c:v>
                      </c:pt>
                      <c:pt idx="1792">
                        <c:v>27.359008789000001</c:v>
                      </c:pt>
                      <c:pt idx="1793">
                        <c:v>27.374267578000001</c:v>
                      </c:pt>
                      <c:pt idx="1794">
                        <c:v>27.389526366999998</c:v>
                      </c:pt>
                      <c:pt idx="1795">
                        <c:v>27.404785155999999</c:v>
                      </c:pt>
                      <c:pt idx="1796">
                        <c:v>27.420043945</c:v>
                      </c:pt>
                      <c:pt idx="1797">
                        <c:v>27.435302734</c:v>
                      </c:pt>
                      <c:pt idx="1798">
                        <c:v>27.450561523000001</c:v>
                      </c:pt>
                      <c:pt idx="1799">
                        <c:v>27.465820312999998</c:v>
                      </c:pt>
                      <c:pt idx="1800">
                        <c:v>27.481079101999999</c:v>
                      </c:pt>
                      <c:pt idx="1801">
                        <c:v>27.496337891</c:v>
                      </c:pt>
                      <c:pt idx="1802">
                        <c:v>27.51159668</c:v>
                      </c:pt>
                      <c:pt idx="1803">
                        <c:v>27.526855469000001</c:v>
                      </c:pt>
                      <c:pt idx="1804">
                        <c:v>27.542114258000002</c:v>
                      </c:pt>
                      <c:pt idx="1805">
                        <c:v>27.557373046999999</c:v>
                      </c:pt>
                      <c:pt idx="1806">
                        <c:v>27.572631835999999</c:v>
                      </c:pt>
                      <c:pt idx="1807">
                        <c:v>27.587890625</c:v>
                      </c:pt>
                      <c:pt idx="1808">
                        <c:v>27.603149414000001</c:v>
                      </c:pt>
                      <c:pt idx="1809">
                        <c:v>27.618408203000001</c:v>
                      </c:pt>
                      <c:pt idx="1810">
                        <c:v>27.633666991999998</c:v>
                      </c:pt>
                      <c:pt idx="1811">
                        <c:v>27.648925780999999</c:v>
                      </c:pt>
                      <c:pt idx="1812">
                        <c:v>27.66418457</c:v>
                      </c:pt>
                      <c:pt idx="1813">
                        <c:v>27.679443359</c:v>
                      </c:pt>
                      <c:pt idx="1814">
                        <c:v>27.694702148000001</c:v>
                      </c:pt>
                      <c:pt idx="1815">
                        <c:v>27.709960937999998</c:v>
                      </c:pt>
                      <c:pt idx="1816">
                        <c:v>27.725219726999999</c:v>
                      </c:pt>
                      <c:pt idx="1817">
                        <c:v>27.740478516</c:v>
                      </c:pt>
                      <c:pt idx="1818">
                        <c:v>27.755737305</c:v>
                      </c:pt>
                      <c:pt idx="1819">
                        <c:v>27.770996094000001</c:v>
                      </c:pt>
                      <c:pt idx="1820">
                        <c:v>27.786254883000002</c:v>
                      </c:pt>
                      <c:pt idx="1821">
                        <c:v>27.801513671999999</c:v>
                      </c:pt>
                      <c:pt idx="1822">
                        <c:v>27.816772460999999</c:v>
                      </c:pt>
                      <c:pt idx="1823">
                        <c:v>27.83203125</c:v>
                      </c:pt>
                      <c:pt idx="1824">
                        <c:v>27.847290039000001</c:v>
                      </c:pt>
                      <c:pt idx="1825">
                        <c:v>27.862548828000001</c:v>
                      </c:pt>
                      <c:pt idx="1826">
                        <c:v>27.877807616999998</c:v>
                      </c:pt>
                      <c:pt idx="1827">
                        <c:v>27.893066405999999</c:v>
                      </c:pt>
                      <c:pt idx="1828">
                        <c:v>27.908325195</c:v>
                      </c:pt>
                      <c:pt idx="1829">
                        <c:v>27.923583984</c:v>
                      </c:pt>
                      <c:pt idx="1830">
                        <c:v>27.938842773000001</c:v>
                      </c:pt>
                      <c:pt idx="1831">
                        <c:v>27.954101562999998</c:v>
                      </c:pt>
                      <c:pt idx="1832">
                        <c:v>27.969360351999999</c:v>
                      </c:pt>
                      <c:pt idx="1833">
                        <c:v>27.984619141</c:v>
                      </c:pt>
                      <c:pt idx="1834">
                        <c:v>27.99987793</c:v>
                      </c:pt>
                      <c:pt idx="1835">
                        <c:v>28.015136719000001</c:v>
                      </c:pt>
                      <c:pt idx="1836">
                        <c:v>28.030395508000002</c:v>
                      </c:pt>
                      <c:pt idx="1837">
                        <c:v>28.045654296999999</c:v>
                      </c:pt>
                      <c:pt idx="1838">
                        <c:v>28.060913085999999</c:v>
                      </c:pt>
                      <c:pt idx="1839">
                        <c:v>28.076171875</c:v>
                      </c:pt>
                      <c:pt idx="1840">
                        <c:v>28.091430664000001</c:v>
                      </c:pt>
                      <c:pt idx="1841">
                        <c:v>28.106689453000001</c:v>
                      </c:pt>
                      <c:pt idx="1842">
                        <c:v>28.121948241999998</c:v>
                      </c:pt>
                      <c:pt idx="1843">
                        <c:v>28.137207030999999</c:v>
                      </c:pt>
                      <c:pt idx="1844">
                        <c:v>28.15246582</c:v>
                      </c:pt>
                      <c:pt idx="1845">
                        <c:v>28.167724609</c:v>
                      </c:pt>
                      <c:pt idx="1846">
                        <c:v>28.182983398000001</c:v>
                      </c:pt>
                      <c:pt idx="1847">
                        <c:v>28.198242187999998</c:v>
                      </c:pt>
                      <c:pt idx="1848">
                        <c:v>28.213500976999999</c:v>
                      </c:pt>
                      <c:pt idx="1849">
                        <c:v>28.228759766</c:v>
                      </c:pt>
                      <c:pt idx="1850">
                        <c:v>28.244018555</c:v>
                      </c:pt>
                      <c:pt idx="1851">
                        <c:v>28.259277344000001</c:v>
                      </c:pt>
                      <c:pt idx="1852">
                        <c:v>28.274536133000002</c:v>
                      </c:pt>
                      <c:pt idx="1853">
                        <c:v>28.289794921999999</c:v>
                      </c:pt>
                      <c:pt idx="1854">
                        <c:v>28.305053710999999</c:v>
                      </c:pt>
                      <c:pt idx="1855">
                        <c:v>28.3203125</c:v>
                      </c:pt>
                      <c:pt idx="1856">
                        <c:v>28.335571289000001</c:v>
                      </c:pt>
                      <c:pt idx="1857">
                        <c:v>28.350830078000001</c:v>
                      </c:pt>
                      <c:pt idx="1858">
                        <c:v>28.366088866999998</c:v>
                      </c:pt>
                      <c:pt idx="1859">
                        <c:v>28.381347655999999</c:v>
                      </c:pt>
                      <c:pt idx="1860">
                        <c:v>28.396606445</c:v>
                      </c:pt>
                      <c:pt idx="1861">
                        <c:v>28.411865234</c:v>
                      </c:pt>
                      <c:pt idx="1862">
                        <c:v>28.427124023000001</c:v>
                      </c:pt>
                      <c:pt idx="1863">
                        <c:v>28.442382812999998</c:v>
                      </c:pt>
                      <c:pt idx="1864">
                        <c:v>28.457641601999999</c:v>
                      </c:pt>
                      <c:pt idx="1865">
                        <c:v>28.472900391</c:v>
                      </c:pt>
                      <c:pt idx="1866">
                        <c:v>28.48815918</c:v>
                      </c:pt>
                      <c:pt idx="1867">
                        <c:v>28.503417969000001</c:v>
                      </c:pt>
                      <c:pt idx="1868">
                        <c:v>28.518676758000002</c:v>
                      </c:pt>
                      <c:pt idx="1869">
                        <c:v>28.533935546999999</c:v>
                      </c:pt>
                      <c:pt idx="1870">
                        <c:v>28.549194335999999</c:v>
                      </c:pt>
                      <c:pt idx="1871">
                        <c:v>28.564453125</c:v>
                      </c:pt>
                      <c:pt idx="1872">
                        <c:v>28.579711914000001</c:v>
                      </c:pt>
                      <c:pt idx="1873">
                        <c:v>28.594970703000001</c:v>
                      </c:pt>
                      <c:pt idx="1874">
                        <c:v>28.610229491999998</c:v>
                      </c:pt>
                      <c:pt idx="1875">
                        <c:v>28.625488280999999</c:v>
                      </c:pt>
                      <c:pt idx="1876">
                        <c:v>28.64074707</c:v>
                      </c:pt>
                      <c:pt idx="1877">
                        <c:v>28.656005859</c:v>
                      </c:pt>
                      <c:pt idx="1878">
                        <c:v>28.671264648000001</c:v>
                      </c:pt>
                      <c:pt idx="1879">
                        <c:v>28.686523437999998</c:v>
                      </c:pt>
                      <c:pt idx="1880">
                        <c:v>28.701782226999999</c:v>
                      </c:pt>
                      <c:pt idx="1881">
                        <c:v>28.717041016</c:v>
                      </c:pt>
                      <c:pt idx="1882">
                        <c:v>28.732299805</c:v>
                      </c:pt>
                      <c:pt idx="1883">
                        <c:v>28.747558594000001</c:v>
                      </c:pt>
                      <c:pt idx="1884">
                        <c:v>28.762817383000002</c:v>
                      </c:pt>
                      <c:pt idx="1885">
                        <c:v>28.778076171999999</c:v>
                      </c:pt>
                      <c:pt idx="1886">
                        <c:v>28.793334960999999</c:v>
                      </c:pt>
                      <c:pt idx="1887">
                        <c:v>28.80859375</c:v>
                      </c:pt>
                      <c:pt idx="1888">
                        <c:v>28.823852539000001</c:v>
                      </c:pt>
                      <c:pt idx="1889">
                        <c:v>28.839111328000001</c:v>
                      </c:pt>
                      <c:pt idx="1890">
                        <c:v>28.854370116999998</c:v>
                      </c:pt>
                      <c:pt idx="1891">
                        <c:v>28.869628905999999</c:v>
                      </c:pt>
                      <c:pt idx="1892">
                        <c:v>28.884887695</c:v>
                      </c:pt>
                      <c:pt idx="1893">
                        <c:v>28.900146484</c:v>
                      </c:pt>
                      <c:pt idx="1894">
                        <c:v>28.915405273000001</c:v>
                      </c:pt>
                      <c:pt idx="1895">
                        <c:v>28.930664062999998</c:v>
                      </c:pt>
                      <c:pt idx="1896">
                        <c:v>28.945922851999999</c:v>
                      </c:pt>
                      <c:pt idx="1897">
                        <c:v>28.961181641</c:v>
                      </c:pt>
                      <c:pt idx="1898">
                        <c:v>28.97644043</c:v>
                      </c:pt>
                      <c:pt idx="1899">
                        <c:v>28.991699219000001</c:v>
                      </c:pt>
                      <c:pt idx="1900">
                        <c:v>29.006958008000002</c:v>
                      </c:pt>
                      <c:pt idx="1901">
                        <c:v>29.022216796999999</c:v>
                      </c:pt>
                      <c:pt idx="1902">
                        <c:v>29.037475585999999</c:v>
                      </c:pt>
                      <c:pt idx="1903">
                        <c:v>29.052734375</c:v>
                      </c:pt>
                      <c:pt idx="1904">
                        <c:v>29.067993164000001</c:v>
                      </c:pt>
                      <c:pt idx="1905">
                        <c:v>29.083251953000001</c:v>
                      </c:pt>
                      <c:pt idx="1906">
                        <c:v>29.098510741999998</c:v>
                      </c:pt>
                      <c:pt idx="1907">
                        <c:v>29.113769530999999</c:v>
                      </c:pt>
                      <c:pt idx="1908">
                        <c:v>29.12902832</c:v>
                      </c:pt>
                      <c:pt idx="1909">
                        <c:v>29.144287109</c:v>
                      </c:pt>
                      <c:pt idx="1910">
                        <c:v>29.159545898000001</c:v>
                      </c:pt>
                      <c:pt idx="1911">
                        <c:v>29.174804687999998</c:v>
                      </c:pt>
                      <c:pt idx="1912">
                        <c:v>29.190063476999999</c:v>
                      </c:pt>
                      <c:pt idx="1913">
                        <c:v>29.205322266</c:v>
                      </c:pt>
                      <c:pt idx="1914">
                        <c:v>29.220581055</c:v>
                      </c:pt>
                      <c:pt idx="1915">
                        <c:v>29.235839844000001</c:v>
                      </c:pt>
                      <c:pt idx="1916">
                        <c:v>29.251098633000002</c:v>
                      </c:pt>
                      <c:pt idx="1917">
                        <c:v>29.266357421999999</c:v>
                      </c:pt>
                      <c:pt idx="1918">
                        <c:v>29.281616210999999</c:v>
                      </c:pt>
                      <c:pt idx="1919">
                        <c:v>29.296875</c:v>
                      </c:pt>
                      <c:pt idx="1920">
                        <c:v>29.312133789000001</c:v>
                      </c:pt>
                      <c:pt idx="1921">
                        <c:v>29.327392578000001</c:v>
                      </c:pt>
                      <c:pt idx="1922">
                        <c:v>29.342651366999998</c:v>
                      </c:pt>
                      <c:pt idx="1923">
                        <c:v>29.357910155999999</c:v>
                      </c:pt>
                      <c:pt idx="1924">
                        <c:v>29.373168945</c:v>
                      </c:pt>
                      <c:pt idx="1925">
                        <c:v>29.388427734</c:v>
                      </c:pt>
                      <c:pt idx="1926">
                        <c:v>29.403686523000001</c:v>
                      </c:pt>
                      <c:pt idx="1927">
                        <c:v>29.418945312999998</c:v>
                      </c:pt>
                      <c:pt idx="1928">
                        <c:v>29.434204101999999</c:v>
                      </c:pt>
                      <c:pt idx="1929">
                        <c:v>29.449462891</c:v>
                      </c:pt>
                      <c:pt idx="1930">
                        <c:v>29.46472168</c:v>
                      </c:pt>
                      <c:pt idx="1931">
                        <c:v>29.479980469000001</c:v>
                      </c:pt>
                      <c:pt idx="1932">
                        <c:v>29.495239258000002</c:v>
                      </c:pt>
                      <c:pt idx="1933">
                        <c:v>29.510498046999999</c:v>
                      </c:pt>
                      <c:pt idx="1934">
                        <c:v>29.525756835999999</c:v>
                      </c:pt>
                      <c:pt idx="1935">
                        <c:v>29.541015625</c:v>
                      </c:pt>
                      <c:pt idx="1936">
                        <c:v>29.556274414000001</c:v>
                      </c:pt>
                      <c:pt idx="1937">
                        <c:v>29.571533203000001</c:v>
                      </c:pt>
                      <c:pt idx="1938">
                        <c:v>29.586791991999998</c:v>
                      </c:pt>
                      <c:pt idx="1939">
                        <c:v>29.602050780999999</c:v>
                      </c:pt>
                      <c:pt idx="1940">
                        <c:v>29.61730957</c:v>
                      </c:pt>
                      <c:pt idx="1941">
                        <c:v>29.632568359</c:v>
                      </c:pt>
                      <c:pt idx="1942">
                        <c:v>29.647827148000001</c:v>
                      </c:pt>
                      <c:pt idx="1943">
                        <c:v>29.663085937999998</c:v>
                      </c:pt>
                      <c:pt idx="1944">
                        <c:v>29.678344726999999</c:v>
                      </c:pt>
                      <c:pt idx="1945">
                        <c:v>29.693603516</c:v>
                      </c:pt>
                      <c:pt idx="1946">
                        <c:v>29.708862305</c:v>
                      </c:pt>
                      <c:pt idx="1947">
                        <c:v>29.724121094000001</c:v>
                      </c:pt>
                      <c:pt idx="1948">
                        <c:v>29.739379883000002</c:v>
                      </c:pt>
                      <c:pt idx="1949">
                        <c:v>29.754638671999999</c:v>
                      </c:pt>
                      <c:pt idx="1950">
                        <c:v>29.769897460999999</c:v>
                      </c:pt>
                      <c:pt idx="1951">
                        <c:v>29.78515625</c:v>
                      </c:pt>
                      <c:pt idx="1952">
                        <c:v>29.800415039000001</c:v>
                      </c:pt>
                      <c:pt idx="1953">
                        <c:v>29.815673828000001</c:v>
                      </c:pt>
                      <c:pt idx="1954">
                        <c:v>29.830932616999998</c:v>
                      </c:pt>
                      <c:pt idx="1955">
                        <c:v>29.846191405999999</c:v>
                      </c:pt>
                      <c:pt idx="1956">
                        <c:v>29.861450195</c:v>
                      </c:pt>
                      <c:pt idx="1957">
                        <c:v>29.876708984</c:v>
                      </c:pt>
                      <c:pt idx="1958">
                        <c:v>29.891967773000001</c:v>
                      </c:pt>
                      <c:pt idx="1959">
                        <c:v>29.907226562999998</c:v>
                      </c:pt>
                      <c:pt idx="1960">
                        <c:v>29.922485351999999</c:v>
                      </c:pt>
                      <c:pt idx="1961">
                        <c:v>29.937744141</c:v>
                      </c:pt>
                      <c:pt idx="1962">
                        <c:v>29.95300293</c:v>
                      </c:pt>
                      <c:pt idx="1963">
                        <c:v>29.968261719000001</c:v>
                      </c:pt>
                      <c:pt idx="1964">
                        <c:v>29.983520508000002</c:v>
                      </c:pt>
                      <c:pt idx="1965">
                        <c:v>29.998779296999999</c:v>
                      </c:pt>
                      <c:pt idx="1966">
                        <c:v>30.014038085999999</c:v>
                      </c:pt>
                      <c:pt idx="1967">
                        <c:v>30.029296875</c:v>
                      </c:pt>
                      <c:pt idx="1968">
                        <c:v>30.044555664000001</c:v>
                      </c:pt>
                      <c:pt idx="1969">
                        <c:v>30.059814453000001</c:v>
                      </c:pt>
                      <c:pt idx="1970">
                        <c:v>30.075073241999998</c:v>
                      </c:pt>
                      <c:pt idx="1971">
                        <c:v>30.090332030999999</c:v>
                      </c:pt>
                      <c:pt idx="1972">
                        <c:v>30.10559082</c:v>
                      </c:pt>
                      <c:pt idx="1973">
                        <c:v>30.120849609</c:v>
                      </c:pt>
                      <c:pt idx="1974">
                        <c:v>30.136108398000001</c:v>
                      </c:pt>
                      <c:pt idx="1975">
                        <c:v>30.151367187999998</c:v>
                      </c:pt>
                      <c:pt idx="1976">
                        <c:v>30.166625976999999</c:v>
                      </c:pt>
                      <c:pt idx="1977">
                        <c:v>30.181884766</c:v>
                      </c:pt>
                      <c:pt idx="1978">
                        <c:v>30.197143555</c:v>
                      </c:pt>
                      <c:pt idx="1979">
                        <c:v>30.212402344000001</c:v>
                      </c:pt>
                      <c:pt idx="1980">
                        <c:v>30.227661133000002</c:v>
                      </c:pt>
                      <c:pt idx="1981">
                        <c:v>30.242919921999999</c:v>
                      </c:pt>
                      <c:pt idx="1982">
                        <c:v>30.258178710999999</c:v>
                      </c:pt>
                      <c:pt idx="1983">
                        <c:v>30.2734375</c:v>
                      </c:pt>
                      <c:pt idx="1984">
                        <c:v>30.288696289000001</c:v>
                      </c:pt>
                      <c:pt idx="1985">
                        <c:v>30.303955078000001</c:v>
                      </c:pt>
                      <c:pt idx="1986">
                        <c:v>30.319213866999998</c:v>
                      </c:pt>
                      <c:pt idx="1987">
                        <c:v>30.334472655999999</c:v>
                      </c:pt>
                      <c:pt idx="1988">
                        <c:v>30.349731445</c:v>
                      </c:pt>
                      <c:pt idx="1989">
                        <c:v>30.364990234</c:v>
                      </c:pt>
                      <c:pt idx="1990">
                        <c:v>30.380249023000001</c:v>
                      </c:pt>
                      <c:pt idx="1991">
                        <c:v>30.395507812999998</c:v>
                      </c:pt>
                      <c:pt idx="1992">
                        <c:v>30.410766601999999</c:v>
                      </c:pt>
                      <c:pt idx="1993">
                        <c:v>30.426025391</c:v>
                      </c:pt>
                      <c:pt idx="1994">
                        <c:v>30.44128418</c:v>
                      </c:pt>
                      <c:pt idx="1995">
                        <c:v>30.456542969000001</c:v>
                      </c:pt>
                      <c:pt idx="1996">
                        <c:v>30.471801758000002</c:v>
                      </c:pt>
                      <c:pt idx="1997">
                        <c:v>30.487060546999999</c:v>
                      </c:pt>
                      <c:pt idx="1998">
                        <c:v>30.502319335999999</c:v>
                      </c:pt>
                      <c:pt idx="1999">
                        <c:v>30.517578125</c:v>
                      </c:pt>
                      <c:pt idx="2000">
                        <c:v>30.532836914000001</c:v>
                      </c:pt>
                      <c:pt idx="2001">
                        <c:v>30.548095703000001</c:v>
                      </c:pt>
                      <c:pt idx="2002">
                        <c:v>30.563354491999998</c:v>
                      </c:pt>
                      <c:pt idx="2003">
                        <c:v>30.578613280999999</c:v>
                      </c:pt>
                      <c:pt idx="2004">
                        <c:v>30.59387207</c:v>
                      </c:pt>
                      <c:pt idx="2005">
                        <c:v>30.609130859</c:v>
                      </c:pt>
                      <c:pt idx="2006">
                        <c:v>30.624389648000001</c:v>
                      </c:pt>
                      <c:pt idx="2007">
                        <c:v>30.639648437999998</c:v>
                      </c:pt>
                      <c:pt idx="2008">
                        <c:v>30.654907226999999</c:v>
                      </c:pt>
                      <c:pt idx="2009">
                        <c:v>30.670166016</c:v>
                      </c:pt>
                      <c:pt idx="2010">
                        <c:v>30.685424805</c:v>
                      </c:pt>
                      <c:pt idx="2011">
                        <c:v>30.700683594000001</c:v>
                      </c:pt>
                      <c:pt idx="2012">
                        <c:v>30.715942383000002</c:v>
                      </c:pt>
                      <c:pt idx="2013">
                        <c:v>30.731201171999999</c:v>
                      </c:pt>
                      <c:pt idx="2014">
                        <c:v>30.746459960999999</c:v>
                      </c:pt>
                      <c:pt idx="2015">
                        <c:v>30.76171875</c:v>
                      </c:pt>
                      <c:pt idx="2016">
                        <c:v>30.776977539000001</c:v>
                      </c:pt>
                      <c:pt idx="2017">
                        <c:v>30.792236328000001</c:v>
                      </c:pt>
                      <c:pt idx="2018">
                        <c:v>30.807495116999998</c:v>
                      </c:pt>
                      <c:pt idx="2019">
                        <c:v>30.822753905999999</c:v>
                      </c:pt>
                      <c:pt idx="2020">
                        <c:v>30.838012695</c:v>
                      </c:pt>
                      <c:pt idx="2021">
                        <c:v>30.853271484</c:v>
                      </c:pt>
                      <c:pt idx="2022">
                        <c:v>30.868530273000001</c:v>
                      </c:pt>
                      <c:pt idx="2023">
                        <c:v>30.883789062999998</c:v>
                      </c:pt>
                      <c:pt idx="2024">
                        <c:v>30.899047851999999</c:v>
                      </c:pt>
                      <c:pt idx="2025">
                        <c:v>30.914306641</c:v>
                      </c:pt>
                      <c:pt idx="2026">
                        <c:v>30.92956543</c:v>
                      </c:pt>
                      <c:pt idx="2027">
                        <c:v>30.944824219000001</c:v>
                      </c:pt>
                      <c:pt idx="2028">
                        <c:v>30.960083008000002</c:v>
                      </c:pt>
                      <c:pt idx="2029">
                        <c:v>30.975341796999999</c:v>
                      </c:pt>
                      <c:pt idx="2030">
                        <c:v>30.990600585999999</c:v>
                      </c:pt>
                      <c:pt idx="2031">
                        <c:v>31.005859375</c:v>
                      </c:pt>
                      <c:pt idx="2032">
                        <c:v>31.021118164000001</c:v>
                      </c:pt>
                      <c:pt idx="2033">
                        <c:v>31.036376953000001</c:v>
                      </c:pt>
                      <c:pt idx="2034">
                        <c:v>31.051635741999998</c:v>
                      </c:pt>
                      <c:pt idx="2035">
                        <c:v>31.066894530999999</c:v>
                      </c:pt>
                      <c:pt idx="2036">
                        <c:v>31.08215332</c:v>
                      </c:pt>
                      <c:pt idx="2037">
                        <c:v>31.097412109</c:v>
                      </c:pt>
                      <c:pt idx="2038">
                        <c:v>31.112670898000001</c:v>
                      </c:pt>
                      <c:pt idx="2039">
                        <c:v>31.127929687999998</c:v>
                      </c:pt>
                      <c:pt idx="2040">
                        <c:v>31.143188476999999</c:v>
                      </c:pt>
                      <c:pt idx="2041">
                        <c:v>31.158447266</c:v>
                      </c:pt>
                      <c:pt idx="2042">
                        <c:v>31.173706055</c:v>
                      </c:pt>
                      <c:pt idx="2043">
                        <c:v>31.188964844000001</c:v>
                      </c:pt>
                      <c:pt idx="2044">
                        <c:v>31.204223633000002</c:v>
                      </c:pt>
                      <c:pt idx="2045">
                        <c:v>31.219482421999999</c:v>
                      </c:pt>
                      <c:pt idx="2046">
                        <c:v>31.234741210999999</c:v>
                      </c:pt>
                      <c:pt idx="2047">
                        <c:v>31.25</c:v>
                      </c:pt>
                      <c:pt idx="2048">
                        <c:v>31.265258789000001</c:v>
                      </c:pt>
                      <c:pt idx="2049">
                        <c:v>31.280517578000001</c:v>
                      </c:pt>
                      <c:pt idx="2050">
                        <c:v>31.295776366999998</c:v>
                      </c:pt>
                      <c:pt idx="2051">
                        <c:v>31.311035155999999</c:v>
                      </c:pt>
                      <c:pt idx="2052">
                        <c:v>31.326293945</c:v>
                      </c:pt>
                      <c:pt idx="2053">
                        <c:v>31.341552734</c:v>
                      </c:pt>
                      <c:pt idx="2054">
                        <c:v>31.356811523000001</c:v>
                      </c:pt>
                      <c:pt idx="2055">
                        <c:v>31.372070312999998</c:v>
                      </c:pt>
                      <c:pt idx="2056">
                        <c:v>31.387329101999999</c:v>
                      </c:pt>
                      <c:pt idx="2057">
                        <c:v>31.402587891</c:v>
                      </c:pt>
                      <c:pt idx="2058">
                        <c:v>31.41784668</c:v>
                      </c:pt>
                      <c:pt idx="2059">
                        <c:v>31.433105469000001</c:v>
                      </c:pt>
                      <c:pt idx="2060">
                        <c:v>31.448364258000002</c:v>
                      </c:pt>
                      <c:pt idx="2061">
                        <c:v>31.463623046999999</c:v>
                      </c:pt>
                      <c:pt idx="2062">
                        <c:v>31.478881835999999</c:v>
                      </c:pt>
                      <c:pt idx="2063">
                        <c:v>31.494140625</c:v>
                      </c:pt>
                      <c:pt idx="2064">
                        <c:v>31.509399414000001</c:v>
                      </c:pt>
                      <c:pt idx="2065">
                        <c:v>31.524658203000001</c:v>
                      </c:pt>
                      <c:pt idx="2066">
                        <c:v>31.539916991999998</c:v>
                      </c:pt>
                      <c:pt idx="2067">
                        <c:v>31.555175780999999</c:v>
                      </c:pt>
                      <c:pt idx="2068">
                        <c:v>31.57043457</c:v>
                      </c:pt>
                      <c:pt idx="2069">
                        <c:v>31.585693359</c:v>
                      </c:pt>
                      <c:pt idx="2070">
                        <c:v>31.600952148000001</c:v>
                      </c:pt>
                      <c:pt idx="2071">
                        <c:v>31.616210937999998</c:v>
                      </c:pt>
                      <c:pt idx="2072">
                        <c:v>31.631469726999999</c:v>
                      </c:pt>
                      <c:pt idx="2073">
                        <c:v>31.646728516</c:v>
                      </c:pt>
                      <c:pt idx="2074">
                        <c:v>31.661987305</c:v>
                      </c:pt>
                      <c:pt idx="2075">
                        <c:v>31.677246094000001</c:v>
                      </c:pt>
                      <c:pt idx="2076">
                        <c:v>31.692504883000002</c:v>
                      </c:pt>
                      <c:pt idx="2077">
                        <c:v>31.707763671999999</c:v>
                      </c:pt>
                      <c:pt idx="2078">
                        <c:v>31.723022460999999</c:v>
                      </c:pt>
                      <c:pt idx="2079">
                        <c:v>31.73828125</c:v>
                      </c:pt>
                      <c:pt idx="2080">
                        <c:v>31.753540039000001</c:v>
                      </c:pt>
                      <c:pt idx="2081">
                        <c:v>31.768798828000001</c:v>
                      </c:pt>
                      <c:pt idx="2082">
                        <c:v>31.784057616999998</c:v>
                      </c:pt>
                      <c:pt idx="2083">
                        <c:v>31.799316405999999</c:v>
                      </c:pt>
                      <c:pt idx="2084">
                        <c:v>31.814575195</c:v>
                      </c:pt>
                      <c:pt idx="2085">
                        <c:v>31.829833984</c:v>
                      </c:pt>
                      <c:pt idx="2086">
                        <c:v>31.845092773000001</c:v>
                      </c:pt>
                      <c:pt idx="2087">
                        <c:v>31.860351562999998</c:v>
                      </c:pt>
                      <c:pt idx="2088">
                        <c:v>31.875610351999999</c:v>
                      </c:pt>
                      <c:pt idx="2089">
                        <c:v>31.890869141</c:v>
                      </c:pt>
                      <c:pt idx="2090">
                        <c:v>31.90612793</c:v>
                      </c:pt>
                      <c:pt idx="2091">
                        <c:v>31.921386719000001</c:v>
                      </c:pt>
                      <c:pt idx="2092">
                        <c:v>31.936645508000002</c:v>
                      </c:pt>
                      <c:pt idx="2093">
                        <c:v>31.951904296999999</c:v>
                      </c:pt>
                      <c:pt idx="2094">
                        <c:v>31.967163085999999</c:v>
                      </c:pt>
                      <c:pt idx="2095">
                        <c:v>31.982421875</c:v>
                      </c:pt>
                      <c:pt idx="2096">
                        <c:v>31.997680664000001</c:v>
                      </c:pt>
                      <c:pt idx="2097">
                        <c:v>32.012939453000001</c:v>
                      </c:pt>
                      <c:pt idx="2098">
                        <c:v>32.028198242000002</c:v>
                      </c:pt>
                      <c:pt idx="2099">
                        <c:v>32.043457031000003</c:v>
                      </c:pt>
                      <c:pt idx="2100">
                        <c:v>32.058715820000003</c:v>
                      </c:pt>
                      <c:pt idx="2101">
                        <c:v>32.073974608999997</c:v>
                      </c:pt>
                      <c:pt idx="2102">
                        <c:v>32.089233397999998</c:v>
                      </c:pt>
                      <c:pt idx="2103">
                        <c:v>32.104492188000002</c:v>
                      </c:pt>
                      <c:pt idx="2104">
                        <c:v>32.119750977000002</c:v>
                      </c:pt>
                      <c:pt idx="2105">
                        <c:v>32.135009766000003</c:v>
                      </c:pt>
                      <c:pt idx="2106">
                        <c:v>32.150268554999997</c:v>
                      </c:pt>
                      <c:pt idx="2107">
                        <c:v>32.165527343999997</c:v>
                      </c:pt>
                      <c:pt idx="2108">
                        <c:v>32.180786132999998</c:v>
                      </c:pt>
                      <c:pt idx="2109">
                        <c:v>32.196044921999999</c:v>
                      </c:pt>
                      <c:pt idx="2110">
                        <c:v>32.211303710999999</c:v>
                      </c:pt>
                      <c:pt idx="2111">
                        <c:v>32.2265625</c:v>
                      </c:pt>
                      <c:pt idx="2112">
                        <c:v>32.241821289000001</c:v>
                      </c:pt>
                      <c:pt idx="2113">
                        <c:v>32.257080078000001</c:v>
                      </c:pt>
                      <c:pt idx="2114">
                        <c:v>32.272338867000002</c:v>
                      </c:pt>
                      <c:pt idx="2115">
                        <c:v>32.287597656000003</c:v>
                      </c:pt>
                      <c:pt idx="2116">
                        <c:v>32.302856445000003</c:v>
                      </c:pt>
                      <c:pt idx="2117">
                        <c:v>32.318115233999997</c:v>
                      </c:pt>
                      <c:pt idx="2118">
                        <c:v>32.333374022999998</c:v>
                      </c:pt>
                      <c:pt idx="2119">
                        <c:v>32.348632813000002</c:v>
                      </c:pt>
                      <c:pt idx="2120">
                        <c:v>32.363891602000002</c:v>
                      </c:pt>
                      <c:pt idx="2121">
                        <c:v>32.379150391000003</c:v>
                      </c:pt>
                      <c:pt idx="2122">
                        <c:v>32.394409179999997</c:v>
                      </c:pt>
                      <c:pt idx="2123">
                        <c:v>32.409667968999997</c:v>
                      </c:pt>
                      <c:pt idx="2124">
                        <c:v>32.424926757999998</c:v>
                      </c:pt>
                      <c:pt idx="2125">
                        <c:v>32.440185546999999</c:v>
                      </c:pt>
                      <c:pt idx="2126">
                        <c:v>32.455444335999999</c:v>
                      </c:pt>
                      <c:pt idx="2127">
                        <c:v>32.470703125</c:v>
                      </c:pt>
                      <c:pt idx="2128">
                        <c:v>32.485961914000001</c:v>
                      </c:pt>
                      <c:pt idx="2129">
                        <c:v>32.501220703000001</c:v>
                      </c:pt>
                      <c:pt idx="2130">
                        <c:v>32.516479492000002</c:v>
                      </c:pt>
                      <c:pt idx="2131">
                        <c:v>32.531738281000003</c:v>
                      </c:pt>
                      <c:pt idx="2132">
                        <c:v>32.546997070000003</c:v>
                      </c:pt>
                      <c:pt idx="2133">
                        <c:v>32.562255858999997</c:v>
                      </c:pt>
                      <c:pt idx="2134">
                        <c:v>32.577514647999998</c:v>
                      </c:pt>
                      <c:pt idx="2135">
                        <c:v>32.592773438000002</c:v>
                      </c:pt>
                      <c:pt idx="2136">
                        <c:v>32.608032227000002</c:v>
                      </c:pt>
                      <c:pt idx="2137">
                        <c:v>32.623291016000003</c:v>
                      </c:pt>
                      <c:pt idx="2138">
                        <c:v>32.638549804999997</c:v>
                      </c:pt>
                      <c:pt idx="2139">
                        <c:v>32.653808593999997</c:v>
                      </c:pt>
                      <c:pt idx="2140">
                        <c:v>32.669067382999998</c:v>
                      </c:pt>
                      <c:pt idx="2141">
                        <c:v>32.684326171999999</c:v>
                      </c:pt>
                      <c:pt idx="2142">
                        <c:v>32.699584960999999</c:v>
                      </c:pt>
                      <c:pt idx="2143">
                        <c:v>32.71484375</c:v>
                      </c:pt>
                      <c:pt idx="2144">
                        <c:v>32.730102539000001</c:v>
                      </c:pt>
                      <c:pt idx="2145">
                        <c:v>32.745361328000001</c:v>
                      </c:pt>
                      <c:pt idx="2146">
                        <c:v>32.760620117000002</c:v>
                      </c:pt>
                      <c:pt idx="2147">
                        <c:v>32.775878906000003</c:v>
                      </c:pt>
                      <c:pt idx="2148">
                        <c:v>32.791137695000003</c:v>
                      </c:pt>
                      <c:pt idx="2149">
                        <c:v>32.806396483999997</c:v>
                      </c:pt>
                      <c:pt idx="2150">
                        <c:v>32.821655272999998</c:v>
                      </c:pt>
                      <c:pt idx="2151">
                        <c:v>32.836914063000002</c:v>
                      </c:pt>
                      <c:pt idx="2152">
                        <c:v>32.852172852000002</c:v>
                      </c:pt>
                      <c:pt idx="2153">
                        <c:v>32.867431641000003</c:v>
                      </c:pt>
                      <c:pt idx="2154">
                        <c:v>32.882690429999997</c:v>
                      </c:pt>
                      <c:pt idx="2155">
                        <c:v>32.897949218999997</c:v>
                      </c:pt>
                      <c:pt idx="2156">
                        <c:v>32.913208007999998</c:v>
                      </c:pt>
                      <c:pt idx="2157">
                        <c:v>32.928466796999999</c:v>
                      </c:pt>
                      <c:pt idx="2158">
                        <c:v>32.943725585999999</c:v>
                      </c:pt>
                      <c:pt idx="2159">
                        <c:v>32.958984375</c:v>
                      </c:pt>
                      <c:pt idx="2160">
                        <c:v>32.974243164000001</c:v>
                      </c:pt>
                      <c:pt idx="2161">
                        <c:v>32.989501953000001</c:v>
                      </c:pt>
                      <c:pt idx="2162">
                        <c:v>33.004760742000002</c:v>
                      </c:pt>
                      <c:pt idx="2163">
                        <c:v>33.020019531000003</c:v>
                      </c:pt>
                      <c:pt idx="2164">
                        <c:v>33.035278320000003</c:v>
                      </c:pt>
                      <c:pt idx="2165">
                        <c:v>33.050537108999997</c:v>
                      </c:pt>
                      <c:pt idx="2166">
                        <c:v>33.065795897999998</c:v>
                      </c:pt>
                      <c:pt idx="2167">
                        <c:v>33.081054688000002</c:v>
                      </c:pt>
                      <c:pt idx="2168">
                        <c:v>33.096313477000002</c:v>
                      </c:pt>
                      <c:pt idx="2169">
                        <c:v>33.111572266000003</c:v>
                      </c:pt>
                      <c:pt idx="2170">
                        <c:v>33.126831054999997</c:v>
                      </c:pt>
                      <c:pt idx="2171">
                        <c:v>33.142089843999997</c:v>
                      </c:pt>
                      <c:pt idx="2172">
                        <c:v>33.157348632999998</c:v>
                      </c:pt>
                      <c:pt idx="2173">
                        <c:v>33.172607421999999</c:v>
                      </c:pt>
                      <c:pt idx="2174">
                        <c:v>33.187866210999999</c:v>
                      </c:pt>
                      <c:pt idx="2175">
                        <c:v>33.203125</c:v>
                      </c:pt>
                      <c:pt idx="2176">
                        <c:v>33.218383789000001</c:v>
                      </c:pt>
                      <c:pt idx="2177">
                        <c:v>33.233642578000001</c:v>
                      </c:pt>
                      <c:pt idx="2178">
                        <c:v>33.248901367000002</c:v>
                      </c:pt>
                      <c:pt idx="2179">
                        <c:v>33.264160156000003</c:v>
                      </c:pt>
                      <c:pt idx="2180">
                        <c:v>33.279418945000003</c:v>
                      </c:pt>
                      <c:pt idx="2181">
                        <c:v>33.294677733999997</c:v>
                      </c:pt>
                      <c:pt idx="2182">
                        <c:v>33.309936522999998</c:v>
                      </c:pt>
                      <c:pt idx="2183">
                        <c:v>33.325195313000002</c:v>
                      </c:pt>
                      <c:pt idx="2184">
                        <c:v>33.340454102000002</c:v>
                      </c:pt>
                      <c:pt idx="2185">
                        <c:v>33.355712891000003</c:v>
                      </c:pt>
                      <c:pt idx="2186">
                        <c:v>33.370971679999997</c:v>
                      </c:pt>
                      <c:pt idx="2187">
                        <c:v>33.386230468999997</c:v>
                      </c:pt>
                      <c:pt idx="2188">
                        <c:v>33.401489257999998</c:v>
                      </c:pt>
                      <c:pt idx="2189">
                        <c:v>33.416748046999999</c:v>
                      </c:pt>
                      <c:pt idx="2190">
                        <c:v>33.432006835999999</c:v>
                      </c:pt>
                      <c:pt idx="2191">
                        <c:v>33.447265625</c:v>
                      </c:pt>
                      <c:pt idx="2192">
                        <c:v>33.462524414000001</c:v>
                      </c:pt>
                      <c:pt idx="2193">
                        <c:v>33.477783203000001</c:v>
                      </c:pt>
                      <c:pt idx="2194">
                        <c:v>33.493041992000002</c:v>
                      </c:pt>
                      <c:pt idx="2195">
                        <c:v>33.508300781000003</c:v>
                      </c:pt>
                      <c:pt idx="2196">
                        <c:v>33.523559570000003</c:v>
                      </c:pt>
                      <c:pt idx="2197">
                        <c:v>33.538818358999997</c:v>
                      </c:pt>
                      <c:pt idx="2198">
                        <c:v>33.554077147999998</c:v>
                      </c:pt>
                      <c:pt idx="2199">
                        <c:v>33.569335938000002</c:v>
                      </c:pt>
                      <c:pt idx="2200">
                        <c:v>33.584594727000002</c:v>
                      </c:pt>
                      <c:pt idx="2201">
                        <c:v>33.599853516000003</c:v>
                      </c:pt>
                      <c:pt idx="2202">
                        <c:v>33.615112304999997</c:v>
                      </c:pt>
                      <c:pt idx="2203">
                        <c:v>33.630371093999997</c:v>
                      </c:pt>
                      <c:pt idx="2204">
                        <c:v>33.645629882999998</c:v>
                      </c:pt>
                      <c:pt idx="2205">
                        <c:v>33.660888671999999</c:v>
                      </c:pt>
                      <c:pt idx="2206">
                        <c:v>33.676147460999999</c:v>
                      </c:pt>
                      <c:pt idx="2207">
                        <c:v>33.69140625</c:v>
                      </c:pt>
                      <c:pt idx="2208">
                        <c:v>33.706665039000001</c:v>
                      </c:pt>
                      <c:pt idx="2209">
                        <c:v>33.721923828000001</c:v>
                      </c:pt>
                      <c:pt idx="2210">
                        <c:v>33.737182617000002</c:v>
                      </c:pt>
                      <c:pt idx="2211">
                        <c:v>33.752441406000003</c:v>
                      </c:pt>
                      <c:pt idx="2212">
                        <c:v>33.767700195000003</c:v>
                      </c:pt>
                      <c:pt idx="2213">
                        <c:v>33.782958983999997</c:v>
                      </c:pt>
                      <c:pt idx="2214">
                        <c:v>33.798217772999998</c:v>
                      </c:pt>
                      <c:pt idx="2215">
                        <c:v>33.813476563000002</c:v>
                      </c:pt>
                      <c:pt idx="2216">
                        <c:v>33.828735352000002</c:v>
                      </c:pt>
                      <c:pt idx="2217">
                        <c:v>33.843994141000003</c:v>
                      </c:pt>
                      <c:pt idx="2218">
                        <c:v>33.859252929999997</c:v>
                      </c:pt>
                      <c:pt idx="2219">
                        <c:v>33.874511718999997</c:v>
                      </c:pt>
                      <c:pt idx="2220">
                        <c:v>33.889770507999998</c:v>
                      </c:pt>
                      <c:pt idx="2221">
                        <c:v>33.905029296999999</c:v>
                      </c:pt>
                      <c:pt idx="2222">
                        <c:v>33.920288085999999</c:v>
                      </c:pt>
                      <c:pt idx="2223">
                        <c:v>33.935546875</c:v>
                      </c:pt>
                      <c:pt idx="2224">
                        <c:v>33.950805664000001</c:v>
                      </c:pt>
                      <c:pt idx="2225">
                        <c:v>33.966064453000001</c:v>
                      </c:pt>
                      <c:pt idx="2226">
                        <c:v>33.981323242000002</c:v>
                      </c:pt>
                      <c:pt idx="2227">
                        <c:v>33.996582031000003</c:v>
                      </c:pt>
                      <c:pt idx="2228">
                        <c:v>34.011840820000003</c:v>
                      </c:pt>
                      <c:pt idx="2229">
                        <c:v>34.027099608999997</c:v>
                      </c:pt>
                      <c:pt idx="2230">
                        <c:v>34.042358397999998</c:v>
                      </c:pt>
                      <c:pt idx="2231">
                        <c:v>34.057617188000002</c:v>
                      </c:pt>
                      <c:pt idx="2232">
                        <c:v>34.072875977000002</c:v>
                      </c:pt>
                      <c:pt idx="2233">
                        <c:v>34.088134766000003</c:v>
                      </c:pt>
                      <c:pt idx="2234">
                        <c:v>34.103393554999997</c:v>
                      </c:pt>
                      <c:pt idx="2235">
                        <c:v>34.118652343999997</c:v>
                      </c:pt>
                      <c:pt idx="2236">
                        <c:v>34.133911132999998</c:v>
                      </c:pt>
                      <c:pt idx="2237">
                        <c:v>34.149169921999999</c:v>
                      </c:pt>
                      <c:pt idx="2238">
                        <c:v>34.164428710999999</c:v>
                      </c:pt>
                      <c:pt idx="2239">
                        <c:v>34.1796875</c:v>
                      </c:pt>
                      <c:pt idx="2240">
                        <c:v>34.194946289000001</c:v>
                      </c:pt>
                      <c:pt idx="2241">
                        <c:v>34.210205078000001</c:v>
                      </c:pt>
                      <c:pt idx="2242">
                        <c:v>34.225463867000002</c:v>
                      </c:pt>
                      <c:pt idx="2243">
                        <c:v>34.240722656000003</c:v>
                      </c:pt>
                      <c:pt idx="2244">
                        <c:v>34.255981445000003</c:v>
                      </c:pt>
                      <c:pt idx="2245">
                        <c:v>34.271240233999997</c:v>
                      </c:pt>
                      <c:pt idx="2246">
                        <c:v>34.286499022999998</c:v>
                      </c:pt>
                      <c:pt idx="2247">
                        <c:v>34.301757813000002</c:v>
                      </c:pt>
                      <c:pt idx="2248">
                        <c:v>34.317016602000002</c:v>
                      </c:pt>
                      <c:pt idx="2249">
                        <c:v>34.332275391000003</c:v>
                      </c:pt>
                      <c:pt idx="2250">
                        <c:v>34.347534179999997</c:v>
                      </c:pt>
                      <c:pt idx="2251">
                        <c:v>34.362792968999997</c:v>
                      </c:pt>
                      <c:pt idx="2252">
                        <c:v>34.378051757999998</c:v>
                      </c:pt>
                      <c:pt idx="2253">
                        <c:v>34.393310546999999</c:v>
                      </c:pt>
                      <c:pt idx="2254">
                        <c:v>34.408569335999999</c:v>
                      </c:pt>
                      <c:pt idx="2255">
                        <c:v>34.423828125</c:v>
                      </c:pt>
                      <c:pt idx="2256">
                        <c:v>34.439086914000001</c:v>
                      </c:pt>
                      <c:pt idx="2257">
                        <c:v>34.454345703000001</c:v>
                      </c:pt>
                      <c:pt idx="2258">
                        <c:v>34.469604492000002</c:v>
                      </c:pt>
                      <c:pt idx="2259">
                        <c:v>34.484863281000003</c:v>
                      </c:pt>
                      <c:pt idx="2260">
                        <c:v>34.500122070000003</c:v>
                      </c:pt>
                      <c:pt idx="2261">
                        <c:v>34.515380858999997</c:v>
                      </c:pt>
                      <c:pt idx="2262">
                        <c:v>34.530639647999998</c:v>
                      </c:pt>
                      <c:pt idx="2263">
                        <c:v>34.545898438000002</c:v>
                      </c:pt>
                      <c:pt idx="2264">
                        <c:v>34.561157227000002</c:v>
                      </c:pt>
                      <c:pt idx="2265">
                        <c:v>34.576416016000003</c:v>
                      </c:pt>
                      <c:pt idx="2266">
                        <c:v>34.591674804999997</c:v>
                      </c:pt>
                      <c:pt idx="2267">
                        <c:v>34.606933593999997</c:v>
                      </c:pt>
                      <c:pt idx="2268">
                        <c:v>34.622192382999998</c:v>
                      </c:pt>
                      <c:pt idx="2269">
                        <c:v>34.637451171999999</c:v>
                      </c:pt>
                      <c:pt idx="2270">
                        <c:v>34.652709960999999</c:v>
                      </c:pt>
                      <c:pt idx="2271">
                        <c:v>34.66796875</c:v>
                      </c:pt>
                      <c:pt idx="2272">
                        <c:v>34.683227539000001</c:v>
                      </c:pt>
                      <c:pt idx="2273">
                        <c:v>34.698486328000001</c:v>
                      </c:pt>
                      <c:pt idx="2274">
                        <c:v>34.713745117000002</c:v>
                      </c:pt>
                      <c:pt idx="2275">
                        <c:v>34.729003906000003</c:v>
                      </c:pt>
                      <c:pt idx="2276">
                        <c:v>34.744262695000003</c:v>
                      </c:pt>
                      <c:pt idx="2277">
                        <c:v>34.759521483999997</c:v>
                      </c:pt>
                      <c:pt idx="2278">
                        <c:v>34.774780272999998</c:v>
                      </c:pt>
                      <c:pt idx="2279">
                        <c:v>34.790039063000002</c:v>
                      </c:pt>
                      <c:pt idx="2280">
                        <c:v>34.805297852000002</c:v>
                      </c:pt>
                      <c:pt idx="2281">
                        <c:v>34.820556641000003</c:v>
                      </c:pt>
                      <c:pt idx="2282">
                        <c:v>34.835815429999997</c:v>
                      </c:pt>
                      <c:pt idx="2283">
                        <c:v>34.851074218999997</c:v>
                      </c:pt>
                      <c:pt idx="2284">
                        <c:v>34.866333007999998</c:v>
                      </c:pt>
                      <c:pt idx="2285">
                        <c:v>34.881591796999999</c:v>
                      </c:pt>
                      <c:pt idx="2286">
                        <c:v>34.896850585999999</c:v>
                      </c:pt>
                      <c:pt idx="2287">
                        <c:v>34.912109375</c:v>
                      </c:pt>
                      <c:pt idx="2288">
                        <c:v>34.927368164000001</c:v>
                      </c:pt>
                      <c:pt idx="2289">
                        <c:v>34.942626953000001</c:v>
                      </c:pt>
                      <c:pt idx="2290">
                        <c:v>34.957885742000002</c:v>
                      </c:pt>
                      <c:pt idx="2291">
                        <c:v>34.973144531000003</c:v>
                      </c:pt>
                      <c:pt idx="2292">
                        <c:v>34.988403320000003</c:v>
                      </c:pt>
                      <c:pt idx="2293">
                        <c:v>35.003662108999997</c:v>
                      </c:pt>
                      <c:pt idx="2294">
                        <c:v>35.018920897999998</c:v>
                      </c:pt>
                      <c:pt idx="2295">
                        <c:v>35.034179688000002</c:v>
                      </c:pt>
                      <c:pt idx="2296">
                        <c:v>35.049438477000002</c:v>
                      </c:pt>
                      <c:pt idx="2297">
                        <c:v>35.064697266000003</c:v>
                      </c:pt>
                      <c:pt idx="2298">
                        <c:v>35.079956054999997</c:v>
                      </c:pt>
                      <c:pt idx="2299">
                        <c:v>35.095214843999997</c:v>
                      </c:pt>
                      <c:pt idx="2300">
                        <c:v>35.110473632999998</c:v>
                      </c:pt>
                      <c:pt idx="2301">
                        <c:v>35.125732421999999</c:v>
                      </c:pt>
                      <c:pt idx="2302">
                        <c:v>35.140991210999999</c:v>
                      </c:pt>
                      <c:pt idx="2303">
                        <c:v>35.15625</c:v>
                      </c:pt>
                      <c:pt idx="2304">
                        <c:v>35.171508789000001</c:v>
                      </c:pt>
                      <c:pt idx="2305">
                        <c:v>35.186767578000001</c:v>
                      </c:pt>
                      <c:pt idx="2306">
                        <c:v>35.202026367000002</c:v>
                      </c:pt>
                      <c:pt idx="2307">
                        <c:v>35.217285156000003</c:v>
                      </c:pt>
                      <c:pt idx="2308">
                        <c:v>35.232543945000003</c:v>
                      </c:pt>
                      <c:pt idx="2309">
                        <c:v>35.247802733999997</c:v>
                      </c:pt>
                      <c:pt idx="2310">
                        <c:v>35.263061522999998</c:v>
                      </c:pt>
                      <c:pt idx="2311">
                        <c:v>35.278320313000002</c:v>
                      </c:pt>
                      <c:pt idx="2312">
                        <c:v>35.293579102000002</c:v>
                      </c:pt>
                      <c:pt idx="2313">
                        <c:v>35.308837891000003</c:v>
                      </c:pt>
                      <c:pt idx="2314">
                        <c:v>35.324096679999997</c:v>
                      </c:pt>
                      <c:pt idx="2315">
                        <c:v>35.339355468999997</c:v>
                      </c:pt>
                      <c:pt idx="2316">
                        <c:v>35.354614257999998</c:v>
                      </c:pt>
                      <c:pt idx="2317">
                        <c:v>35.369873046999999</c:v>
                      </c:pt>
                      <c:pt idx="2318">
                        <c:v>35.385131835999999</c:v>
                      </c:pt>
                      <c:pt idx="2319">
                        <c:v>35.400390625</c:v>
                      </c:pt>
                      <c:pt idx="2320">
                        <c:v>35.415649414000001</c:v>
                      </c:pt>
                      <c:pt idx="2321">
                        <c:v>35.430908203000001</c:v>
                      </c:pt>
                      <c:pt idx="2322">
                        <c:v>35.446166992000002</c:v>
                      </c:pt>
                      <c:pt idx="2323">
                        <c:v>35.461425781000003</c:v>
                      </c:pt>
                      <c:pt idx="2324">
                        <c:v>35.476684570000003</c:v>
                      </c:pt>
                      <c:pt idx="2325">
                        <c:v>35.491943358999997</c:v>
                      </c:pt>
                      <c:pt idx="2326">
                        <c:v>35.507202147999998</c:v>
                      </c:pt>
                      <c:pt idx="2327">
                        <c:v>35.522460938000002</c:v>
                      </c:pt>
                      <c:pt idx="2328">
                        <c:v>35.537719727000002</c:v>
                      </c:pt>
                      <c:pt idx="2329">
                        <c:v>35.552978516000003</c:v>
                      </c:pt>
                      <c:pt idx="2330">
                        <c:v>35.568237304999997</c:v>
                      </c:pt>
                      <c:pt idx="2331">
                        <c:v>35.583496093999997</c:v>
                      </c:pt>
                      <c:pt idx="2332">
                        <c:v>35.598754882999998</c:v>
                      </c:pt>
                      <c:pt idx="2333">
                        <c:v>35.614013671999999</c:v>
                      </c:pt>
                      <c:pt idx="2334">
                        <c:v>35.629272460999999</c:v>
                      </c:pt>
                      <c:pt idx="2335">
                        <c:v>35.64453125</c:v>
                      </c:pt>
                      <c:pt idx="2336">
                        <c:v>35.659790039000001</c:v>
                      </c:pt>
                      <c:pt idx="2337">
                        <c:v>35.675048828000001</c:v>
                      </c:pt>
                      <c:pt idx="2338">
                        <c:v>35.690307617000002</c:v>
                      </c:pt>
                      <c:pt idx="2339">
                        <c:v>35.705566406000003</c:v>
                      </c:pt>
                      <c:pt idx="2340">
                        <c:v>35.720825195000003</c:v>
                      </c:pt>
                      <c:pt idx="2341">
                        <c:v>35.736083983999997</c:v>
                      </c:pt>
                      <c:pt idx="2342">
                        <c:v>35.751342772999998</c:v>
                      </c:pt>
                      <c:pt idx="2343">
                        <c:v>35.766601563000002</c:v>
                      </c:pt>
                      <c:pt idx="2344">
                        <c:v>35.781860352000002</c:v>
                      </c:pt>
                      <c:pt idx="2345">
                        <c:v>35.797119141000003</c:v>
                      </c:pt>
                      <c:pt idx="2346">
                        <c:v>35.812377929999997</c:v>
                      </c:pt>
                      <c:pt idx="2347">
                        <c:v>35.827636718999997</c:v>
                      </c:pt>
                      <c:pt idx="2348">
                        <c:v>35.842895507999998</c:v>
                      </c:pt>
                      <c:pt idx="2349">
                        <c:v>35.858154296999999</c:v>
                      </c:pt>
                      <c:pt idx="2350">
                        <c:v>35.873413085999999</c:v>
                      </c:pt>
                      <c:pt idx="2351">
                        <c:v>35.888671875</c:v>
                      </c:pt>
                      <c:pt idx="2352">
                        <c:v>35.903930664000001</c:v>
                      </c:pt>
                      <c:pt idx="2353">
                        <c:v>35.919189453000001</c:v>
                      </c:pt>
                      <c:pt idx="2354">
                        <c:v>35.934448242000002</c:v>
                      </c:pt>
                      <c:pt idx="2355">
                        <c:v>35.949707031000003</c:v>
                      </c:pt>
                      <c:pt idx="2356">
                        <c:v>35.964965820000003</c:v>
                      </c:pt>
                      <c:pt idx="2357">
                        <c:v>35.980224608999997</c:v>
                      </c:pt>
                      <c:pt idx="2358">
                        <c:v>35.995483397999998</c:v>
                      </c:pt>
                      <c:pt idx="2359">
                        <c:v>36.010742188000002</c:v>
                      </c:pt>
                      <c:pt idx="2360">
                        <c:v>36.026000977000002</c:v>
                      </c:pt>
                      <c:pt idx="2361">
                        <c:v>36.041259766000003</c:v>
                      </c:pt>
                      <c:pt idx="2362">
                        <c:v>36.056518554999997</c:v>
                      </c:pt>
                      <c:pt idx="2363">
                        <c:v>36.071777343999997</c:v>
                      </c:pt>
                      <c:pt idx="2364">
                        <c:v>36.087036132999998</c:v>
                      </c:pt>
                      <c:pt idx="2365">
                        <c:v>36.102294921999999</c:v>
                      </c:pt>
                      <c:pt idx="2366">
                        <c:v>36.117553710999999</c:v>
                      </c:pt>
                      <c:pt idx="2367">
                        <c:v>36.1328125</c:v>
                      </c:pt>
                      <c:pt idx="2368">
                        <c:v>36.148071289000001</c:v>
                      </c:pt>
                      <c:pt idx="2369">
                        <c:v>36.163330078000001</c:v>
                      </c:pt>
                      <c:pt idx="2370">
                        <c:v>36.178588867000002</c:v>
                      </c:pt>
                      <c:pt idx="2371">
                        <c:v>36.193847656000003</c:v>
                      </c:pt>
                      <c:pt idx="2372">
                        <c:v>36.209106445000003</c:v>
                      </c:pt>
                      <c:pt idx="2373">
                        <c:v>36.224365233999997</c:v>
                      </c:pt>
                      <c:pt idx="2374">
                        <c:v>36.239624022999998</c:v>
                      </c:pt>
                      <c:pt idx="2375">
                        <c:v>36.254882813000002</c:v>
                      </c:pt>
                      <c:pt idx="2376">
                        <c:v>36.270141602000002</c:v>
                      </c:pt>
                      <c:pt idx="2377">
                        <c:v>36.285400391000003</c:v>
                      </c:pt>
                      <c:pt idx="2378">
                        <c:v>36.300659179999997</c:v>
                      </c:pt>
                      <c:pt idx="2379">
                        <c:v>36.315917968999997</c:v>
                      </c:pt>
                      <c:pt idx="2380">
                        <c:v>36.331176757999998</c:v>
                      </c:pt>
                      <c:pt idx="2381">
                        <c:v>36.346435546999999</c:v>
                      </c:pt>
                      <c:pt idx="2382">
                        <c:v>36.361694335999999</c:v>
                      </c:pt>
                      <c:pt idx="2383">
                        <c:v>36.376953125</c:v>
                      </c:pt>
                      <c:pt idx="2384">
                        <c:v>36.392211914000001</c:v>
                      </c:pt>
                      <c:pt idx="2385">
                        <c:v>36.407470703000001</c:v>
                      </c:pt>
                      <c:pt idx="2386">
                        <c:v>36.422729492000002</c:v>
                      </c:pt>
                      <c:pt idx="2387">
                        <c:v>36.437988281000003</c:v>
                      </c:pt>
                      <c:pt idx="2388">
                        <c:v>36.453247070000003</c:v>
                      </c:pt>
                      <c:pt idx="2389">
                        <c:v>36.468505858999997</c:v>
                      </c:pt>
                      <c:pt idx="2390">
                        <c:v>36.483764647999998</c:v>
                      </c:pt>
                      <c:pt idx="2391">
                        <c:v>36.499023438000002</c:v>
                      </c:pt>
                      <c:pt idx="2392">
                        <c:v>36.514282227000002</c:v>
                      </c:pt>
                      <c:pt idx="2393">
                        <c:v>36.529541016000003</c:v>
                      </c:pt>
                      <c:pt idx="2394">
                        <c:v>36.544799804999997</c:v>
                      </c:pt>
                      <c:pt idx="2395">
                        <c:v>36.560058593999997</c:v>
                      </c:pt>
                      <c:pt idx="2396">
                        <c:v>36.575317382999998</c:v>
                      </c:pt>
                      <c:pt idx="2397">
                        <c:v>36.590576171999999</c:v>
                      </c:pt>
                      <c:pt idx="2398">
                        <c:v>36.605834960999999</c:v>
                      </c:pt>
                      <c:pt idx="2399">
                        <c:v>36.62109375</c:v>
                      </c:pt>
                      <c:pt idx="2400">
                        <c:v>36.636352539000001</c:v>
                      </c:pt>
                      <c:pt idx="2401">
                        <c:v>36.651611328000001</c:v>
                      </c:pt>
                      <c:pt idx="2402">
                        <c:v>36.666870117000002</c:v>
                      </c:pt>
                      <c:pt idx="2403">
                        <c:v>36.682128906000003</c:v>
                      </c:pt>
                      <c:pt idx="2404">
                        <c:v>36.697387695000003</c:v>
                      </c:pt>
                      <c:pt idx="2405">
                        <c:v>36.712646483999997</c:v>
                      </c:pt>
                      <c:pt idx="2406">
                        <c:v>36.727905272999998</c:v>
                      </c:pt>
                      <c:pt idx="2407">
                        <c:v>36.743164063000002</c:v>
                      </c:pt>
                      <c:pt idx="2408">
                        <c:v>36.758422852000002</c:v>
                      </c:pt>
                      <c:pt idx="2409">
                        <c:v>36.773681641000003</c:v>
                      </c:pt>
                      <c:pt idx="2410">
                        <c:v>36.788940429999997</c:v>
                      </c:pt>
                      <c:pt idx="2411">
                        <c:v>36.804199218999997</c:v>
                      </c:pt>
                      <c:pt idx="2412">
                        <c:v>36.819458007999998</c:v>
                      </c:pt>
                      <c:pt idx="2413">
                        <c:v>36.834716796999999</c:v>
                      </c:pt>
                      <c:pt idx="2414">
                        <c:v>36.849975585999999</c:v>
                      </c:pt>
                      <c:pt idx="2415">
                        <c:v>36.865234375</c:v>
                      </c:pt>
                      <c:pt idx="2416">
                        <c:v>36.880493164000001</c:v>
                      </c:pt>
                      <c:pt idx="2417">
                        <c:v>36.895751953000001</c:v>
                      </c:pt>
                      <c:pt idx="2418">
                        <c:v>36.911010742000002</c:v>
                      </c:pt>
                      <c:pt idx="2419">
                        <c:v>36.926269531000003</c:v>
                      </c:pt>
                      <c:pt idx="2420">
                        <c:v>36.941528320000003</c:v>
                      </c:pt>
                      <c:pt idx="2421">
                        <c:v>36.956787108999997</c:v>
                      </c:pt>
                      <c:pt idx="2422">
                        <c:v>36.972045897999998</c:v>
                      </c:pt>
                      <c:pt idx="2423">
                        <c:v>36.987304688000002</c:v>
                      </c:pt>
                      <c:pt idx="2424">
                        <c:v>37.002563477000002</c:v>
                      </c:pt>
                      <c:pt idx="2425">
                        <c:v>37.017822266000003</c:v>
                      </c:pt>
                      <c:pt idx="2426">
                        <c:v>37.033081054999997</c:v>
                      </c:pt>
                      <c:pt idx="2427">
                        <c:v>37.048339843999997</c:v>
                      </c:pt>
                      <c:pt idx="2428">
                        <c:v>37.063598632999998</c:v>
                      </c:pt>
                      <c:pt idx="2429">
                        <c:v>37.078857421999999</c:v>
                      </c:pt>
                      <c:pt idx="2430">
                        <c:v>37.094116210999999</c:v>
                      </c:pt>
                      <c:pt idx="2431">
                        <c:v>37.109375</c:v>
                      </c:pt>
                      <c:pt idx="2432">
                        <c:v>37.124633789000001</c:v>
                      </c:pt>
                      <c:pt idx="2433">
                        <c:v>37.139892578000001</c:v>
                      </c:pt>
                      <c:pt idx="2434">
                        <c:v>37.155151367000002</c:v>
                      </c:pt>
                      <c:pt idx="2435">
                        <c:v>37.170410156000003</c:v>
                      </c:pt>
                      <c:pt idx="2436">
                        <c:v>37.185668945000003</c:v>
                      </c:pt>
                      <c:pt idx="2437">
                        <c:v>37.200927733999997</c:v>
                      </c:pt>
                      <c:pt idx="2438">
                        <c:v>37.216186522999998</c:v>
                      </c:pt>
                      <c:pt idx="2439">
                        <c:v>37.231445313000002</c:v>
                      </c:pt>
                      <c:pt idx="2440">
                        <c:v>37.246704102000002</c:v>
                      </c:pt>
                      <c:pt idx="2441">
                        <c:v>37.261962891000003</c:v>
                      </c:pt>
                      <c:pt idx="2442">
                        <c:v>37.277221679999997</c:v>
                      </c:pt>
                      <c:pt idx="2443">
                        <c:v>37.292480468999997</c:v>
                      </c:pt>
                      <c:pt idx="2444">
                        <c:v>37.307739257999998</c:v>
                      </c:pt>
                      <c:pt idx="2445">
                        <c:v>37.322998046999999</c:v>
                      </c:pt>
                      <c:pt idx="2446">
                        <c:v>37.338256835999999</c:v>
                      </c:pt>
                      <c:pt idx="2447">
                        <c:v>37.353515625</c:v>
                      </c:pt>
                      <c:pt idx="2448">
                        <c:v>37.368774414000001</c:v>
                      </c:pt>
                      <c:pt idx="2449">
                        <c:v>37.384033203000001</c:v>
                      </c:pt>
                      <c:pt idx="2450">
                        <c:v>37.399291992000002</c:v>
                      </c:pt>
                      <c:pt idx="2451">
                        <c:v>37.414550781000003</c:v>
                      </c:pt>
                      <c:pt idx="2452">
                        <c:v>37.429809570000003</c:v>
                      </c:pt>
                      <c:pt idx="2453">
                        <c:v>37.445068358999997</c:v>
                      </c:pt>
                      <c:pt idx="2454">
                        <c:v>37.460327147999998</c:v>
                      </c:pt>
                      <c:pt idx="2455">
                        <c:v>37.475585938000002</c:v>
                      </c:pt>
                      <c:pt idx="2456">
                        <c:v>37.490844727000002</c:v>
                      </c:pt>
                      <c:pt idx="2457">
                        <c:v>37.506103516000003</c:v>
                      </c:pt>
                      <c:pt idx="2458">
                        <c:v>37.521362304999997</c:v>
                      </c:pt>
                      <c:pt idx="2459">
                        <c:v>37.536621093999997</c:v>
                      </c:pt>
                      <c:pt idx="2460">
                        <c:v>37.551879882999998</c:v>
                      </c:pt>
                      <c:pt idx="2461">
                        <c:v>37.567138671999999</c:v>
                      </c:pt>
                      <c:pt idx="2462">
                        <c:v>37.582397460999999</c:v>
                      </c:pt>
                      <c:pt idx="2463">
                        <c:v>37.59765625</c:v>
                      </c:pt>
                      <c:pt idx="2464">
                        <c:v>37.612915039000001</c:v>
                      </c:pt>
                      <c:pt idx="2465">
                        <c:v>37.628173828000001</c:v>
                      </c:pt>
                      <c:pt idx="2466">
                        <c:v>37.643432617000002</c:v>
                      </c:pt>
                      <c:pt idx="2467">
                        <c:v>37.658691406000003</c:v>
                      </c:pt>
                      <c:pt idx="2468">
                        <c:v>37.673950195000003</c:v>
                      </c:pt>
                      <c:pt idx="2469">
                        <c:v>37.689208983999997</c:v>
                      </c:pt>
                      <c:pt idx="2470">
                        <c:v>37.704467772999998</c:v>
                      </c:pt>
                      <c:pt idx="2471">
                        <c:v>37.719726563000002</c:v>
                      </c:pt>
                      <c:pt idx="2472">
                        <c:v>37.734985352000002</c:v>
                      </c:pt>
                      <c:pt idx="2473">
                        <c:v>37.750244141000003</c:v>
                      </c:pt>
                      <c:pt idx="2474">
                        <c:v>37.765502929999997</c:v>
                      </c:pt>
                      <c:pt idx="2475">
                        <c:v>37.780761718999997</c:v>
                      </c:pt>
                      <c:pt idx="2476">
                        <c:v>37.796020507999998</c:v>
                      </c:pt>
                      <c:pt idx="2477">
                        <c:v>37.811279296999999</c:v>
                      </c:pt>
                      <c:pt idx="2478">
                        <c:v>37.826538085999999</c:v>
                      </c:pt>
                      <c:pt idx="2479">
                        <c:v>37.841796875</c:v>
                      </c:pt>
                      <c:pt idx="2480">
                        <c:v>37.857055664000001</c:v>
                      </c:pt>
                      <c:pt idx="2481">
                        <c:v>37.872314453000001</c:v>
                      </c:pt>
                      <c:pt idx="2482">
                        <c:v>37.887573242000002</c:v>
                      </c:pt>
                      <c:pt idx="2483">
                        <c:v>37.902832031000003</c:v>
                      </c:pt>
                      <c:pt idx="2484">
                        <c:v>37.918090820000003</c:v>
                      </c:pt>
                      <c:pt idx="2485">
                        <c:v>37.933349608999997</c:v>
                      </c:pt>
                      <c:pt idx="2486">
                        <c:v>37.948608397999998</c:v>
                      </c:pt>
                      <c:pt idx="2487">
                        <c:v>37.963867188000002</c:v>
                      </c:pt>
                      <c:pt idx="2488">
                        <c:v>37.979125977000002</c:v>
                      </c:pt>
                      <c:pt idx="2489">
                        <c:v>37.994384766000003</c:v>
                      </c:pt>
                      <c:pt idx="2490">
                        <c:v>38.009643554999997</c:v>
                      </c:pt>
                      <c:pt idx="2491">
                        <c:v>38.024902343999997</c:v>
                      </c:pt>
                      <c:pt idx="2492">
                        <c:v>38.040161132999998</c:v>
                      </c:pt>
                      <c:pt idx="2493">
                        <c:v>38.055419921999999</c:v>
                      </c:pt>
                      <c:pt idx="2494">
                        <c:v>38.070678710999999</c:v>
                      </c:pt>
                      <c:pt idx="2495">
                        <c:v>38.0859375</c:v>
                      </c:pt>
                      <c:pt idx="2496">
                        <c:v>38.101196289000001</c:v>
                      </c:pt>
                      <c:pt idx="2497">
                        <c:v>38.116455078000001</c:v>
                      </c:pt>
                      <c:pt idx="2498">
                        <c:v>38.131713867000002</c:v>
                      </c:pt>
                      <c:pt idx="2499">
                        <c:v>38.146972656000003</c:v>
                      </c:pt>
                      <c:pt idx="2500">
                        <c:v>38.162231445000003</c:v>
                      </c:pt>
                      <c:pt idx="2501">
                        <c:v>38.177490233999997</c:v>
                      </c:pt>
                      <c:pt idx="2502">
                        <c:v>38.192749022999998</c:v>
                      </c:pt>
                      <c:pt idx="2503">
                        <c:v>38.208007813000002</c:v>
                      </c:pt>
                      <c:pt idx="2504">
                        <c:v>38.223266602000002</c:v>
                      </c:pt>
                      <c:pt idx="2505">
                        <c:v>38.238525391000003</c:v>
                      </c:pt>
                      <c:pt idx="2506">
                        <c:v>38.253784179999997</c:v>
                      </c:pt>
                      <c:pt idx="2507">
                        <c:v>38.269042968999997</c:v>
                      </c:pt>
                      <c:pt idx="2508">
                        <c:v>38.284301757999998</c:v>
                      </c:pt>
                      <c:pt idx="2509">
                        <c:v>38.299560546999999</c:v>
                      </c:pt>
                      <c:pt idx="2510">
                        <c:v>38.314819335999999</c:v>
                      </c:pt>
                      <c:pt idx="2511">
                        <c:v>38.330078125</c:v>
                      </c:pt>
                      <c:pt idx="2512">
                        <c:v>38.345336914000001</c:v>
                      </c:pt>
                      <c:pt idx="2513">
                        <c:v>38.360595703000001</c:v>
                      </c:pt>
                      <c:pt idx="2514">
                        <c:v>38.375854492000002</c:v>
                      </c:pt>
                      <c:pt idx="2515">
                        <c:v>38.391113281000003</c:v>
                      </c:pt>
                      <c:pt idx="2516">
                        <c:v>38.406372070000003</c:v>
                      </c:pt>
                      <c:pt idx="2517">
                        <c:v>38.421630858999997</c:v>
                      </c:pt>
                      <c:pt idx="2518">
                        <c:v>38.436889647999998</c:v>
                      </c:pt>
                      <c:pt idx="2519">
                        <c:v>38.452148438000002</c:v>
                      </c:pt>
                      <c:pt idx="2520">
                        <c:v>38.467407227000002</c:v>
                      </c:pt>
                      <c:pt idx="2521">
                        <c:v>38.482666016000003</c:v>
                      </c:pt>
                      <c:pt idx="2522">
                        <c:v>38.497924804999997</c:v>
                      </c:pt>
                      <c:pt idx="2523">
                        <c:v>38.513183593999997</c:v>
                      </c:pt>
                      <c:pt idx="2524">
                        <c:v>38.528442382999998</c:v>
                      </c:pt>
                      <c:pt idx="2525">
                        <c:v>38.543701171999999</c:v>
                      </c:pt>
                      <c:pt idx="2526">
                        <c:v>38.558959960999999</c:v>
                      </c:pt>
                      <c:pt idx="2527">
                        <c:v>38.57421875</c:v>
                      </c:pt>
                      <c:pt idx="2528">
                        <c:v>38.589477539000001</c:v>
                      </c:pt>
                      <c:pt idx="2529">
                        <c:v>38.604736328000001</c:v>
                      </c:pt>
                      <c:pt idx="2530">
                        <c:v>38.619995117000002</c:v>
                      </c:pt>
                      <c:pt idx="2531">
                        <c:v>38.635253906000003</c:v>
                      </c:pt>
                      <c:pt idx="2532">
                        <c:v>38.650512695000003</c:v>
                      </c:pt>
                      <c:pt idx="2533">
                        <c:v>38.665771483999997</c:v>
                      </c:pt>
                      <c:pt idx="2534">
                        <c:v>38.681030272999998</c:v>
                      </c:pt>
                      <c:pt idx="2535">
                        <c:v>38.696289063000002</c:v>
                      </c:pt>
                      <c:pt idx="2536">
                        <c:v>38.711547852000002</c:v>
                      </c:pt>
                      <c:pt idx="2537">
                        <c:v>38.726806641000003</c:v>
                      </c:pt>
                      <c:pt idx="2538">
                        <c:v>38.742065429999997</c:v>
                      </c:pt>
                      <c:pt idx="2539">
                        <c:v>38.757324218999997</c:v>
                      </c:pt>
                      <c:pt idx="2540">
                        <c:v>38.772583007999998</c:v>
                      </c:pt>
                      <c:pt idx="2541">
                        <c:v>38.787841796999999</c:v>
                      </c:pt>
                      <c:pt idx="2542">
                        <c:v>38.803100585999999</c:v>
                      </c:pt>
                      <c:pt idx="2543">
                        <c:v>38.818359375</c:v>
                      </c:pt>
                      <c:pt idx="2544">
                        <c:v>38.833618164000001</c:v>
                      </c:pt>
                      <c:pt idx="2545">
                        <c:v>38.848876953000001</c:v>
                      </c:pt>
                      <c:pt idx="2546">
                        <c:v>38.864135742000002</c:v>
                      </c:pt>
                      <c:pt idx="2547">
                        <c:v>38.879394531000003</c:v>
                      </c:pt>
                      <c:pt idx="2548">
                        <c:v>38.894653320000003</c:v>
                      </c:pt>
                      <c:pt idx="2549">
                        <c:v>38.909912108999997</c:v>
                      </c:pt>
                      <c:pt idx="2550">
                        <c:v>38.925170897999998</c:v>
                      </c:pt>
                      <c:pt idx="2551">
                        <c:v>38.940429688000002</c:v>
                      </c:pt>
                      <c:pt idx="2552">
                        <c:v>38.955688477000002</c:v>
                      </c:pt>
                      <c:pt idx="2553">
                        <c:v>38.970947266000003</c:v>
                      </c:pt>
                      <c:pt idx="2554">
                        <c:v>38.986206054999997</c:v>
                      </c:pt>
                      <c:pt idx="2555">
                        <c:v>39.001464843999997</c:v>
                      </c:pt>
                      <c:pt idx="2556">
                        <c:v>39.016723632999998</c:v>
                      </c:pt>
                      <c:pt idx="2557">
                        <c:v>39.031982421999999</c:v>
                      </c:pt>
                      <c:pt idx="2558">
                        <c:v>39.047241210999999</c:v>
                      </c:pt>
                      <c:pt idx="2559">
                        <c:v>39.0625</c:v>
                      </c:pt>
                      <c:pt idx="2560">
                        <c:v>39.077758789000001</c:v>
                      </c:pt>
                      <c:pt idx="2561">
                        <c:v>39.093017578000001</c:v>
                      </c:pt>
                      <c:pt idx="2562">
                        <c:v>39.108276367000002</c:v>
                      </c:pt>
                      <c:pt idx="2563">
                        <c:v>39.123535156000003</c:v>
                      </c:pt>
                      <c:pt idx="2564">
                        <c:v>39.138793945000003</c:v>
                      </c:pt>
                      <c:pt idx="2565">
                        <c:v>39.154052733999997</c:v>
                      </c:pt>
                      <c:pt idx="2566">
                        <c:v>39.169311522999998</c:v>
                      </c:pt>
                      <c:pt idx="2567">
                        <c:v>39.184570313000002</c:v>
                      </c:pt>
                      <c:pt idx="2568">
                        <c:v>39.199829102000002</c:v>
                      </c:pt>
                      <c:pt idx="2569">
                        <c:v>39.215087891000003</c:v>
                      </c:pt>
                      <c:pt idx="2570">
                        <c:v>39.230346679999997</c:v>
                      </c:pt>
                      <c:pt idx="2571">
                        <c:v>39.245605468999997</c:v>
                      </c:pt>
                      <c:pt idx="2572">
                        <c:v>39.260864257999998</c:v>
                      </c:pt>
                      <c:pt idx="2573">
                        <c:v>39.276123046999999</c:v>
                      </c:pt>
                      <c:pt idx="2574">
                        <c:v>39.291381835999999</c:v>
                      </c:pt>
                      <c:pt idx="2575">
                        <c:v>39.306640625</c:v>
                      </c:pt>
                      <c:pt idx="2576">
                        <c:v>39.321899414000001</c:v>
                      </c:pt>
                      <c:pt idx="2577">
                        <c:v>39.337158203000001</c:v>
                      </c:pt>
                      <c:pt idx="2578">
                        <c:v>39.352416992000002</c:v>
                      </c:pt>
                      <c:pt idx="2579">
                        <c:v>39.367675781000003</c:v>
                      </c:pt>
                      <c:pt idx="2580">
                        <c:v>39.382934570000003</c:v>
                      </c:pt>
                      <c:pt idx="2581">
                        <c:v>39.398193358999997</c:v>
                      </c:pt>
                      <c:pt idx="2582">
                        <c:v>39.413452147999998</c:v>
                      </c:pt>
                      <c:pt idx="2583">
                        <c:v>39.428710938000002</c:v>
                      </c:pt>
                      <c:pt idx="2584">
                        <c:v>39.443969727000002</c:v>
                      </c:pt>
                      <c:pt idx="2585">
                        <c:v>39.459228516000003</c:v>
                      </c:pt>
                      <c:pt idx="2586">
                        <c:v>39.474487304999997</c:v>
                      </c:pt>
                      <c:pt idx="2587">
                        <c:v>39.489746093999997</c:v>
                      </c:pt>
                      <c:pt idx="2588">
                        <c:v>39.505004882999998</c:v>
                      </c:pt>
                      <c:pt idx="2589">
                        <c:v>39.520263671999999</c:v>
                      </c:pt>
                      <c:pt idx="2590">
                        <c:v>39.535522460999999</c:v>
                      </c:pt>
                      <c:pt idx="2591">
                        <c:v>39.55078125</c:v>
                      </c:pt>
                      <c:pt idx="2592">
                        <c:v>39.566040039000001</c:v>
                      </c:pt>
                      <c:pt idx="2593">
                        <c:v>39.581298828000001</c:v>
                      </c:pt>
                      <c:pt idx="2594">
                        <c:v>39.596557617000002</c:v>
                      </c:pt>
                      <c:pt idx="2595">
                        <c:v>39.611816406000003</c:v>
                      </c:pt>
                      <c:pt idx="2596">
                        <c:v>39.627075195000003</c:v>
                      </c:pt>
                      <c:pt idx="2597">
                        <c:v>39.642333983999997</c:v>
                      </c:pt>
                      <c:pt idx="2598">
                        <c:v>39.657592772999998</c:v>
                      </c:pt>
                      <c:pt idx="2599">
                        <c:v>39.672851563000002</c:v>
                      </c:pt>
                      <c:pt idx="2600">
                        <c:v>39.688110352000002</c:v>
                      </c:pt>
                      <c:pt idx="2601">
                        <c:v>39.703369141000003</c:v>
                      </c:pt>
                      <c:pt idx="2602">
                        <c:v>39.718627929999997</c:v>
                      </c:pt>
                      <c:pt idx="2603">
                        <c:v>39.733886718999997</c:v>
                      </c:pt>
                      <c:pt idx="2604">
                        <c:v>39.749145507999998</c:v>
                      </c:pt>
                      <c:pt idx="2605">
                        <c:v>39.764404296999999</c:v>
                      </c:pt>
                      <c:pt idx="2606">
                        <c:v>39.779663085999999</c:v>
                      </c:pt>
                      <c:pt idx="2607">
                        <c:v>39.794921875</c:v>
                      </c:pt>
                      <c:pt idx="2608">
                        <c:v>39.810180664000001</c:v>
                      </c:pt>
                      <c:pt idx="2609">
                        <c:v>39.825439453000001</c:v>
                      </c:pt>
                      <c:pt idx="2610">
                        <c:v>39.840698242000002</c:v>
                      </c:pt>
                      <c:pt idx="2611">
                        <c:v>39.855957031000003</c:v>
                      </c:pt>
                      <c:pt idx="2612">
                        <c:v>39.871215820000003</c:v>
                      </c:pt>
                      <c:pt idx="2613">
                        <c:v>39.886474608999997</c:v>
                      </c:pt>
                      <c:pt idx="2614">
                        <c:v>39.901733397999998</c:v>
                      </c:pt>
                      <c:pt idx="2615">
                        <c:v>39.916992188000002</c:v>
                      </c:pt>
                      <c:pt idx="2616">
                        <c:v>39.932250977000002</c:v>
                      </c:pt>
                      <c:pt idx="2617">
                        <c:v>39.947509766000003</c:v>
                      </c:pt>
                      <c:pt idx="2618">
                        <c:v>39.962768554999997</c:v>
                      </c:pt>
                      <c:pt idx="2619">
                        <c:v>39.978027343999997</c:v>
                      </c:pt>
                      <c:pt idx="2620">
                        <c:v>39.993286132999998</c:v>
                      </c:pt>
                      <c:pt idx="2621">
                        <c:v>40.008544921999999</c:v>
                      </c:pt>
                      <c:pt idx="2622">
                        <c:v>40.023803710999999</c:v>
                      </c:pt>
                      <c:pt idx="2623">
                        <c:v>40.0390625</c:v>
                      </c:pt>
                      <c:pt idx="2624">
                        <c:v>40.054321289000001</c:v>
                      </c:pt>
                      <c:pt idx="2625">
                        <c:v>40.069580078000001</c:v>
                      </c:pt>
                      <c:pt idx="2626">
                        <c:v>40.084838867000002</c:v>
                      </c:pt>
                      <c:pt idx="2627">
                        <c:v>40.100097656000003</c:v>
                      </c:pt>
                      <c:pt idx="2628">
                        <c:v>40.115356445000003</c:v>
                      </c:pt>
                      <c:pt idx="2629">
                        <c:v>40.130615233999997</c:v>
                      </c:pt>
                      <c:pt idx="2630">
                        <c:v>40.145874022999998</c:v>
                      </c:pt>
                      <c:pt idx="2631">
                        <c:v>40.161132813000002</c:v>
                      </c:pt>
                      <c:pt idx="2632">
                        <c:v>40.176391602000002</c:v>
                      </c:pt>
                      <c:pt idx="2633">
                        <c:v>40.191650391000003</c:v>
                      </c:pt>
                      <c:pt idx="2634">
                        <c:v>40.206909179999997</c:v>
                      </c:pt>
                      <c:pt idx="2635">
                        <c:v>40.222167968999997</c:v>
                      </c:pt>
                      <c:pt idx="2636">
                        <c:v>40.237426757999998</c:v>
                      </c:pt>
                      <c:pt idx="2637">
                        <c:v>40.252685546999999</c:v>
                      </c:pt>
                      <c:pt idx="2638">
                        <c:v>40.267944335999999</c:v>
                      </c:pt>
                      <c:pt idx="2639">
                        <c:v>40.283203125</c:v>
                      </c:pt>
                      <c:pt idx="2640">
                        <c:v>40.298461914000001</c:v>
                      </c:pt>
                      <c:pt idx="2641">
                        <c:v>40.313720703000001</c:v>
                      </c:pt>
                      <c:pt idx="2642">
                        <c:v>40.328979492000002</c:v>
                      </c:pt>
                      <c:pt idx="2643">
                        <c:v>40.344238281000003</c:v>
                      </c:pt>
                      <c:pt idx="2644">
                        <c:v>40.359497070000003</c:v>
                      </c:pt>
                      <c:pt idx="2645">
                        <c:v>40.374755858999997</c:v>
                      </c:pt>
                      <c:pt idx="2646">
                        <c:v>40.390014647999998</c:v>
                      </c:pt>
                      <c:pt idx="2647">
                        <c:v>40.405273438000002</c:v>
                      </c:pt>
                      <c:pt idx="2648">
                        <c:v>40.420532227000002</c:v>
                      </c:pt>
                      <c:pt idx="2649">
                        <c:v>40.435791016000003</c:v>
                      </c:pt>
                      <c:pt idx="2650">
                        <c:v>40.451049804999997</c:v>
                      </c:pt>
                      <c:pt idx="2651">
                        <c:v>40.466308593999997</c:v>
                      </c:pt>
                      <c:pt idx="2652">
                        <c:v>40.481567382999998</c:v>
                      </c:pt>
                      <c:pt idx="2653">
                        <c:v>40.496826171999999</c:v>
                      </c:pt>
                      <c:pt idx="2654">
                        <c:v>40.512084960999999</c:v>
                      </c:pt>
                      <c:pt idx="2655">
                        <c:v>40.52734375</c:v>
                      </c:pt>
                      <c:pt idx="2656">
                        <c:v>40.542602539000001</c:v>
                      </c:pt>
                      <c:pt idx="2657">
                        <c:v>40.557861328000001</c:v>
                      </c:pt>
                      <c:pt idx="2658">
                        <c:v>40.573120117000002</c:v>
                      </c:pt>
                      <c:pt idx="2659">
                        <c:v>40.588378906000003</c:v>
                      </c:pt>
                      <c:pt idx="2660">
                        <c:v>40.603637695000003</c:v>
                      </c:pt>
                      <c:pt idx="2661">
                        <c:v>40.618896483999997</c:v>
                      </c:pt>
                      <c:pt idx="2662">
                        <c:v>40.634155272999998</c:v>
                      </c:pt>
                      <c:pt idx="2663">
                        <c:v>40.649414063000002</c:v>
                      </c:pt>
                      <c:pt idx="2664">
                        <c:v>40.664672852000002</c:v>
                      </c:pt>
                      <c:pt idx="2665">
                        <c:v>40.679931641000003</c:v>
                      </c:pt>
                      <c:pt idx="2666">
                        <c:v>40.695190429999997</c:v>
                      </c:pt>
                      <c:pt idx="2667">
                        <c:v>40.710449218999997</c:v>
                      </c:pt>
                      <c:pt idx="2668">
                        <c:v>40.725708007999998</c:v>
                      </c:pt>
                      <c:pt idx="2669">
                        <c:v>40.740966796999999</c:v>
                      </c:pt>
                      <c:pt idx="2670">
                        <c:v>40.756225585999999</c:v>
                      </c:pt>
                      <c:pt idx="2671">
                        <c:v>40.771484375</c:v>
                      </c:pt>
                      <c:pt idx="2672">
                        <c:v>40.786743164000001</c:v>
                      </c:pt>
                      <c:pt idx="2673">
                        <c:v>40.802001953000001</c:v>
                      </c:pt>
                      <c:pt idx="2674">
                        <c:v>40.817260742000002</c:v>
                      </c:pt>
                      <c:pt idx="2675">
                        <c:v>40.832519531000003</c:v>
                      </c:pt>
                      <c:pt idx="2676">
                        <c:v>40.847778320000003</c:v>
                      </c:pt>
                      <c:pt idx="2677">
                        <c:v>40.863037108999997</c:v>
                      </c:pt>
                      <c:pt idx="2678">
                        <c:v>40.878295897999998</c:v>
                      </c:pt>
                      <c:pt idx="2679">
                        <c:v>40.893554688000002</c:v>
                      </c:pt>
                      <c:pt idx="2680">
                        <c:v>40.908813477000002</c:v>
                      </c:pt>
                      <c:pt idx="2681">
                        <c:v>40.924072266000003</c:v>
                      </c:pt>
                      <c:pt idx="2682">
                        <c:v>40.939331054999997</c:v>
                      </c:pt>
                      <c:pt idx="2683">
                        <c:v>40.954589843999997</c:v>
                      </c:pt>
                      <c:pt idx="2684">
                        <c:v>40.969848632999998</c:v>
                      </c:pt>
                      <c:pt idx="2685">
                        <c:v>40.985107421999999</c:v>
                      </c:pt>
                      <c:pt idx="2686">
                        <c:v>41.000366210999999</c:v>
                      </c:pt>
                      <c:pt idx="2687">
                        <c:v>41.015625</c:v>
                      </c:pt>
                      <c:pt idx="2688">
                        <c:v>41.030883789000001</c:v>
                      </c:pt>
                      <c:pt idx="2689">
                        <c:v>41.046142578000001</c:v>
                      </c:pt>
                      <c:pt idx="2690">
                        <c:v>41.061401367000002</c:v>
                      </c:pt>
                      <c:pt idx="2691">
                        <c:v>41.076660156000003</c:v>
                      </c:pt>
                      <c:pt idx="2692">
                        <c:v>41.091918945000003</c:v>
                      </c:pt>
                      <c:pt idx="2693">
                        <c:v>41.107177733999997</c:v>
                      </c:pt>
                      <c:pt idx="2694">
                        <c:v>41.122436522999998</c:v>
                      </c:pt>
                      <c:pt idx="2695">
                        <c:v>41.137695313000002</c:v>
                      </c:pt>
                      <c:pt idx="2696">
                        <c:v>41.152954102000002</c:v>
                      </c:pt>
                      <c:pt idx="2697">
                        <c:v>41.168212891000003</c:v>
                      </c:pt>
                      <c:pt idx="2698">
                        <c:v>41.183471679999997</c:v>
                      </c:pt>
                      <c:pt idx="2699">
                        <c:v>41.198730468999997</c:v>
                      </c:pt>
                      <c:pt idx="2700">
                        <c:v>41.213989257999998</c:v>
                      </c:pt>
                      <c:pt idx="2701">
                        <c:v>41.229248046999999</c:v>
                      </c:pt>
                      <c:pt idx="2702">
                        <c:v>41.244506835999999</c:v>
                      </c:pt>
                      <c:pt idx="2703">
                        <c:v>41.259765625</c:v>
                      </c:pt>
                      <c:pt idx="2704">
                        <c:v>41.275024414000001</c:v>
                      </c:pt>
                      <c:pt idx="2705">
                        <c:v>41.290283203000001</c:v>
                      </c:pt>
                      <c:pt idx="2706">
                        <c:v>41.305541992000002</c:v>
                      </c:pt>
                      <c:pt idx="2707">
                        <c:v>41.320800781000003</c:v>
                      </c:pt>
                      <c:pt idx="2708">
                        <c:v>41.336059570000003</c:v>
                      </c:pt>
                      <c:pt idx="2709">
                        <c:v>41.351318358999997</c:v>
                      </c:pt>
                      <c:pt idx="2710">
                        <c:v>41.366577147999998</c:v>
                      </c:pt>
                      <c:pt idx="2711">
                        <c:v>41.381835938000002</c:v>
                      </c:pt>
                      <c:pt idx="2712">
                        <c:v>41.397094727000002</c:v>
                      </c:pt>
                      <c:pt idx="2713">
                        <c:v>41.412353516000003</c:v>
                      </c:pt>
                      <c:pt idx="2714">
                        <c:v>41.427612304999997</c:v>
                      </c:pt>
                      <c:pt idx="2715">
                        <c:v>41.442871093999997</c:v>
                      </c:pt>
                      <c:pt idx="2716">
                        <c:v>41.458129882999998</c:v>
                      </c:pt>
                      <c:pt idx="2717">
                        <c:v>41.473388671999999</c:v>
                      </c:pt>
                      <c:pt idx="2718">
                        <c:v>41.488647460999999</c:v>
                      </c:pt>
                      <c:pt idx="2719">
                        <c:v>41.50390625</c:v>
                      </c:pt>
                      <c:pt idx="2720">
                        <c:v>41.519165039000001</c:v>
                      </c:pt>
                      <c:pt idx="2721">
                        <c:v>41.534423828000001</c:v>
                      </c:pt>
                      <c:pt idx="2722">
                        <c:v>41.549682617000002</c:v>
                      </c:pt>
                      <c:pt idx="2723">
                        <c:v>41.564941406000003</c:v>
                      </c:pt>
                      <c:pt idx="2724">
                        <c:v>41.580200195000003</c:v>
                      </c:pt>
                      <c:pt idx="2725">
                        <c:v>41.595458983999997</c:v>
                      </c:pt>
                      <c:pt idx="2726">
                        <c:v>41.610717772999998</c:v>
                      </c:pt>
                      <c:pt idx="2727">
                        <c:v>41.625976563000002</c:v>
                      </c:pt>
                      <c:pt idx="2728">
                        <c:v>41.641235352000002</c:v>
                      </c:pt>
                      <c:pt idx="2729">
                        <c:v>41.656494141000003</c:v>
                      </c:pt>
                      <c:pt idx="2730">
                        <c:v>41.671752929999997</c:v>
                      </c:pt>
                      <c:pt idx="2731">
                        <c:v>41.687011718999997</c:v>
                      </c:pt>
                      <c:pt idx="2732">
                        <c:v>41.702270507999998</c:v>
                      </c:pt>
                      <c:pt idx="2733">
                        <c:v>41.717529296999999</c:v>
                      </c:pt>
                      <c:pt idx="2734">
                        <c:v>41.732788085999999</c:v>
                      </c:pt>
                      <c:pt idx="2735">
                        <c:v>41.748046875</c:v>
                      </c:pt>
                      <c:pt idx="2736">
                        <c:v>41.763305664000001</c:v>
                      </c:pt>
                      <c:pt idx="2737">
                        <c:v>41.778564453000001</c:v>
                      </c:pt>
                      <c:pt idx="2738">
                        <c:v>41.793823242000002</c:v>
                      </c:pt>
                      <c:pt idx="2739">
                        <c:v>41.809082031000003</c:v>
                      </c:pt>
                      <c:pt idx="2740">
                        <c:v>41.824340820000003</c:v>
                      </c:pt>
                      <c:pt idx="2741">
                        <c:v>41.839599608999997</c:v>
                      </c:pt>
                      <c:pt idx="2742">
                        <c:v>41.854858397999998</c:v>
                      </c:pt>
                      <c:pt idx="2743">
                        <c:v>41.870117188000002</c:v>
                      </c:pt>
                      <c:pt idx="2744">
                        <c:v>41.885375977000002</c:v>
                      </c:pt>
                      <c:pt idx="2745">
                        <c:v>41.900634766000003</c:v>
                      </c:pt>
                      <c:pt idx="2746">
                        <c:v>41.915893554999997</c:v>
                      </c:pt>
                      <c:pt idx="2747">
                        <c:v>41.931152343999997</c:v>
                      </c:pt>
                      <c:pt idx="2748">
                        <c:v>41.946411132999998</c:v>
                      </c:pt>
                      <c:pt idx="2749">
                        <c:v>41.961669921999999</c:v>
                      </c:pt>
                      <c:pt idx="2750">
                        <c:v>41.976928710999999</c:v>
                      </c:pt>
                      <c:pt idx="2751">
                        <c:v>41.9921875</c:v>
                      </c:pt>
                      <c:pt idx="2752">
                        <c:v>42.007446289000001</c:v>
                      </c:pt>
                      <c:pt idx="2753">
                        <c:v>42.022705078000001</c:v>
                      </c:pt>
                      <c:pt idx="2754">
                        <c:v>42.037963867000002</c:v>
                      </c:pt>
                      <c:pt idx="2755">
                        <c:v>42.053222656000003</c:v>
                      </c:pt>
                      <c:pt idx="2756">
                        <c:v>42.068481445000003</c:v>
                      </c:pt>
                      <c:pt idx="2757">
                        <c:v>42.083740233999997</c:v>
                      </c:pt>
                      <c:pt idx="2758">
                        <c:v>42.098999022999998</c:v>
                      </c:pt>
                      <c:pt idx="2759">
                        <c:v>42.114257813000002</c:v>
                      </c:pt>
                      <c:pt idx="2760">
                        <c:v>42.129516602000002</c:v>
                      </c:pt>
                      <c:pt idx="2761">
                        <c:v>42.144775391000003</c:v>
                      </c:pt>
                      <c:pt idx="2762">
                        <c:v>42.160034179999997</c:v>
                      </c:pt>
                      <c:pt idx="2763">
                        <c:v>42.175292968999997</c:v>
                      </c:pt>
                      <c:pt idx="2764">
                        <c:v>42.190551757999998</c:v>
                      </c:pt>
                      <c:pt idx="2765">
                        <c:v>42.205810546999999</c:v>
                      </c:pt>
                      <c:pt idx="2766">
                        <c:v>42.221069335999999</c:v>
                      </c:pt>
                      <c:pt idx="2767">
                        <c:v>42.236328125</c:v>
                      </c:pt>
                      <c:pt idx="2768">
                        <c:v>42.251586914000001</c:v>
                      </c:pt>
                      <c:pt idx="2769">
                        <c:v>42.266845703000001</c:v>
                      </c:pt>
                      <c:pt idx="2770">
                        <c:v>42.282104492000002</c:v>
                      </c:pt>
                      <c:pt idx="2771">
                        <c:v>42.297363281000003</c:v>
                      </c:pt>
                      <c:pt idx="2772">
                        <c:v>42.312622070000003</c:v>
                      </c:pt>
                      <c:pt idx="2773">
                        <c:v>42.327880858999997</c:v>
                      </c:pt>
                      <c:pt idx="2774">
                        <c:v>42.343139647999998</c:v>
                      </c:pt>
                      <c:pt idx="2775">
                        <c:v>42.358398438000002</c:v>
                      </c:pt>
                      <c:pt idx="2776">
                        <c:v>42.373657227000002</c:v>
                      </c:pt>
                      <c:pt idx="2777">
                        <c:v>42.388916016000003</c:v>
                      </c:pt>
                      <c:pt idx="2778">
                        <c:v>42.404174804999997</c:v>
                      </c:pt>
                      <c:pt idx="2779">
                        <c:v>42.419433593999997</c:v>
                      </c:pt>
                      <c:pt idx="2780">
                        <c:v>42.434692382999998</c:v>
                      </c:pt>
                      <c:pt idx="2781">
                        <c:v>42.449951171999999</c:v>
                      </c:pt>
                      <c:pt idx="2782">
                        <c:v>42.465209960999999</c:v>
                      </c:pt>
                      <c:pt idx="2783">
                        <c:v>42.48046875</c:v>
                      </c:pt>
                      <c:pt idx="2784">
                        <c:v>42.495727539000001</c:v>
                      </c:pt>
                      <c:pt idx="2785">
                        <c:v>42.510986328000001</c:v>
                      </c:pt>
                      <c:pt idx="2786">
                        <c:v>42.526245117000002</c:v>
                      </c:pt>
                      <c:pt idx="2787">
                        <c:v>42.541503906000003</c:v>
                      </c:pt>
                      <c:pt idx="2788">
                        <c:v>42.556762695000003</c:v>
                      </c:pt>
                      <c:pt idx="2789">
                        <c:v>42.572021483999997</c:v>
                      </c:pt>
                      <c:pt idx="2790">
                        <c:v>42.587280272999998</c:v>
                      </c:pt>
                      <c:pt idx="2791">
                        <c:v>42.602539063000002</c:v>
                      </c:pt>
                      <c:pt idx="2792">
                        <c:v>42.617797852000002</c:v>
                      </c:pt>
                      <c:pt idx="2793">
                        <c:v>42.633056641000003</c:v>
                      </c:pt>
                      <c:pt idx="2794">
                        <c:v>42.648315429999997</c:v>
                      </c:pt>
                      <c:pt idx="2795">
                        <c:v>42.663574218999997</c:v>
                      </c:pt>
                      <c:pt idx="2796">
                        <c:v>42.678833007999998</c:v>
                      </c:pt>
                      <c:pt idx="2797">
                        <c:v>42.694091796999999</c:v>
                      </c:pt>
                      <c:pt idx="2798">
                        <c:v>42.709350585999999</c:v>
                      </c:pt>
                      <c:pt idx="2799">
                        <c:v>42.724609375</c:v>
                      </c:pt>
                      <c:pt idx="2800">
                        <c:v>42.739868164000001</c:v>
                      </c:pt>
                      <c:pt idx="2801">
                        <c:v>42.755126953000001</c:v>
                      </c:pt>
                      <c:pt idx="2802">
                        <c:v>42.770385742000002</c:v>
                      </c:pt>
                      <c:pt idx="2803">
                        <c:v>42.785644531000003</c:v>
                      </c:pt>
                      <c:pt idx="2804">
                        <c:v>42.800903320000003</c:v>
                      </c:pt>
                      <c:pt idx="2805">
                        <c:v>42.816162108999997</c:v>
                      </c:pt>
                      <c:pt idx="2806">
                        <c:v>42.831420897999998</c:v>
                      </c:pt>
                      <c:pt idx="2807">
                        <c:v>42.846679688000002</c:v>
                      </c:pt>
                      <c:pt idx="2808">
                        <c:v>42.861938477000002</c:v>
                      </c:pt>
                      <c:pt idx="2809">
                        <c:v>42.877197266000003</c:v>
                      </c:pt>
                      <c:pt idx="2810">
                        <c:v>42.892456054999997</c:v>
                      </c:pt>
                      <c:pt idx="2811">
                        <c:v>42.907714843999997</c:v>
                      </c:pt>
                      <c:pt idx="2812">
                        <c:v>42.922973632999998</c:v>
                      </c:pt>
                      <c:pt idx="2813">
                        <c:v>42.938232421999999</c:v>
                      </c:pt>
                      <c:pt idx="2814">
                        <c:v>42.953491210999999</c:v>
                      </c:pt>
                      <c:pt idx="2815">
                        <c:v>42.96875</c:v>
                      </c:pt>
                      <c:pt idx="2816">
                        <c:v>42.984008789000001</c:v>
                      </c:pt>
                      <c:pt idx="2817">
                        <c:v>42.999267578000001</c:v>
                      </c:pt>
                      <c:pt idx="2818">
                        <c:v>43.014526367000002</c:v>
                      </c:pt>
                      <c:pt idx="2819">
                        <c:v>43.029785156000003</c:v>
                      </c:pt>
                      <c:pt idx="2820">
                        <c:v>43.045043945000003</c:v>
                      </c:pt>
                      <c:pt idx="2821">
                        <c:v>43.060302733999997</c:v>
                      </c:pt>
                      <c:pt idx="2822">
                        <c:v>43.075561522999998</c:v>
                      </c:pt>
                      <c:pt idx="2823">
                        <c:v>43.090820313000002</c:v>
                      </c:pt>
                      <c:pt idx="2824">
                        <c:v>43.106079102000002</c:v>
                      </c:pt>
                      <c:pt idx="2825">
                        <c:v>43.121337891000003</c:v>
                      </c:pt>
                      <c:pt idx="2826">
                        <c:v>43.136596679999997</c:v>
                      </c:pt>
                      <c:pt idx="2827">
                        <c:v>43.151855468999997</c:v>
                      </c:pt>
                      <c:pt idx="2828">
                        <c:v>43.167114257999998</c:v>
                      </c:pt>
                      <c:pt idx="2829">
                        <c:v>43.182373046999999</c:v>
                      </c:pt>
                      <c:pt idx="2830">
                        <c:v>43.197631835999999</c:v>
                      </c:pt>
                      <c:pt idx="2831">
                        <c:v>43.212890625</c:v>
                      </c:pt>
                      <c:pt idx="2832">
                        <c:v>43.228149414000001</c:v>
                      </c:pt>
                      <c:pt idx="2833">
                        <c:v>43.243408203000001</c:v>
                      </c:pt>
                      <c:pt idx="2834">
                        <c:v>43.258666992000002</c:v>
                      </c:pt>
                      <c:pt idx="2835">
                        <c:v>43.273925781000003</c:v>
                      </c:pt>
                      <c:pt idx="2836">
                        <c:v>43.289184570000003</c:v>
                      </c:pt>
                      <c:pt idx="2837">
                        <c:v>43.304443358999997</c:v>
                      </c:pt>
                      <c:pt idx="2838">
                        <c:v>43.319702147999998</c:v>
                      </c:pt>
                      <c:pt idx="2839">
                        <c:v>43.334960938000002</c:v>
                      </c:pt>
                      <c:pt idx="2840">
                        <c:v>43.350219727000002</c:v>
                      </c:pt>
                      <c:pt idx="2841">
                        <c:v>43.365478516000003</c:v>
                      </c:pt>
                      <c:pt idx="2842">
                        <c:v>43.380737304999997</c:v>
                      </c:pt>
                      <c:pt idx="2843">
                        <c:v>43.395996093999997</c:v>
                      </c:pt>
                      <c:pt idx="2844">
                        <c:v>43.411254882999998</c:v>
                      </c:pt>
                      <c:pt idx="2845">
                        <c:v>43.426513671999999</c:v>
                      </c:pt>
                      <c:pt idx="2846">
                        <c:v>43.441772460999999</c:v>
                      </c:pt>
                      <c:pt idx="2847">
                        <c:v>43.45703125</c:v>
                      </c:pt>
                      <c:pt idx="2848">
                        <c:v>43.472290039000001</c:v>
                      </c:pt>
                      <c:pt idx="2849">
                        <c:v>43.487548828000001</c:v>
                      </c:pt>
                      <c:pt idx="2850">
                        <c:v>43.502807617000002</c:v>
                      </c:pt>
                      <c:pt idx="2851">
                        <c:v>43.518066406000003</c:v>
                      </c:pt>
                      <c:pt idx="2852">
                        <c:v>43.533325195000003</c:v>
                      </c:pt>
                      <c:pt idx="2853">
                        <c:v>43.548583983999997</c:v>
                      </c:pt>
                      <c:pt idx="2854">
                        <c:v>43.563842772999998</c:v>
                      </c:pt>
                      <c:pt idx="2855">
                        <c:v>43.579101563000002</c:v>
                      </c:pt>
                      <c:pt idx="2856">
                        <c:v>43.594360352000002</c:v>
                      </c:pt>
                      <c:pt idx="2857">
                        <c:v>43.609619141000003</c:v>
                      </c:pt>
                      <c:pt idx="2858">
                        <c:v>43.624877929999997</c:v>
                      </c:pt>
                      <c:pt idx="2859">
                        <c:v>43.640136718999997</c:v>
                      </c:pt>
                      <c:pt idx="2860">
                        <c:v>43.655395507999998</c:v>
                      </c:pt>
                      <c:pt idx="2861">
                        <c:v>43.670654296999999</c:v>
                      </c:pt>
                      <c:pt idx="2862">
                        <c:v>43.685913085999999</c:v>
                      </c:pt>
                      <c:pt idx="2863">
                        <c:v>43.701171875</c:v>
                      </c:pt>
                      <c:pt idx="2864">
                        <c:v>43.716430664000001</c:v>
                      </c:pt>
                      <c:pt idx="2865">
                        <c:v>43.731689453000001</c:v>
                      </c:pt>
                      <c:pt idx="2866">
                        <c:v>43.746948242000002</c:v>
                      </c:pt>
                      <c:pt idx="2867">
                        <c:v>43.762207031000003</c:v>
                      </c:pt>
                      <c:pt idx="2868">
                        <c:v>43.777465820000003</c:v>
                      </c:pt>
                      <c:pt idx="2869">
                        <c:v>43.792724608999997</c:v>
                      </c:pt>
                      <c:pt idx="2870">
                        <c:v>43.807983397999998</c:v>
                      </c:pt>
                      <c:pt idx="2871">
                        <c:v>43.823242188000002</c:v>
                      </c:pt>
                      <c:pt idx="2872">
                        <c:v>43.838500977000002</c:v>
                      </c:pt>
                      <c:pt idx="2873">
                        <c:v>43.853759766000003</c:v>
                      </c:pt>
                      <c:pt idx="2874">
                        <c:v>43.869018554999997</c:v>
                      </c:pt>
                      <c:pt idx="2875">
                        <c:v>43.884277343999997</c:v>
                      </c:pt>
                      <c:pt idx="2876">
                        <c:v>43.899536132999998</c:v>
                      </c:pt>
                      <c:pt idx="2877">
                        <c:v>43.914794921999999</c:v>
                      </c:pt>
                      <c:pt idx="2878">
                        <c:v>43.930053710999999</c:v>
                      </c:pt>
                      <c:pt idx="2879">
                        <c:v>43.9453125</c:v>
                      </c:pt>
                      <c:pt idx="2880">
                        <c:v>43.960571289000001</c:v>
                      </c:pt>
                      <c:pt idx="2881">
                        <c:v>43.975830078000001</c:v>
                      </c:pt>
                      <c:pt idx="2882">
                        <c:v>43.991088867000002</c:v>
                      </c:pt>
                      <c:pt idx="2883">
                        <c:v>44.006347656000003</c:v>
                      </c:pt>
                      <c:pt idx="2884">
                        <c:v>44.021606445000003</c:v>
                      </c:pt>
                      <c:pt idx="2885">
                        <c:v>44.036865233999997</c:v>
                      </c:pt>
                      <c:pt idx="2886">
                        <c:v>44.052124022999998</c:v>
                      </c:pt>
                      <c:pt idx="2887">
                        <c:v>44.067382813000002</c:v>
                      </c:pt>
                      <c:pt idx="2888">
                        <c:v>44.082641602000002</c:v>
                      </c:pt>
                      <c:pt idx="2889">
                        <c:v>44.097900391000003</c:v>
                      </c:pt>
                      <c:pt idx="2890">
                        <c:v>44.113159179999997</c:v>
                      </c:pt>
                      <c:pt idx="2891">
                        <c:v>44.128417968999997</c:v>
                      </c:pt>
                      <c:pt idx="2892">
                        <c:v>44.143676757999998</c:v>
                      </c:pt>
                      <c:pt idx="2893">
                        <c:v>44.158935546999999</c:v>
                      </c:pt>
                      <c:pt idx="2894">
                        <c:v>44.174194335999999</c:v>
                      </c:pt>
                      <c:pt idx="2895">
                        <c:v>44.189453125</c:v>
                      </c:pt>
                      <c:pt idx="2896">
                        <c:v>44.204711914000001</c:v>
                      </c:pt>
                      <c:pt idx="2897">
                        <c:v>44.219970703000001</c:v>
                      </c:pt>
                      <c:pt idx="2898">
                        <c:v>44.235229492000002</c:v>
                      </c:pt>
                      <c:pt idx="2899">
                        <c:v>44.250488281000003</c:v>
                      </c:pt>
                      <c:pt idx="2900">
                        <c:v>44.265747070000003</c:v>
                      </c:pt>
                      <c:pt idx="2901">
                        <c:v>44.281005858999997</c:v>
                      </c:pt>
                      <c:pt idx="2902">
                        <c:v>44.296264647999998</c:v>
                      </c:pt>
                      <c:pt idx="2903">
                        <c:v>44.311523438000002</c:v>
                      </c:pt>
                      <c:pt idx="2904">
                        <c:v>44.326782227000002</c:v>
                      </c:pt>
                      <c:pt idx="2905">
                        <c:v>44.342041016000003</c:v>
                      </c:pt>
                      <c:pt idx="2906">
                        <c:v>44.357299804999997</c:v>
                      </c:pt>
                      <c:pt idx="2907">
                        <c:v>44.372558593999997</c:v>
                      </c:pt>
                      <c:pt idx="2908">
                        <c:v>44.387817382999998</c:v>
                      </c:pt>
                      <c:pt idx="2909">
                        <c:v>44.403076171999999</c:v>
                      </c:pt>
                      <c:pt idx="2910">
                        <c:v>44.418334960999999</c:v>
                      </c:pt>
                      <c:pt idx="2911">
                        <c:v>44.43359375</c:v>
                      </c:pt>
                      <c:pt idx="2912">
                        <c:v>44.448852539000001</c:v>
                      </c:pt>
                      <c:pt idx="2913">
                        <c:v>44.464111328000001</c:v>
                      </c:pt>
                      <c:pt idx="2914">
                        <c:v>44.479370117000002</c:v>
                      </c:pt>
                      <c:pt idx="2915">
                        <c:v>44.494628906000003</c:v>
                      </c:pt>
                      <c:pt idx="2916">
                        <c:v>44.509887695000003</c:v>
                      </c:pt>
                      <c:pt idx="2917">
                        <c:v>44.525146483999997</c:v>
                      </c:pt>
                      <c:pt idx="2918">
                        <c:v>44.540405272999998</c:v>
                      </c:pt>
                      <c:pt idx="2919">
                        <c:v>44.555664063000002</c:v>
                      </c:pt>
                      <c:pt idx="2920">
                        <c:v>44.570922852000002</c:v>
                      </c:pt>
                      <c:pt idx="2921">
                        <c:v>44.586181641000003</c:v>
                      </c:pt>
                      <c:pt idx="2922">
                        <c:v>44.601440429999997</c:v>
                      </c:pt>
                      <c:pt idx="2923">
                        <c:v>44.616699218999997</c:v>
                      </c:pt>
                      <c:pt idx="2924">
                        <c:v>44.631958007999998</c:v>
                      </c:pt>
                      <c:pt idx="2925">
                        <c:v>44.647216796999999</c:v>
                      </c:pt>
                      <c:pt idx="2926">
                        <c:v>44.662475585999999</c:v>
                      </c:pt>
                      <c:pt idx="2927">
                        <c:v>44.677734375</c:v>
                      </c:pt>
                      <c:pt idx="2928">
                        <c:v>44.692993164000001</c:v>
                      </c:pt>
                      <c:pt idx="2929">
                        <c:v>44.708251953000001</c:v>
                      </c:pt>
                      <c:pt idx="2930">
                        <c:v>44.723510742000002</c:v>
                      </c:pt>
                      <c:pt idx="2931">
                        <c:v>44.738769531000003</c:v>
                      </c:pt>
                      <c:pt idx="2932">
                        <c:v>44.754028320000003</c:v>
                      </c:pt>
                      <c:pt idx="2933">
                        <c:v>44.769287108999997</c:v>
                      </c:pt>
                      <c:pt idx="2934">
                        <c:v>44.784545897999998</c:v>
                      </c:pt>
                      <c:pt idx="2935">
                        <c:v>44.799804688000002</c:v>
                      </c:pt>
                      <c:pt idx="2936">
                        <c:v>44.815063477000002</c:v>
                      </c:pt>
                      <c:pt idx="2937">
                        <c:v>44.830322266000003</c:v>
                      </c:pt>
                      <c:pt idx="2938">
                        <c:v>44.845581054999997</c:v>
                      </c:pt>
                      <c:pt idx="2939">
                        <c:v>44.860839843999997</c:v>
                      </c:pt>
                      <c:pt idx="2940">
                        <c:v>44.876098632999998</c:v>
                      </c:pt>
                      <c:pt idx="2941">
                        <c:v>44.891357421999999</c:v>
                      </c:pt>
                      <c:pt idx="2942">
                        <c:v>44.906616210999999</c:v>
                      </c:pt>
                      <c:pt idx="2943">
                        <c:v>44.921875</c:v>
                      </c:pt>
                      <c:pt idx="2944">
                        <c:v>44.937133789000001</c:v>
                      </c:pt>
                      <c:pt idx="2945">
                        <c:v>44.952392578000001</c:v>
                      </c:pt>
                      <c:pt idx="2946">
                        <c:v>44.967651367000002</c:v>
                      </c:pt>
                      <c:pt idx="2947">
                        <c:v>44.982910156000003</c:v>
                      </c:pt>
                      <c:pt idx="2948">
                        <c:v>44.998168945000003</c:v>
                      </c:pt>
                      <c:pt idx="2949">
                        <c:v>45.013427733999997</c:v>
                      </c:pt>
                      <c:pt idx="2950">
                        <c:v>45.028686522999998</c:v>
                      </c:pt>
                      <c:pt idx="2951">
                        <c:v>45.043945313000002</c:v>
                      </c:pt>
                      <c:pt idx="2952">
                        <c:v>45.059204102000002</c:v>
                      </c:pt>
                      <c:pt idx="2953">
                        <c:v>45.074462891000003</c:v>
                      </c:pt>
                      <c:pt idx="2954">
                        <c:v>45.089721679999997</c:v>
                      </c:pt>
                      <c:pt idx="2955">
                        <c:v>45.104980468999997</c:v>
                      </c:pt>
                      <c:pt idx="2956">
                        <c:v>45.120239257999998</c:v>
                      </c:pt>
                      <c:pt idx="2957">
                        <c:v>45.135498046999999</c:v>
                      </c:pt>
                      <c:pt idx="2958">
                        <c:v>45.150756835999999</c:v>
                      </c:pt>
                      <c:pt idx="2959">
                        <c:v>45.166015625</c:v>
                      </c:pt>
                      <c:pt idx="2960">
                        <c:v>45.181274414000001</c:v>
                      </c:pt>
                      <c:pt idx="2961">
                        <c:v>45.196533203000001</c:v>
                      </c:pt>
                      <c:pt idx="2962">
                        <c:v>45.211791992000002</c:v>
                      </c:pt>
                      <c:pt idx="2963">
                        <c:v>45.227050781000003</c:v>
                      </c:pt>
                      <c:pt idx="2964">
                        <c:v>45.242309570000003</c:v>
                      </c:pt>
                      <c:pt idx="2965">
                        <c:v>45.257568358999997</c:v>
                      </c:pt>
                      <c:pt idx="2966">
                        <c:v>45.272827147999998</c:v>
                      </c:pt>
                      <c:pt idx="2967">
                        <c:v>45.288085938000002</c:v>
                      </c:pt>
                      <c:pt idx="2968">
                        <c:v>45.303344727000002</c:v>
                      </c:pt>
                      <c:pt idx="2969">
                        <c:v>45.318603516000003</c:v>
                      </c:pt>
                      <c:pt idx="2970">
                        <c:v>45.333862304999997</c:v>
                      </c:pt>
                      <c:pt idx="2971">
                        <c:v>45.349121093999997</c:v>
                      </c:pt>
                      <c:pt idx="2972">
                        <c:v>45.364379882999998</c:v>
                      </c:pt>
                      <c:pt idx="2973">
                        <c:v>45.379638671999999</c:v>
                      </c:pt>
                      <c:pt idx="2974">
                        <c:v>45.394897460999999</c:v>
                      </c:pt>
                      <c:pt idx="2975">
                        <c:v>45.41015625</c:v>
                      </c:pt>
                      <c:pt idx="2976">
                        <c:v>45.425415039000001</c:v>
                      </c:pt>
                      <c:pt idx="2977">
                        <c:v>45.440673828000001</c:v>
                      </c:pt>
                      <c:pt idx="2978">
                        <c:v>45.455932617000002</c:v>
                      </c:pt>
                      <c:pt idx="2979">
                        <c:v>45.471191406000003</c:v>
                      </c:pt>
                      <c:pt idx="2980">
                        <c:v>45.486450195000003</c:v>
                      </c:pt>
                      <c:pt idx="2981">
                        <c:v>45.501708983999997</c:v>
                      </c:pt>
                      <c:pt idx="2982">
                        <c:v>45.516967772999998</c:v>
                      </c:pt>
                      <c:pt idx="2983">
                        <c:v>45.532226563000002</c:v>
                      </c:pt>
                      <c:pt idx="2984">
                        <c:v>45.547485352000002</c:v>
                      </c:pt>
                      <c:pt idx="2985">
                        <c:v>45.562744141000003</c:v>
                      </c:pt>
                      <c:pt idx="2986">
                        <c:v>45.578002929999997</c:v>
                      </c:pt>
                      <c:pt idx="2987">
                        <c:v>45.593261718999997</c:v>
                      </c:pt>
                      <c:pt idx="2988">
                        <c:v>45.608520507999998</c:v>
                      </c:pt>
                      <c:pt idx="2989">
                        <c:v>45.623779296999999</c:v>
                      </c:pt>
                      <c:pt idx="2990">
                        <c:v>45.639038085999999</c:v>
                      </c:pt>
                      <c:pt idx="2991">
                        <c:v>45.654296875</c:v>
                      </c:pt>
                      <c:pt idx="2992">
                        <c:v>45.669555664000001</c:v>
                      </c:pt>
                      <c:pt idx="2993">
                        <c:v>45.684814453000001</c:v>
                      </c:pt>
                      <c:pt idx="2994">
                        <c:v>45.700073242000002</c:v>
                      </c:pt>
                      <c:pt idx="2995">
                        <c:v>45.715332031000003</c:v>
                      </c:pt>
                      <c:pt idx="2996">
                        <c:v>45.730590820000003</c:v>
                      </c:pt>
                      <c:pt idx="2997">
                        <c:v>45.745849608999997</c:v>
                      </c:pt>
                      <c:pt idx="2998">
                        <c:v>45.761108397999998</c:v>
                      </c:pt>
                      <c:pt idx="2999">
                        <c:v>45.776367188000002</c:v>
                      </c:pt>
                      <c:pt idx="3000">
                        <c:v>45.791625977000002</c:v>
                      </c:pt>
                      <c:pt idx="3001">
                        <c:v>45.806884766000003</c:v>
                      </c:pt>
                      <c:pt idx="3002">
                        <c:v>45.822143554999997</c:v>
                      </c:pt>
                      <c:pt idx="3003">
                        <c:v>45.837402343999997</c:v>
                      </c:pt>
                      <c:pt idx="3004">
                        <c:v>45.852661132999998</c:v>
                      </c:pt>
                      <c:pt idx="3005">
                        <c:v>45.867919921999999</c:v>
                      </c:pt>
                      <c:pt idx="3006">
                        <c:v>45.883178710999999</c:v>
                      </c:pt>
                      <c:pt idx="3007">
                        <c:v>45.8984375</c:v>
                      </c:pt>
                      <c:pt idx="3008">
                        <c:v>45.913696289000001</c:v>
                      </c:pt>
                      <c:pt idx="3009">
                        <c:v>45.928955078000001</c:v>
                      </c:pt>
                      <c:pt idx="3010">
                        <c:v>45.944213867000002</c:v>
                      </c:pt>
                      <c:pt idx="3011">
                        <c:v>45.959472656000003</c:v>
                      </c:pt>
                      <c:pt idx="3012">
                        <c:v>45.974731445000003</c:v>
                      </c:pt>
                      <c:pt idx="3013">
                        <c:v>45.989990233999997</c:v>
                      </c:pt>
                      <c:pt idx="3014">
                        <c:v>46.005249022999998</c:v>
                      </c:pt>
                      <c:pt idx="3015">
                        <c:v>46.020507813000002</c:v>
                      </c:pt>
                      <c:pt idx="3016">
                        <c:v>46.035766602000002</c:v>
                      </c:pt>
                      <c:pt idx="3017">
                        <c:v>46.051025391000003</c:v>
                      </c:pt>
                      <c:pt idx="3018">
                        <c:v>46.066284179999997</c:v>
                      </c:pt>
                      <c:pt idx="3019">
                        <c:v>46.081542968999997</c:v>
                      </c:pt>
                      <c:pt idx="3020">
                        <c:v>46.096801757999998</c:v>
                      </c:pt>
                      <c:pt idx="3021">
                        <c:v>46.112060546999999</c:v>
                      </c:pt>
                      <c:pt idx="3022">
                        <c:v>46.127319335999999</c:v>
                      </c:pt>
                      <c:pt idx="3023">
                        <c:v>46.142578125</c:v>
                      </c:pt>
                      <c:pt idx="3024">
                        <c:v>46.157836914000001</c:v>
                      </c:pt>
                      <c:pt idx="3025">
                        <c:v>46.173095703000001</c:v>
                      </c:pt>
                      <c:pt idx="3026">
                        <c:v>46.188354492000002</c:v>
                      </c:pt>
                      <c:pt idx="3027">
                        <c:v>46.203613281000003</c:v>
                      </c:pt>
                      <c:pt idx="3028">
                        <c:v>46.218872070000003</c:v>
                      </c:pt>
                      <c:pt idx="3029">
                        <c:v>46.234130858999997</c:v>
                      </c:pt>
                      <c:pt idx="3030">
                        <c:v>46.249389647999998</c:v>
                      </c:pt>
                      <c:pt idx="3031">
                        <c:v>46.264648438000002</c:v>
                      </c:pt>
                      <c:pt idx="3032">
                        <c:v>46.279907227000002</c:v>
                      </c:pt>
                      <c:pt idx="3033">
                        <c:v>46.295166016000003</c:v>
                      </c:pt>
                      <c:pt idx="3034">
                        <c:v>46.310424804999997</c:v>
                      </c:pt>
                      <c:pt idx="3035">
                        <c:v>46.325683593999997</c:v>
                      </c:pt>
                      <c:pt idx="3036">
                        <c:v>46.340942382999998</c:v>
                      </c:pt>
                      <c:pt idx="3037">
                        <c:v>46.356201171999999</c:v>
                      </c:pt>
                      <c:pt idx="3038">
                        <c:v>46.371459960999999</c:v>
                      </c:pt>
                      <c:pt idx="3039">
                        <c:v>46.38671875</c:v>
                      </c:pt>
                      <c:pt idx="3040">
                        <c:v>46.401977539000001</c:v>
                      </c:pt>
                      <c:pt idx="3041">
                        <c:v>46.417236328000001</c:v>
                      </c:pt>
                      <c:pt idx="3042">
                        <c:v>46.432495117000002</c:v>
                      </c:pt>
                      <c:pt idx="3043">
                        <c:v>46.447753906000003</c:v>
                      </c:pt>
                      <c:pt idx="3044">
                        <c:v>46.463012695000003</c:v>
                      </c:pt>
                      <c:pt idx="3045">
                        <c:v>46.478271483999997</c:v>
                      </c:pt>
                      <c:pt idx="3046">
                        <c:v>46.493530272999998</c:v>
                      </c:pt>
                      <c:pt idx="3047">
                        <c:v>46.508789063000002</c:v>
                      </c:pt>
                      <c:pt idx="3048">
                        <c:v>46.524047852000002</c:v>
                      </c:pt>
                      <c:pt idx="3049">
                        <c:v>46.539306641000003</c:v>
                      </c:pt>
                      <c:pt idx="3050">
                        <c:v>46.554565429999997</c:v>
                      </c:pt>
                      <c:pt idx="3051">
                        <c:v>46.569824218999997</c:v>
                      </c:pt>
                      <c:pt idx="3052">
                        <c:v>46.585083007999998</c:v>
                      </c:pt>
                      <c:pt idx="3053">
                        <c:v>46.600341796999999</c:v>
                      </c:pt>
                      <c:pt idx="3054">
                        <c:v>46.615600585999999</c:v>
                      </c:pt>
                      <c:pt idx="3055">
                        <c:v>46.630859375</c:v>
                      </c:pt>
                      <c:pt idx="3056">
                        <c:v>46.646118164000001</c:v>
                      </c:pt>
                      <c:pt idx="3057">
                        <c:v>46.661376953000001</c:v>
                      </c:pt>
                      <c:pt idx="3058">
                        <c:v>46.676635742000002</c:v>
                      </c:pt>
                      <c:pt idx="3059">
                        <c:v>46.691894531000003</c:v>
                      </c:pt>
                      <c:pt idx="3060">
                        <c:v>46.707153320000003</c:v>
                      </c:pt>
                      <c:pt idx="3061">
                        <c:v>46.722412108999997</c:v>
                      </c:pt>
                      <c:pt idx="3062">
                        <c:v>46.737670897999998</c:v>
                      </c:pt>
                      <c:pt idx="3063">
                        <c:v>46.752929688000002</c:v>
                      </c:pt>
                      <c:pt idx="3064">
                        <c:v>46.768188477000002</c:v>
                      </c:pt>
                      <c:pt idx="3065">
                        <c:v>46.783447266000003</c:v>
                      </c:pt>
                      <c:pt idx="3066">
                        <c:v>46.798706054999997</c:v>
                      </c:pt>
                      <c:pt idx="3067">
                        <c:v>46.813964843999997</c:v>
                      </c:pt>
                      <c:pt idx="3068">
                        <c:v>46.829223632999998</c:v>
                      </c:pt>
                      <c:pt idx="3069">
                        <c:v>46.844482421999999</c:v>
                      </c:pt>
                      <c:pt idx="3070">
                        <c:v>46.859741210999999</c:v>
                      </c:pt>
                      <c:pt idx="3071">
                        <c:v>46.875</c:v>
                      </c:pt>
                      <c:pt idx="3072">
                        <c:v>46.890258789000001</c:v>
                      </c:pt>
                      <c:pt idx="3073">
                        <c:v>46.905517578000001</c:v>
                      </c:pt>
                      <c:pt idx="3074">
                        <c:v>46.920776367000002</c:v>
                      </c:pt>
                      <c:pt idx="3075">
                        <c:v>46.936035156000003</c:v>
                      </c:pt>
                      <c:pt idx="3076">
                        <c:v>46.951293945000003</c:v>
                      </c:pt>
                      <c:pt idx="3077">
                        <c:v>46.966552733999997</c:v>
                      </c:pt>
                      <c:pt idx="3078">
                        <c:v>46.981811522999998</c:v>
                      </c:pt>
                      <c:pt idx="3079">
                        <c:v>46.997070313000002</c:v>
                      </c:pt>
                      <c:pt idx="3080">
                        <c:v>47.012329102000002</c:v>
                      </c:pt>
                      <c:pt idx="3081">
                        <c:v>47.027587891000003</c:v>
                      </c:pt>
                      <c:pt idx="3082">
                        <c:v>47.042846679999997</c:v>
                      </c:pt>
                      <c:pt idx="3083">
                        <c:v>47.058105468999997</c:v>
                      </c:pt>
                      <c:pt idx="3084">
                        <c:v>47.073364257999998</c:v>
                      </c:pt>
                      <c:pt idx="3085">
                        <c:v>47.088623046999999</c:v>
                      </c:pt>
                      <c:pt idx="3086">
                        <c:v>47.103881835999999</c:v>
                      </c:pt>
                      <c:pt idx="3087">
                        <c:v>47.119140625</c:v>
                      </c:pt>
                      <c:pt idx="3088">
                        <c:v>47.134399414000001</c:v>
                      </c:pt>
                      <c:pt idx="3089">
                        <c:v>47.149658203000001</c:v>
                      </c:pt>
                      <c:pt idx="3090">
                        <c:v>47.164916992000002</c:v>
                      </c:pt>
                      <c:pt idx="3091">
                        <c:v>47.180175781000003</c:v>
                      </c:pt>
                      <c:pt idx="3092">
                        <c:v>47.195434570000003</c:v>
                      </c:pt>
                      <c:pt idx="3093">
                        <c:v>47.210693358999997</c:v>
                      </c:pt>
                      <c:pt idx="3094">
                        <c:v>47.225952147999998</c:v>
                      </c:pt>
                      <c:pt idx="3095">
                        <c:v>47.241210938000002</c:v>
                      </c:pt>
                      <c:pt idx="3096">
                        <c:v>47.256469727000002</c:v>
                      </c:pt>
                      <c:pt idx="3097">
                        <c:v>47.271728516000003</c:v>
                      </c:pt>
                      <c:pt idx="3098">
                        <c:v>47.286987304999997</c:v>
                      </c:pt>
                      <c:pt idx="3099">
                        <c:v>47.302246093999997</c:v>
                      </c:pt>
                      <c:pt idx="3100">
                        <c:v>47.317504882999998</c:v>
                      </c:pt>
                      <c:pt idx="3101">
                        <c:v>47.332763671999999</c:v>
                      </c:pt>
                      <c:pt idx="3102">
                        <c:v>47.348022460999999</c:v>
                      </c:pt>
                      <c:pt idx="3103">
                        <c:v>47.36328125</c:v>
                      </c:pt>
                      <c:pt idx="3104">
                        <c:v>47.378540039000001</c:v>
                      </c:pt>
                      <c:pt idx="3105">
                        <c:v>47.393798828000001</c:v>
                      </c:pt>
                      <c:pt idx="3106">
                        <c:v>47.409057617000002</c:v>
                      </c:pt>
                      <c:pt idx="3107">
                        <c:v>47.424316406000003</c:v>
                      </c:pt>
                      <c:pt idx="3108">
                        <c:v>47.439575195000003</c:v>
                      </c:pt>
                      <c:pt idx="3109">
                        <c:v>47.454833983999997</c:v>
                      </c:pt>
                      <c:pt idx="3110">
                        <c:v>47.470092772999998</c:v>
                      </c:pt>
                      <c:pt idx="3111">
                        <c:v>47.485351563000002</c:v>
                      </c:pt>
                      <c:pt idx="3112">
                        <c:v>47.500610352000002</c:v>
                      </c:pt>
                      <c:pt idx="3113">
                        <c:v>47.515869141000003</c:v>
                      </c:pt>
                      <c:pt idx="3114">
                        <c:v>47.531127929999997</c:v>
                      </c:pt>
                      <c:pt idx="3115">
                        <c:v>47.546386718999997</c:v>
                      </c:pt>
                      <c:pt idx="3116">
                        <c:v>47.561645507999998</c:v>
                      </c:pt>
                      <c:pt idx="3117">
                        <c:v>47.576904296999999</c:v>
                      </c:pt>
                      <c:pt idx="3118">
                        <c:v>47.592163085999999</c:v>
                      </c:pt>
                      <c:pt idx="3119">
                        <c:v>47.607421875</c:v>
                      </c:pt>
                      <c:pt idx="3120">
                        <c:v>47.622680664000001</c:v>
                      </c:pt>
                      <c:pt idx="3121">
                        <c:v>47.637939453000001</c:v>
                      </c:pt>
                      <c:pt idx="3122">
                        <c:v>47.653198242000002</c:v>
                      </c:pt>
                      <c:pt idx="3123">
                        <c:v>47.668457031000003</c:v>
                      </c:pt>
                      <c:pt idx="3124">
                        <c:v>47.683715820000003</c:v>
                      </c:pt>
                      <c:pt idx="3125">
                        <c:v>47.698974608999997</c:v>
                      </c:pt>
                      <c:pt idx="3126">
                        <c:v>47.714233397999998</c:v>
                      </c:pt>
                      <c:pt idx="3127">
                        <c:v>47.729492188000002</c:v>
                      </c:pt>
                      <c:pt idx="3128">
                        <c:v>47.744750977000002</c:v>
                      </c:pt>
                      <c:pt idx="3129">
                        <c:v>47.760009766000003</c:v>
                      </c:pt>
                      <c:pt idx="3130">
                        <c:v>47.775268554999997</c:v>
                      </c:pt>
                      <c:pt idx="3131">
                        <c:v>47.790527343999997</c:v>
                      </c:pt>
                      <c:pt idx="3132">
                        <c:v>47.805786132999998</c:v>
                      </c:pt>
                      <c:pt idx="3133">
                        <c:v>47.821044921999999</c:v>
                      </c:pt>
                      <c:pt idx="3134">
                        <c:v>47.836303710999999</c:v>
                      </c:pt>
                      <c:pt idx="3135">
                        <c:v>47.8515625</c:v>
                      </c:pt>
                      <c:pt idx="3136">
                        <c:v>47.866821289000001</c:v>
                      </c:pt>
                      <c:pt idx="3137">
                        <c:v>47.882080078000001</c:v>
                      </c:pt>
                      <c:pt idx="3138">
                        <c:v>47.897338867000002</c:v>
                      </c:pt>
                      <c:pt idx="3139">
                        <c:v>47.912597656000003</c:v>
                      </c:pt>
                      <c:pt idx="3140">
                        <c:v>47.927856445000003</c:v>
                      </c:pt>
                      <c:pt idx="3141">
                        <c:v>47.943115233999997</c:v>
                      </c:pt>
                      <c:pt idx="3142">
                        <c:v>47.958374022999998</c:v>
                      </c:pt>
                      <c:pt idx="3143">
                        <c:v>47.973632813000002</c:v>
                      </c:pt>
                      <c:pt idx="3144">
                        <c:v>47.988891602000002</c:v>
                      </c:pt>
                      <c:pt idx="3145">
                        <c:v>48.004150391000003</c:v>
                      </c:pt>
                      <c:pt idx="3146">
                        <c:v>48.019409179999997</c:v>
                      </c:pt>
                      <c:pt idx="3147">
                        <c:v>48.034667968999997</c:v>
                      </c:pt>
                      <c:pt idx="3148">
                        <c:v>48.049926757999998</c:v>
                      </c:pt>
                      <c:pt idx="3149">
                        <c:v>48.065185546999999</c:v>
                      </c:pt>
                      <c:pt idx="3150">
                        <c:v>48.080444335999999</c:v>
                      </c:pt>
                      <c:pt idx="3151">
                        <c:v>48.095703125</c:v>
                      </c:pt>
                      <c:pt idx="3152">
                        <c:v>48.110961914000001</c:v>
                      </c:pt>
                      <c:pt idx="3153">
                        <c:v>48.126220703000001</c:v>
                      </c:pt>
                      <c:pt idx="3154">
                        <c:v>48.141479492000002</c:v>
                      </c:pt>
                      <c:pt idx="3155">
                        <c:v>48.156738281000003</c:v>
                      </c:pt>
                      <c:pt idx="3156">
                        <c:v>48.171997070000003</c:v>
                      </c:pt>
                      <c:pt idx="3157">
                        <c:v>48.187255858999997</c:v>
                      </c:pt>
                      <c:pt idx="3158">
                        <c:v>48.202514647999998</c:v>
                      </c:pt>
                      <c:pt idx="3159">
                        <c:v>48.217773438000002</c:v>
                      </c:pt>
                      <c:pt idx="3160">
                        <c:v>48.233032227000002</c:v>
                      </c:pt>
                      <c:pt idx="3161">
                        <c:v>48.248291016000003</c:v>
                      </c:pt>
                      <c:pt idx="3162">
                        <c:v>48.263549804999997</c:v>
                      </c:pt>
                      <c:pt idx="3163">
                        <c:v>48.278808593999997</c:v>
                      </c:pt>
                      <c:pt idx="3164">
                        <c:v>48.294067382999998</c:v>
                      </c:pt>
                      <c:pt idx="3165">
                        <c:v>48.309326171999999</c:v>
                      </c:pt>
                      <c:pt idx="3166">
                        <c:v>48.324584960999999</c:v>
                      </c:pt>
                      <c:pt idx="3167">
                        <c:v>48.33984375</c:v>
                      </c:pt>
                      <c:pt idx="3168">
                        <c:v>48.355102539000001</c:v>
                      </c:pt>
                      <c:pt idx="3169">
                        <c:v>48.370361328000001</c:v>
                      </c:pt>
                      <c:pt idx="3170">
                        <c:v>48.385620117000002</c:v>
                      </c:pt>
                      <c:pt idx="3171">
                        <c:v>48.400878906000003</c:v>
                      </c:pt>
                      <c:pt idx="3172">
                        <c:v>48.416137695000003</c:v>
                      </c:pt>
                      <c:pt idx="3173">
                        <c:v>48.431396483999997</c:v>
                      </c:pt>
                      <c:pt idx="3174">
                        <c:v>48.446655272999998</c:v>
                      </c:pt>
                      <c:pt idx="3175">
                        <c:v>48.461914063000002</c:v>
                      </c:pt>
                      <c:pt idx="3176">
                        <c:v>48.477172852000002</c:v>
                      </c:pt>
                      <c:pt idx="3177">
                        <c:v>48.492431641000003</c:v>
                      </c:pt>
                      <c:pt idx="3178">
                        <c:v>48.507690429999997</c:v>
                      </c:pt>
                      <c:pt idx="3179">
                        <c:v>48.522949218999997</c:v>
                      </c:pt>
                      <c:pt idx="3180">
                        <c:v>48.538208007999998</c:v>
                      </c:pt>
                      <c:pt idx="3181">
                        <c:v>48.553466796999999</c:v>
                      </c:pt>
                      <c:pt idx="3182">
                        <c:v>48.568725585999999</c:v>
                      </c:pt>
                      <c:pt idx="3183">
                        <c:v>48.583984375</c:v>
                      </c:pt>
                      <c:pt idx="3184">
                        <c:v>48.599243164000001</c:v>
                      </c:pt>
                      <c:pt idx="3185">
                        <c:v>48.614501953000001</c:v>
                      </c:pt>
                      <c:pt idx="3186">
                        <c:v>48.629760742000002</c:v>
                      </c:pt>
                      <c:pt idx="3187">
                        <c:v>48.645019531000003</c:v>
                      </c:pt>
                      <c:pt idx="3188">
                        <c:v>48.660278320000003</c:v>
                      </c:pt>
                      <c:pt idx="3189">
                        <c:v>48.675537108999997</c:v>
                      </c:pt>
                      <c:pt idx="3190">
                        <c:v>48.690795897999998</c:v>
                      </c:pt>
                      <c:pt idx="3191">
                        <c:v>48.706054688000002</c:v>
                      </c:pt>
                      <c:pt idx="3192">
                        <c:v>48.721313477000002</c:v>
                      </c:pt>
                      <c:pt idx="3193">
                        <c:v>48.736572266000003</c:v>
                      </c:pt>
                      <c:pt idx="3194">
                        <c:v>48.751831054999997</c:v>
                      </c:pt>
                      <c:pt idx="3195">
                        <c:v>48.767089843999997</c:v>
                      </c:pt>
                      <c:pt idx="3196">
                        <c:v>48.782348632999998</c:v>
                      </c:pt>
                      <c:pt idx="3197">
                        <c:v>48.797607421999999</c:v>
                      </c:pt>
                      <c:pt idx="3198">
                        <c:v>48.812866210999999</c:v>
                      </c:pt>
                      <c:pt idx="3199">
                        <c:v>48.828125</c:v>
                      </c:pt>
                      <c:pt idx="3200">
                        <c:v>48.843383789000001</c:v>
                      </c:pt>
                      <c:pt idx="3201">
                        <c:v>48.858642578000001</c:v>
                      </c:pt>
                      <c:pt idx="3202">
                        <c:v>48.873901367000002</c:v>
                      </c:pt>
                      <c:pt idx="3203">
                        <c:v>48.889160156000003</c:v>
                      </c:pt>
                      <c:pt idx="3204">
                        <c:v>48.904418945000003</c:v>
                      </c:pt>
                      <c:pt idx="3205">
                        <c:v>48.919677733999997</c:v>
                      </c:pt>
                      <c:pt idx="3206">
                        <c:v>48.934936522999998</c:v>
                      </c:pt>
                      <c:pt idx="3207">
                        <c:v>48.950195313000002</c:v>
                      </c:pt>
                      <c:pt idx="3208">
                        <c:v>48.965454102000002</c:v>
                      </c:pt>
                      <c:pt idx="3209">
                        <c:v>48.980712891000003</c:v>
                      </c:pt>
                      <c:pt idx="3210">
                        <c:v>48.995971679999997</c:v>
                      </c:pt>
                      <c:pt idx="3211">
                        <c:v>49.011230468999997</c:v>
                      </c:pt>
                      <c:pt idx="3212">
                        <c:v>49.026489257999998</c:v>
                      </c:pt>
                      <c:pt idx="3213">
                        <c:v>49.041748046999999</c:v>
                      </c:pt>
                      <c:pt idx="3214">
                        <c:v>49.057006835999999</c:v>
                      </c:pt>
                      <c:pt idx="3215">
                        <c:v>49.072265625</c:v>
                      </c:pt>
                      <c:pt idx="3216">
                        <c:v>49.087524414000001</c:v>
                      </c:pt>
                      <c:pt idx="3217">
                        <c:v>49.102783203000001</c:v>
                      </c:pt>
                      <c:pt idx="3218">
                        <c:v>49.118041992000002</c:v>
                      </c:pt>
                      <c:pt idx="3219">
                        <c:v>49.133300781000003</c:v>
                      </c:pt>
                      <c:pt idx="3220">
                        <c:v>49.148559570000003</c:v>
                      </c:pt>
                      <c:pt idx="3221">
                        <c:v>49.163818358999997</c:v>
                      </c:pt>
                      <c:pt idx="3222">
                        <c:v>49.179077147999998</c:v>
                      </c:pt>
                      <c:pt idx="3223">
                        <c:v>49.194335938000002</c:v>
                      </c:pt>
                      <c:pt idx="3224">
                        <c:v>49.209594727000002</c:v>
                      </c:pt>
                      <c:pt idx="3225">
                        <c:v>49.224853516000003</c:v>
                      </c:pt>
                      <c:pt idx="3226">
                        <c:v>49.240112304999997</c:v>
                      </c:pt>
                      <c:pt idx="3227">
                        <c:v>49.255371093999997</c:v>
                      </c:pt>
                      <c:pt idx="3228">
                        <c:v>49.270629882999998</c:v>
                      </c:pt>
                      <c:pt idx="3229">
                        <c:v>49.285888671999999</c:v>
                      </c:pt>
                      <c:pt idx="3230">
                        <c:v>49.301147460999999</c:v>
                      </c:pt>
                      <c:pt idx="3231">
                        <c:v>49.31640625</c:v>
                      </c:pt>
                      <c:pt idx="3232">
                        <c:v>49.331665039000001</c:v>
                      </c:pt>
                      <c:pt idx="3233">
                        <c:v>49.346923828000001</c:v>
                      </c:pt>
                      <c:pt idx="3234">
                        <c:v>49.362182617000002</c:v>
                      </c:pt>
                      <c:pt idx="3235">
                        <c:v>49.377441406000003</c:v>
                      </c:pt>
                      <c:pt idx="3236">
                        <c:v>49.392700195000003</c:v>
                      </c:pt>
                      <c:pt idx="3237">
                        <c:v>49.407958983999997</c:v>
                      </c:pt>
                      <c:pt idx="3238">
                        <c:v>49.423217772999998</c:v>
                      </c:pt>
                      <c:pt idx="3239">
                        <c:v>49.438476563000002</c:v>
                      </c:pt>
                      <c:pt idx="3240">
                        <c:v>49.453735352000002</c:v>
                      </c:pt>
                      <c:pt idx="3241">
                        <c:v>49.468994141000003</c:v>
                      </c:pt>
                      <c:pt idx="3242">
                        <c:v>49.484252929999997</c:v>
                      </c:pt>
                      <c:pt idx="3243">
                        <c:v>49.499511718999997</c:v>
                      </c:pt>
                      <c:pt idx="3244">
                        <c:v>49.514770507999998</c:v>
                      </c:pt>
                      <c:pt idx="3245">
                        <c:v>49.530029296999999</c:v>
                      </c:pt>
                      <c:pt idx="3246">
                        <c:v>49.545288085999999</c:v>
                      </c:pt>
                      <c:pt idx="3247">
                        <c:v>49.560546875</c:v>
                      </c:pt>
                      <c:pt idx="3248">
                        <c:v>49.575805664000001</c:v>
                      </c:pt>
                      <c:pt idx="3249">
                        <c:v>49.591064453000001</c:v>
                      </c:pt>
                      <c:pt idx="3250">
                        <c:v>49.606323242000002</c:v>
                      </c:pt>
                      <c:pt idx="3251">
                        <c:v>49.621582031000003</c:v>
                      </c:pt>
                      <c:pt idx="3252">
                        <c:v>49.636840820000003</c:v>
                      </c:pt>
                      <c:pt idx="3253">
                        <c:v>49.652099608999997</c:v>
                      </c:pt>
                      <c:pt idx="3254">
                        <c:v>49.667358397999998</c:v>
                      </c:pt>
                      <c:pt idx="3255">
                        <c:v>49.682617188000002</c:v>
                      </c:pt>
                      <c:pt idx="3256">
                        <c:v>49.697875977000002</c:v>
                      </c:pt>
                      <c:pt idx="3257">
                        <c:v>49.713134766000003</c:v>
                      </c:pt>
                      <c:pt idx="3258">
                        <c:v>49.728393554999997</c:v>
                      </c:pt>
                      <c:pt idx="3259">
                        <c:v>49.743652343999997</c:v>
                      </c:pt>
                      <c:pt idx="3260">
                        <c:v>49.758911132999998</c:v>
                      </c:pt>
                      <c:pt idx="3261">
                        <c:v>49.774169921999999</c:v>
                      </c:pt>
                      <c:pt idx="3262">
                        <c:v>49.789428710999999</c:v>
                      </c:pt>
                      <c:pt idx="3263">
                        <c:v>49.8046875</c:v>
                      </c:pt>
                      <c:pt idx="3264">
                        <c:v>49.819946289000001</c:v>
                      </c:pt>
                      <c:pt idx="3265">
                        <c:v>49.835205078000001</c:v>
                      </c:pt>
                      <c:pt idx="3266">
                        <c:v>49.850463867000002</c:v>
                      </c:pt>
                      <c:pt idx="3267">
                        <c:v>49.865722656000003</c:v>
                      </c:pt>
                      <c:pt idx="3268">
                        <c:v>49.880981445000003</c:v>
                      </c:pt>
                      <c:pt idx="3269">
                        <c:v>49.896240233999997</c:v>
                      </c:pt>
                      <c:pt idx="3270">
                        <c:v>49.911499022999998</c:v>
                      </c:pt>
                      <c:pt idx="3271">
                        <c:v>49.926757813000002</c:v>
                      </c:pt>
                      <c:pt idx="3272">
                        <c:v>49.942016602000002</c:v>
                      </c:pt>
                      <c:pt idx="3273">
                        <c:v>49.957275391000003</c:v>
                      </c:pt>
                      <c:pt idx="3274">
                        <c:v>49.972534179999997</c:v>
                      </c:pt>
                      <c:pt idx="3275">
                        <c:v>49.987792968999997</c:v>
                      </c:pt>
                      <c:pt idx="3276">
                        <c:v>50.003051757999998</c:v>
                      </c:pt>
                      <c:pt idx="3277">
                        <c:v>50.018310546999999</c:v>
                      </c:pt>
                      <c:pt idx="3278">
                        <c:v>50.033569335999999</c:v>
                      </c:pt>
                      <c:pt idx="3279">
                        <c:v>50.048828125</c:v>
                      </c:pt>
                      <c:pt idx="3280">
                        <c:v>50.064086914000001</c:v>
                      </c:pt>
                      <c:pt idx="3281">
                        <c:v>50.079345703000001</c:v>
                      </c:pt>
                      <c:pt idx="3282">
                        <c:v>50.094604492000002</c:v>
                      </c:pt>
                      <c:pt idx="3283">
                        <c:v>50.109863281000003</c:v>
                      </c:pt>
                      <c:pt idx="3284">
                        <c:v>50.125122070000003</c:v>
                      </c:pt>
                      <c:pt idx="3285">
                        <c:v>50.140380858999997</c:v>
                      </c:pt>
                      <c:pt idx="3286">
                        <c:v>50.155639647999998</c:v>
                      </c:pt>
                      <c:pt idx="3287">
                        <c:v>50.170898438000002</c:v>
                      </c:pt>
                      <c:pt idx="3288">
                        <c:v>50.186157227000002</c:v>
                      </c:pt>
                      <c:pt idx="3289">
                        <c:v>50.201416016000003</c:v>
                      </c:pt>
                      <c:pt idx="3290">
                        <c:v>50.216674804999997</c:v>
                      </c:pt>
                      <c:pt idx="3291">
                        <c:v>50.231933593999997</c:v>
                      </c:pt>
                      <c:pt idx="3292">
                        <c:v>50.247192382999998</c:v>
                      </c:pt>
                      <c:pt idx="3293">
                        <c:v>50.262451171999999</c:v>
                      </c:pt>
                      <c:pt idx="3294">
                        <c:v>50.277709960999999</c:v>
                      </c:pt>
                      <c:pt idx="3295">
                        <c:v>50.29296875</c:v>
                      </c:pt>
                      <c:pt idx="3296">
                        <c:v>50.308227539000001</c:v>
                      </c:pt>
                      <c:pt idx="3297">
                        <c:v>50.323486328000001</c:v>
                      </c:pt>
                      <c:pt idx="3298">
                        <c:v>50.338745117000002</c:v>
                      </c:pt>
                      <c:pt idx="3299">
                        <c:v>50.354003906000003</c:v>
                      </c:pt>
                      <c:pt idx="3300">
                        <c:v>50.369262695000003</c:v>
                      </c:pt>
                      <c:pt idx="3301">
                        <c:v>50.384521483999997</c:v>
                      </c:pt>
                      <c:pt idx="3302">
                        <c:v>50.399780272999998</c:v>
                      </c:pt>
                      <c:pt idx="3303">
                        <c:v>50.415039063000002</c:v>
                      </c:pt>
                      <c:pt idx="3304">
                        <c:v>50.430297852000002</c:v>
                      </c:pt>
                      <c:pt idx="3305">
                        <c:v>50.445556641000003</c:v>
                      </c:pt>
                      <c:pt idx="3306">
                        <c:v>50.460815429999997</c:v>
                      </c:pt>
                      <c:pt idx="3307">
                        <c:v>50.476074218999997</c:v>
                      </c:pt>
                      <c:pt idx="3308">
                        <c:v>50.491333007999998</c:v>
                      </c:pt>
                      <c:pt idx="3309">
                        <c:v>50.506591796999999</c:v>
                      </c:pt>
                      <c:pt idx="3310">
                        <c:v>50.521850585999999</c:v>
                      </c:pt>
                      <c:pt idx="3311">
                        <c:v>50.537109375</c:v>
                      </c:pt>
                      <c:pt idx="3312">
                        <c:v>50.552368164000001</c:v>
                      </c:pt>
                      <c:pt idx="3313">
                        <c:v>50.567626953000001</c:v>
                      </c:pt>
                      <c:pt idx="3314">
                        <c:v>50.582885742000002</c:v>
                      </c:pt>
                      <c:pt idx="3315">
                        <c:v>50.598144531000003</c:v>
                      </c:pt>
                      <c:pt idx="3316">
                        <c:v>50.613403320000003</c:v>
                      </c:pt>
                      <c:pt idx="3317">
                        <c:v>50.628662108999997</c:v>
                      </c:pt>
                      <c:pt idx="3318">
                        <c:v>50.643920897999998</c:v>
                      </c:pt>
                      <c:pt idx="3319">
                        <c:v>50.659179688000002</c:v>
                      </c:pt>
                      <c:pt idx="3320">
                        <c:v>50.674438477000002</c:v>
                      </c:pt>
                      <c:pt idx="3321">
                        <c:v>50.689697266000003</c:v>
                      </c:pt>
                      <c:pt idx="3322">
                        <c:v>50.704956054999997</c:v>
                      </c:pt>
                      <c:pt idx="3323">
                        <c:v>50.720214843999997</c:v>
                      </c:pt>
                      <c:pt idx="3324">
                        <c:v>50.735473632999998</c:v>
                      </c:pt>
                      <c:pt idx="3325">
                        <c:v>50.750732421999999</c:v>
                      </c:pt>
                      <c:pt idx="3326">
                        <c:v>50.765991210999999</c:v>
                      </c:pt>
                      <c:pt idx="3327">
                        <c:v>50.78125</c:v>
                      </c:pt>
                      <c:pt idx="3328">
                        <c:v>50.796508789000001</c:v>
                      </c:pt>
                      <c:pt idx="3329">
                        <c:v>50.811767578000001</c:v>
                      </c:pt>
                      <c:pt idx="3330">
                        <c:v>50.827026367000002</c:v>
                      </c:pt>
                      <c:pt idx="3331">
                        <c:v>50.842285156000003</c:v>
                      </c:pt>
                      <c:pt idx="3332">
                        <c:v>50.857543945000003</c:v>
                      </c:pt>
                      <c:pt idx="3333">
                        <c:v>50.872802733999997</c:v>
                      </c:pt>
                      <c:pt idx="3334">
                        <c:v>50.888061522999998</c:v>
                      </c:pt>
                      <c:pt idx="3335">
                        <c:v>50.903320313000002</c:v>
                      </c:pt>
                      <c:pt idx="3336">
                        <c:v>50.918579102000002</c:v>
                      </c:pt>
                      <c:pt idx="3337">
                        <c:v>50.933837891000003</c:v>
                      </c:pt>
                      <c:pt idx="3338">
                        <c:v>50.949096679999997</c:v>
                      </c:pt>
                      <c:pt idx="3339">
                        <c:v>50.964355468999997</c:v>
                      </c:pt>
                      <c:pt idx="3340">
                        <c:v>50.979614257999998</c:v>
                      </c:pt>
                      <c:pt idx="3341">
                        <c:v>50.994873046999999</c:v>
                      </c:pt>
                      <c:pt idx="3342">
                        <c:v>51.010131835999999</c:v>
                      </c:pt>
                      <c:pt idx="3343">
                        <c:v>51.025390625</c:v>
                      </c:pt>
                      <c:pt idx="3344">
                        <c:v>51.040649414000001</c:v>
                      </c:pt>
                      <c:pt idx="3345">
                        <c:v>51.055908203000001</c:v>
                      </c:pt>
                      <c:pt idx="3346">
                        <c:v>51.071166992000002</c:v>
                      </c:pt>
                      <c:pt idx="3347">
                        <c:v>51.086425781000003</c:v>
                      </c:pt>
                      <c:pt idx="3348">
                        <c:v>51.101684570000003</c:v>
                      </c:pt>
                      <c:pt idx="3349">
                        <c:v>51.116943358999997</c:v>
                      </c:pt>
                      <c:pt idx="3350">
                        <c:v>51.132202147999998</c:v>
                      </c:pt>
                      <c:pt idx="3351">
                        <c:v>51.147460938000002</c:v>
                      </c:pt>
                      <c:pt idx="3352">
                        <c:v>51.162719727000002</c:v>
                      </c:pt>
                      <c:pt idx="3353">
                        <c:v>51.177978516000003</c:v>
                      </c:pt>
                      <c:pt idx="3354">
                        <c:v>51.193237304999997</c:v>
                      </c:pt>
                      <c:pt idx="3355">
                        <c:v>51.208496093999997</c:v>
                      </c:pt>
                      <c:pt idx="3356">
                        <c:v>51.223754882999998</c:v>
                      </c:pt>
                      <c:pt idx="3357">
                        <c:v>51.239013671999999</c:v>
                      </c:pt>
                      <c:pt idx="3358">
                        <c:v>51.254272460999999</c:v>
                      </c:pt>
                      <c:pt idx="3359">
                        <c:v>51.26953125</c:v>
                      </c:pt>
                      <c:pt idx="3360">
                        <c:v>51.284790039000001</c:v>
                      </c:pt>
                      <c:pt idx="3361">
                        <c:v>51.300048828000001</c:v>
                      </c:pt>
                      <c:pt idx="3362">
                        <c:v>51.315307617000002</c:v>
                      </c:pt>
                      <c:pt idx="3363">
                        <c:v>51.330566406000003</c:v>
                      </c:pt>
                      <c:pt idx="3364">
                        <c:v>51.345825195000003</c:v>
                      </c:pt>
                      <c:pt idx="3365">
                        <c:v>51.361083983999997</c:v>
                      </c:pt>
                      <c:pt idx="3366">
                        <c:v>51.376342772999998</c:v>
                      </c:pt>
                      <c:pt idx="3367">
                        <c:v>51.391601563000002</c:v>
                      </c:pt>
                      <c:pt idx="3368">
                        <c:v>51.406860352000002</c:v>
                      </c:pt>
                      <c:pt idx="3369">
                        <c:v>51.422119141000003</c:v>
                      </c:pt>
                      <c:pt idx="3370">
                        <c:v>51.437377929999997</c:v>
                      </c:pt>
                      <c:pt idx="3371">
                        <c:v>51.452636718999997</c:v>
                      </c:pt>
                      <c:pt idx="3372">
                        <c:v>51.467895507999998</c:v>
                      </c:pt>
                      <c:pt idx="3373">
                        <c:v>51.483154296999999</c:v>
                      </c:pt>
                      <c:pt idx="3374">
                        <c:v>51.498413085999999</c:v>
                      </c:pt>
                      <c:pt idx="3375">
                        <c:v>51.513671875</c:v>
                      </c:pt>
                      <c:pt idx="3376">
                        <c:v>51.528930664000001</c:v>
                      </c:pt>
                      <c:pt idx="3377">
                        <c:v>51.544189453000001</c:v>
                      </c:pt>
                      <c:pt idx="3378">
                        <c:v>51.559448242000002</c:v>
                      </c:pt>
                      <c:pt idx="3379">
                        <c:v>51.574707031000003</c:v>
                      </c:pt>
                      <c:pt idx="3380">
                        <c:v>51.589965820000003</c:v>
                      </c:pt>
                      <c:pt idx="3381">
                        <c:v>51.605224608999997</c:v>
                      </c:pt>
                      <c:pt idx="3382">
                        <c:v>51.620483397999998</c:v>
                      </c:pt>
                      <c:pt idx="3383">
                        <c:v>51.635742188000002</c:v>
                      </c:pt>
                      <c:pt idx="3384">
                        <c:v>51.651000977000002</c:v>
                      </c:pt>
                      <c:pt idx="3385">
                        <c:v>51.666259766000003</c:v>
                      </c:pt>
                      <c:pt idx="3386">
                        <c:v>51.681518554999997</c:v>
                      </c:pt>
                      <c:pt idx="3387">
                        <c:v>51.696777343999997</c:v>
                      </c:pt>
                      <c:pt idx="3388">
                        <c:v>51.712036132999998</c:v>
                      </c:pt>
                      <c:pt idx="3389">
                        <c:v>51.727294921999999</c:v>
                      </c:pt>
                      <c:pt idx="3390">
                        <c:v>51.742553710999999</c:v>
                      </c:pt>
                      <c:pt idx="3391">
                        <c:v>51.7578125</c:v>
                      </c:pt>
                      <c:pt idx="3392">
                        <c:v>51.773071289000001</c:v>
                      </c:pt>
                      <c:pt idx="3393">
                        <c:v>51.788330078000001</c:v>
                      </c:pt>
                      <c:pt idx="3394">
                        <c:v>51.803588867000002</c:v>
                      </c:pt>
                      <c:pt idx="3395">
                        <c:v>51.818847656000003</c:v>
                      </c:pt>
                      <c:pt idx="3396">
                        <c:v>51.834106445000003</c:v>
                      </c:pt>
                      <c:pt idx="3397">
                        <c:v>51.849365233999997</c:v>
                      </c:pt>
                      <c:pt idx="3398">
                        <c:v>51.864624022999998</c:v>
                      </c:pt>
                      <c:pt idx="3399">
                        <c:v>51.879882813000002</c:v>
                      </c:pt>
                      <c:pt idx="3400">
                        <c:v>51.895141602000002</c:v>
                      </c:pt>
                      <c:pt idx="3401">
                        <c:v>51.910400391000003</c:v>
                      </c:pt>
                      <c:pt idx="3402">
                        <c:v>51.925659179999997</c:v>
                      </c:pt>
                      <c:pt idx="3403">
                        <c:v>51.940917968999997</c:v>
                      </c:pt>
                      <c:pt idx="3404">
                        <c:v>51.956176757999998</c:v>
                      </c:pt>
                      <c:pt idx="3405">
                        <c:v>51.971435546999999</c:v>
                      </c:pt>
                      <c:pt idx="3406">
                        <c:v>51.986694335999999</c:v>
                      </c:pt>
                      <c:pt idx="3407">
                        <c:v>52.001953125</c:v>
                      </c:pt>
                      <c:pt idx="3408">
                        <c:v>52.017211914000001</c:v>
                      </c:pt>
                      <c:pt idx="3409">
                        <c:v>52.032470703000001</c:v>
                      </c:pt>
                      <c:pt idx="3410">
                        <c:v>52.047729492000002</c:v>
                      </c:pt>
                      <c:pt idx="3411">
                        <c:v>52.062988281000003</c:v>
                      </c:pt>
                      <c:pt idx="3412">
                        <c:v>52.078247070000003</c:v>
                      </c:pt>
                      <c:pt idx="3413">
                        <c:v>52.093505858999997</c:v>
                      </c:pt>
                      <c:pt idx="3414">
                        <c:v>52.108764647999998</c:v>
                      </c:pt>
                      <c:pt idx="3415">
                        <c:v>52.124023438000002</c:v>
                      </c:pt>
                      <c:pt idx="3416">
                        <c:v>52.139282227000002</c:v>
                      </c:pt>
                      <c:pt idx="3417">
                        <c:v>52.154541016000003</c:v>
                      </c:pt>
                      <c:pt idx="3418">
                        <c:v>52.169799804999997</c:v>
                      </c:pt>
                      <c:pt idx="3419">
                        <c:v>52.185058593999997</c:v>
                      </c:pt>
                      <c:pt idx="3420">
                        <c:v>52.200317382999998</c:v>
                      </c:pt>
                      <c:pt idx="3421">
                        <c:v>52.215576171999999</c:v>
                      </c:pt>
                      <c:pt idx="3422">
                        <c:v>52.230834960999999</c:v>
                      </c:pt>
                      <c:pt idx="3423">
                        <c:v>52.24609375</c:v>
                      </c:pt>
                      <c:pt idx="3424">
                        <c:v>52.261352539000001</c:v>
                      </c:pt>
                      <c:pt idx="3425">
                        <c:v>52.276611328000001</c:v>
                      </c:pt>
                      <c:pt idx="3426">
                        <c:v>52.291870117000002</c:v>
                      </c:pt>
                      <c:pt idx="3427">
                        <c:v>52.307128906000003</c:v>
                      </c:pt>
                      <c:pt idx="3428">
                        <c:v>52.322387695000003</c:v>
                      </c:pt>
                      <c:pt idx="3429">
                        <c:v>52.337646483999997</c:v>
                      </c:pt>
                      <c:pt idx="3430">
                        <c:v>52.352905272999998</c:v>
                      </c:pt>
                      <c:pt idx="3431">
                        <c:v>52.368164063000002</c:v>
                      </c:pt>
                      <c:pt idx="3432">
                        <c:v>52.383422852000002</c:v>
                      </c:pt>
                      <c:pt idx="3433">
                        <c:v>52.398681641000003</c:v>
                      </c:pt>
                      <c:pt idx="3434">
                        <c:v>52.413940429999997</c:v>
                      </c:pt>
                      <c:pt idx="3435">
                        <c:v>52.429199218999997</c:v>
                      </c:pt>
                      <c:pt idx="3436">
                        <c:v>52.444458007999998</c:v>
                      </c:pt>
                      <c:pt idx="3437">
                        <c:v>52.459716796999999</c:v>
                      </c:pt>
                      <c:pt idx="3438">
                        <c:v>52.474975585999999</c:v>
                      </c:pt>
                      <c:pt idx="3439">
                        <c:v>52.490234375</c:v>
                      </c:pt>
                      <c:pt idx="3440">
                        <c:v>52.505493164000001</c:v>
                      </c:pt>
                      <c:pt idx="3441">
                        <c:v>52.520751953000001</c:v>
                      </c:pt>
                      <c:pt idx="3442">
                        <c:v>52.536010742000002</c:v>
                      </c:pt>
                      <c:pt idx="3443">
                        <c:v>52.551269531000003</c:v>
                      </c:pt>
                      <c:pt idx="3444">
                        <c:v>52.566528320000003</c:v>
                      </c:pt>
                      <c:pt idx="3445">
                        <c:v>52.581787108999997</c:v>
                      </c:pt>
                      <c:pt idx="3446">
                        <c:v>52.597045897999998</c:v>
                      </c:pt>
                      <c:pt idx="3447">
                        <c:v>52.612304688000002</c:v>
                      </c:pt>
                      <c:pt idx="3448">
                        <c:v>52.627563477000002</c:v>
                      </c:pt>
                      <c:pt idx="3449">
                        <c:v>52.642822266000003</c:v>
                      </c:pt>
                      <c:pt idx="3450">
                        <c:v>52.658081054999997</c:v>
                      </c:pt>
                      <c:pt idx="3451">
                        <c:v>52.673339843999997</c:v>
                      </c:pt>
                      <c:pt idx="3452">
                        <c:v>52.688598632999998</c:v>
                      </c:pt>
                      <c:pt idx="3453">
                        <c:v>52.703857421999999</c:v>
                      </c:pt>
                      <c:pt idx="3454">
                        <c:v>52.719116210999999</c:v>
                      </c:pt>
                      <c:pt idx="3455">
                        <c:v>52.734375</c:v>
                      </c:pt>
                      <c:pt idx="3456">
                        <c:v>52.749633789000001</c:v>
                      </c:pt>
                      <c:pt idx="3457">
                        <c:v>52.764892578000001</c:v>
                      </c:pt>
                      <c:pt idx="3458">
                        <c:v>52.780151367000002</c:v>
                      </c:pt>
                      <c:pt idx="3459">
                        <c:v>52.795410156000003</c:v>
                      </c:pt>
                      <c:pt idx="3460">
                        <c:v>52.810668945000003</c:v>
                      </c:pt>
                      <c:pt idx="3461">
                        <c:v>52.825927733999997</c:v>
                      </c:pt>
                      <c:pt idx="3462">
                        <c:v>52.841186522999998</c:v>
                      </c:pt>
                      <c:pt idx="3463">
                        <c:v>52.856445313000002</c:v>
                      </c:pt>
                      <c:pt idx="3464">
                        <c:v>52.871704102000002</c:v>
                      </c:pt>
                      <c:pt idx="3465">
                        <c:v>52.886962891000003</c:v>
                      </c:pt>
                      <c:pt idx="3466">
                        <c:v>52.902221679999997</c:v>
                      </c:pt>
                      <c:pt idx="3467">
                        <c:v>52.917480468999997</c:v>
                      </c:pt>
                      <c:pt idx="3468">
                        <c:v>52.932739257999998</c:v>
                      </c:pt>
                      <c:pt idx="3469">
                        <c:v>52.947998046999999</c:v>
                      </c:pt>
                      <c:pt idx="3470">
                        <c:v>52.963256835999999</c:v>
                      </c:pt>
                      <c:pt idx="3471">
                        <c:v>52.978515625</c:v>
                      </c:pt>
                      <c:pt idx="3472">
                        <c:v>52.993774414000001</c:v>
                      </c:pt>
                      <c:pt idx="3473">
                        <c:v>53.009033203000001</c:v>
                      </c:pt>
                      <c:pt idx="3474">
                        <c:v>53.024291992000002</c:v>
                      </c:pt>
                      <c:pt idx="3475">
                        <c:v>53.039550781000003</c:v>
                      </c:pt>
                      <c:pt idx="3476">
                        <c:v>53.054809570000003</c:v>
                      </c:pt>
                      <c:pt idx="3477">
                        <c:v>53.070068358999997</c:v>
                      </c:pt>
                      <c:pt idx="3478">
                        <c:v>53.085327147999998</c:v>
                      </c:pt>
                      <c:pt idx="3479">
                        <c:v>53.100585938000002</c:v>
                      </c:pt>
                      <c:pt idx="3480">
                        <c:v>53.115844727000002</c:v>
                      </c:pt>
                      <c:pt idx="3481">
                        <c:v>53.131103516000003</c:v>
                      </c:pt>
                      <c:pt idx="3482">
                        <c:v>53.146362304999997</c:v>
                      </c:pt>
                      <c:pt idx="3483">
                        <c:v>53.161621093999997</c:v>
                      </c:pt>
                      <c:pt idx="3484">
                        <c:v>53.176879882999998</c:v>
                      </c:pt>
                      <c:pt idx="3485">
                        <c:v>53.192138671999999</c:v>
                      </c:pt>
                      <c:pt idx="3486">
                        <c:v>53.207397460999999</c:v>
                      </c:pt>
                      <c:pt idx="3487">
                        <c:v>53.22265625</c:v>
                      </c:pt>
                      <c:pt idx="3488">
                        <c:v>53.237915039000001</c:v>
                      </c:pt>
                      <c:pt idx="3489">
                        <c:v>53.253173828000001</c:v>
                      </c:pt>
                      <c:pt idx="3490">
                        <c:v>53.268432617000002</c:v>
                      </c:pt>
                      <c:pt idx="3491">
                        <c:v>53.283691406000003</c:v>
                      </c:pt>
                      <c:pt idx="3492">
                        <c:v>53.298950195000003</c:v>
                      </c:pt>
                      <c:pt idx="3493">
                        <c:v>53.314208983999997</c:v>
                      </c:pt>
                      <c:pt idx="3494">
                        <c:v>53.329467772999998</c:v>
                      </c:pt>
                      <c:pt idx="3495">
                        <c:v>53.344726563000002</c:v>
                      </c:pt>
                      <c:pt idx="3496">
                        <c:v>53.359985352000002</c:v>
                      </c:pt>
                      <c:pt idx="3497">
                        <c:v>53.375244141000003</c:v>
                      </c:pt>
                      <c:pt idx="3498">
                        <c:v>53.390502929999997</c:v>
                      </c:pt>
                      <c:pt idx="3499">
                        <c:v>53.405761718999997</c:v>
                      </c:pt>
                      <c:pt idx="3500">
                        <c:v>53.421020507999998</c:v>
                      </c:pt>
                      <c:pt idx="3501">
                        <c:v>53.436279296999999</c:v>
                      </c:pt>
                      <c:pt idx="3502">
                        <c:v>53.451538085999999</c:v>
                      </c:pt>
                      <c:pt idx="3503">
                        <c:v>53.466796875</c:v>
                      </c:pt>
                      <c:pt idx="3504">
                        <c:v>53.482055664000001</c:v>
                      </c:pt>
                      <c:pt idx="3505">
                        <c:v>53.497314453000001</c:v>
                      </c:pt>
                      <c:pt idx="3506">
                        <c:v>53.512573242000002</c:v>
                      </c:pt>
                      <c:pt idx="3507">
                        <c:v>53.527832031000003</c:v>
                      </c:pt>
                      <c:pt idx="3508">
                        <c:v>53.543090820000003</c:v>
                      </c:pt>
                      <c:pt idx="3509">
                        <c:v>53.558349608999997</c:v>
                      </c:pt>
                      <c:pt idx="3510">
                        <c:v>53.573608397999998</c:v>
                      </c:pt>
                      <c:pt idx="3511">
                        <c:v>53.588867188000002</c:v>
                      </c:pt>
                      <c:pt idx="3512">
                        <c:v>53.604125977000002</c:v>
                      </c:pt>
                      <c:pt idx="3513">
                        <c:v>53.619384766000003</c:v>
                      </c:pt>
                      <c:pt idx="3514">
                        <c:v>53.634643554999997</c:v>
                      </c:pt>
                      <c:pt idx="3515">
                        <c:v>53.649902343999997</c:v>
                      </c:pt>
                      <c:pt idx="3516">
                        <c:v>53.665161132999998</c:v>
                      </c:pt>
                      <c:pt idx="3517">
                        <c:v>53.680419921999999</c:v>
                      </c:pt>
                      <c:pt idx="3518">
                        <c:v>53.695678710999999</c:v>
                      </c:pt>
                      <c:pt idx="3519">
                        <c:v>53.7109375</c:v>
                      </c:pt>
                      <c:pt idx="3520">
                        <c:v>53.726196289000001</c:v>
                      </c:pt>
                      <c:pt idx="3521">
                        <c:v>53.741455078000001</c:v>
                      </c:pt>
                      <c:pt idx="3522">
                        <c:v>53.756713867000002</c:v>
                      </c:pt>
                      <c:pt idx="3523">
                        <c:v>53.771972656000003</c:v>
                      </c:pt>
                      <c:pt idx="3524">
                        <c:v>53.787231445000003</c:v>
                      </c:pt>
                      <c:pt idx="3525">
                        <c:v>53.802490233999997</c:v>
                      </c:pt>
                      <c:pt idx="3526">
                        <c:v>53.817749022999998</c:v>
                      </c:pt>
                      <c:pt idx="3527">
                        <c:v>53.833007813000002</c:v>
                      </c:pt>
                      <c:pt idx="3528">
                        <c:v>53.848266602000002</c:v>
                      </c:pt>
                      <c:pt idx="3529">
                        <c:v>53.863525391000003</c:v>
                      </c:pt>
                      <c:pt idx="3530">
                        <c:v>53.878784179999997</c:v>
                      </c:pt>
                      <c:pt idx="3531">
                        <c:v>53.894042968999997</c:v>
                      </c:pt>
                      <c:pt idx="3532">
                        <c:v>53.909301757999998</c:v>
                      </c:pt>
                      <c:pt idx="3533">
                        <c:v>53.924560546999999</c:v>
                      </c:pt>
                      <c:pt idx="3534">
                        <c:v>53.939819335999999</c:v>
                      </c:pt>
                      <c:pt idx="3535">
                        <c:v>53.955078125</c:v>
                      </c:pt>
                      <c:pt idx="3536">
                        <c:v>53.970336914000001</c:v>
                      </c:pt>
                      <c:pt idx="3537">
                        <c:v>53.985595703000001</c:v>
                      </c:pt>
                      <c:pt idx="3538">
                        <c:v>54.000854492000002</c:v>
                      </c:pt>
                      <c:pt idx="3539">
                        <c:v>54.016113281000003</c:v>
                      </c:pt>
                      <c:pt idx="3540">
                        <c:v>54.031372070000003</c:v>
                      </c:pt>
                      <c:pt idx="3541">
                        <c:v>54.046630858999997</c:v>
                      </c:pt>
                      <c:pt idx="3542">
                        <c:v>54.061889647999998</c:v>
                      </c:pt>
                      <c:pt idx="3543">
                        <c:v>54.077148438000002</c:v>
                      </c:pt>
                      <c:pt idx="3544">
                        <c:v>54.092407227000002</c:v>
                      </c:pt>
                      <c:pt idx="3545">
                        <c:v>54.107666016000003</c:v>
                      </c:pt>
                      <c:pt idx="3546">
                        <c:v>54.122924804999997</c:v>
                      </c:pt>
                      <c:pt idx="3547">
                        <c:v>54.138183593999997</c:v>
                      </c:pt>
                      <c:pt idx="3548">
                        <c:v>54.153442382999998</c:v>
                      </c:pt>
                      <c:pt idx="3549">
                        <c:v>54.168701171999999</c:v>
                      </c:pt>
                      <c:pt idx="3550">
                        <c:v>54.183959960999999</c:v>
                      </c:pt>
                      <c:pt idx="3551">
                        <c:v>54.19921875</c:v>
                      </c:pt>
                      <c:pt idx="3552">
                        <c:v>54.214477539000001</c:v>
                      </c:pt>
                      <c:pt idx="3553">
                        <c:v>54.229736328000001</c:v>
                      </c:pt>
                      <c:pt idx="3554">
                        <c:v>54.244995117000002</c:v>
                      </c:pt>
                      <c:pt idx="3555">
                        <c:v>54.260253906000003</c:v>
                      </c:pt>
                      <c:pt idx="3556">
                        <c:v>54.275512695000003</c:v>
                      </c:pt>
                      <c:pt idx="3557">
                        <c:v>54.290771483999997</c:v>
                      </c:pt>
                      <c:pt idx="3558">
                        <c:v>54.306030272999998</c:v>
                      </c:pt>
                      <c:pt idx="3559">
                        <c:v>54.321289063000002</c:v>
                      </c:pt>
                      <c:pt idx="3560">
                        <c:v>54.336547852000002</c:v>
                      </c:pt>
                      <c:pt idx="3561">
                        <c:v>54.351806641000003</c:v>
                      </c:pt>
                      <c:pt idx="3562">
                        <c:v>54.367065429999997</c:v>
                      </c:pt>
                      <c:pt idx="3563">
                        <c:v>54.382324218999997</c:v>
                      </c:pt>
                      <c:pt idx="3564">
                        <c:v>54.397583007999998</c:v>
                      </c:pt>
                      <c:pt idx="3565">
                        <c:v>54.412841796999999</c:v>
                      </c:pt>
                      <c:pt idx="3566">
                        <c:v>54.428100585999999</c:v>
                      </c:pt>
                      <c:pt idx="3567">
                        <c:v>54.443359375</c:v>
                      </c:pt>
                      <c:pt idx="3568">
                        <c:v>54.458618164000001</c:v>
                      </c:pt>
                      <c:pt idx="3569">
                        <c:v>54.473876953000001</c:v>
                      </c:pt>
                      <c:pt idx="3570">
                        <c:v>54.489135742000002</c:v>
                      </c:pt>
                      <c:pt idx="3571">
                        <c:v>54.504394531000003</c:v>
                      </c:pt>
                      <c:pt idx="3572">
                        <c:v>54.519653320000003</c:v>
                      </c:pt>
                      <c:pt idx="3573">
                        <c:v>54.534912108999997</c:v>
                      </c:pt>
                      <c:pt idx="3574">
                        <c:v>54.550170897999998</c:v>
                      </c:pt>
                      <c:pt idx="3575">
                        <c:v>54.565429688000002</c:v>
                      </c:pt>
                      <c:pt idx="3576">
                        <c:v>54.580688477000002</c:v>
                      </c:pt>
                      <c:pt idx="3577">
                        <c:v>54.595947266000003</c:v>
                      </c:pt>
                      <c:pt idx="3578">
                        <c:v>54.611206054999997</c:v>
                      </c:pt>
                      <c:pt idx="3579">
                        <c:v>54.626464843999997</c:v>
                      </c:pt>
                      <c:pt idx="3580">
                        <c:v>54.641723632999998</c:v>
                      </c:pt>
                      <c:pt idx="3581">
                        <c:v>54.656982421999999</c:v>
                      </c:pt>
                      <c:pt idx="3582">
                        <c:v>54.672241210999999</c:v>
                      </c:pt>
                      <c:pt idx="3583">
                        <c:v>54.6875</c:v>
                      </c:pt>
                      <c:pt idx="3584">
                        <c:v>54.702758789000001</c:v>
                      </c:pt>
                      <c:pt idx="3585">
                        <c:v>54.718017578000001</c:v>
                      </c:pt>
                      <c:pt idx="3586">
                        <c:v>54.733276367000002</c:v>
                      </c:pt>
                      <c:pt idx="3587">
                        <c:v>54.748535156000003</c:v>
                      </c:pt>
                      <c:pt idx="3588">
                        <c:v>54.763793945000003</c:v>
                      </c:pt>
                      <c:pt idx="3589">
                        <c:v>54.779052733999997</c:v>
                      </c:pt>
                      <c:pt idx="3590">
                        <c:v>54.794311522999998</c:v>
                      </c:pt>
                      <c:pt idx="3591">
                        <c:v>54.809570313000002</c:v>
                      </c:pt>
                      <c:pt idx="3592">
                        <c:v>54.824829102000002</c:v>
                      </c:pt>
                      <c:pt idx="3593">
                        <c:v>54.840087891000003</c:v>
                      </c:pt>
                      <c:pt idx="3594">
                        <c:v>54.855346679999997</c:v>
                      </c:pt>
                      <c:pt idx="3595">
                        <c:v>54.870605468999997</c:v>
                      </c:pt>
                      <c:pt idx="3596">
                        <c:v>54.885864257999998</c:v>
                      </c:pt>
                      <c:pt idx="3597">
                        <c:v>54.901123046999999</c:v>
                      </c:pt>
                      <c:pt idx="3598">
                        <c:v>54.916381835999999</c:v>
                      </c:pt>
                      <c:pt idx="3599">
                        <c:v>54.931640625</c:v>
                      </c:pt>
                      <c:pt idx="3600">
                        <c:v>54.946899414000001</c:v>
                      </c:pt>
                      <c:pt idx="3601">
                        <c:v>54.962158203000001</c:v>
                      </c:pt>
                      <c:pt idx="3602">
                        <c:v>54.977416992000002</c:v>
                      </c:pt>
                      <c:pt idx="3603">
                        <c:v>54.992675781000003</c:v>
                      </c:pt>
                      <c:pt idx="3604">
                        <c:v>55.007934570000003</c:v>
                      </c:pt>
                      <c:pt idx="3605">
                        <c:v>55.023193358999997</c:v>
                      </c:pt>
                      <c:pt idx="3606">
                        <c:v>55.038452147999998</c:v>
                      </c:pt>
                      <c:pt idx="3607">
                        <c:v>55.053710938000002</c:v>
                      </c:pt>
                      <c:pt idx="3608">
                        <c:v>55.068969727000002</c:v>
                      </c:pt>
                      <c:pt idx="3609">
                        <c:v>55.084228516000003</c:v>
                      </c:pt>
                      <c:pt idx="3610">
                        <c:v>55.099487304999997</c:v>
                      </c:pt>
                      <c:pt idx="3611">
                        <c:v>55.114746093999997</c:v>
                      </c:pt>
                      <c:pt idx="3612">
                        <c:v>55.130004882999998</c:v>
                      </c:pt>
                      <c:pt idx="3613">
                        <c:v>55.145263671999999</c:v>
                      </c:pt>
                      <c:pt idx="3614">
                        <c:v>55.160522460999999</c:v>
                      </c:pt>
                      <c:pt idx="3615">
                        <c:v>55.17578125</c:v>
                      </c:pt>
                      <c:pt idx="3616">
                        <c:v>55.191040039000001</c:v>
                      </c:pt>
                      <c:pt idx="3617">
                        <c:v>55.206298828000001</c:v>
                      </c:pt>
                      <c:pt idx="3618">
                        <c:v>55.221557617000002</c:v>
                      </c:pt>
                      <c:pt idx="3619">
                        <c:v>55.236816406000003</c:v>
                      </c:pt>
                      <c:pt idx="3620">
                        <c:v>55.252075195000003</c:v>
                      </c:pt>
                      <c:pt idx="3621">
                        <c:v>55.267333983999997</c:v>
                      </c:pt>
                      <c:pt idx="3622">
                        <c:v>55.282592772999998</c:v>
                      </c:pt>
                      <c:pt idx="3623">
                        <c:v>55.297851563000002</c:v>
                      </c:pt>
                      <c:pt idx="3624">
                        <c:v>55.313110352000002</c:v>
                      </c:pt>
                      <c:pt idx="3625">
                        <c:v>55.328369141000003</c:v>
                      </c:pt>
                      <c:pt idx="3626">
                        <c:v>55.343627929999997</c:v>
                      </c:pt>
                      <c:pt idx="3627">
                        <c:v>55.358886718999997</c:v>
                      </c:pt>
                      <c:pt idx="3628">
                        <c:v>55.374145507999998</c:v>
                      </c:pt>
                      <c:pt idx="3629">
                        <c:v>55.389404296999999</c:v>
                      </c:pt>
                      <c:pt idx="3630">
                        <c:v>55.404663085999999</c:v>
                      </c:pt>
                      <c:pt idx="3631">
                        <c:v>55.419921875</c:v>
                      </c:pt>
                      <c:pt idx="3632">
                        <c:v>55.435180664000001</c:v>
                      </c:pt>
                      <c:pt idx="3633">
                        <c:v>55.450439453000001</c:v>
                      </c:pt>
                      <c:pt idx="3634">
                        <c:v>55.465698242000002</c:v>
                      </c:pt>
                      <c:pt idx="3635">
                        <c:v>55.480957031000003</c:v>
                      </c:pt>
                      <c:pt idx="3636">
                        <c:v>55.496215820000003</c:v>
                      </c:pt>
                      <c:pt idx="3637">
                        <c:v>55.511474608999997</c:v>
                      </c:pt>
                      <c:pt idx="3638">
                        <c:v>55.526733397999998</c:v>
                      </c:pt>
                      <c:pt idx="3639">
                        <c:v>55.541992188000002</c:v>
                      </c:pt>
                      <c:pt idx="3640">
                        <c:v>55.557250977000002</c:v>
                      </c:pt>
                      <c:pt idx="3641">
                        <c:v>55.572509766000003</c:v>
                      </c:pt>
                      <c:pt idx="3642">
                        <c:v>55.587768554999997</c:v>
                      </c:pt>
                      <c:pt idx="3643">
                        <c:v>55.603027343999997</c:v>
                      </c:pt>
                      <c:pt idx="3644">
                        <c:v>55.618286132999998</c:v>
                      </c:pt>
                      <c:pt idx="3645">
                        <c:v>55.633544921999999</c:v>
                      </c:pt>
                      <c:pt idx="3646">
                        <c:v>55.648803710999999</c:v>
                      </c:pt>
                      <c:pt idx="3647">
                        <c:v>55.6640625</c:v>
                      </c:pt>
                      <c:pt idx="3648">
                        <c:v>55.679321289000001</c:v>
                      </c:pt>
                      <c:pt idx="3649">
                        <c:v>55.694580078000001</c:v>
                      </c:pt>
                      <c:pt idx="3650">
                        <c:v>55.709838867000002</c:v>
                      </c:pt>
                      <c:pt idx="3651">
                        <c:v>55.725097656000003</c:v>
                      </c:pt>
                      <c:pt idx="3652">
                        <c:v>55.740356445000003</c:v>
                      </c:pt>
                      <c:pt idx="3653">
                        <c:v>55.755615233999997</c:v>
                      </c:pt>
                      <c:pt idx="3654">
                        <c:v>55.770874022999998</c:v>
                      </c:pt>
                      <c:pt idx="3655">
                        <c:v>55.786132813000002</c:v>
                      </c:pt>
                      <c:pt idx="3656">
                        <c:v>55.801391602000002</c:v>
                      </c:pt>
                      <c:pt idx="3657">
                        <c:v>55.816650391000003</c:v>
                      </c:pt>
                      <c:pt idx="3658">
                        <c:v>55.831909179999997</c:v>
                      </c:pt>
                      <c:pt idx="3659">
                        <c:v>55.847167968999997</c:v>
                      </c:pt>
                      <c:pt idx="3660">
                        <c:v>55.862426757999998</c:v>
                      </c:pt>
                      <c:pt idx="3661">
                        <c:v>55.877685546999999</c:v>
                      </c:pt>
                      <c:pt idx="3662">
                        <c:v>55.892944335999999</c:v>
                      </c:pt>
                      <c:pt idx="3663">
                        <c:v>55.908203125</c:v>
                      </c:pt>
                      <c:pt idx="3664">
                        <c:v>55.923461914000001</c:v>
                      </c:pt>
                      <c:pt idx="3665">
                        <c:v>55.938720703000001</c:v>
                      </c:pt>
                      <c:pt idx="3666">
                        <c:v>55.953979492000002</c:v>
                      </c:pt>
                      <c:pt idx="3667">
                        <c:v>55.969238281000003</c:v>
                      </c:pt>
                      <c:pt idx="3668">
                        <c:v>55.984497070000003</c:v>
                      </c:pt>
                      <c:pt idx="3669">
                        <c:v>55.999755858999997</c:v>
                      </c:pt>
                      <c:pt idx="3670">
                        <c:v>56.015014647999998</c:v>
                      </c:pt>
                      <c:pt idx="3671">
                        <c:v>56.030273438000002</c:v>
                      </c:pt>
                      <c:pt idx="3672">
                        <c:v>56.045532227000002</c:v>
                      </c:pt>
                      <c:pt idx="3673">
                        <c:v>56.060791016000003</c:v>
                      </c:pt>
                      <c:pt idx="3674">
                        <c:v>56.076049804999997</c:v>
                      </c:pt>
                      <c:pt idx="3675">
                        <c:v>56.091308593999997</c:v>
                      </c:pt>
                      <c:pt idx="3676">
                        <c:v>56.106567382999998</c:v>
                      </c:pt>
                      <c:pt idx="3677">
                        <c:v>56.121826171999999</c:v>
                      </c:pt>
                      <c:pt idx="3678">
                        <c:v>56.137084960999999</c:v>
                      </c:pt>
                      <c:pt idx="3679">
                        <c:v>56.15234375</c:v>
                      </c:pt>
                      <c:pt idx="3680">
                        <c:v>56.167602539000001</c:v>
                      </c:pt>
                      <c:pt idx="3681">
                        <c:v>56.182861328000001</c:v>
                      </c:pt>
                      <c:pt idx="3682">
                        <c:v>56.198120117000002</c:v>
                      </c:pt>
                      <c:pt idx="3683">
                        <c:v>56.213378906000003</c:v>
                      </c:pt>
                      <c:pt idx="3684">
                        <c:v>56.228637695000003</c:v>
                      </c:pt>
                      <c:pt idx="3685">
                        <c:v>56.243896483999997</c:v>
                      </c:pt>
                      <c:pt idx="3686">
                        <c:v>56.259155272999998</c:v>
                      </c:pt>
                      <c:pt idx="3687">
                        <c:v>56.274414063000002</c:v>
                      </c:pt>
                      <c:pt idx="3688">
                        <c:v>56.289672852000002</c:v>
                      </c:pt>
                      <c:pt idx="3689">
                        <c:v>56.304931641000003</c:v>
                      </c:pt>
                      <c:pt idx="3690">
                        <c:v>56.320190429999997</c:v>
                      </c:pt>
                      <c:pt idx="3691">
                        <c:v>56.335449218999997</c:v>
                      </c:pt>
                      <c:pt idx="3692">
                        <c:v>56.350708007999998</c:v>
                      </c:pt>
                      <c:pt idx="3693">
                        <c:v>56.365966796999999</c:v>
                      </c:pt>
                      <c:pt idx="3694">
                        <c:v>56.381225585999999</c:v>
                      </c:pt>
                      <c:pt idx="3695">
                        <c:v>56.396484375</c:v>
                      </c:pt>
                      <c:pt idx="3696">
                        <c:v>56.411743164000001</c:v>
                      </c:pt>
                      <c:pt idx="3697">
                        <c:v>56.427001953000001</c:v>
                      </c:pt>
                      <c:pt idx="3698">
                        <c:v>56.442260742000002</c:v>
                      </c:pt>
                      <c:pt idx="3699">
                        <c:v>56.457519531000003</c:v>
                      </c:pt>
                      <c:pt idx="3700">
                        <c:v>56.472778320000003</c:v>
                      </c:pt>
                      <c:pt idx="3701">
                        <c:v>56.488037108999997</c:v>
                      </c:pt>
                      <c:pt idx="3702">
                        <c:v>56.503295897999998</c:v>
                      </c:pt>
                      <c:pt idx="3703">
                        <c:v>56.518554688000002</c:v>
                      </c:pt>
                      <c:pt idx="3704">
                        <c:v>56.533813477000002</c:v>
                      </c:pt>
                      <c:pt idx="3705">
                        <c:v>56.549072266000003</c:v>
                      </c:pt>
                      <c:pt idx="3706">
                        <c:v>56.564331054999997</c:v>
                      </c:pt>
                      <c:pt idx="3707">
                        <c:v>56.579589843999997</c:v>
                      </c:pt>
                      <c:pt idx="3708">
                        <c:v>56.594848632999998</c:v>
                      </c:pt>
                      <c:pt idx="3709">
                        <c:v>56.610107421999999</c:v>
                      </c:pt>
                      <c:pt idx="3710">
                        <c:v>56.625366210999999</c:v>
                      </c:pt>
                      <c:pt idx="3711">
                        <c:v>56.640625</c:v>
                      </c:pt>
                      <c:pt idx="3712">
                        <c:v>56.655883789000001</c:v>
                      </c:pt>
                      <c:pt idx="3713">
                        <c:v>56.671142578000001</c:v>
                      </c:pt>
                      <c:pt idx="3714">
                        <c:v>56.686401367000002</c:v>
                      </c:pt>
                      <c:pt idx="3715">
                        <c:v>56.701660156000003</c:v>
                      </c:pt>
                      <c:pt idx="3716">
                        <c:v>56.716918945000003</c:v>
                      </c:pt>
                      <c:pt idx="3717">
                        <c:v>56.732177733999997</c:v>
                      </c:pt>
                      <c:pt idx="3718">
                        <c:v>56.747436522999998</c:v>
                      </c:pt>
                      <c:pt idx="3719">
                        <c:v>56.762695313000002</c:v>
                      </c:pt>
                      <c:pt idx="3720">
                        <c:v>56.777954102000002</c:v>
                      </c:pt>
                      <c:pt idx="3721">
                        <c:v>56.793212891000003</c:v>
                      </c:pt>
                      <c:pt idx="3722">
                        <c:v>56.808471679999997</c:v>
                      </c:pt>
                      <c:pt idx="3723">
                        <c:v>56.823730468999997</c:v>
                      </c:pt>
                      <c:pt idx="3724">
                        <c:v>56.838989257999998</c:v>
                      </c:pt>
                      <c:pt idx="3725">
                        <c:v>56.854248046999999</c:v>
                      </c:pt>
                      <c:pt idx="3726">
                        <c:v>56.869506835999999</c:v>
                      </c:pt>
                      <c:pt idx="3727">
                        <c:v>56.884765625</c:v>
                      </c:pt>
                      <c:pt idx="3728">
                        <c:v>56.900024414000001</c:v>
                      </c:pt>
                      <c:pt idx="3729">
                        <c:v>56.915283203000001</c:v>
                      </c:pt>
                      <c:pt idx="3730">
                        <c:v>56.930541992000002</c:v>
                      </c:pt>
                      <c:pt idx="3731">
                        <c:v>56.945800781000003</c:v>
                      </c:pt>
                      <c:pt idx="3732">
                        <c:v>56.961059570000003</c:v>
                      </c:pt>
                      <c:pt idx="3733">
                        <c:v>56.976318358999997</c:v>
                      </c:pt>
                      <c:pt idx="3734">
                        <c:v>56.991577147999998</c:v>
                      </c:pt>
                      <c:pt idx="3735">
                        <c:v>57.006835938000002</c:v>
                      </c:pt>
                      <c:pt idx="3736">
                        <c:v>57.022094727000002</c:v>
                      </c:pt>
                      <c:pt idx="3737">
                        <c:v>57.037353516000003</c:v>
                      </c:pt>
                      <c:pt idx="3738">
                        <c:v>57.052612304999997</c:v>
                      </c:pt>
                      <c:pt idx="3739">
                        <c:v>57.067871093999997</c:v>
                      </c:pt>
                      <c:pt idx="3740">
                        <c:v>57.083129882999998</c:v>
                      </c:pt>
                      <c:pt idx="3741">
                        <c:v>57.098388671999999</c:v>
                      </c:pt>
                      <c:pt idx="3742">
                        <c:v>57.113647460999999</c:v>
                      </c:pt>
                      <c:pt idx="3743">
                        <c:v>57.12890625</c:v>
                      </c:pt>
                      <c:pt idx="3744">
                        <c:v>57.144165039000001</c:v>
                      </c:pt>
                      <c:pt idx="3745">
                        <c:v>57.159423828000001</c:v>
                      </c:pt>
                      <c:pt idx="3746">
                        <c:v>57.174682617000002</c:v>
                      </c:pt>
                      <c:pt idx="3747">
                        <c:v>57.189941406000003</c:v>
                      </c:pt>
                      <c:pt idx="3748">
                        <c:v>57.205200195000003</c:v>
                      </c:pt>
                      <c:pt idx="3749">
                        <c:v>57.220458983999997</c:v>
                      </c:pt>
                      <c:pt idx="3750">
                        <c:v>57.235717772999998</c:v>
                      </c:pt>
                      <c:pt idx="3751">
                        <c:v>57.250976563000002</c:v>
                      </c:pt>
                      <c:pt idx="3752">
                        <c:v>57.266235352000002</c:v>
                      </c:pt>
                      <c:pt idx="3753">
                        <c:v>57.281494141000003</c:v>
                      </c:pt>
                      <c:pt idx="3754">
                        <c:v>57.296752929999997</c:v>
                      </c:pt>
                      <c:pt idx="3755">
                        <c:v>57.312011718999997</c:v>
                      </c:pt>
                      <c:pt idx="3756">
                        <c:v>57.327270507999998</c:v>
                      </c:pt>
                      <c:pt idx="3757">
                        <c:v>57.342529296999999</c:v>
                      </c:pt>
                      <c:pt idx="3758">
                        <c:v>57.357788085999999</c:v>
                      </c:pt>
                      <c:pt idx="3759">
                        <c:v>57.373046875</c:v>
                      </c:pt>
                      <c:pt idx="3760">
                        <c:v>57.388305664000001</c:v>
                      </c:pt>
                      <c:pt idx="3761">
                        <c:v>57.403564453000001</c:v>
                      </c:pt>
                      <c:pt idx="3762">
                        <c:v>57.418823242000002</c:v>
                      </c:pt>
                      <c:pt idx="3763">
                        <c:v>57.434082031000003</c:v>
                      </c:pt>
                      <c:pt idx="3764">
                        <c:v>57.449340820000003</c:v>
                      </c:pt>
                      <c:pt idx="3765">
                        <c:v>57.464599608999997</c:v>
                      </c:pt>
                      <c:pt idx="3766">
                        <c:v>57.479858397999998</c:v>
                      </c:pt>
                      <c:pt idx="3767">
                        <c:v>57.495117188000002</c:v>
                      </c:pt>
                      <c:pt idx="3768">
                        <c:v>57.510375977000002</c:v>
                      </c:pt>
                      <c:pt idx="3769">
                        <c:v>57.525634766000003</c:v>
                      </c:pt>
                      <c:pt idx="3770">
                        <c:v>57.540893554999997</c:v>
                      </c:pt>
                      <c:pt idx="3771">
                        <c:v>57.556152343999997</c:v>
                      </c:pt>
                      <c:pt idx="3772">
                        <c:v>57.571411132999998</c:v>
                      </c:pt>
                      <c:pt idx="3773">
                        <c:v>57.586669921999999</c:v>
                      </c:pt>
                      <c:pt idx="3774">
                        <c:v>57.601928710999999</c:v>
                      </c:pt>
                      <c:pt idx="3775">
                        <c:v>57.6171875</c:v>
                      </c:pt>
                      <c:pt idx="3776">
                        <c:v>57.632446289000001</c:v>
                      </c:pt>
                      <c:pt idx="3777">
                        <c:v>57.647705078000001</c:v>
                      </c:pt>
                      <c:pt idx="3778">
                        <c:v>57.662963867000002</c:v>
                      </c:pt>
                      <c:pt idx="3779">
                        <c:v>57.678222656000003</c:v>
                      </c:pt>
                      <c:pt idx="3780">
                        <c:v>57.693481445000003</c:v>
                      </c:pt>
                      <c:pt idx="3781">
                        <c:v>57.708740233999997</c:v>
                      </c:pt>
                      <c:pt idx="3782">
                        <c:v>57.723999022999998</c:v>
                      </c:pt>
                      <c:pt idx="3783">
                        <c:v>57.739257813000002</c:v>
                      </c:pt>
                      <c:pt idx="3784">
                        <c:v>57.754516602000002</c:v>
                      </c:pt>
                      <c:pt idx="3785">
                        <c:v>57.769775391000003</c:v>
                      </c:pt>
                      <c:pt idx="3786">
                        <c:v>57.785034179999997</c:v>
                      </c:pt>
                      <c:pt idx="3787">
                        <c:v>57.800292968999997</c:v>
                      </c:pt>
                      <c:pt idx="3788">
                        <c:v>57.815551757999998</c:v>
                      </c:pt>
                      <c:pt idx="3789">
                        <c:v>57.830810546999999</c:v>
                      </c:pt>
                      <c:pt idx="3790">
                        <c:v>57.846069335999999</c:v>
                      </c:pt>
                      <c:pt idx="3791">
                        <c:v>57.861328125</c:v>
                      </c:pt>
                      <c:pt idx="3792">
                        <c:v>57.876586914000001</c:v>
                      </c:pt>
                      <c:pt idx="3793">
                        <c:v>57.891845703000001</c:v>
                      </c:pt>
                      <c:pt idx="3794">
                        <c:v>57.907104492000002</c:v>
                      </c:pt>
                      <c:pt idx="3795">
                        <c:v>57.922363281000003</c:v>
                      </c:pt>
                      <c:pt idx="3796">
                        <c:v>57.937622070000003</c:v>
                      </c:pt>
                      <c:pt idx="3797">
                        <c:v>57.952880858999997</c:v>
                      </c:pt>
                      <c:pt idx="3798">
                        <c:v>57.968139647999998</c:v>
                      </c:pt>
                      <c:pt idx="3799">
                        <c:v>57.983398438000002</c:v>
                      </c:pt>
                      <c:pt idx="3800">
                        <c:v>57.998657227000002</c:v>
                      </c:pt>
                      <c:pt idx="3801">
                        <c:v>58.013916016000003</c:v>
                      </c:pt>
                      <c:pt idx="3802">
                        <c:v>58.029174804999997</c:v>
                      </c:pt>
                      <c:pt idx="3803">
                        <c:v>58.044433593999997</c:v>
                      </c:pt>
                      <c:pt idx="3804">
                        <c:v>58.059692382999998</c:v>
                      </c:pt>
                      <c:pt idx="3805">
                        <c:v>58.074951171999999</c:v>
                      </c:pt>
                      <c:pt idx="3806">
                        <c:v>58.090209960999999</c:v>
                      </c:pt>
                      <c:pt idx="3807">
                        <c:v>58.10546875</c:v>
                      </c:pt>
                      <c:pt idx="3808">
                        <c:v>58.120727539000001</c:v>
                      </c:pt>
                      <c:pt idx="3809">
                        <c:v>58.135986328000001</c:v>
                      </c:pt>
                      <c:pt idx="3810">
                        <c:v>58.151245117000002</c:v>
                      </c:pt>
                      <c:pt idx="3811">
                        <c:v>58.166503906000003</c:v>
                      </c:pt>
                      <c:pt idx="3812">
                        <c:v>58.181762695000003</c:v>
                      </c:pt>
                      <c:pt idx="3813">
                        <c:v>58.197021483999997</c:v>
                      </c:pt>
                      <c:pt idx="3814">
                        <c:v>58.212280272999998</c:v>
                      </c:pt>
                      <c:pt idx="3815">
                        <c:v>58.227539063000002</c:v>
                      </c:pt>
                      <c:pt idx="3816">
                        <c:v>58.242797852000002</c:v>
                      </c:pt>
                      <c:pt idx="3817">
                        <c:v>58.258056641000003</c:v>
                      </c:pt>
                      <c:pt idx="3818">
                        <c:v>58.273315429999997</c:v>
                      </c:pt>
                      <c:pt idx="3819">
                        <c:v>58.288574218999997</c:v>
                      </c:pt>
                      <c:pt idx="3820">
                        <c:v>58.303833007999998</c:v>
                      </c:pt>
                      <c:pt idx="3821">
                        <c:v>58.319091796999999</c:v>
                      </c:pt>
                      <c:pt idx="3822">
                        <c:v>58.334350585999999</c:v>
                      </c:pt>
                      <c:pt idx="3823">
                        <c:v>58.349609375</c:v>
                      </c:pt>
                      <c:pt idx="3824">
                        <c:v>58.364868164000001</c:v>
                      </c:pt>
                      <c:pt idx="3825">
                        <c:v>58.380126953000001</c:v>
                      </c:pt>
                      <c:pt idx="3826">
                        <c:v>58.395385742000002</c:v>
                      </c:pt>
                      <c:pt idx="3827">
                        <c:v>58.410644531000003</c:v>
                      </c:pt>
                      <c:pt idx="3828">
                        <c:v>58.425903320000003</c:v>
                      </c:pt>
                      <c:pt idx="3829">
                        <c:v>58.441162108999997</c:v>
                      </c:pt>
                      <c:pt idx="3830">
                        <c:v>58.456420897999998</c:v>
                      </c:pt>
                      <c:pt idx="3831">
                        <c:v>58.471679688000002</c:v>
                      </c:pt>
                      <c:pt idx="3832">
                        <c:v>58.486938477000002</c:v>
                      </c:pt>
                      <c:pt idx="3833">
                        <c:v>58.502197266000003</c:v>
                      </c:pt>
                      <c:pt idx="3834">
                        <c:v>58.517456054999997</c:v>
                      </c:pt>
                      <c:pt idx="3835">
                        <c:v>58.532714843999997</c:v>
                      </c:pt>
                      <c:pt idx="3836">
                        <c:v>58.547973632999998</c:v>
                      </c:pt>
                      <c:pt idx="3837">
                        <c:v>58.563232421999999</c:v>
                      </c:pt>
                      <c:pt idx="3838">
                        <c:v>58.578491210999999</c:v>
                      </c:pt>
                      <c:pt idx="3839">
                        <c:v>58.59375</c:v>
                      </c:pt>
                      <c:pt idx="3840">
                        <c:v>58.609008789000001</c:v>
                      </c:pt>
                      <c:pt idx="3841">
                        <c:v>58.624267578000001</c:v>
                      </c:pt>
                      <c:pt idx="3842">
                        <c:v>58.639526367000002</c:v>
                      </c:pt>
                      <c:pt idx="3843">
                        <c:v>58.654785156000003</c:v>
                      </c:pt>
                      <c:pt idx="3844">
                        <c:v>58.670043945000003</c:v>
                      </c:pt>
                      <c:pt idx="3845">
                        <c:v>58.685302733999997</c:v>
                      </c:pt>
                      <c:pt idx="3846">
                        <c:v>58.700561522999998</c:v>
                      </c:pt>
                      <c:pt idx="3847">
                        <c:v>58.715820313000002</c:v>
                      </c:pt>
                      <c:pt idx="3848">
                        <c:v>58.731079102000002</c:v>
                      </c:pt>
                      <c:pt idx="3849">
                        <c:v>58.746337891000003</c:v>
                      </c:pt>
                      <c:pt idx="3850">
                        <c:v>58.761596679999997</c:v>
                      </c:pt>
                      <c:pt idx="3851">
                        <c:v>58.776855468999997</c:v>
                      </c:pt>
                      <c:pt idx="3852">
                        <c:v>58.792114257999998</c:v>
                      </c:pt>
                      <c:pt idx="3853">
                        <c:v>58.807373046999999</c:v>
                      </c:pt>
                      <c:pt idx="3854">
                        <c:v>58.822631835999999</c:v>
                      </c:pt>
                      <c:pt idx="3855">
                        <c:v>58.837890625</c:v>
                      </c:pt>
                      <c:pt idx="3856">
                        <c:v>58.853149414000001</c:v>
                      </c:pt>
                      <c:pt idx="3857">
                        <c:v>58.868408203000001</c:v>
                      </c:pt>
                      <c:pt idx="3858">
                        <c:v>58.883666992000002</c:v>
                      </c:pt>
                      <c:pt idx="3859">
                        <c:v>58.898925781000003</c:v>
                      </c:pt>
                      <c:pt idx="3860">
                        <c:v>58.914184570000003</c:v>
                      </c:pt>
                      <c:pt idx="3861">
                        <c:v>58.929443358999997</c:v>
                      </c:pt>
                      <c:pt idx="3862">
                        <c:v>58.944702147999998</c:v>
                      </c:pt>
                      <c:pt idx="3863">
                        <c:v>58.959960938000002</c:v>
                      </c:pt>
                      <c:pt idx="3864">
                        <c:v>58.975219727000002</c:v>
                      </c:pt>
                      <c:pt idx="3865">
                        <c:v>58.990478516000003</c:v>
                      </c:pt>
                      <c:pt idx="3866">
                        <c:v>59.005737304999997</c:v>
                      </c:pt>
                      <c:pt idx="3867">
                        <c:v>59.020996093999997</c:v>
                      </c:pt>
                      <c:pt idx="3868">
                        <c:v>59.036254882999998</c:v>
                      </c:pt>
                      <c:pt idx="3869">
                        <c:v>59.051513671999999</c:v>
                      </c:pt>
                      <c:pt idx="3870">
                        <c:v>59.066772460999999</c:v>
                      </c:pt>
                      <c:pt idx="3871">
                        <c:v>59.08203125</c:v>
                      </c:pt>
                      <c:pt idx="3872">
                        <c:v>59.097290039000001</c:v>
                      </c:pt>
                      <c:pt idx="3873">
                        <c:v>59.112548828000001</c:v>
                      </c:pt>
                      <c:pt idx="3874">
                        <c:v>59.127807617000002</c:v>
                      </c:pt>
                      <c:pt idx="3875">
                        <c:v>59.143066406000003</c:v>
                      </c:pt>
                      <c:pt idx="3876">
                        <c:v>59.158325195000003</c:v>
                      </c:pt>
                      <c:pt idx="3877">
                        <c:v>59.173583983999997</c:v>
                      </c:pt>
                      <c:pt idx="3878">
                        <c:v>59.188842772999998</c:v>
                      </c:pt>
                      <c:pt idx="3879">
                        <c:v>59.204101563000002</c:v>
                      </c:pt>
                      <c:pt idx="3880">
                        <c:v>59.219360352000002</c:v>
                      </c:pt>
                      <c:pt idx="3881">
                        <c:v>59.234619141000003</c:v>
                      </c:pt>
                      <c:pt idx="3882">
                        <c:v>59.249877929999997</c:v>
                      </c:pt>
                      <c:pt idx="3883">
                        <c:v>59.265136718999997</c:v>
                      </c:pt>
                      <c:pt idx="3884">
                        <c:v>59.280395507999998</c:v>
                      </c:pt>
                      <c:pt idx="3885">
                        <c:v>59.295654296999999</c:v>
                      </c:pt>
                      <c:pt idx="3886">
                        <c:v>59.310913085999999</c:v>
                      </c:pt>
                      <c:pt idx="3887">
                        <c:v>59.326171875</c:v>
                      </c:pt>
                      <c:pt idx="3888">
                        <c:v>59.341430664000001</c:v>
                      </c:pt>
                      <c:pt idx="3889">
                        <c:v>59.356689453000001</c:v>
                      </c:pt>
                      <c:pt idx="3890">
                        <c:v>59.371948242000002</c:v>
                      </c:pt>
                      <c:pt idx="3891">
                        <c:v>59.387207031000003</c:v>
                      </c:pt>
                      <c:pt idx="3892">
                        <c:v>59.402465820000003</c:v>
                      </c:pt>
                      <c:pt idx="3893">
                        <c:v>59.417724608999997</c:v>
                      </c:pt>
                      <c:pt idx="3894">
                        <c:v>59.432983397999998</c:v>
                      </c:pt>
                      <c:pt idx="3895">
                        <c:v>59.448242188000002</c:v>
                      </c:pt>
                      <c:pt idx="3896">
                        <c:v>59.463500977000002</c:v>
                      </c:pt>
                      <c:pt idx="3897">
                        <c:v>59.478759766000003</c:v>
                      </c:pt>
                      <c:pt idx="3898">
                        <c:v>59.494018554999997</c:v>
                      </c:pt>
                      <c:pt idx="3899">
                        <c:v>59.509277343999997</c:v>
                      </c:pt>
                      <c:pt idx="3900">
                        <c:v>59.524536132999998</c:v>
                      </c:pt>
                      <c:pt idx="3901">
                        <c:v>59.539794921999999</c:v>
                      </c:pt>
                      <c:pt idx="3902">
                        <c:v>59.555053710999999</c:v>
                      </c:pt>
                      <c:pt idx="3903">
                        <c:v>59.5703125</c:v>
                      </c:pt>
                      <c:pt idx="3904">
                        <c:v>59.585571289000001</c:v>
                      </c:pt>
                      <c:pt idx="3905">
                        <c:v>59.600830078000001</c:v>
                      </c:pt>
                      <c:pt idx="3906">
                        <c:v>59.616088867000002</c:v>
                      </c:pt>
                      <c:pt idx="3907">
                        <c:v>59.631347656000003</c:v>
                      </c:pt>
                      <c:pt idx="3908">
                        <c:v>59.646606445000003</c:v>
                      </c:pt>
                      <c:pt idx="3909">
                        <c:v>59.661865233999997</c:v>
                      </c:pt>
                      <c:pt idx="3910">
                        <c:v>59.677124022999998</c:v>
                      </c:pt>
                      <c:pt idx="3911">
                        <c:v>59.692382813000002</c:v>
                      </c:pt>
                      <c:pt idx="3912">
                        <c:v>59.707641602000002</c:v>
                      </c:pt>
                      <c:pt idx="3913">
                        <c:v>59.722900391000003</c:v>
                      </c:pt>
                      <c:pt idx="3914">
                        <c:v>59.738159179999997</c:v>
                      </c:pt>
                      <c:pt idx="3915">
                        <c:v>59.753417968999997</c:v>
                      </c:pt>
                      <c:pt idx="3916">
                        <c:v>59.768676757999998</c:v>
                      </c:pt>
                      <c:pt idx="3917">
                        <c:v>59.783935546999999</c:v>
                      </c:pt>
                      <c:pt idx="3918">
                        <c:v>59.799194335999999</c:v>
                      </c:pt>
                      <c:pt idx="3919">
                        <c:v>59.814453125</c:v>
                      </c:pt>
                      <c:pt idx="3920">
                        <c:v>59.829711914000001</c:v>
                      </c:pt>
                      <c:pt idx="3921">
                        <c:v>59.844970703000001</c:v>
                      </c:pt>
                      <c:pt idx="3922">
                        <c:v>59.860229492000002</c:v>
                      </c:pt>
                      <c:pt idx="3923">
                        <c:v>59.875488281000003</c:v>
                      </c:pt>
                      <c:pt idx="3924">
                        <c:v>59.890747070000003</c:v>
                      </c:pt>
                      <c:pt idx="3925">
                        <c:v>59.906005858999997</c:v>
                      </c:pt>
                      <c:pt idx="3926">
                        <c:v>59.921264647999998</c:v>
                      </c:pt>
                      <c:pt idx="3927">
                        <c:v>59.936523438000002</c:v>
                      </c:pt>
                      <c:pt idx="3928">
                        <c:v>59.951782227000002</c:v>
                      </c:pt>
                      <c:pt idx="3929">
                        <c:v>59.967041016000003</c:v>
                      </c:pt>
                      <c:pt idx="3930">
                        <c:v>59.982299804999997</c:v>
                      </c:pt>
                      <c:pt idx="3931">
                        <c:v>59.997558593999997</c:v>
                      </c:pt>
                      <c:pt idx="3932">
                        <c:v>60.012817382999998</c:v>
                      </c:pt>
                      <c:pt idx="3933">
                        <c:v>60.028076171999999</c:v>
                      </c:pt>
                      <c:pt idx="3934">
                        <c:v>60.043334960999999</c:v>
                      </c:pt>
                      <c:pt idx="3935">
                        <c:v>60.05859375</c:v>
                      </c:pt>
                      <c:pt idx="3936">
                        <c:v>60.073852539000001</c:v>
                      </c:pt>
                      <c:pt idx="3937">
                        <c:v>60.089111328000001</c:v>
                      </c:pt>
                      <c:pt idx="3938">
                        <c:v>60.104370117000002</c:v>
                      </c:pt>
                      <c:pt idx="3939">
                        <c:v>60.119628906000003</c:v>
                      </c:pt>
                      <c:pt idx="3940">
                        <c:v>60.134887695000003</c:v>
                      </c:pt>
                      <c:pt idx="3941">
                        <c:v>60.150146483999997</c:v>
                      </c:pt>
                      <c:pt idx="3942">
                        <c:v>60.165405272999998</c:v>
                      </c:pt>
                      <c:pt idx="3943">
                        <c:v>60.180664063000002</c:v>
                      </c:pt>
                      <c:pt idx="3944">
                        <c:v>60.195922852000002</c:v>
                      </c:pt>
                      <c:pt idx="3945">
                        <c:v>60.211181641000003</c:v>
                      </c:pt>
                      <c:pt idx="3946">
                        <c:v>60.226440429999997</c:v>
                      </c:pt>
                      <c:pt idx="3947">
                        <c:v>60.241699218999997</c:v>
                      </c:pt>
                      <c:pt idx="3948">
                        <c:v>60.256958007999998</c:v>
                      </c:pt>
                      <c:pt idx="3949">
                        <c:v>60.272216796999999</c:v>
                      </c:pt>
                      <c:pt idx="3950">
                        <c:v>60.287475585999999</c:v>
                      </c:pt>
                      <c:pt idx="3951">
                        <c:v>60.302734375</c:v>
                      </c:pt>
                      <c:pt idx="3952">
                        <c:v>60.317993164000001</c:v>
                      </c:pt>
                      <c:pt idx="3953">
                        <c:v>60.333251953000001</c:v>
                      </c:pt>
                      <c:pt idx="3954">
                        <c:v>60.348510742000002</c:v>
                      </c:pt>
                      <c:pt idx="3955">
                        <c:v>60.363769531000003</c:v>
                      </c:pt>
                      <c:pt idx="3956">
                        <c:v>60.379028320000003</c:v>
                      </c:pt>
                      <c:pt idx="3957">
                        <c:v>60.394287108999997</c:v>
                      </c:pt>
                      <c:pt idx="3958">
                        <c:v>60.409545897999998</c:v>
                      </c:pt>
                      <c:pt idx="3959">
                        <c:v>60.424804688000002</c:v>
                      </c:pt>
                      <c:pt idx="3960">
                        <c:v>60.440063477000002</c:v>
                      </c:pt>
                      <c:pt idx="3961">
                        <c:v>60.455322266000003</c:v>
                      </c:pt>
                      <c:pt idx="3962">
                        <c:v>60.470581054999997</c:v>
                      </c:pt>
                      <c:pt idx="3963">
                        <c:v>60.485839843999997</c:v>
                      </c:pt>
                      <c:pt idx="3964">
                        <c:v>60.501098632999998</c:v>
                      </c:pt>
                      <c:pt idx="3965">
                        <c:v>60.516357421999999</c:v>
                      </c:pt>
                      <c:pt idx="3966">
                        <c:v>60.531616210999999</c:v>
                      </c:pt>
                      <c:pt idx="3967">
                        <c:v>60.546875</c:v>
                      </c:pt>
                      <c:pt idx="3968">
                        <c:v>60.562133789000001</c:v>
                      </c:pt>
                      <c:pt idx="3969">
                        <c:v>60.577392578000001</c:v>
                      </c:pt>
                      <c:pt idx="3970">
                        <c:v>60.592651367000002</c:v>
                      </c:pt>
                      <c:pt idx="3971">
                        <c:v>60.607910156000003</c:v>
                      </c:pt>
                      <c:pt idx="3972">
                        <c:v>60.623168945000003</c:v>
                      </c:pt>
                      <c:pt idx="3973">
                        <c:v>60.638427733999997</c:v>
                      </c:pt>
                      <c:pt idx="3974">
                        <c:v>60.653686522999998</c:v>
                      </c:pt>
                      <c:pt idx="3975">
                        <c:v>60.668945313000002</c:v>
                      </c:pt>
                      <c:pt idx="3976">
                        <c:v>60.684204102000002</c:v>
                      </c:pt>
                      <c:pt idx="3977">
                        <c:v>60.699462891000003</c:v>
                      </c:pt>
                      <c:pt idx="3978">
                        <c:v>60.714721679999997</c:v>
                      </c:pt>
                      <c:pt idx="3979">
                        <c:v>60.729980468999997</c:v>
                      </c:pt>
                      <c:pt idx="3980">
                        <c:v>60.745239257999998</c:v>
                      </c:pt>
                      <c:pt idx="3981">
                        <c:v>60.760498046999999</c:v>
                      </c:pt>
                      <c:pt idx="3982">
                        <c:v>60.775756835999999</c:v>
                      </c:pt>
                      <c:pt idx="3983">
                        <c:v>60.791015625</c:v>
                      </c:pt>
                      <c:pt idx="3984">
                        <c:v>60.806274414000001</c:v>
                      </c:pt>
                      <c:pt idx="3985">
                        <c:v>60.821533203000001</c:v>
                      </c:pt>
                      <c:pt idx="3986">
                        <c:v>60.836791992000002</c:v>
                      </c:pt>
                      <c:pt idx="3987">
                        <c:v>60.852050781000003</c:v>
                      </c:pt>
                      <c:pt idx="3988">
                        <c:v>60.867309570000003</c:v>
                      </c:pt>
                      <c:pt idx="3989">
                        <c:v>60.882568358999997</c:v>
                      </c:pt>
                      <c:pt idx="3990">
                        <c:v>60.897827147999998</c:v>
                      </c:pt>
                      <c:pt idx="3991">
                        <c:v>60.913085938000002</c:v>
                      </c:pt>
                      <c:pt idx="3992">
                        <c:v>60.928344727000002</c:v>
                      </c:pt>
                      <c:pt idx="3993">
                        <c:v>60.943603516000003</c:v>
                      </c:pt>
                      <c:pt idx="3994">
                        <c:v>60.958862304999997</c:v>
                      </c:pt>
                      <c:pt idx="3995">
                        <c:v>60.974121093999997</c:v>
                      </c:pt>
                      <c:pt idx="3996">
                        <c:v>60.989379882999998</c:v>
                      </c:pt>
                      <c:pt idx="3997">
                        <c:v>61.004638671999999</c:v>
                      </c:pt>
                      <c:pt idx="3998">
                        <c:v>61.019897460999999</c:v>
                      </c:pt>
                      <c:pt idx="3999">
                        <c:v>61.03515625</c:v>
                      </c:pt>
                      <c:pt idx="4000">
                        <c:v>61.050415039000001</c:v>
                      </c:pt>
                      <c:pt idx="4001">
                        <c:v>61.065673828000001</c:v>
                      </c:pt>
                      <c:pt idx="4002">
                        <c:v>61.080932617000002</c:v>
                      </c:pt>
                      <c:pt idx="4003">
                        <c:v>61.096191406000003</c:v>
                      </c:pt>
                      <c:pt idx="4004">
                        <c:v>61.111450195000003</c:v>
                      </c:pt>
                      <c:pt idx="4005">
                        <c:v>61.126708983999997</c:v>
                      </c:pt>
                      <c:pt idx="4006">
                        <c:v>61.141967772999998</c:v>
                      </c:pt>
                      <c:pt idx="4007">
                        <c:v>61.157226563000002</c:v>
                      </c:pt>
                      <c:pt idx="4008">
                        <c:v>61.172485352000002</c:v>
                      </c:pt>
                      <c:pt idx="4009">
                        <c:v>61.187744141000003</c:v>
                      </c:pt>
                      <c:pt idx="4010">
                        <c:v>61.203002929999997</c:v>
                      </c:pt>
                      <c:pt idx="4011">
                        <c:v>61.218261718999997</c:v>
                      </c:pt>
                      <c:pt idx="4012">
                        <c:v>61.233520507999998</c:v>
                      </c:pt>
                      <c:pt idx="4013">
                        <c:v>61.248779296999999</c:v>
                      </c:pt>
                      <c:pt idx="4014">
                        <c:v>61.264038085999999</c:v>
                      </c:pt>
                      <c:pt idx="4015">
                        <c:v>61.279296875</c:v>
                      </c:pt>
                      <c:pt idx="4016">
                        <c:v>61.294555664000001</c:v>
                      </c:pt>
                      <c:pt idx="4017">
                        <c:v>61.309814453000001</c:v>
                      </c:pt>
                      <c:pt idx="4018">
                        <c:v>61.325073242000002</c:v>
                      </c:pt>
                      <c:pt idx="4019">
                        <c:v>61.340332031000003</c:v>
                      </c:pt>
                      <c:pt idx="4020">
                        <c:v>61.355590820000003</c:v>
                      </c:pt>
                      <c:pt idx="4021">
                        <c:v>61.370849608999997</c:v>
                      </c:pt>
                      <c:pt idx="4022">
                        <c:v>61.386108397999998</c:v>
                      </c:pt>
                      <c:pt idx="4023">
                        <c:v>61.401367188000002</c:v>
                      </c:pt>
                      <c:pt idx="4024">
                        <c:v>61.416625977000002</c:v>
                      </c:pt>
                      <c:pt idx="4025">
                        <c:v>61.431884766000003</c:v>
                      </c:pt>
                      <c:pt idx="4026">
                        <c:v>61.447143554999997</c:v>
                      </c:pt>
                      <c:pt idx="4027">
                        <c:v>61.462402343999997</c:v>
                      </c:pt>
                      <c:pt idx="4028">
                        <c:v>61.477661132999998</c:v>
                      </c:pt>
                      <c:pt idx="4029">
                        <c:v>61.492919921999999</c:v>
                      </c:pt>
                      <c:pt idx="4030">
                        <c:v>61.508178710999999</c:v>
                      </c:pt>
                      <c:pt idx="4031">
                        <c:v>61.5234375</c:v>
                      </c:pt>
                      <c:pt idx="4032">
                        <c:v>61.538696289000001</c:v>
                      </c:pt>
                      <c:pt idx="4033">
                        <c:v>61.553955078000001</c:v>
                      </c:pt>
                      <c:pt idx="4034">
                        <c:v>61.569213867000002</c:v>
                      </c:pt>
                      <c:pt idx="4035">
                        <c:v>61.584472656000003</c:v>
                      </c:pt>
                      <c:pt idx="4036">
                        <c:v>61.599731445000003</c:v>
                      </c:pt>
                      <c:pt idx="4037">
                        <c:v>61.614990233999997</c:v>
                      </c:pt>
                      <c:pt idx="4038">
                        <c:v>61.630249022999998</c:v>
                      </c:pt>
                      <c:pt idx="4039">
                        <c:v>61.645507813000002</c:v>
                      </c:pt>
                      <c:pt idx="4040">
                        <c:v>61.660766602000002</c:v>
                      </c:pt>
                      <c:pt idx="4041">
                        <c:v>61.676025391000003</c:v>
                      </c:pt>
                      <c:pt idx="4042">
                        <c:v>61.691284179999997</c:v>
                      </c:pt>
                      <c:pt idx="4043">
                        <c:v>61.706542968999997</c:v>
                      </c:pt>
                      <c:pt idx="4044">
                        <c:v>61.721801757999998</c:v>
                      </c:pt>
                      <c:pt idx="4045">
                        <c:v>61.737060546999999</c:v>
                      </c:pt>
                      <c:pt idx="4046">
                        <c:v>61.752319335999999</c:v>
                      </c:pt>
                      <c:pt idx="4047">
                        <c:v>61.767578125</c:v>
                      </c:pt>
                      <c:pt idx="4048">
                        <c:v>61.782836914000001</c:v>
                      </c:pt>
                      <c:pt idx="4049">
                        <c:v>61.798095703000001</c:v>
                      </c:pt>
                      <c:pt idx="4050">
                        <c:v>61.813354492000002</c:v>
                      </c:pt>
                      <c:pt idx="4051">
                        <c:v>61.828613281000003</c:v>
                      </c:pt>
                      <c:pt idx="4052">
                        <c:v>61.843872070000003</c:v>
                      </c:pt>
                      <c:pt idx="4053">
                        <c:v>61.859130858999997</c:v>
                      </c:pt>
                      <c:pt idx="4054">
                        <c:v>61.874389647999998</c:v>
                      </c:pt>
                      <c:pt idx="4055">
                        <c:v>61.889648438000002</c:v>
                      </c:pt>
                      <c:pt idx="4056">
                        <c:v>61.904907227000002</c:v>
                      </c:pt>
                      <c:pt idx="4057">
                        <c:v>61.920166016000003</c:v>
                      </c:pt>
                      <c:pt idx="4058">
                        <c:v>61.935424804999997</c:v>
                      </c:pt>
                      <c:pt idx="4059">
                        <c:v>61.950683593999997</c:v>
                      </c:pt>
                      <c:pt idx="4060">
                        <c:v>61.965942382999998</c:v>
                      </c:pt>
                      <c:pt idx="4061">
                        <c:v>61.981201171999999</c:v>
                      </c:pt>
                      <c:pt idx="4062">
                        <c:v>61.996459960999999</c:v>
                      </c:pt>
                      <c:pt idx="4063">
                        <c:v>62.01171875</c:v>
                      </c:pt>
                      <c:pt idx="4064">
                        <c:v>62.026977539000001</c:v>
                      </c:pt>
                      <c:pt idx="4065">
                        <c:v>62.042236328000001</c:v>
                      </c:pt>
                      <c:pt idx="4066">
                        <c:v>62.057495117000002</c:v>
                      </c:pt>
                      <c:pt idx="4067">
                        <c:v>62.072753906000003</c:v>
                      </c:pt>
                      <c:pt idx="4068">
                        <c:v>62.088012695000003</c:v>
                      </c:pt>
                      <c:pt idx="4069">
                        <c:v>62.103271483999997</c:v>
                      </c:pt>
                      <c:pt idx="4070">
                        <c:v>62.118530272999998</c:v>
                      </c:pt>
                      <c:pt idx="4071">
                        <c:v>62.133789063000002</c:v>
                      </c:pt>
                      <c:pt idx="4072">
                        <c:v>62.149047852000002</c:v>
                      </c:pt>
                      <c:pt idx="4073">
                        <c:v>62.164306641000003</c:v>
                      </c:pt>
                      <c:pt idx="4074">
                        <c:v>62.179565429999997</c:v>
                      </c:pt>
                      <c:pt idx="4075">
                        <c:v>62.194824218999997</c:v>
                      </c:pt>
                      <c:pt idx="4076">
                        <c:v>62.210083007999998</c:v>
                      </c:pt>
                      <c:pt idx="4077">
                        <c:v>62.225341796999999</c:v>
                      </c:pt>
                      <c:pt idx="4078">
                        <c:v>62.240600585999999</c:v>
                      </c:pt>
                      <c:pt idx="4079">
                        <c:v>62.255859375</c:v>
                      </c:pt>
                      <c:pt idx="4080">
                        <c:v>62.271118164000001</c:v>
                      </c:pt>
                      <c:pt idx="4081">
                        <c:v>62.286376953000001</c:v>
                      </c:pt>
                      <c:pt idx="4082">
                        <c:v>62.301635742000002</c:v>
                      </c:pt>
                      <c:pt idx="4083">
                        <c:v>62.316894531000003</c:v>
                      </c:pt>
                      <c:pt idx="4084">
                        <c:v>62.332153320000003</c:v>
                      </c:pt>
                      <c:pt idx="4085">
                        <c:v>62.347412108999997</c:v>
                      </c:pt>
                      <c:pt idx="4086">
                        <c:v>62.362670897999998</c:v>
                      </c:pt>
                      <c:pt idx="4087">
                        <c:v>62.377929688000002</c:v>
                      </c:pt>
                      <c:pt idx="4088">
                        <c:v>62.393188477000002</c:v>
                      </c:pt>
                      <c:pt idx="4089">
                        <c:v>62.408447266000003</c:v>
                      </c:pt>
                      <c:pt idx="4090">
                        <c:v>62.423706054999997</c:v>
                      </c:pt>
                      <c:pt idx="4091">
                        <c:v>62.438964843999997</c:v>
                      </c:pt>
                      <c:pt idx="4092">
                        <c:v>62.454223632999998</c:v>
                      </c:pt>
                      <c:pt idx="4093">
                        <c:v>62.469482421999999</c:v>
                      </c:pt>
                      <c:pt idx="4094">
                        <c:v>62.484741210999999</c:v>
                      </c:pt>
                      <c:pt idx="4095">
                        <c:v>62.5</c:v>
                      </c:pt>
                      <c:pt idx="4096">
                        <c:v>62.515258789000001</c:v>
                      </c:pt>
                      <c:pt idx="4097">
                        <c:v>62.530517578000001</c:v>
                      </c:pt>
                      <c:pt idx="4098">
                        <c:v>62.545776367000002</c:v>
                      </c:pt>
                      <c:pt idx="4099">
                        <c:v>62.561035156000003</c:v>
                      </c:pt>
                      <c:pt idx="4100">
                        <c:v>62.576293945000003</c:v>
                      </c:pt>
                      <c:pt idx="4101">
                        <c:v>62.591552733999997</c:v>
                      </c:pt>
                      <c:pt idx="4102">
                        <c:v>62.606811522999998</c:v>
                      </c:pt>
                      <c:pt idx="4103">
                        <c:v>62.622070313000002</c:v>
                      </c:pt>
                      <c:pt idx="4104">
                        <c:v>62.637329102000002</c:v>
                      </c:pt>
                      <c:pt idx="4105">
                        <c:v>62.652587891000003</c:v>
                      </c:pt>
                      <c:pt idx="4106">
                        <c:v>62.667846679999997</c:v>
                      </c:pt>
                      <c:pt idx="4107">
                        <c:v>62.683105468999997</c:v>
                      </c:pt>
                      <c:pt idx="4108">
                        <c:v>62.698364257999998</c:v>
                      </c:pt>
                      <c:pt idx="4109">
                        <c:v>62.713623046999999</c:v>
                      </c:pt>
                      <c:pt idx="4110">
                        <c:v>62.728881835999999</c:v>
                      </c:pt>
                      <c:pt idx="4111">
                        <c:v>62.744140625</c:v>
                      </c:pt>
                      <c:pt idx="4112">
                        <c:v>62.759399414000001</c:v>
                      </c:pt>
                      <c:pt idx="4113">
                        <c:v>62.774658203000001</c:v>
                      </c:pt>
                      <c:pt idx="4114">
                        <c:v>62.789916992000002</c:v>
                      </c:pt>
                      <c:pt idx="4115">
                        <c:v>62.805175781000003</c:v>
                      </c:pt>
                      <c:pt idx="4116">
                        <c:v>62.820434570000003</c:v>
                      </c:pt>
                      <c:pt idx="4117">
                        <c:v>62.835693358999997</c:v>
                      </c:pt>
                      <c:pt idx="4118">
                        <c:v>62.850952147999998</c:v>
                      </c:pt>
                      <c:pt idx="4119">
                        <c:v>62.866210938000002</c:v>
                      </c:pt>
                      <c:pt idx="4120">
                        <c:v>62.881469727000002</c:v>
                      </c:pt>
                      <c:pt idx="4121">
                        <c:v>62.896728516000003</c:v>
                      </c:pt>
                      <c:pt idx="4122">
                        <c:v>62.911987304999997</c:v>
                      </c:pt>
                      <c:pt idx="4123">
                        <c:v>62.927246093999997</c:v>
                      </c:pt>
                      <c:pt idx="4124">
                        <c:v>62.942504882999998</c:v>
                      </c:pt>
                      <c:pt idx="4125">
                        <c:v>62.957763671999999</c:v>
                      </c:pt>
                      <c:pt idx="4126">
                        <c:v>62.973022460999999</c:v>
                      </c:pt>
                      <c:pt idx="4127">
                        <c:v>62.98828125</c:v>
                      </c:pt>
                      <c:pt idx="4128">
                        <c:v>63.003540039000001</c:v>
                      </c:pt>
                      <c:pt idx="4129">
                        <c:v>63.018798828000001</c:v>
                      </c:pt>
                      <c:pt idx="4130">
                        <c:v>63.034057617000002</c:v>
                      </c:pt>
                      <c:pt idx="4131">
                        <c:v>63.049316406000003</c:v>
                      </c:pt>
                      <c:pt idx="4132">
                        <c:v>63.064575195000003</c:v>
                      </c:pt>
                      <c:pt idx="4133">
                        <c:v>63.079833983999997</c:v>
                      </c:pt>
                      <c:pt idx="4134">
                        <c:v>63.095092772999998</c:v>
                      </c:pt>
                      <c:pt idx="4135">
                        <c:v>63.110351563000002</c:v>
                      </c:pt>
                      <c:pt idx="4136">
                        <c:v>63.125610352000002</c:v>
                      </c:pt>
                      <c:pt idx="4137">
                        <c:v>63.140869141000003</c:v>
                      </c:pt>
                      <c:pt idx="4138">
                        <c:v>63.156127929999997</c:v>
                      </c:pt>
                      <c:pt idx="4139">
                        <c:v>63.171386718999997</c:v>
                      </c:pt>
                      <c:pt idx="4140">
                        <c:v>63.186645507999998</c:v>
                      </c:pt>
                      <c:pt idx="4141">
                        <c:v>63.201904296999999</c:v>
                      </c:pt>
                      <c:pt idx="4142">
                        <c:v>63.217163085999999</c:v>
                      </c:pt>
                      <c:pt idx="4143">
                        <c:v>63.232421875</c:v>
                      </c:pt>
                      <c:pt idx="4144">
                        <c:v>63.247680664000001</c:v>
                      </c:pt>
                      <c:pt idx="4145">
                        <c:v>63.262939453000001</c:v>
                      </c:pt>
                      <c:pt idx="4146">
                        <c:v>63.278198242000002</c:v>
                      </c:pt>
                      <c:pt idx="4147">
                        <c:v>63.293457031000003</c:v>
                      </c:pt>
                      <c:pt idx="4148">
                        <c:v>63.308715820000003</c:v>
                      </c:pt>
                      <c:pt idx="4149">
                        <c:v>63.323974608999997</c:v>
                      </c:pt>
                      <c:pt idx="4150">
                        <c:v>63.339233397999998</c:v>
                      </c:pt>
                      <c:pt idx="4151">
                        <c:v>63.354492188000002</c:v>
                      </c:pt>
                      <c:pt idx="4152">
                        <c:v>63.369750977000002</c:v>
                      </c:pt>
                      <c:pt idx="4153">
                        <c:v>63.385009766000003</c:v>
                      </c:pt>
                      <c:pt idx="4154">
                        <c:v>63.400268554999997</c:v>
                      </c:pt>
                      <c:pt idx="4155">
                        <c:v>63.415527343999997</c:v>
                      </c:pt>
                      <c:pt idx="4156">
                        <c:v>63.430786132999998</c:v>
                      </c:pt>
                      <c:pt idx="4157">
                        <c:v>63.446044921999999</c:v>
                      </c:pt>
                      <c:pt idx="4158">
                        <c:v>63.461303710999999</c:v>
                      </c:pt>
                      <c:pt idx="4159">
                        <c:v>63.4765625</c:v>
                      </c:pt>
                      <c:pt idx="4160">
                        <c:v>63.491821289000001</c:v>
                      </c:pt>
                      <c:pt idx="4161">
                        <c:v>63.507080078000001</c:v>
                      </c:pt>
                      <c:pt idx="4162">
                        <c:v>63.522338867000002</c:v>
                      </c:pt>
                      <c:pt idx="4163">
                        <c:v>63.537597656000003</c:v>
                      </c:pt>
                      <c:pt idx="4164">
                        <c:v>63.552856445000003</c:v>
                      </c:pt>
                      <c:pt idx="4165">
                        <c:v>63.568115233999997</c:v>
                      </c:pt>
                      <c:pt idx="4166">
                        <c:v>63.583374022999998</c:v>
                      </c:pt>
                      <c:pt idx="4167">
                        <c:v>63.598632813000002</c:v>
                      </c:pt>
                      <c:pt idx="4168">
                        <c:v>63.613891602000002</c:v>
                      </c:pt>
                      <c:pt idx="4169">
                        <c:v>63.629150391000003</c:v>
                      </c:pt>
                      <c:pt idx="4170">
                        <c:v>63.644409179999997</c:v>
                      </c:pt>
                      <c:pt idx="4171">
                        <c:v>63.659667968999997</c:v>
                      </c:pt>
                      <c:pt idx="4172">
                        <c:v>63.674926757999998</c:v>
                      </c:pt>
                      <c:pt idx="4173">
                        <c:v>63.690185546999999</c:v>
                      </c:pt>
                      <c:pt idx="4174">
                        <c:v>63.705444335999999</c:v>
                      </c:pt>
                      <c:pt idx="4175">
                        <c:v>63.720703125</c:v>
                      </c:pt>
                      <c:pt idx="4176">
                        <c:v>63.735961914000001</c:v>
                      </c:pt>
                      <c:pt idx="4177">
                        <c:v>63.751220703000001</c:v>
                      </c:pt>
                      <c:pt idx="4178">
                        <c:v>63.766479492000002</c:v>
                      </c:pt>
                      <c:pt idx="4179">
                        <c:v>63.781738281000003</c:v>
                      </c:pt>
                      <c:pt idx="4180">
                        <c:v>63.796997070000003</c:v>
                      </c:pt>
                      <c:pt idx="4181">
                        <c:v>63.812255858999997</c:v>
                      </c:pt>
                      <c:pt idx="4182">
                        <c:v>63.827514647999998</c:v>
                      </c:pt>
                      <c:pt idx="4183">
                        <c:v>63.842773438000002</c:v>
                      </c:pt>
                      <c:pt idx="4184">
                        <c:v>63.858032227000002</c:v>
                      </c:pt>
                      <c:pt idx="4185">
                        <c:v>63.873291016000003</c:v>
                      </c:pt>
                      <c:pt idx="4186">
                        <c:v>63.888549804999997</c:v>
                      </c:pt>
                      <c:pt idx="4187">
                        <c:v>63.903808593999997</c:v>
                      </c:pt>
                      <c:pt idx="4188">
                        <c:v>63.919067382999998</c:v>
                      </c:pt>
                      <c:pt idx="4189">
                        <c:v>63.934326171999999</c:v>
                      </c:pt>
                      <c:pt idx="4190">
                        <c:v>63.949584960999999</c:v>
                      </c:pt>
                      <c:pt idx="4191">
                        <c:v>63.96484375</c:v>
                      </c:pt>
                      <c:pt idx="4192">
                        <c:v>63.980102539000001</c:v>
                      </c:pt>
                      <c:pt idx="4193">
                        <c:v>63.995361328000001</c:v>
                      </c:pt>
                      <c:pt idx="4194">
                        <c:v>64.010620117000002</c:v>
                      </c:pt>
                      <c:pt idx="4195">
                        <c:v>64.025878906000003</c:v>
                      </c:pt>
                      <c:pt idx="4196">
                        <c:v>64.041137695000003</c:v>
                      </c:pt>
                      <c:pt idx="4197">
                        <c:v>64.056396484000004</c:v>
                      </c:pt>
                      <c:pt idx="4198">
                        <c:v>64.071655273000005</c:v>
                      </c:pt>
                      <c:pt idx="4199">
                        <c:v>64.086914062999995</c:v>
                      </c:pt>
                      <c:pt idx="4200">
                        <c:v>64.102172851999995</c:v>
                      </c:pt>
                      <c:pt idx="4201">
                        <c:v>64.117431640999996</c:v>
                      </c:pt>
                      <c:pt idx="4202">
                        <c:v>64.132690429999997</c:v>
                      </c:pt>
                      <c:pt idx="4203">
                        <c:v>64.147949218999997</c:v>
                      </c:pt>
                      <c:pt idx="4204">
                        <c:v>64.163208007999998</c:v>
                      </c:pt>
                      <c:pt idx="4205">
                        <c:v>64.178466796999999</c:v>
                      </c:pt>
                      <c:pt idx="4206">
                        <c:v>64.193725585999999</c:v>
                      </c:pt>
                      <c:pt idx="4207">
                        <c:v>64.208984375</c:v>
                      </c:pt>
                      <c:pt idx="4208">
                        <c:v>64.224243164000001</c:v>
                      </c:pt>
                      <c:pt idx="4209">
                        <c:v>64.239501953000001</c:v>
                      </c:pt>
                      <c:pt idx="4210">
                        <c:v>64.254760742000002</c:v>
                      </c:pt>
                      <c:pt idx="4211">
                        <c:v>64.270019531000003</c:v>
                      </c:pt>
                      <c:pt idx="4212">
                        <c:v>64.285278320000003</c:v>
                      </c:pt>
                      <c:pt idx="4213">
                        <c:v>64.300537109000004</c:v>
                      </c:pt>
                      <c:pt idx="4214">
                        <c:v>64.315795898000005</c:v>
                      </c:pt>
                      <c:pt idx="4215">
                        <c:v>64.331054687999995</c:v>
                      </c:pt>
                      <c:pt idx="4216">
                        <c:v>64.346313476999995</c:v>
                      </c:pt>
                      <c:pt idx="4217">
                        <c:v>64.361572265999996</c:v>
                      </c:pt>
                      <c:pt idx="4218">
                        <c:v>64.376831054999997</c:v>
                      </c:pt>
                      <c:pt idx="4219">
                        <c:v>64.392089843999997</c:v>
                      </c:pt>
                      <c:pt idx="4220">
                        <c:v>64.407348632999998</c:v>
                      </c:pt>
                      <c:pt idx="4221">
                        <c:v>64.422607421999999</c:v>
                      </c:pt>
                      <c:pt idx="4222">
                        <c:v>64.437866210999999</c:v>
                      </c:pt>
                      <c:pt idx="4223">
                        <c:v>64.453125</c:v>
                      </c:pt>
                      <c:pt idx="4224">
                        <c:v>64.468383789000001</c:v>
                      </c:pt>
                      <c:pt idx="4225">
                        <c:v>64.483642578000001</c:v>
                      </c:pt>
                      <c:pt idx="4226">
                        <c:v>64.498901367000002</c:v>
                      </c:pt>
                      <c:pt idx="4227">
                        <c:v>64.514160156000003</c:v>
                      </c:pt>
                      <c:pt idx="4228">
                        <c:v>64.529418945000003</c:v>
                      </c:pt>
                      <c:pt idx="4229">
                        <c:v>64.544677734000004</c:v>
                      </c:pt>
                      <c:pt idx="4230">
                        <c:v>64.559936523000005</c:v>
                      </c:pt>
                      <c:pt idx="4231">
                        <c:v>64.575195312999995</c:v>
                      </c:pt>
                      <c:pt idx="4232">
                        <c:v>64.590454101999995</c:v>
                      </c:pt>
                      <c:pt idx="4233">
                        <c:v>64.605712890999996</c:v>
                      </c:pt>
                      <c:pt idx="4234">
                        <c:v>64.620971679999997</c:v>
                      </c:pt>
                      <c:pt idx="4235">
                        <c:v>64.636230468999997</c:v>
                      </c:pt>
                      <c:pt idx="4236">
                        <c:v>64.651489257999998</c:v>
                      </c:pt>
                      <c:pt idx="4237">
                        <c:v>64.666748046999999</c:v>
                      </c:pt>
                      <c:pt idx="4238">
                        <c:v>64.682006835999999</c:v>
                      </c:pt>
                      <c:pt idx="4239">
                        <c:v>64.697265625</c:v>
                      </c:pt>
                      <c:pt idx="4240">
                        <c:v>64.712524414000001</c:v>
                      </c:pt>
                      <c:pt idx="4241">
                        <c:v>64.727783203000001</c:v>
                      </c:pt>
                      <c:pt idx="4242">
                        <c:v>64.743041992000002</c:v>
                      </c:pt>
                      <c:pt idx="4243">
                        <c:v>64.758300781000003</c:v>
                      </c:pt>
                      <c:pt idx="4244">
                        <c:v>64.773559570000003</c:v>
                      </c:pt>
                      <c:pt idx="4245">
                        <c:v>64.788818359000004</c:v>
                      </c:pt>
                      <c:pt idx="4246">
                        <c:v>64.804077148000005</c:v>
                      </c:pt>
                      <c:pt idx="4247">
                        <c:v>64.819335937999995</c:v>
                      </c:pt>
                      <c:pt idx="4248">
                        <c:v>64.834594726999995</c:v>
                      </c:pt>
                      <c:pt idx="4249">
                        <c:v>64.849853515999996</c:v>
                      </c:pt>
                      <c:pt idx="4250">
                        <c:v>64.865112304999997</c:v>
                      </c:pt>
                      <c:pt idx="4251">
                        <c:v>64.880371093999997</c:v>
                      </c:pt>
                      <c:pt idx="4252">
                        <c:v>64.895629882999998</c:v>
                      </c:pt>
                      <c:pt idx="4253">
                        <c:v>64.910888671999999</c:v>
                      </c:pt>
                      <c:pt idx="4254">
                        <c:v>64.926147460999999</c:v>
                      </c:pt>
                      <c:pt idx="4255">
                        <c:v>64.94140625</c:v>
                      </c:pt>
                      <c:pt idx="4256">
                        <c:v>64.956665039000001</c:v>
                      </c:pt>
                      <c:pt idx="4257">
                        <c:v>64.971923828000001</c:v>
                      </c:pt>
                      <c:pt idx="4258">
                        <c:v>64.987182617000002</c:v>
                      </c:pt>
                      <c:pt idx="4259">
                        <c:v>65.002441406000003</c:v>
                      </c:pt>
                      <c:pt idx="4260">
                        <c:v>65.017700195000003</c:v>
                      </c:pt>
                      <c:pt idx="4261">
                        <c:v>65.032958984000004</c:v>
                      </c:pt>
                      <c:pt idx="4262">
                        <c:v>65.048217773000005</c:v>
                      </c:pt>
                      <c:pt idx="4263">
                        <c:v>65.063476562999995</c:v>
                      </c:pt>
                      <c:pt idx="4264">
                        <c:v>65.078735351999995</c:v>
                      </c:pt>
                      <c:pt idx="4265">
                        <c:v>65.093994140999996</c:v>
                      </c:pt>
                      <c:pt idx="4266">
                        <c:v>65.109252929999997</c:v>
                      </c:pt>
                      <c:pt idx="4267">
                        <c:v>65.124511718999997</c:v>
                      </c:pt>
                      <c:pt idx="4268">
                        <c:v>65.139770507999998</c:v>
                      </c:pt>
                      <c:pt idx="4269">
                        <c:v>65.155029296999999</c:v>
                      </c:pt>
                      <c:pt idx="4270">
                        <c:v>65.170288085999999</c:v>
                      </c:pt>
                      <c:pt idx="4271">
                        <c:v>65.185546875</c:v>
                      </c:pt>
                      <c:pt idx="4272">
                        <c:v>65.200805664000001</c:v>
                      </c:pt>
                      <c:pt idx="4273">
                        <c:v>65.216064453000001</c:v>
                      </c:pt>
                      <c:pt idx="4274">
                        <c:v>65.231323242000002</c:v>
                      </c:pt>
                      <c:pt idx="4275">
                        <c:v>65.246582031000003</c:v>
                      </c:pt>
                      <c:pt idx="4276">
                        <c:v>65.261840820000003</c:v>
                      </c:pt>
                      <c:pt idx="4277">
                        <c:v>65.277099609000004</c:v>
                      </c:pt>
                      <c:pt idx="4278">
                        <c:v>65.292358398000005</c:v>
                      </c:pt>
                      <c:pt idx="4279">
                        <c:v>65.307617187999995</c:v>
                      </c:pt>
                      <c:pt idx="4280">
                        <c:v>65.322875976999995</c:v>
                      </c:pt>
                      <c:pt idx="4281">
                        <c:v>65.338134765999996</c:v>
                      </c:pt>
                      <c:pt idx="4282">
                        <c:v>65.353393554999997</c:v>
                      </c:pt>
                      <c:pt idx="4283">
                        <c:v>65.368652343999997</c:v>
                      </c:pt>
                      <c:pt idx="4284">
                        <c:v>65.383911132999998</c:v>
                      </c:pt>
                      <c:pt idx="4285">
                        <c:v>65.399169921999999</c:v>
                      </c:pt>
                      <c:pt idx="4286">
                        <c:v>65.414428710999999</c:v>
                      </c:pt>
                      <c:pt idx="4287">
                        <c:v>65.4296875</c:v>
                      </c:pt>
                      <c:pt idx="4288">
                        <c:v>65.444946289000001</c:v>
                      </c:pt>
                      <c:pt idx="4289">
                        <c:v>65.460205078000001</c:v>
                      </c:pt>
                      <c:pt idx="4290">
                        <c:v>65.475463867000002</c:v>
                      </c:pt>
                      <c:pt idx="4291">
                        <c:v>65.490722656000003</c:v>
                      </c:pt>
                      <c:pt idx="4292">
                        <c:v>65.505981445000003</c:v>
                      </c:pt>
                      <c:pt idx="4293">
                        <c:v>65.521240234000004</c:v>
                      </c:pt>
                      <c:pt idx="4294">
                        <c:v>65.536499023000005</c:v>
                      </c:pt>
                      <c:pt idx="4295">
                        <c:v>65.551757812999995</c:v>
                      </c:pt>
                      <c:pt idx="4296">
                        <c:v>65.567016601999995</c:v>
                      </c:pt>
                      <c:pt idx="4297">
                        <c:v>65.582275390999996</c:v>
                      </c:pt>
                      <c:pt idx="4298">
                        <c:v>65.597534179999997</c:v>
                      </c:pt>
                      <c:pt idx="4299">
                        <c:v>65.612792968999997</c:v>
                      </c:pt>
                      <c:pt idx="4300">
                        <c:v>65.628051757999998</c:v>
                      </c:pt>
                      <c:pt idx="4301">
                        <c:v>65.643310546999999</c:v>
                      </c:pt>
                      <c:pt idx="4302">
                        <c:v>65.658569335999999</c:v>
                      </c:pt>
                      <c:pt idx="4303">
                        <c:v>65.673828125</c:v>
                      </c:pt>
                      <c:pt idx="4304">
                        <c:v>65.689086914000001</c:v>
                      </c:pt>
                      <c:pt idx="4305">
                        <c:v>65.704345703000001</c:v>
                      </c:pt>
                      <c:pt idx="4306">
                        <c:v>65.719604492000002</c:v>
                      </c:pt>
                      <c:pt idx="4307">
                        <c:v>65.734863281000003</c:v>
                      </c:pt>
                      <c:pt idx="4308">
                        <c:v>65.750122070000003</c:v>
                      </c:pt>
                      <c:pt idx="4309">
                        <c:v>65.765380859000004</c:v>
                      </c:pt>
                      <c:pt idx="4310">
                        <c:v>65.780639648000005</c:v>
                      </c:pt>
                      <c:pt idx="4311">
                        <c:v>65.795898437999995</c:v>
                      </c:pt>
                      <c:pt idx="4312">
                        <c:v>65.811157226999995</c:v>
                      </c:pt>
                      <c:pt idx="4313">
                        <c:v>65.826416015999996</c:v>
                      </c:pt>
                      <c:pt idx="4314">
                        <c:v>65.841674804999997</c:v>
                      </c:pt>
                      <c:pt idx="4315">
                        <c:v>65.856933593999997</c:v>
                      </c:pt>
                      <c:pt idx="4316">
                        <c:v>65.872192382999998</c:v>
                      </c:pt>
                      <c:pt idx="4317">
                        <c:v>65.887451171999999</c:v>
                      </c:pt>
                      <c:pt idx="4318">
                        <c:v>65.902709960999999</c:v>
                      </c:pt>
                      <c:pt idx="4319">
                        <c:v>65.91796875</c:v>
                      </c:pt>
                      <c:pt idx="4320">
                        <c:v>65.933227539000001</c:v>
                      </c:pt>
                      <c:pt idx="4321">
                        <c:v>65.948486328000001</c:v>
                      </c:pt>
                      <c:pt idx="4322">
                        <c:v>65.963745117000002</c:v>
                      </c:pt>
                      <c:pt idx="4323">
                        <c:v>65.979003906000003</c:v>
                      </c:pt>
                      <c:pt idx="4324">
                        <c:v>65.994262695000003</c:v>
                      </c:pt>
                      <c:pt idx="4325">
                        <c:v>66.009521484000004</c:v>
                      </c:pt>
                      <c:pt idx="4326">
                        <c:v>66.024780273000005</c:v>
                      </c:pt>
                      <c:pt idx="4327">
                        <c:v>66.040039062999995</c:v>
                      </c:pt>
                      <c:pt idx="4328">
                        <c:v>66.055297851999995</c:v>
                      </c:pt>
                      <c:pt idx="4329">
                        <c:v>66.070556640999996</c:v>
                      </c:pt>
                      <c:pt idx="4330">
                        <c:v>66.085815429999997</c:v>
                      </c:pt>
                      <c:pt idx="4331">
                        <c:v>66.101074218999997</c:v>
                      </c:pt>
                      <c:pt idx="4332">
                        <c:v>66.116333007999998</c:v>
                      </c:pt>
                      <c:pt idx="4333">
                        <c:v>66.131591796999999</c:v>
                      </c:pt>
                      <c:pt idx="4334">
                        <c:v>66.146850585999999</c:v>
                      </c:pt>
                      <c:pt idx="4335">
                        <c:v>66.162109375</c:v>
                      </c:pt>
                      <c:pt idx="4336">
                        <c:v>66.177368164000001</c:v>
                      </c:pt>
                      <c:pt idx="4337">
                        <c:v>66.192626953000001</c:v>
                      </c:pt>
                      <c:pt idx="4338">
                        <c:v>66.207885742000002</c:v>
                      </c:pt>
                      <c:pt idx="4339">
                        <c:v>66.223144531000003</c:v>
                      </c:pt>
                      <c:pt idx="4340">
                        <c:v>66.238403320000003</c:v>
                      </c:pt>
                      <c:pt idx="4341">
                        <c:v>66.253662109000004</c:v>
                      </c:pt>
                      <c:pt idx="4342">
                        <c:v>66.268920898000005</c:v>
                      </c:pt>
                      <c:pt idx="4343">
                        <c:v>66.284179687999995</c:v>
                      </c:pt>
                      <c:pt idx="4344">
                        <c:v>66.299438476999995</c:v>
                      </c:pt>
                      <c:pt idx="4345">
                        <c:v>66.314697265999996</c:v>
                      </c:pt>
                      <c:pt idx="4346">
                        <c:v>66.329956054999997</c:v>
                      </c:pt>
                      <c:pt idx="4347">
                        <c:v>66.345214843999997</c:v>
                      </c:pt>
                      <c:pt idx="4348">
                        <c:v>66.360473632999998</c:v>
                      </c:pt>
                      <c:pt idx="4349">
                        <c:v>66.375732421999999</c:v>
                      </c:pt>
                      <c:pt idx="4350">
                        <c:v>66.390991210999999</c:v>
                      </c:pt>
                      <c:pt idx="4351">
                        <c:v>66.40625</c:v>
                      </c:pt>
                      <c:pt idx="4352">
                        <c:v>66.421508789000001</c:v>
                      </c:pt>
                      <c:pt idx="4353">
                        <c:v>66.436767578000001</c:v>
                      </c:pt>
                      <c:pt idx="4354">
                        <c:v>66.452026367000002</c:v>
                      </c:pt>
                      <c:pt idx="4355">
                        <c:v>66.467285156000003</c:v>
                      </c:pt>
                      <c:pt idx="4356">
                        <c:v>66.482543945000003</c:v>
                      </c:pt>
                      <c:pt idx="4357">
                        <c:v>66.497802734000004</c:v>
                      </c:pt>
                      <c:pt idx="4358">
                        <c:v>66.513061523000005</c:v>
                      </c:pt>
                      <c:pt idx="4359">
                        <c:v>66.528320312999995</c:v>
                      </c:pt>
                      <c:pt idx="4360">
                        <c:v>66.543579101999995</c:v>
                      </c:pt>
                      <c:pt idx="4361">
                        <c:v>66.558837890999996</c:v>
                      </c:pt>
                      <c:pt idx="4362">
                        <c:v>66.574096679999997</c:v>
                      </c:pt>
                      <c:pt idx="4363">
                        <c:v>66.589355468999997</c:v>
                      </c:pt>
                      <c:pt idx="4364">
                        <c:v>66.604614257999998</c:v>
                      </c:pt>
                      <c:pt idx="4365">
                        <c:v>66.619873046999999</c:v>
                      </c:pt>
                      <c:pt idx="4366">
                        <c:v>66.635131835999999</c:v>
                      </c:pt>
                      <c:pt idx="4367">
                        <c:v>66.650390625</c:v>
                      </c:pt>
                      <c:pt idx="4368">
                        <c:v>66.665649414000001</c:v>
                      </c:pt>
                      <c:pt idx="4369">
                        <c:v>66.680908203000001</c:v>
                      </c:pt>
                      <c:pt idx="4370">
                        <c:v>66.696166992000002</c:v>
                      </c:pt>
                      <c:pt idx="4371">
                        <c:v>66.711425781000003</c:v>
                      </c:pt>
                      <c:pt idx="4372">
                        <c:v>66.726684570000003</c:v>
                      </c:pt>
                      <c:pt idx="4373">
                        <c:v>66.741943359000004</c:v>
                      </c:pt>
                      <c:pt idx="4374">
                        <c:v>66.757202148000005</c:v>
                      </c:pt>
                      <c:pt idx="4375">
                        <c:v>66.772460937999995</c:v>
                      </c:pt>
                      <c:pt idx="4376">
                        <c:v>66.787719726999995</c:v>
                      </c:pt>
                      <c:pt idx="4377">
                        <c:v>66.802978515999996</c:v>
                      </c:pt>
                      <c:pt idx="4378">
                        <c:v>66.818237304999997</c:v>
                      </c:pt>
                      <c:pt idx="4379">
                        <c:v>66.833496093999997</c:v>
                      </c:pt>
                      <c:pt idx="4380">
                        <c:v>66.848754882999998</c:v>
                      </c:pt>
                      <c:pt idx="4381">
                        <c:v>66.864013671999999</c:v>
                      </c:pt>
                      <c:pt idx="4382">
                        <c:v>66.879272460999999</c:v>
                      </c:pt>
                      <c:pt idx="4383">
                        <c:v>66.89453125</c:v>
                      </c:pt>
                      <c:pt idx="4384">
                        <c:v>66.909790039000001</c:v>
                      </c:pt>
                      <c:pt idx="4385">
                        <c:v>66.925048828000001</c:v>
                      </c:pt>
                      <c:pt idx="4386">
                        <c:v>66.940307617000002</c:v>
                      </c:pt>
                      <c:pt idx="4387">
                        <c:v>66.955566406000003</c:v>
                      </c:pt>
                      <c:pt idx="4388">
                        <c:v>66.970825195000003</c:v>
                      </c:pt>
                      <c:pt idx="4389">
                        <c:v>66.986083984000004</c:v>
                      </c:pt>
                      <c:pt idx="4390">
                        <c:v>67.001342773000005</c:v>
                      </c:pt>
                      <c:pt idx="4391">
                        <c:v>67.016601562999995</c:v>
                      </c:pt>
                      <c:pt idx="4392">
                        <c:v>67.031860351999995</c:v>
                      </c:pt>
                      <c:pt idx="4393">
                        <c:v>67.047119140999996</c:v>
                      </c:pt>
                      <c:pt idx="4394">
                        <c:v>67.062377929999997</c:v>
                      </c:pt>
                      <c:pt idx="4395">
                        <c:v>67.077636718999997</c:v>
                      </c:pt>
                      <c:pt idx="4396">
                        <c:v>67.092895507999998</c:v>
                      </c:pt>
                      <c:pt idx="4397">
                        <c:v>67.108154296999999</c:v>
                      </c:pt>
                      <c:pt idx="4398">
                        <c:v>67.123413085999999</c:v>
                      </c:pt>
                      <c:pt idx="4399">
                        <c:v>67.138671875</c:v>
                      </c:pt>
                      <c:pt idx="4400">
                        <c:v>67.153930664000001</c:v>
                      </c:pt>
                      <c:pt idx="4401">
                        <c:v>67.169189453000001</c:v>
                      </c:pt>
                      <c:pt idx="4402">
                        <c:v>67.184448242000002</c:v>
                      </c:pt>
                      <c:pt idx="4403">
                        <c:v>67.199707031000003</c:v>
                      </c:pt>
                      <c:pt idx="4404">
                        <c:v>67.214965820000003</c:v>
                      </c:pt>
                      <c:pt idx="4405">
                        <c:v>67.230224609000004</c:v>
                      </c:pt>
                      <c:pt idx="4406">
                        <c:v>67.245483398000005</c:v>
                      </c:pt>
                      <c:pt idx="4407">
                        <c:v>67.260742187999995</c:v>
                      </c:pt>
                      <c:pt idx="4408">
                        <c:v>67.276000976999995</c:v>
                      </c:pt>
                      <c:pt idx="4409">
                        <c:v>67.291259765999996</c:v>
                      </c:pt>
                      <c:pt idx="4410">
                        <c:v>67.306518554999997</c:v>
                      </c:pt>
                      <c:pt idx="4411">
                        <c:v>67.321777343999997</c:v>
                      </c:pt>
                      <c:pt idx="4412">
                        <c:v>67.337036132999998</c:v>
                      </c:pt>
                      <c:pt idx="4413">
                        <c:v>67.352294921999999</c:v>
                      </c:pt>
                      <c:pt idx="4414">
                        <c:v>67.367553710999999</c:v>
                      </c:pt>
                      <c:pt idx="4415">
                        <c:v>67.3828125</c:v>
                      </c:pt>
                      <c:pt idx="4416">
                        <c:v>67.398071289000001</c:v>
                      </c:pt>
                      <c:pt idx="4417">
                        <c:v>67.413330078000001</c:v>
                      </c:pt>
                      <c:pt idx="4418">
                        <c:v>67.428588867000002</c:v>
                      </c:pt>
                      <c:pt idx="4419">
                        <c:v>67.443847656000003</c:v>
                      </c:pt>
                      <c:pt idx="4420">
                        <c:v>67.459106445000003</c:v>
                      </c:pt>
                      <c:pt idx="4421">
                        <c:v>67.474365234000004</c:v>
                      </c:pt>
                      <c:pt idx="4422">
                        <c:v>67.489624023000005</c:v>
                      </c:pt>
                      <c:pt idx="4423">
                        <c:v>67.504882812999995</c:v>
                      </c:pt>
                      <c:pt idx="4424">
                        <c:v>67.520141601999995</c:v>
                      </c:pt>
                      <c:pt idx="4425">
                        <c:v>67.535400390999996</c:v>
                      </c:pt>
                      <c:pt idx="4426">
                        <c:v>67.550659179999997</c:v>
                      </c:pt>
                      <c:pt idx="4427">
                        <c:v>67.565917968999997</c:v>
                      </c:pt>
                      <c:pt idx="4428">
                        <c:v>67.581176757999998</c:v>
                      </c:pt>
                      <c:pt idx="4429">
                        <c:v>67.596435546999999</c:v>
                      </c:pt>
                      <c:pt idx="4430">
                        <c:v>67.611694335999999</c:v>
                      </c:pt>
                      <c:pt idx="4431">
                        <c:v>67.626953125</c:v>
                      </c:pt>
                      <c:pt idx="4432">
                        <c:v>67.642211914000001</c:v>
                      </c:pt>
                      <c:pt idx="4433">
                        <c:v>67.657470703000001</c:v>
                      </c:pt>
                      <c:pt idx="4434">
                        <c:v>67.672729492000002</c:v>
                      </c:pt>
                      <c:pt idx="4435">
                        <c:v>67.687988281000003</c:v>
                      </c:pt>
                      <c:pt idx="4436">
                        <c:v>67.703247070000003</c:v>
                      </c:pt>
                      <c:pt idx="4437">
                        <c:v>67.718505859000004</c:v>
                      </c:pt>
                      <c:pt idx="4438">
                        <c:v>67.733764648000005</c:v>
                      </c:pt>
                      <c:pt idx="4439">
                        <c:v>67.749023437999995</c:v>
                      </c:pt>
                      <c:pt idx="4440">
                        <c:v>67.764282226999995</c:v>
                      </c:pt>
                      <c:pt idx="4441">
                        <c:v>67.779541015999996</c:v>
                      </c:pt>
                      <c:pt idx="4442">
                        <c:v>67.794799804999997</c:v>
                      </c:pt>
                      <c:pt idx="4443">
                        <c:v>67.810058593999997</c:v>
                      </c:pt>
                      <c:pt idx="4444">
                        <c:v>67.825317382999998</c:v>
                      </c:pt>
                      <c:pt idx="4445">
                        <c:v>67.840576171999999</c:v>
                      </c:pt>
                      <c:pt idx="4446">
                        <c:v>67.855834960999999</c:v>
                      </c:pt>
                      <c:pt idx="4447">
                        <c:v>67.87109375</c:v>
                      </c:pt>
                      <c:pt idx="4448">
                        <c:v>67.886352539000001</c:v>
                      </c:pt>
                      <c:pt idx="4449">
                        <c:v>67.901611328000001</c:v>
                      </c:pt>
                      <c:pt idx="4450">
                        <c:v>67.916870117000002</c:v>
                      </c:pt>
                      <c:pt idx="4451">
                        <c:v>67.932128906000003</c:v>
                      </c:pt>
                      <c:pt idx="4452">
                        <c:v>67.947387695000003</c:v>
                      </c:pt>
                      <c:pt idx="4453">
                        <c:v>67.962646484000004</c:v>
                      </c:pt>
                      <c:pt idx="4454">
                        <c:v>67.977905273000005</c:v>
                      </c:pt>
                      <c:pt idx="4455">
                        <c:v>67.993164062999995</c:v>
                      </c:pt>
                      <c:pt idx="4456">
                        <c:v>68.008422851999995</c:v>
                      </c:pt>
                      <c:pt idx="4457">
                        <c:v>68.023681640999996</c:v>
                      </c:pt>
                      <c:pt idx="4458">
                        <c:v>68.038940429999997</c:v>
                      </c:pt>
                      <c:pt idx="4459">
                        <c:v>68.054199218999997</c:v>
                      </c:pt>
                      <c:pt idx="4460">
                        <c:v>68.069458007999998</c:v>
                      </c:pt>
                      <c:pt idx="4461">
                        <c:v>68.084716796999999</c:v>
                      </c:pt>
                      <c:pt idx="4462">
                        <c:v>68.099975585999999</c:v>
                      </c:pt>
                      <c:pt idx="4463">
                        <c:v>68.115234375</c:v>
                      </c:pt>
                      <c:pt idx="4464">
                        <c:v>68.130493164000001</c:v>
                      </c:pt>
                      <c:pt idx="4465">
                        <c:v>68.145751953000001</c:v>
                      </c:pt>
                      <c:pt idx="4466">
                        <c:v>68.161010742000002</c:v>
                      </c:pt>
                      <c:pt idx="4467">
                        <c:v>68.176269531000003</c:v>
                      </c:pt>
                      <c:pt idx="4468">
                        <c:v>68.191528320000003</c:v>
                      </c:pt>
                      <c:pt idx="4469">
                        <c:v>68.206787109000004</c:v>
                      </c:pt>
                      <c:pt idx="4470">
                        <c:v>68.222045898000005</c:v>
                      </c:pt>
                      <c:pt idx="4471">
                        <c:v>68.237304687999995</c:v>
                      </c:pt>
                      <c:pt idx="4472">
                        <c:v>68.252563476999995</c:v>
                      </c:pt>
                      <c:pt idx="4473">
                        <c:v>68.267822265999996</c:v>
                      </c:pt>
                      <c:pt idx="4474">
                        <c:v>68.283081054999997</c:v>
                      </c:pt>
                      <c:pt idx="4475">
                        <c:v>68.298339843999997</c:v>
                      </c:pt>
                      <c:pt idx="4476">
                        <c:v>68.313598632999998</c:v>
                      </c:pt>
                      <c:pt idx="4477">
                        <c:v>68.328857421999999</c:v>
                      </c:pt>
                      <c:pt idx="4478">
                        <c:v>68.344116210999999</c:v>
                      </c:pt>
                      <c:pt idx="4479">
                        <c:v>68.359375</c:v>
                      </c:pt>
                      <c:pt idx="4480">
                        <c:v>68.374633789000001</c:v>
                      </c:pt>
                      <c:pt idx="4481">
                        <c:v>68.389892578000001</c:v>
                      </c:pt>
                      <c:pt idx="4482">
                        <c:v>68.405151367000002</c:v>
                      </c:pt>
                      <c:pt idx="4483">
                        <c:v>68.420410156000003</c:v>
                      </c:pt>
                      <c:pt idx="4484">
                        <c:v>68.435668945000003</c:v>
                      </c:pt>
                      <c:pt idx="4485">
                        <c:v>68.450927734000004</c:v>
                      </c:pt>
                      <c:pt idx="4486">
                        <c:v>68.466186523000005</c:v>
                      </c:pt>
                      <c:pt idx="4487">
                        <c:v>68.481445312999995</c:v>
                      </c:pt>
                      <c:pt idx="4488">
                        <c:v>68.496704101999995</c:v>
                      </c:pt>
                      <c:pt idx="4489">
                        <c:v>68.511962890999996</c:v>
                      </c:pt>
                      <c:pt idx="4490">
                        <c:v>68.527221679999997</c:v>
                      </c:pt>
                      <c:pt idx="4491">
                        <c:v>68.542480468999997</c:v>
                      </c:pt>
                      <c:pt idx="4492">
                        <c:v>68.557739257999998</c:v>
                      </c:pt>
                      <c:pt idx="4493">
                        <c:v>68.572998046999999</c:v>
                      </c:pt>
                      <c:pt idx="4494">
                        <c:v>68.588256835999999</c:v>
                      </c:pt>
                      <c:pt idx="4495">
                        <c:v>68.603515625</c:v>
                      </c:pt>
                      <c:pt idx="4496">
                        <c:v>68.618774414000001</c:v>
                      </c:pt>
                      <c:pt idx="4497">
                        <c:v>68.634033203000001</c:v>
                      </c:pt>
                      <c:pt idx="4498">
                        <c:v>68.649291992000002</c:v>
                      </c:pt>
                      <c:pt idx="4499">
                        <c:v>68.664550781000003</c:v>
                      </c:pt>
                      <c:pt idx="4500">
                        <c:v>68.679809570000003</c:v>
                      </c:pt>
                      <c:pt idx="4501">
                        <c:v>68.695068359000004</c:v>
                      </c:pt>
                      <c:pt idx="4502">
                        <c:v>68.710327148000005</c:v>
                      </c:pt>
                      <c:pt idx="4503">
                        <c:v>68.725585937999995</c:v>
                      </c:pt>
                      <c:pt idx="4504">
                        <c:v>68.740844726999995</c:v>
                      </c:pt>
                      <c:pt idx="4505">
                        <c:v>68.756103515999996</c:v>
                      </c:pt>
                      <c:pt idx="4506">
                        <c:v>68.771362304999997</c:v>
                      </c:pt>
                      <c:pt idx="4507">
                        <c:v>68.786621093999997</c:v>
                      </c:pt>
                      <c:pt idx="4508">
                        <c:v>68.801879882999998</c:v>
                      </c:pt>
                      <c:pt idx="4509">
                        <c:v>68.817138671999999</c:v>
                      </c:pt>
                      <c:pt idx="4510">
                        <c:v>68.832397460999999</c:v>
                      </c:pt>
                      <c:pt idx="4511">
                        <c:v>68.84765625</c:v>
                      </c:pt>
                      <c:pt idx="4512">
                        <c:v>68.862915039000001</c:v>
                      </c:pt>
                      <c:pt idx="4513">
                        <c:v>68.878173828000001</c:v>
                      </c:pt>
                      <c:pt idx="4514">
                        <c:v>68.893432617000002</c:v>
                      </c:pt>
                      <c:pt idx="4515">
                        <c:v>68.908691406000003</c:v>
                      </c:pt>
                      <c:pt idx="4516">
                        <c:v>68.923950195000003</c:v>
                      </c:pt>
                      <c:pt idx="4517">
                        <c:v>68.939208984000004</c:v>
                      </c:pt>
                      <c:pt idx="4518">
                        <c:v>68.954467773000005</c:v>
                      </c:pt>
                      <c:pt idx="4519">
                        <c:v>68.969726562999995</c:v>
                      </c:pt>
                      <c:pt idx="4520">
                        <c:v>68.984985351999995</c:v>
                      </c:pt>
                      <c:pt idx="4521">
                        <c:v>69.000244140999996</c:v>
                      </c:pt>
                      <c:pt idx="4522">
                        <c:v>69.015502929999997</c:v>
                      </c:pt>
                      <c:pt idx="4523">
                        <c:v>69.030761718999997</c:v>
                      </c:pt>
                      <c:pt idx="4524">
                        <c:v>69.046020507999998</c:v>
                      </c:pt>
                      <c:pt idx="4525">
                        <c:v>69.061279296999999</c:v>
                      </c:pt>
                      <c:pt idx="4526">
                        <c:v>69.076538085999999</c:v>
                      </c:pt>
                      <c:pt idx="4527">
                        <c:v>69.091796875</c:v>
                      </c:pt>
                      <c:pt idx="4528">
                        <c:v>69.107055664000001</c:v>
                      </c:pt>
                      <c:pt idx="4529">
                        <c:v>69.122314453000001</c:v>
                      </c:pt>
                      <c:pt idx="4530">
                        <c:v>69.137573242000002</c:v>
                      </c:pt>
                      <c:pt idx="4531">
                        <c:v>69.152832031000003</c:v>
                      </c:pt>
                      <c:pt idx="4532">
                        <c:v>69.168090820000003</c:v>
                      </c:pt>
                      <c:pt idx="4533">
                        <c:v>69.183349609000004</c:v>
                      </c:pt>
                      <c:pt idx="4534">
                        <c:v>69.198608398000005</c:v>
                      </c:pt>
                      <c:pt idx="4535">
                        <c:v>69.213867187999995</c:v>
                      </c:pt>
                      <c:pt idx="4536">
                        <c:v>69.229125976999995</c:v>
                      </c:pt>
                      <c:pt idx="4537">
                        <c:v>69.244384765999996</c:v>
                      </c:pt>
                      <c:pt idx="4538">
                        <c:v>69.259643554999997</c:v>
                      </c:pt>
                      <c:pt idx="4539">
                        <c:v>69.274902343999997</c:v>
                      </c:pt>
                      <c:pt idx="4540">
                        <c:v>69.290161132999998</c:v>
                      </c:pt>
                      <c:pt idx="4541">
                        <c:v>69.305419921999999</c:v>
                      </c:pt>
                      <c:pt idx="4542">
                        <c:v>69.320678710999999</c:v>
                      </c:pt>
                      <c:pt idx="4543">
                        <c:v>69.3359375</c:v>
                      </c:pt>
                      <c:pt idx="4544">
                        <c:v>69.351196289000001</c:v>
                      </c:pt>
                      <c:pt idx="4545">
                        <c:v>69.366455078000001</c:v>
                      </c:pt>
                      <c:pt idx="4546">
                        <c:v>69.381713867000002</c:v>
                      </c:pt>
                      <c:pt idx="4547">
                        <c:v>69.396972656000003</c:v>
                      </c:pt>
                      <c:pt idx="4548">
                        <c:v>69.412231445000003</c:v>
                      </c:pt>
                      <c:pt idx="4549">
                        <c:v>69.427490234000004</c:v>
                      </c:pt>
                      <c:pt idx="4550">
                        <c:v>69.442749023000005</c:v>
                      </c:pt>
                      <c:pt idx="4551">
                        <c:v>69.458007812999995</c:v>
                      </c:pt>
                      <c:pt idx="4552">
                        <c:v>69.473266601999995</c:v>
                      </c:pt>
                      <c:pt idx="4553">
                        <c:v>69.488525390999996</c:v>
                      </c:pt>
                      <c:pt idx="4554">
                        <c:v>69.503784179999997</c:v>
                      </c:pt>
                      <c:pt idx="4555">
                        <c:v>69.519042968999997</c:v>
                      </c:pt>
                      <c:pt idx="4556">
                        <c:v>69.534301757999998</c:v>
                      </c:pt>
                      <c:pt idx="4557">
                        <c:v>69.549560546999999</c:v>
                      </c:pt>
                      <c:pt idx="4558">
                        <c:v>69.564819335999999</c:v>
                      </c:pt>
                      <c:pt idx="4559">
                        <c:v>69.580078125</c:v>
                      </c:pt>
                      <c:pt idx="4560">
                        <c:v>69.595336914000001</c:v>
                      </c:pt>
                      <c:pt idx="4561">
                        <c:v>69.610595703000001</c:v>
                      </c:pt>
                      <c:pt idx="4562">
                        <c:v>69.625854492000002</c:v>
                      </c:pt>
                      <c:pt idx="4563">
                        <c:v>69.641113281000003</c:v>
                      </c:pt>
                      <c:pt idx="4564">
                        <c:v>69.656372070000003</c:v>
                      </c:pt>
                      <c:pt idx="4565">
                        <c:v>69.671630859000004</c:v>
                      </c:pt>
                      <c:pt idx="4566">
                        <c:v>69.686889648000005</c:v>
                      </c:pt>
                      <c:pt idx="4567">
                        <c:v>69.702148437999995</c:v>
                      </c:pt>
                      <c:pt idx="4568">
                        <c:v>69.717407226999995</c:v>
                      </c:pt>
                      <c:pt idx="4569">
                        <c:v>69.732666015999996</c:v>
                      </c:pt>
                      <c:pt idx="4570">
                        <c:v>69.747924804999997</c:v>
                      </c:pt>
                      <c:pt idx="4571">
                        <c:v>69.763183593999997</c:v>
                      </c:pt>
                      <c:pt idx="4572">
                        <c:v>69.778442382999998</c:v>
                      </c:pt>
                      <c:pt idx="4573">
                        <c:v>69.793701171999999</c:v>
                      </c:pt>
                      <c:pt idx="4574">
                        <c:v>69.808959960999999</c:v>
                      </c:pt>
                      <c:pt idx="4575">
                        <c:v>69.82421875</c:v>
                      </c:pt>
                      <c:pt idx="4576">
                        <c:v>69.839477539000001</c:v>
                      </c:pt>
                      <c:pt idx="4577">
                        <c:v>69.854736328000001</c:v>
                      </c:pt>
                      <c:pt idx="4578">
                        <c:v>69.869995117000002</c:v>
                      </c:pt>
                      <c:pt idx="4579">
                        <c:v>69.885253906000003</c:v>
                      </c:pt>
                      <c:pt idx="4580">
                        <c:v>69.900512695000003</c:v>
                      </c:pt>
                      <c:pt idx="4581">
                        <c:v>69.915771484000004</c:v>
                      </c:pt>
                      <c:pt idx="4582">
                        <c:v>69.931030273000005</c:v>
                      </c:pt>
                      <c:pt idx="4583">
                        <c:v>69.946289062999995</c:v>
                      </c:pt>
                      <c:pt idx="4584">
                        <c:v>69.961547851999995</c:v>
                      </c:pt>
                      <c:pt idx="4585">
                        <c:v>69.976806640999996</c:v>
                      </c:pt>
                      <c:pt idx="4586">
                        <c:v>69.992065429999997</c:v>
                      </c:pt>
                      <c:pt idx="4587">
                        <c:v>70.007324218999997</c:v>
                      </c:pt>
                      <c:pt idx="4588">
                        <c:v>70.022583007999998</c:v>
                      </c:pt>
                      <c:pt idx="4589">
                        <c:v>70.037841796999999</c:v>
                      </c:pt>
                      <c:pt idx="4590">
                        <c:v>70.053100585999999</c:v>
                      </c:pt>
                      <c:pt idx="4591">
                        <c:v>70.068359375</c:v>
                      </c:pt>
                      <c:pt idx="4592">
                        <c:v>70.083618164000001</c:v>
                      </c:pt>
                      <c:pt idx="4593">
                        <c:v>70.098876953000001</c:v>
                      </c:pt>
                      <c:pt idx="4594">
                        <c:v>70.114135742000002</c:v>
                      </c:pt>
                      <c:pt idx="4595">
                        <c:v>70.129394531000003</c:v>
                      </c:pt>
                      <c:pt idx="4596">
                        <c:v>70.144653320000003</c:v>
                      </c:pt>
                      <c:pt idx="4597">
                        <c:v>70.159912109000004</c:v>
                      </c:pt>
                      <c:pt idx="4598">
                        <c:v>70.175170898000005</c:v>
                      </c:pt>
                      <c:pt idx="4599">
                        <c:v>70.190429687999995</c:v>
                      </c:pt>
                      <c:pt idx="4600">
                        <c:v>70.205688476999995</c:v>
                      </c:pt>
                      <c:pt idx="4601">
                        <c:v>70.220947265999996</c:v>
                      </c:pt>
                      <c:pt idx="4602">
                        <c:v>70.236206054999997</c:v>
                      </c:pt>
                      <c:pt idx="4603">
                        <c:v>70.251464843999997</c:v>
                      </c:pt>
                      <c:pt idx="4604">
                        <c:v>70.266723632999998</c:v>
                      </c:pt>
                      <c:pt idx="4605">
                        <c:v>70.281982421999999</c:v>
                      </c:pt>
                      <c:pt idx="4606">
                        <c:v>70.297241210999999</c:v>
                      </c:pt>
                      <c:pt idx="4607">
                        <c:v>70.3125</c:v>
                      </c:pt>
                      <c:pt idx="4608">
                        <c:v>70.327758789000001</c:v>
                      </c:pt>
                      <c:pt idx="4609">
                        <c:v>70.343017578000001</c:v>
                      </c:pt>
                      <c:pt idx="4610">
                        <c:v>70.358276367000002</c:v>
                      </c:pt>
                      <c:pt idx="4611">
                        <c:v>70.373535156000003</c:v>
                      </c:pt>
                      <c:pt idx="4612">
                        <c:v>70.388793945000003</c:v>
                      </c:pt>
                      <c:pt idx="4613">
                        <c:v>70.404052734000004</c:v>
                      </c:pt>
                      <c:pt idx="4614">
                        <c:v>70.419311523000005</c:v>
                      </c:pt>
                      <c:pt idx="4615">
                        <c:v>70.434570312999995</c:v>
                      </c:pt>
                      <c:pt idx="4616">
                        <c:v>70.449829101999995</c:v>
                      </c:pt>
                      <c:pt idx="4617">
                        <c:v>70.465087890999996</c:v>
                      </c:pt>
                      <c:pt idx="4618">
                        <c:v>70.480346679999997</c:v>
                      </c:pt>
                      <c:pt idx="4619">
                        <c:v>70.495605468999997</c:v>
                      </c:pt>
                      <c:pt idx="4620">
                        <c:v>70.510864257999998</c:v>
                      </c:pt>
                      <c:pt idx="4621">
                        <c:v>70.526123046999999</c:v>
                      </c:pt>
                      <c:pt idx="4622">
                        <c:v>70.541381835999999</c:v>
                      </c:pt>
                      <c:pt idx="4623">
                        <c:v>70.556640625</c:v>
                      </c:pt>
                      <c:pt idx="4624">
                        <c:v>70.571899414000001</c:v>
                      </c:pt>
                      <c:pt idx="4625">
                        <c:v>70.587158203000001</c:v>
                      </c:pt>
                      <c:pt idx="4626">
                        <c:v>70.602416992000002</c:v>
                      </c:pt>
                      <c:pt idx="4627">
                        <c:v>70.617675781000003</c:v>
                      </c:pt>
                      <c:pt idx="4628">
                        <c:v>70.632934570000003</c:v>
                      </c:pt>
                      <c:pt idx="4629">
                        <c:v>70.648193359000004</c:v>
                      </c:pt>
                      <c:pt idx="4630">
                        <c:v>70.663452148000005</c:v>
                      </c:pt>
                      <c:pt idx="4631">
                        <c:v>70.678710937999995</c:v>
                      </c:pt>
                      <c:pt idx="4632">
                        <c:v>70.693969726999995</c:v>
                      </c:pt>
                      <c:pt idx="4633">
                        <c:v>70.709228515999996</c:v>
                      </c:pt>
                      <c:pt idx="4634">
                        <c:v>70.724487304999997</c:v>
                      </c:pt>
                      <c:pt idx="4635">
                        <c:v>70.739746093999997</c:v>
                      </c:pt>
                      <c:pt idx="4636">
                        <c:v>70.755004882999998</c:v>
                      </c:pt>
                      <c:pt idx="4637">
                        <c:v>70.770263671999999</c:v>
                      </c:pt>
                      <c:pt idx="4638">
                        <c:v>70.785522460999999</c:v>
                      </c:pt>
                      <c:pt idx="4639">
                        <c:v>70.80078125</c:v>
                      </c:pt>
                      <c:pt idx="4640">
                        <c:v>70.816040039000001</c:v>
                      </c:pt>
                      <c:pt idx="4641">
                        <c:v>70.831298828000001</c:v>
                      </c:pt>
                      <c:pt idx="4642">
                        <c:v>70.846557617000002</c:v>
                      </c:pt>
                      <c:pt idx="4643">
                        <c:v>70.861816406000003</c:v>
                      </c:pt>
                      <c:pt idx="4644">
                        <c:v>70.877075195000003</c:v>
                      </c:pt>
                      <c:pt idx="4645">
                        <c:v>70.892333984000004</c:v>
                      </c:pt>
                      <c:pt idx="4646">
                        <c:v>70.907592773000005</c:v>
                      </c:pt>
                      <c:pt idx="4647">
                        <c:v>70.922851562999995</c:v>
                      </c:pt>
                      <c:pt idx="4648">
                        <c:v>70.938110351999995</c:v>
                      </c:pt>
                      <c:pt idx="4649">
                        <c:v>70.953369140999996</c:v>
                      </c:pt>
                      <c:pt idx="4650">
                        <c:v>70.968627929999997</c:v>
                      </c:pt>
                      <c:pt idx="4651">
                        <c:v>70.983886718999997</c:v>
                      </c:pt>
                      <c:pt idx="4652">
                        <c:v>70.999145507999998</c:v>
                      </c:pt>
                      <c:pt idx="4653">
                        <c:v>71.014404296999999</c:v>
                      </c:pt>
                      <c:pt idx="4654">
                        <c:v>71.029663085999999</c:v>
                      </c:pt>
                      <c:pt idx="4655">
                        <c:v>71.044921875</c:v>
                      </c:pt>
                      <c:pt idx="4656">
                        <c:v>71.060180664000001</c:v>
                      </c:pt>
                      <c:pt idx="4657">
                        <c:v>71.075439453000001</c:v>
                      </c:pt>
                      <c:pt idx="4658">
                        <c:v>71.090698242000002</c:v>
                      </c:pt>
                      <c:pt idx="4659">
                        <c:v>71.105957031000003</c:v>
                      </c:pt>
                      <c:pt idx="4660">
                        <c:v>71.121215820000003</c:v>
                      </c:pt>
                      <c:pt idx="4661">
                        <c:v>71.136474609000004</c:v>
                      </c:pt>
                      <c:pt idx="4662">
                        <c:v>71.151733398000005</c:v>
                      </c:pt>
                      <c:pt idx="4663">
                        <c:v>71.166992187999995</c:v>
                      </c:pt>
                      <c:pt idx="4664">
                        <c:v>71.182250976999995</c:v>
                      </c:pt>
                      <c:pt idx="4665">
                        <c:v>71.197509765999996</c:v>
                      </c:pt>
                      <c:pt idx="4666">
                        <c:v>71.212768554999997</c:v>
                      </c:pt>
                      <c:pt idx="4667">
                        <c:v>71.228027343999997</c:v>
                      </c:pt>
                      <c:pt idx="4668">
                        <c:v>71.243286132999998</c:v>
                      </c:pt>
                      <c:pt idx="4669">
                        <c:v>71.258544921999999</c:v>
                      </c:pt>
                      <c:pt idx="4670">
                        <c:v>71.273803710999999</c:v>
                      </c:pt>
                      <c:pt idx="4671">
                        <c:v>71.2890625</c:v>
                      </c:pt>
                      <c:pt idx="4672">
                        <c:v>71.304321289000001</c:v>
                      </c:pt>
                      <c:pt idx="4673">
                        <c:v>71.319580078000001</c:v>
                      </c:pt>
                      <c:pt idx="4674">
                        <c:v>71.334838867000002</c:v>
                      </c:pt>
                      <c:pt idx="4675">
                        <c:v>71.350097656000003</c:v>
                      </c:pt>
                      <c:pt idx="4676">
                        <c:v>71.365356445000003</c:v>
                      </c:pt>
                      <c:pt idx="4677">
                        <c:v>71.380615234000004</c:v>
                      </c:pt>
                      <c:pt idx="4678">
                        <c:v>71.395874023000005</c:v>
                      </c:pt>
                      <c:pt idx="4679">
                        <c:v>71.411132812999995</c:v>
                      </c:pt>
                      <c:pt idx="4680">
                        <c:v>71.426391601999995</c:v>
                      </c:pt>
                      <c:pt idx="4681">
                        <c:v>71.441650390999996</c:v>
                      </c:pt>
                      <c:pt idx="4682">
                        <c:v>71.456909179999997</c:v>
                      </c:pt>
                      <c:pt idx="4683">
                        <c:v>71.472167968999997</c:v>
                      </c:pt>
                      <c:pt idx="4684">
                        <c:v>71.487426757999998</c:v>
                      </c:pt>
                      <c:pt idx="4685">
                        <c:v>71.502685546999999</c:v>
                      </c:pt>
                      <c:pt idx="4686">
                        <c:v>71.517944335999999</c:v>
                      </c:pt>
                      <c:pt idx="4687">
                        <c:v>71.533203125</c:v>
                      </c:pt>
                      <c:pt idx="4688">
                        <c:v>71.548461914000001</c:v>
                      </c:pt>
                      <c:pt idx="4689">
                        <c:v>71.563720703000001</c:v>
                      </c:pt>
                      <c:pt idx="4690">
                        <c:v>71.578979492000002</c:v>
                      </c:pt>
                      <c:pt idx="4691">
                        <c:v>71.594238281000003</c:v>
                      </c:pt>
                      <c:pt idx="4692">
                        <c:v>71.609497070000003</c:v>
                      </c:pt>
                      <c:pt idx="4693">
                        <c:v>71.624755859000004</c:v>
                      </c:pt>
                      <c:pt idx="4694">
                        <c:v>71.640014648000005</c:v>
                      </c:pt>
                      <c:pt idx="4695">
                        <c:v>71.655273437999995</c:v>
                      </c:pt>
                      <c:pt idx="4696">
                        <c:v>71.670532226999995</c:v>
                      </c:pt>
                      <c:pt idx="4697">
                        <c:v>71.685791015999996</c:v>
                      </c:pt>
                      <c:pt idx="4698">
                        <c:v>71.701049804999997</c:v>
                      </c:pt>
                      <c:pt idx="4699">
                        <c:v>71.716308593999997</c:v>
                      </c:pt>
                      <c:pt idx="4700">
                        <c:v>71.731567382999998</c:v>
                      </c:pt>
                      <c:pt idx="4701">
                        <c:v>71.746826171999999</c:v>
                      </c:pt>
                      <c:pt idx="4702">
                        <c:v>71.762084960999999</c:v>
                      </c:pt>
                      <c:pt idx="4703">
                        <c:v>71.77734375</c:v>
                      </c:pt>
                      <c:pt idx="4704">
                        <c:v>71.792602539000001</c:v>
                      </c:pt>
                      <c:pt idx="4705">
                        <c:v>71.807861328000001</c:v>
                      </c:pt>
                      <c:pt idx="4706">
                        <c:v>71.823120117000002</c:v>
                      </c:pt>
                      <c:pt idx="4707">
                        <c:v>71.838378906000003</c:v>
                      </c:pt>
                      <c:pt idx="4708">
                        <c:v>71.853637695000003</c:v>
                      </c:pt>
                      <c:pt idx="4709">
                        <c:v>71.868896484000004</c:v>
                      </c:pt>
                      <c:pt idx="4710">
                        <c:v>71.884155273000005</c:v>
                      </c:pt>
                      <c:pt idx="4711">
                        <c:v>71.899414062999995</c:v>
                      </c:pt>
                      <c:pt idx="4712">
                        <c:v>71.914672851999995</c:v>
                      </c:pt>
                      <c:pt idx="4713">
                        <c:v>71.929931640999996</c:v>
                      </c:pt>
                      <c:pt idx="4714">
                        <c:v>71.945190429999997</c:v>
                      </c:pt>
                      <c:pt idx="4715">
                        <c:v>71.960449218999997</c:v>
                      </c:pt>
                      <c:pt idx="4716">
                        <c:v>71.975708007999998</c:v>
                      </c:pt>
                      <c:pt idx="4717">
                        <c:v>71.990966796999999</c:v>
                      </c:pt>
                      <c:pt idx="4718">
                        <c:v>72.006225585999999</c:v>
                      </c:pt>
                      <c:pt idx="4719">
                        <c:v>72.021484375</c:v>
                      </c:pt>
                      <c:pt idx="4720">
                        <c:v>72.036743164000001</c:v>
                      </c:pt>
                      <c:pt idx="4721">
                        <c:v>72.052001953000001</c:v>
                      </c:pt>
                      <c:pt idx="4722">
                        <c:v>72.067260742000002</c:v>
                      </c:pt>
                      <c:pt idx="4723">
                        <c:v>72.082519531000003</c:v>
                      </c:pt>
                      <c:pt idx="4724">
                        <c:v>72.097778320000003</c:v>
                      </c:pt>
                      <c:pt idx="4725">
                        <c:v>72.113037109000004</c:v>
                      </c:pt>
                      <c:pt idx="4726">
                        <c:v>72.128295898000005</c:v>
                      </c:pt>
                      <c:pt idx="4727">
                        <c:v>72.143554687999995</c:v>
                      </c:pt>
                      <c:pt idx="4728">
                        <c:v>72.158813476999995</c:v>
                      </c:pt>
                      <c:pt idx="4729">
                        <c:v>72.174072265999996</c:v>
                      </c:pt>
                      <c:pt idx="4730">
                        <c:v>72.189331054999997</c:v>
                      </c:pt>
                      <c:pt idx="4731">
                        <c:v>72.204589843999997</c:v>
                      </c:pt>
                      <c:pt idx="4732">
                        <c:v>72.219848632999998</c:v>
                      </c:pt>
                      <c:pt idx="4733">
                        <c:v>72.235107421999999</c:v>
                      </c:pt>
                      <c:pt idx="4734">
                        <c:v>72.250366210999999</c:v>
                      </c:pt>
                      <c:pt idx="4735">
                        <c:v>72.265625</c:v>
                      </c:pt>
                      <c:pt idx="4736">
                        <c:v>72.280883789000001</c:v>
                      </c:pt>
                      <c:pt idx="4737">
                        <c:v>72.296142578000001</c:v>
                      </c:pt>
                      <c:pt idx="4738">
                        <c:v>72.311401367000002</c:v>
                      </c:pt>
                      <c:pt idx="4739">
                        <c:v>72.326660156000003</c:v>
                      </c:pt>
                      <c:pt idx="4740">
                        <c:v>72.341918945000003</c:v>
                      </c:pt>
                      <c:pt idx="4741">
                        <c:v>72.357177734000004</c:v>
                      </c:pt>
                      <c:pt idx="4742">
                        <c:v>72.372436523000005</c:v>
                      </c:pt>
                      <c:pt idx="4743">
                        <c:v>72.387695312999995</c:v>
                      </c:pt>
                      <c:pt idx="4744">
                        <c:v>72.402954101999995</c:v>
                      </c:pt>
                      <c:pt idx="4745">
                        <c:v>72.418212890999996</c:v>
                      </c:pt>
                      <c:pt idx="4746">
                        <c:v>72.433471679999997</c:v>
                      </c:pt>
                      <c:pt idx="4747">
                        <c:v>72.448730468999997</c:v>
                      </c:pt>
                      <c:pt idx="4748">
                        <c:v>72.463989257999998</c:v>
                      </c:pt>
                      <c:pt idx="4749">
                        <c:v>72.479248046999999</c:v>
                      </c:pt>
                      <c:pt idx="4750">
                        <c:v>72.494506835999999</c:v>
                      </c:pt>
                      <c:pt idx="4751">
                        <c:v>72.509765625</c:v>
                      </c:pt>
                      <c:pt idx="4752">
                        <c:v>72.525024414000001</c:v>
                      </c:pt>
                      <c:pt idx="4753">
                        <c:v>72.540283203000001</c:v>
                      </c:pt>
                      <c:pt idx="4754">
                        <c:v>72.555541992000002</c:v>
                      </c:pt>
                      <c:pt idx="4755">
                        <c:v>72.570800781000003</c:v>
                      </c:pt>
                      <c:pt idx="4756">
                        <c:v>72.586059570000003</c:v>
                      </c:pt>
                      <c:pt idx="4757">
                        <c:v>72.601318359000004</c:v>
                      </c:pt>
                      <c:pt idx="4758">
                        <c:v>72.616577148000005</c:v>
                      </c:pt>
                      <c:pt idx="4759">
                        <c:v>72.631835937999995</c:v>
                      </c:pt>
                      <c:pt idx="4760">
                        <c:v>72.647094726999995</c:v>
                      </c:pt>
                      <c:pt idx="4761">
                        <c:v>72.662353515999996</c:v>
                      </c:pt>
                      <c:pt idx="4762">
                        <c:v>72.677612304999997</c:v>
                      </c:pt>
                      <c:pt idx="4763">
                        <c:v>72.692871093999997</c:v>
                      </c:pt>
                      <c:pt idx="4764">
                        <c:v>72.708129882999998</c:v>
                      </c:pt>
                      <c:pt idx="4765">
                        <c:v>72.723388671999999</c:v>
                      </c:pt>
                      <c:pt idx="4766">
                        <c:v>72.738647460999999</c:v>
                      </c:pt>
                      <c:pt idx="4767">
                        <c:v>72.75390625</c:v>
                      </c:pt>
                      <c:pt idx="4768">
                        <c:v>72.769165039000001</c:v>
                      </c:pt>
                      <c:pt idx="4769">
                        <c:v>72.784423828000001</c:v>
                      </c:pt>
                      <c:pt idx="4770">
                        <c:v>72.799682617000002</c:v>
                      </c:pt>
                      <c:pt idx="4771">
                        <c:v>72.814941406000003</c:v>
                      </c:pt>
                      <c:pt idx="4772">
                        <c:v>72.830200195000003</c:v>
                      </c:pt>
                      <c:pt idx="4773">
                        <c:v>72.845458984000004</c:v>
                      </c:pt>
                      <c:pt idx="4774">
                        <c:v>72.860717773000005</c:v>
                      </c:pt>
                      <c:pt idx="4775">
                        <c:v>72.875976562999995</c:v>
                      </c:pt>
                      <c:pt idx="4776">
                        <c:v>72.891235351999995</c:v>
                      </c:pt>
                      <c:pt idx="4777">
                        <c:v>72.906494140999996</c:v>
                      </c:pt>
                      <c:pt idx="4778">
                        <c:v>72.921752929999997</c:v>
                      </c:pt>
                      <c:pt idx="4779">
                        <c:v>72.937011718999997</c:v>
                      </c:pt>
                      <c:pt idx="4780">
                        <c:v>72.952270507999998</c:v>
                      </c:pt>
                      <c:pt idx="4781">
                        <c:v>72.967529296999999</c:v>
                      </c:pt>
                      <c:pt idx="4782">
                        <c:v>72.982788085999999</c:v>
                      </c:pt>
                      <c:pt idx="4783">
                        <c:v>72.998046875</c:v>
                      </c:pt>
                      <c:pt idx="4784">
                        <c:v>73.013305664000001</c:v>
                      </c:pt>
                      <c:pt idx="4785">
                        <c:v>73.028564453000001</c:v>
                      </c:pt>
                      <c:pt idx="4786">
                        <c:v>73.043823242000002</c:v>
                      </c:pt>
                      <c:pt idx="4787">
                        <c:v>73.059082031000003</c:v>
                      </c:pt>
                      <c:pt idx="4788">
                        <c:v>73.074340820000003</c:v>
                      </c:pt>
                      <c:pt idx="4789">
                        <c:v>73.089599609000004</c:v>
                      </c:pt>
                      <c:pt idx="4790">
                        <c:v>73.104858398000005</c:v>
                      </c:pt>
                      <c:pt idx="4791">
                        <c:v>73.120117187999995</c:v>
                      </c:pt>
                      <c:pt idx="4792">
                        <c:v>73.135375976999995</c:v>
                      </c:pt>
                      <c:pt idx="4793">
                        <c:v>73.150634765999996</c:v>
                      </c:pt>
                      <c:pt idx="4794">
                        <c:v>73.165893554999997</c:v>
                      </c:pt>
                      <c:pt idx="4795">
                        <c:v>73.181152343999997</c:v>
                      </c:pt>
                      <c:pt idx="4796">
                        <c:v>73.196411132999998</c:v>
                      </c:pt>
                      <c:pt idx="4797">
                        <c:v>73.211669921999999</c:v>
                      </c:pt>
                      <c:pt idx="4798">
                        <c:v>73.226928710999999</c:v>
                      </c:pt>
                      <c:pt idx="4799">
                        <c:v>73.2421875</c:v>
                      </c:pt>
                      <c:pt idx="4800">
                        <c:v>73.257446289000001</c:v>
                      </c:pt>
                      <c:pt idx="4801">
                        <c:v>73.272705078000001</c:v>
                      </c:pt>
                      <c:pt idx="4802">
                        <c:v>73.287963867000002</c:v>
                      </c:pt>
                      <c:pt idx="4803">
                        <c:v>73.303222656000003</c:v>
                      </c:pt>
                      <c:pt idx="4804">
                        <c:v>73.318481445000003</c:v>
                      </c:pt>
                      <c:pt idx="4805">
                        <c:v>73.333740234000004</c:v>
                      </c:pt>
                      <c:pt idx="4806">
                        <c:v>73.348999023000005</c:v>
                      </c:pt>
                      <c:pt idx="4807">
                        <c:v>73.364257812999995</c:v>
                      </c:pt>
                      <c:pt idx="4808">
                        <c:v>73.379516601999995</c:v>
                      </c:pt>
                      <c:pt idx="4809">
                        <c:v>73.394775390999996</c:v>
                      </c:pt>
                      <c:pt idx="4810">
                        <c:v>73.410034179999997</c:v>
                      </c:pt>
                      <c:pt idx="4811">
                        <c:v>73.425292968999997</c:v>
                      </c:pt>
                      <c:pt idx="4812">
                        <c:v>73.440551757999998</c:v>
                      </c:pt>
                      <c:pt idx="4813">
                        <c:v>73.455810546999999</c:v>
                      </c:pt>
                      <c:pt idx="4814">
                        <c:v>73.471069335999999</c:v>
                      </c:pt>
                      <c:pt idx="4815">
                        <c:v>73.486328125</c:v>
                      </c:pt>
                      <c:pt idx="4816">
                        <c:v>73.501586914000001</c:v>
                      </c:pt>
                      <c:pt idx="4817">
                        <c:v>73.516845703000001</c:v>
                      </c:pt>
                      <c:pt idx="4818">
                        <c:v>73.532104492000002</c:v>
                      </c:pt>
                      <c:pt idx="4819">
                        <c:v>73.547363281000003</c:v>
                      </c:pt>
                      <c:pt idx="4820">
                        <c:v>73.562622070000003</c:v>
                      </c:pt>
                      <c:pt idx="4821">
                        <c:v>73.577880859000004</c:v>
                      </c:pt>
                      <c:pt idx="4822">
                        <c:v>73.593139648000005</c:v>
                      </c:pt>
                      <c:pt idx="4823">
                        <c:v>73.608398437999995</c:v>
                      </c:pt>
                      <c:pt idx="4824">
                        <c:v>73.623657226999995</c:v>
                      </c:pt>
                      <c:pt idx="4825">
                        <c:v>73.638916015999996</c:v>
                      </c:pt>
                      <c:pt idx="4826">
                        <c:v>73.654174804999997</c:v>
                      </c:pt>
                      <c:pt idx="4827">
                        <c:v>73.669433593999997</c:v>
                      </c:pt>
                      <c:pt idx="4828">
                        <c:v>73.684692382999998</c:v>
                      </c:pt>
                      <c:pt idx="4829">
                        <c:v>73.699951171999999</c:v>
                      </c:pt>
                      <c:pt idx="4830">
                        <c:v>73.715209960999999</c:v>
                      </c:pt>
                      <c:pt idx="4831">
                        <c:v>73.73046875</c:v>
                      </c:pt>
                      <c:pt idx="4832">
                        <c:v>73.745727539000001</c:v>
                      </c:pt>
                      <c:pt idx="4833">
                        <c:v>73.760986328000001</c:v>
                      </c:pt>
                      <c:pt idx="4834">
                        <c:v>73.776245117000002</c:v>
                      </c:pt>
                      <c:pt idx="4835">
                        <c:v>73.791503906000003</c:v>
                      </c:pt>
                      <c:pt idx="4836">
                        <c:v>73.806762695000003</c:v>
                      </c:pt>
                      <c:pt idx="4837">
                        <c:v>73.822021484000004</c:v>
                      </c:pt>
                      <c:pt idx="4838">
                        <c:v>73.837280273000005</c:v>
                      </c:pt>
                      <c:pt idx="4839">
                        <c:v>73.852539062999995</c:v>
                      </c:pt>
                      <c:pt idx="4840">
                        <c:v>73.867797851999995</c:v>
                      </c:pt>
                      <c:pt idx="4841">
                        <c:v>73.883056640999996</c:v>
                      </c:pt>
                      <c:pt idx="4842">
                        <c:v>73.898315429999997</c:v>
                      </c:pt>
                      <c:pt idx="4843">
                        <c:v>73.913574218999997</c:v>
                      </c:pt>
                      <c:pt idx="4844">
                        <c:v>73.928833007999998</c:v>
                      </c:pt>
                      <c:pt idx="4845">
                        <c:v>73.944091796999999</c:v>
                      </c:pt>
                      <c:pt idx="4846">
                        <c:v>73.959350585999999</c:v>
                      </c:pt>
                      <c:pt idx="4847">
                        <c:v>73.974609375</c:v>
                      </c:pt>
                      <c:pt idx="4848">
                        <c:v>73.989868164000001</c:v>
                      </c:pt>
                      <c:pt idx="4849">
                        <c:v>74.005126953000001</c:v>
                      </c:pt>
                      <c:pt idx="4850">
                        <c:v>74.020385742000002</c:v>
                      </c:pt>
                      <c:pt idx="4851">
                        <c:v>74.035644531000003</c:v>
                      </c:pt>
                      <c:pt idx="4852">
                        <c:v>74.050903320000003</c:v>
                      </c:pt>
                      <c:pt idx="4853">
                        <c:v>74.066162109000004</c:v>
                      </c:pt>
                      <c:pt idx="4854">
                        <c:v>74.081420898000005</c:v>
                      </c:pt>
                      <c:pt idx="4855">
                        <c:v>74.096679687999995</c:v>
                      </c:pt>
                      <c:pt idx="4856">
                        <c:v>74.111938476999995</c:v>
                      </c:pt>
                      <c:pt idx="4857">
                        <c:v>74.127197265999996</c:v>
                      </c:pt>
                      <c:pt idx="4858">
                        <c:v>74.142456054999997</c:v>
                      </c:pt>
                      <c:pt idx="4859">
                        <c:v>74.157714843999997</c:v>
                      </c:pt>
                      <c:pt idx="4860">
                        <c:v>74.172973632999998</c:v>
                      </c:pt>
                      <c:pt idx="4861">
                        <c:v>74.188232421999999</c:v>
                      </c:pt>
                      <c:pt idx="4862">
                        <c:v>74.203491210999999</c:v>
                      </c:pt>
                      <c:pt idx="4863">
                        <c:v>74.21875</c:v>
                      </c:pt>
                      <c:pt idx="4864">
                        <c:v>74.234008789000001</c:v>
                      </c:pt>
                      <c:pt idx="4865">
                        <c:v>74.249267578000001</c:v>
                      </c:pt>
                      <c:pt idx="4866">
                        <c:v>74.264526367000002</c:v>
                      </c:pt>
                      <c:pt idx="4867">
                        <c:v>74.279785156000003</c:v>
                      </c:pt>
                      <c:pt idx="4868">
                        <c:v>74.295043945000003</c:v>
                      </c:pt>
                      <c:pt idx="4869">
                        <c:v>74.310302734000004</c:v>
                      </c:pt>
                      <c:pt idx="4870">
                        <c:v>74.325561523000005</c:v>
                      </c:pt>
                      <c:pt idx="4871">
                        <c:v>74.340820312999995</c:v>
                      </c:pt>
                      <c:pt idx="4872">
                        <c:v>74.356079101999995</c:v>
                      </c:pt>
                      <c:pt idx="4873">
                        <c:v>74.371337890999996</c:v>
                      </c:pt>
                      <c:pt idx="4874">
                        <c:v>74.386596679999997</c:v>
                      </c:pt>
                      <c:pt idx="4875">
                        <c:v>74.401855468999997</c:v>
                      </c:pt>
                      <c:pt idx="4876">
                        <c:v>74.417114257999998</c:v>
                      </c:pt>
                      <c:pt idx="4877">
                        <c:v>74.432373046999999</c:v>
                      </c:pt>
                      <c:pt idx="4878">
                        <c:v>74.447631835999999</c:v>
                      </c:pt>
                      <c:pt idx="4879">
                        <c:v>74.462890625</c:v>
                      </c:pt>
                      <c:pt idx="4880">
                        <c:v>74.478149414000001</c:v>
                      </c:pt>
                      <c:pt idx="4881">
                        <c:v>74.493408203000001</c:v>
                      </c:pt>
                      <c:pt idx="4882">
                        <c:v>74.508666992000002</c:v>
                      </c:pt>
                      <c:pt idx="4883">
                        <c:v>74.523925781000003</c:v>
                      </c:pt>
                      <c:pt idx="4884">
                        <c:v>74.539184570000003</c:v>
                      </c:pt>
                      <c:pt idx="4885">
                        <c:v>74.554443359000004</c:v>
                      </c:pt>
                      <c:pt idx="4886">
                        <c:v>74.569702148000005</c:v>
                      </c:pt>
                      <c:pt idx="4887">
                        <c:v>74.584960937999995</c:v>
                      </c:pt>
                      <c:pt idx="4888">
                        <c:v>74.600219726999995</c:v>
                      </c:pt>
                      <c:pt idx="4889">
                        <c:v>74.615478515999996</c:v>
                      </c:pt>
                      <c:pt idx="4890">
                        <c:v>74.630737304999997</c:v>
                      </c:pt>
                      <c:pt idx="4891">
                        <c:v>74.645996093999997</c:v>
                      </c:pt>
                      <c:pt idx="4892">
                        <c:v>74.661254882999998</c:v>
                      </c:pt>
                      <c:pt idx="4893">
                        <c:v>74.676513671999999</c:v>
                      </c:pt>
                      <c:pt idx="4894">
                        <c:v>74.691772460999999</c:v>
                      </c:pt>
                      <c:pt idx="4895">
                        <c:v>74.70703125</c:v>
                      </c:pt>
                      <c:pt idx="4896">
                        <c:v>74.722290039000001</c:v>
                      </c:pt>
                      <c:pt idx="4897">
                        <c:v>74.737548828000001</c:v>
                      </c:pt>
                      <c:pt idx="4898">
                        <c:v>74.752807617000002</c:v>
                      </c:pt>
                      <c:pt idx="4899">
                        <c:v>74.768066406000003</c:v>
                      </c:pt>
                      <c:pt idx="4900">
                        <c:v>74.783325195000003</c:v>
                      </c:pt>
                      <c:pt idx="4901">
                        <c:v>74.798583984000004</c:v>
                      </c:pt>
                      <c:pt idx="4902">
                        <c:v>74.813842773000005</c:v>
                      </c:pt>
                      <c:pt idx="4903">
                        <c:v>74.829101562999995</c:v>
                      </c:pt>
                      <c:pt idx="4904">
                        <c:v>74.844360351999995</c:v>
                      </c:pt>
                      <c:pt idx="4905">
                        <c:v>74.859619140999996</c:v>
                      </c:pt>
                      <c:pt idx="4906">
                        <c:v>74.874877929999997</c:v>
                      </c:pt>
                      <c:pt idx="4907">
                        <c:v>74.890136718999997</c:v>
                      </c:pt>
                      <c:pt idx="4908">
                        <c:v>74.905395507999998</c:v>
                      </c:pt>
                      <c:pt idx="4909">
                        <c:v>74.920654296999999</c:v>
                      </c:pt>
                      <c:pt idx="4910">
                        <c:v>74.935913085999999</c:v>
                      </c:pt>
                      <c:pt idx="4911">
                        <c:v>74.951171875</c:v>
                      </c:pt>
                      <c:pt idx="4912">
                        <c:v>74.966430664000001</c:v>
                      </c:pt>
                      <c:pt idx="4913">
                        <c:v>74.981689453000001</c:v>
                      </c:pt>
                      <c:pt idx="4914">
                        <c:v>74.996948242000002</c:v>
                      </c:pt>
                      <c:pt idx="4915">
                        <c:v>75.012207031000003</c:v>
                      </c:pt>
                      <c:pt idx="4916">
                        <c:v>75.027465820000003</c:v>
                      </c:pt>
                      <c:pt idx="4917">
                        <c:v>75.042724609000004</c:v>
                      </c:pt>
                      <c:pt idx="4918">
                        <c:v>75.057983398000005</c:v>
                      </c:pt>
                      <c:pt idx="4919">
                        <c:v>75.073242187999995</c:v>
                      </c:pt>
                      <c:pt idx="4920">
                        <c:v>75.088500976999995</c:v>
                      </c:pt>
                      <c:pt idx="4921">
                        <c:v>75.103759765999996</c:v>
                      </c:pt>
                      <c:pt idx="4922">
                        <c:v>75.119018554999997</c:v>
                      </c:pt>
                      <c:pt idx="4923">
                        <c:v>75.134277343999997</c:v>
                      </c:pt>
                      <c:pt idx="4924">
                        <c:v>75.149536132999998</c:v>
                      </c:pt>
                      <c:pt idx="4925">
                        <c:v>75.164794921999999</c:v>
                      </c:pt>
                      <c:pt idx="4926">
                        <c:v>75.180053710999999</c:v>
                      </c:pt>
                      <c:pt idx="4927">
                        <c:v>75.1953125</c:v>
                      </c:pt>
                      <c:pt idx="4928">
                        <c:v>75.210571289000001</c:v>
                      </c:pt>
                      <c:pt idx="4929">
                        <c:v>75.225830078000001</c:v>
                      </c:pt>
                      <c:pt idx="4930">
                        <c:v>75.241088867000002</c:v>
                      </c:pt>
                      <c:pt idx="4931">
                        <c:v>75.256347656000003</c:v>
                      </c:pt>
                      <c:pt idx="4932">
                        <c:v>75.271606445000003</c:v>
                      </c:pt>
                      <c:pt idx="4933">
                        <c:v>75.286865234000004</c:v>
                      </c:pt>
                      <c:pt idx="4934">
                        <c:v>75.302124023000005</c:v>
                      </c:pt>
                      <c:pt idx="4935">
                        <c:v>75.317382812999995</c:v>
                      </c:pt>
                      <c:pt idx="4936">
                        <c:v>75.332641601999995</c:v>
                      </c:pt>
                      <c:pt idx="4937">
                        <c:v>75.347900390999996</c:v>
                      </c:pt>
                      <c:pt idx="4938">
                        <c:v>75.363159179999997</c:v>
                      </c:pt>
                      <c:pt idx="4939">
                        <c:v>75.378417968999997</c:v>
                      </c:pt>
                      <c:pt idx="4940">
                        <c:v>75.393676757999998</c:v>
                      </c:pt>
                      <c:pt idx="4941">
                        <c:v>75.408935546999999</c:v>
                      </c:pt>
                      <c:pt idx="4942">
                        <c:v>75.424194335999999</c:v>
                      </c:pt>
                      <c:pt idx="4943">
                        <c:v>75.439453125</c:v>
                      </c:pt>
                      <c:pt idx="4944">
                        <c:v>75.454711914000001</c:v>
                      </c:pt>
                      <c:pt idx="4945">
                        <c:v>75.469970703000001</c:v>
                      </c:pt>
                      <c:pt idx="4946">
                        <c:v>75.485229492000002</c:v>
                      </c:pt>
                      <c:pt idx="4947">
                        <c:v>75.500488281000003</c:v>
                      </c:pt>
                      <c:pt idx="4948">
                        <c:v>75.515747070000003</c:v>
                      </c:pt>
                      <c:pt idx="4949">
                        <c:v>75.531005859000004</c:v>
                      </c:pt>
                      <c:pt idx="4950">
                        <c:v>75.546264648000005</c:v>
                      </c:pt>
                      <c:pt idx="4951">
                        <c:v>75.561523437999995</c:v>
                      </c:pt>
                      <c:pt idx="4952">
                        <c:v>75.576782226999995</c:v>
                      </c:pt>
                      <c:pt idx="4953">
                        <c:v>75.592041015999996</c:v>
                      </c:pt>
                      <c:pt idx="4954">
                        <c:v>75.607299804999997</c:v>
                      </c:pt>
                      <c:pt idx="4955">
                        <c:v>75.622558593999997</c:v>
                      </c:pt>
                      <c:pt idx="4956">
                        <c:v>75.637817382999998</c:v>
                      </c:pt>
                      <c:pt idx="4957">
                        <c:v>75.653076171999999</c:v>
                      </c:pt>
                      <c:pt idx="4958">
                        <c:v>75.668334960999999</c:v>
                      </c:pt>
                      <c:pt idx="4959">
                        <c:v>75.68359375</c:v>
                      </c:pt>
                      <c:pt idx="4960">
                        <c:v>75.698852539000001</c:v>
                      </c:pt>
                      <c:pt idx="4961">
                        <c:v>75.714111328000001</c:v>
                      </c:pt>
                      <c:pt idx="4962">
                        <c:v>75.729370117000002</c:v>
                      </c:pt>
                      <c:pt idx="4963">
                        <c:v>75.744628906000003</c:v>
                      </c:pt>
                      <c:pt idx="4964">
                        <c:v>75.759887695000003</c:v>
                      </c:pt>
                      <c:pt idx="4965">
                        <c:v>75.775146484000004</c:v>
                      </c:pt>
                      <c:pt idx="4966">
                        <c:v>75.790405273000005</c:v>
                      </c:pt>
                      <c:pt idx="4967">
                        <c:v>75.805664062999995</c:v>
                      </c:pt>
                      <c:pt idx="4968">
                        <c:v>75.820922851999995</c:v>
                      </c:pt>
                      <c:pt idx="4969">
                        <c:v>75.836181640999996</c:v>
                      </c:pt>
                      <c:pt idx="4970">
                        <c:v>75.851440429999997</c:v>
                      </c:pt>
                      <c:pt idx="4971">
                        <c:v>75.866699218999997</c:v>
                      </c:pt>
                      <c:pt idx="4972">
                        <c:v>75.881958007999998</c:v>
                      </c:pt>
                      <c:pt idx="4973">
                        <c:v>75.897216796999999</c:v>
                      </c:pt>
                      <c:pt idx="4974">
                        <c:v>75.912475585999999</c:v>
                      </c:pt>
                      <c:pt idx="4975">
                        <c:v>75.927734375</c:v>
                      </c:pt>
                      <c:pt idx="4976">
                        <c:v>75.942993164000001</c:v>
                      </c:pt>
                      <c:pt idx="4977">
                        <c:v>75.958251953000001</c:v>
                      </c:pt>
                      <c:pt idx="4978">
                        <c:v>75.973510742000002</c:v>
                      </c:pt>
                      <c:pt idx="4979">
                        <c:v>75.988769531000003</c:v>
                      </c:pt>
                      <c:pt idx="4980">
                        <c:v>76.004028320000003</c:v>
                      </c:pt>
                      <c:pt idx="4981">
                        <c:v>76.019287109000004</c:v>
                      </c:pt>
                      <c:pt idx="4982">
                        <c:v>76.034545898000005</c:v>
                      </c:pt>
                      <c:pt idx="4983">
                        <c:v>76.049804687999995</c:v>
                      </c:pt>
                      <c:pt idx="4984">
                        <c:v>76.065063476999995</c:v>
                      </c:pt>
                      <c:pt idx="4985">
                        <c:v>76.080322265999996</c:v>
                      </c:pt>
                      <c:pt idx="4986">
                        <c:v>76.095581054999997</c:v>
                      </c:pt>
                      <c:pt idx="4987">
                        <c:v>76.110839843999997</c:v>
                      </c:pt>
                      <c:pt idx="4988">
                        <c:v>76.126098632999998</c:v>
                      </c:pt>
                      <c:pt idx="4989">
                        <c:v>76.141357421999999</c:v>
                      </c:pt>
                      <c:pt idx="4990">
                        <c:v>76.156616210999999</c:v>
                      </c:pt>
                      <c:pt idx="4991">
                        <c:v>76.171875</c:v>
                      </c:pt>
                      <c:pt idx="4992">
                        <c:v>76.187133789000001</c:v>
                      </c:pt>
                      <c:pt idx="4993">
                        <c:v>76.202392578000001</c:v>
                      </c:pt>
                      <c:pt idx="4994">
                        <c:v>76.217651367000002</c:v>
                      </c:pt>
                      <c:pt idx="4995">
                        <c:v>76.232910156000003</c:v>
                      </c:pt>
                      <c:pt idx="4996">
                        <c:v>76.248168945000003</c:v>
                      </c:pt>
                      <c:pt idx="4997">
                        <c:v>76.263427734000004</c:v>
                      </c:pt>
                      <c:pt idx="4998">
                        <c:v>76.278686523000005</c:v>
                      </c:pt>
                      <c:pt idx="4999">
                        <c:v>76.293945312999995</c:v>
                      </c:pt>
                      <c:pt idx="5000">
                        <c:v>76.309204101999995</c:v>
                      </c:pt>
                      <c:pt idx="5001">
                        <c:v>76.324462890999996</c:v>
                      </c:pt>
                      <c:pt idx="5002">
                        <c:v>76.339721679999997</c:v>
                      </c:pt>
                      <c:pt idx="5003">
                        <c:v>76.354980468999997</c:v>
                      </c:pt>
                      <c:pt idx="5004">
                        <c:v>76.370239257999998</c:v>
                      </c:pt>
                      <c:pt idx="5005">
                        <c:v>76.385498046999999</c:v>
                      </c:pt>
                      <c:pt idx="5006">
                        <c:v>76.400756835999999</c:v>
                      </c:pt>
                      <c:pt idx="5007">
                        <c:v>76.416015625</c:v>
                      </c:pt>
                      <c:pt idx="5008">
                        <c:v>76.431274414000001</c:v>
                      </c:pt>
                      <c:pt idx="5009">
                        <c:v>76.446533203000001</c:v>
                      </c:pt>
                      <c:pt idx="5010">
                        <c:v>76.461791992000002</c:v>
                      </c:pt>
                      <c:pt idx="5011">
                        <c:v>76.477050781000003</c:v>
                      </c:pt>
                      <c:pt idx="5012">
                        <c:v>76.492309570000003</c:v>
                      </c:pt>
                      <c:pt idx="5013">
                        <c:v>76.507568359000004</c:v>
                      </c:pt>
                      <c:pt idx="5014">
                        <c:v>76.522827148000005</c:v>
                      </c:pt>
                      <c:pt idx="5015">
                        <c:v>76.538085937999995</c:v>
                      </c:pt>
                      <c:pt idx="5016">
                        <c:v>76.553344726999995</c:v>
                      </c:pt>
                      <c:pt idx="5017">
                        <c:v>76.568603515999996</c:v>
                      </c:pt>
                      <c:pt idx="5018">
                        <c:v>76.583862304999997</c:v>
                      </c:pt>
                      <c:pt idx="5019">
                        <c:v>76.599121093999997</c:v>
                      </c:pt>
                      <c:pt idx="5020">
                        <c:v>76.614379882999998</c:v>
                      </c:pt>
                      <c:pt idx="5021">
                        <c:v>76.629638671999999</c:v>
                      </c:pt>
                      <c:pt idx="5022">
                        <c:v>76.644897460999999</c:v>
                      </c:pt>
                      <c:pt idx="5023">
                        <c:v>76.66015625</c:v>
                      </c:pt>
                      <c:pt idx="5024">
                        <c:v>76.675415039000001</c:v>
                      </c:pt>
                      <c:pt idx="5025">
                        <c:v>76.690673828000001</c:v>
                      </c:pt>
                      <c:pt idx="5026">
                        <c:v>76.705932617000002</c:v>
                      </c:pt>
                      <c:pt idx="5027">
                        <c:v>76.721191406000003</c:v>
                      </c:pt>
                      <c:pt idx="5028">
                        <c:v>76.736450195000003</c:v>
                      </c:pt>
                      <c:pt idx="5029">
                        <c:v>76.751708984000004</c:v>
                      </c:pt>
                      <c:pt idx="5030">
                        <c:v>76.766967773000005</c:v>
                      </c:pt>
                      <c:pt idx="5031">
                        <c:v>76.782226562999995</c:v>
                      </c:pt>
                      <c:pt idx="5032">
                        <c:v>76.797485351999995</c:v>
                      </c:pt>
                      <c:pt idx="5033">
                        <c:v>76.812744140999996</c:v>
                      </c:pt>
                      <c:pt idx="5034">
                        <c:v>76.828002929999997</c:v>
                      </c:pt>
                      <c:pt idx="5035">
                        <c:v>76.843261718999997</c:v>
                      </c:pt>
                      <c:pt idx="5036">
                        <c:v>76.858520507999998</c:v>
                      </c:pt>
                      <c:pt idx="5037">
                        <c:v>76.873779296999999</c:v>
                      </c:pt>
                      <c:pt idx="5038">
                        <c:v>76.889038085999999</c:v>
                      </c:pt>
                      <c:pt idx="5039">
                        <c:v>76.904296875</c:v>
                      </c:pt>
                      <c:pt idx="5040">
                        <c:v>76.919555664000001</c:v>
                      </c:pt>
                      <c:pt idx="5041">
                        <c:v>76.934814453000001</c:v>
                      </c:pt>
                      <c:pt idx="5042">
                        <c:v>76.950073242000002</c:v>
                      </c:pt>
                      <c:pt idx="5043">
                        <c:v>76.965332031000003</c:v>
                      </c:pt>
                      <c:pt idx="5044">
                        <c:v>76.980590820000003</c:v>
                      </c:pt>
                      <c:pt idx="5045">
                        <c:v>76.995849609000004</c:v>
                      </c:pt>
                      <c:pt idx="5046">
                        <c:v>77.011108398000005</c:v>
                      </c:pt>
                      <c:pt idx="5047">
                        <c:v>77.026367187999995</c:v>
                      </c:pt>
                      <c:pt idx="5048">
                        <c:v>77.041625976999995</c:v>
                      </c:pt>
                      <c:pt idx="5049">
                        <c:v>77.056884765999996</c:v>
                      </c:pt>
                      <c:pt idx="5050">
                        <c:v>77.072143554999997</c:v>
                      </c:pt>
                      <c:pt idx="5051">
                        <c:v>77.087402343999997</c:v>
                      </c:pt>
                      <c:pt idx="5052">
                        <c:v>77.102661132999998</c:v>
                      </c:pt>
                      <c:pt idx="5053">
                        <c:v>77.117919921999999</c:v>
                      </c:pt>
                      <c:pt idx="5054">
                        <c:v>77.133178710999999</c:v>
                      </c:pt>
                      <c:pt idx="5055">
                        <c:v>77.1484375</c:v>
                      </c:pt>
                      <c:pt idx="5056">
                        <c:v>77.163696289000001</c:v>
                      </c:pt>
                      <c:pt idx="5057">
                        <c:v>77.178955078000001</c:v>
                      </c:pt>
                      <c:pt idx="5058">
                        <c:v>77.194213867000002</c:v>
                      </c:pt>
                      <c:pt idx="5059">
                        <c:v>77.209472656000003</c:v>
                      </c:pt>
                      <c:pt idx="5060">
                        <c:v>77.224731445000003</c:v>
                      </c:pt>
                      <c:pt idx="5061">
                        <c:v>77.239990234000004</c:v>
                      </c:pt>
                      <c:pt idx="5062">
                        <c:v>77.255249023000005</c:v>
                      </c:pt>
                      <c:pt idx="5063">
                        <c:v>77.270507812999995</c:v>
                      </c:pt>
                      <c:pt idx="5064">
                        <c:v>77.285766601999995</c:v>
                      </c:pt>
                      <c:pt idx="5065">
                        <c:v>77.301025390999996</c:v>
                      </c:pt>
                      <c:pt idx="5066">
                        <c:v>77.316284179999997</c:v>
                      </c:pt>
                      <c:pt idx="5067">
                        <c:v>77.331542968999997</c:v>
                      </c:pt>
                      <c:pt idx="5068">
                        <c:v>77.346801757999998</c:v>
                      </c:pt>
                      <c:pt idx="5069">
                        <c:v>77.362060546999999</c:v>
                      </c:pt>
                      <c:pt idx="5070">
                        <c:v>77.377319335999999</c:v>
                      </c:pt>
                      <c:pt idx="5071">
                        <c:v>77.392578125</c:v>
                      </c:pt>
                      <c:pt idx="5072">
                        <c:v>77.407836914000001</c:v>
                      </c:pt>
                      <c:pt idx="5073">
                        <c:v>77.423095703000001</c:v>
                      </c:pt>
                      <c:pt idx="5074">
                        <c:v>77.438354492000002</c:v>
                      </c:pt>
                      <c:pt idx="5075">
                        <c:v>77.453613281000003</c:v>
                      </c:pt>
                      <c:pt idx="5076">
                        <c:v>77.468872070000003</c:v>
                      </c:pt>
                      <c:pt idx="5077">
                        <c:v>77.484130859000004</c:v>
                      </c:pt>
                      <c:pt idx="5078">
                        <c:v>77.499389648000005</c:v>
                      </c:pt>
                      <c:pt idx="5079">
                        <c:v>77.514648437999995</c:v>
                      </c:pt>
                      <c:pt idx="5080">
                        <c:v>77.529907226999995</c:v>
                      </c:pt>
                      <c:pt idx="5081">
                        <c:v>77.545166015999996</c:v>
                      </c:pt>
                      <c:pt idx="5082">
                        <c:v>77.560424804999997</c:v>
                      </c:pt>
                      <c:pt idx="5083">
                        <c:v>77.575683593999997</c:v>
                      </c:pt>
                      <c:pt idx="5084">
                        <c:v>77.590942382999998</c:v>
                      </c:pt>
                      <c:pt idx="5085">
                        <c:v>77.606201171999999</c:v>
                      </c:pt>
                      <c:pt idx="5086">
                        <c:v>77.621459960999999</c:v>
                      </c:pt>
                      <c:pt idx="5087">
                        <c:v>77.63671875</c:v>
                      </c:pt>
                      <c:pt idx="5088">
                        <c:v>77.651977539000001</c:v>
                      </c:pt>
                      <c:pt idx="5089">
                        <c:v>77.667236328000001</c:v>
                      </c:pt>
                      <c:pt idx="5090">
                        <c:v>77.682495117000002</c:v>
                      </c:pt>
                      <c:pt idx="5091">
                        <c:v>77.697753906000003</c:v>
                      </c:pt>
                      <c:pt idx="5092">
                        <c:v>77.713012695000003</c:v>
                      </c:pt>
                      <c:pt idx="5093">
                        <c:v>77.728271484000004</c:v>
                      </c:pt>
                      <c:pt idx="5094">
                        <c:v>77.743530273000005</c:v>
                      </c:pt>
                      <c:pt idx="5095">
                        <c:v>77.758789062999995</c:v>
                      </c:pt>
                      <c:pt idx="5096">
                        <c:v>77.774047851999995</c:v>
                      </c:pt>
                      <c:pt idx="5097">
                        <c:v>77.789306640999996</c:v>
                      </c:pt>
                      <c:pt idx="5098">
                        <c:v>77.804565429999997</c:v>
                      </c:pt>
                      <c:pt idx="5099">
                        <c:v>77.819824218999997</c:v>
                      </c:pt>
                      <c:pt idx="5100">
                        <c:v>77.835083007999998</c:v>
                      </c:pt>
                      <c:pt idx="5101">
                        <c:v>77.850341796999999</c:v>
                      </c:pt>
                      <c:pt idx="5102">
                        <c:v>77.865600585999999</c:v>
                      </c:pt>
                      <c:pt idx="5103">
                        <c:v>77.880859375</c:v>
                      </c:pt>
                      <c:pt idx="5104">
                        <c:v>77.896118164000001</c:v>
                      </c:pt>
                      <c:pt idx="5105">
                        <c:v>77.911376953000001</c:v>
                      </c:pt>
                      <c:pt idx="5106">
                        <c:v>77.926635742000002</c:v>
                      </c:pt>
                      <c:pt idx="5107">
                        <c:v>77.941894531000003</c:v>
                      </c:pt>
                      <c:pt idx="5108">
                        <c:v>77.957153320000003</c:v>
                      </c:pt>
                      <c:pt idx="5109">
                        <c:v>77.972412109000004</c:v>
                      </c:pt>
                      <c:pt idx="5110">
                        <c:v>77.987670898000005</c:v>
                      </c:pt>
                      <c:pt idx="5111">
                        <c:v>78.002929687999995</c:v>
                      </c:pt>
                      <c:pt idx="5112">
                        <c:v>78.018188476999995</c:v>
                      </c:pt>
                      <c:pt idx="5113">
                        <c:v>78.033447265999996</c:v>
                      </c:pt>
                      <c:pt idx="5114">
                        <c:v>78.048706054999997</c:v>
                      </c:pt>
                      <c:pt idx="5115">
                        <c:v>78.063964843999997</c:v>
                      </c:pt>
                      <c:pt idx="5116">
                        <c:v>78.079223632999998</c:v>
                      </c:pt>
                      <c:pt idx="5117">
                        <c:v>78.094482421999999</c:v>
                      </c:pt>
                      <c:pt idx="5118">
                        <c:v>78.109741210999999</c:v>
                      </c:pt>
                      <c:pt idx="5119">
                        <c:v>78.125</c:v>
                      </c:pt>
                      <c:pt idx="5120">
                        <c:v>78.140258789000001</c:v>
                      </c:pt>
                      <c:pt idx="5121">
                        <c:v>78.155517578000001</c:v>
                      </c:pt>
                      <c:pt idx="5122">
                        <c:v>78.170776367000002</c:v>
                      </c:pt>
                      <c:pt idx="5123">
                        <c:v>78.186035156000003</c:v>
                      </c:pt>
                      <c:pt idx="5124">
                        <c:v>78.201293945000003</c:v>
                      </c:pt>
                      <c:pt idx="5125">
                        <c:v>78.216552734000004</c:v>
                      </c:pt>
                      <c:pt idx="5126">
                        <c:v>78.231811523000005</c:v>
                      </c:pt>
                      <c:pt idx="5127">
                        <c:v>78.247070312999995</c:v>
                      </c:pt>
                      <c:pt idx="5128">
                        <c:v>78.262329101999995</c:v>
                      </c:pt>
                      <c:pt idx="5129">
                        <c:v>78.277587890999996</c:v>
                      </c:pt>
                      <c:pt idx="5130">
                        <c:v>78.292846679999997</c:v>
                      </c:pt>
                      <c:pt idx="5131">
                        <c:v>78.308105468999997</c:v>
                      </c:pt>
                      <c:pt idx="5132">
                        <c:v>78.323364257999998</c:v>
                      </c:pt>
                      <c:pt idx="5133">
                        <c:v>78.338623046999999</c:v>
                      </c:pt>
                      <c:pt idx="5134">
                        <c:v>78.353881835999999</c:v>
                      </c:pt>
                      <c:pt idx="5135">
                        <c:v>78.369140625</c:v>
                      </c:pt>
                      <c:pt idx="5136">
                        <c:v>78.384399414000001</c:v>
                      </c:pt>
                      <c:pt idx="5137">
                        <c:v>78.399658203000001</c:v>
                      </c:pt>
                      <c:pt idx="5138">
                        <c:v>78.414916992000002</c:v>
                      </c:pt>
                      <c:pt idx="5139">
                        <c:v>78.430175781000003</c:v>
                      </c:pt>
                      <c:pt idx="5140">
                        <c:v>78.445434570000003</c:v>
                      </c:pt>
                      <c:pt idx="5141">
                        <c:v>78.460693359000004</c:v>
                      </c:pt>
                      <c:pt idx="5142">
                        <c:v>78.475952148000005</c:v>
                      </c:pt>
                      <c:pt idx="5143">
                        <c:v>78.491210937999995</c:v>
                      </c:pt>
                      <c:pt idx="5144">
                        <c:v>78.506469726999995</c:v>
                      </c:pt>
                      <c:pt idx="5145">
                        <c:v>78.521728515999996</c:v>
                      </c:pt>
                      <c:pt idx="5146">
                        <c:v>78.536987304999997</c:v>
                      </c:pt>
                      <c:pt idx="5147">
                        <c:v>78.552246093999997</c:v>
                      </c:pt>
                      <c:pt idx="5148">
                        <c:v>78.567504882999998</c:v>
                      </c:pt>
                      <c:pt idx="5149">
                        <c:v>78.582763671999999</c:v>
                      </c:pt>
                      <c:pt idx="5150">
                        <c:v>78.598022460999999</c:v>
                      </c:pt>
                      <c:pt idx="5151">
                        <c:v>78.61328125</c:v>
                      </c:pt>
                      <c:pt idx="5152">
                        <c:v>78.628540039000001</c:v>
                      </c:pt>
                      <c:pt idx="5153">
                        <c:v>78.643798828000001</c:v>
                      </c:pt>
                      <c:pt idx="5154">
                        <c:v>78.659057617000002</c:v>
                      </c:pt>
                      <c:pt idx="5155">
                        <c:v>78.674316406000003</c:v>
                      </c:pt>
                      <c:pt idx="5156">
                        <c:v>78.689575195000003</c:v>
                      </c:pt>
                      <c:pt idx="5157">
                        <c:v>78.704833984000004</c:v>
                      </c:pt>
                      <c:pt idx="5158">
                        <c:v>78.720092773000005</c:v>
                      </c:pt>
                      <c:pt idx="5159">
                        <c:v>78.735351562999995</c:v>
                      </c:pt>
                      <c:pt idx="5160">
                        <c:v>78.750610351999995</c:v>
                      </c:pt>
                      <c:pt idx="5161">
                        <c:v>78.765869140999996</c:v>
                      </c:pt>
                      <c:pt idx="5162">
                        <c:v>78.781127929999997</c:v>
                      </c:pt>
                      <c:pt idx="5163">
                        <c:v>78.796386718999997</c:v>
                      </c:pt>
                      <c:pt idx="5164">
                        <c:v>78.811645507999998</c:v>
                      </c:pt>
                      <c:pt idx="5165">
                        <c:v>78.826904296999999</c:v>
                      </c:pt>
                      <c:pt idx="5166">
                        <c:v>78.842163085999999</c:v>
                      </c:pt>
                      <c:pt idx="5167">
                        <c:v>78.857421875</c:v>
                      </c:pt>
                      <c:pt idx="5168">
                        <c:v>78.872680664000001</c:v>
                      </c:pt>
                      <c:pt idx="5169">
                        <c:v>78.887939453000001</c:v>
                      </c:pt>
                      <c:pt idx="5170">
                        <c:v>78.903198242000002</c:v>
                      </c:pt>
                      <c:pt idx="5171">
                        <c:v>78.918457031000003</c:v>
                      </c:pt>
                      <c:pt idx="5172">
                        <c:v>78.933715820000003</c:v>
                      </c:pt>
                      <c:pt idx="5173">
                        <c:v>78.948974609000004</c:v>
                      </c:pt>
                      <c:pt idx="5174">
                        <c:v>78.964233398000005</c:v>
                      </c:pt>
                      <c:pt idx="5175">
                        <c:v>78.979492187999995</c:v>
                      </c:pt>
                      <c:pt idx="5176">
                        <c:v>78.994750976999995</c:v>
                      </c:pt>
                      <c:pt idx="5177">
                        <c:v>79.010009765999996</c:v>
                      </c:pt>
                      <c:pt idx="5178">
                        <c:v>79.025268554999997</c:v>
                      </c:pt>
                      <c:pt idx="5179">
                        <c:v>79.040527343999997</c:v>
                      </c:pt>
                      <c:pt idx="5180">
                        <c:v>79.055786132999998</c:v>
                      </c:pt>
                      <c:pt idx="5181">
                        <c:v>79.071044921999999</c:v>
                      </c:pt>
                      <c:pt idx="5182">
                        <c:v>79.086303710999999</c:v>
                      </c:pt>
                      <c:pt idx="5183">
                        <c:v>79.1015625</c:v>
                      </c:pt>
                      <c:pt idx="5184">
                        <c:v>79.116821289000001</c:v>
                      </c:pt>
                      <c:pt idx="5185">
                        <c:v>79.132080078000001</c:v>
                      </c:pt>
                      <c:pt idx="5186">
                        <c:v>79.147338867000002</c:v>
                      </c:pt>
                      <c:pt idx="5187">
                        <c:v>79.162597656000003</c:v>
                      </c:pt>
                      <c:pt idx="5188">
                        <c:v>79.177856445000003</c:v>
                      </c:pt>
                      <c:pt idx="5189">
                        <c:v>79.193115234000004</c:v>
                      </c:pt>
                      <c:pt idx="5190">
                        <c:v>79.208374023000005</c:v>
                      </c:pt>
                      <c:pt idx="5191">
                        <c:v>79.223632812999995</c:v>
                      </c:pt>
                      <c:pt idx="5192">
                        <c:v>79.238891601999995</c:v>
                      </c:pt>
                      <c:pt idx="5193">
                        <c:v>79.254150390999996</c:v>
                      </c:pt>
                      <c:pt idx="5194">
                        <c:v>79.269409179999997</c:v>
                      </c:pt>
                      <c:pt idx="5195">
                        <c:v>79.284667968999997</c:v>
                      </c:pt>
                      <c:pt idx="5196">
                        <c:v>79.299926757999998</c:v>
                      </c:pt>
                      <c:pt idx="5197">
                        <c:v>79.315185546999999</c:v>
                      </c:pt>
                      <c:pt idx="5198">
                        <c:v>79.330444335999999</c:v>
                      </c:pt>
                      <c:pt idx="5199">
                        <c:v>79.345703125</c:v>
                      </c:pt>
                      <c:pt idx="5200">
                        <c:v>79.360961914000001</c:v>
                      </c:pt>
                      <c:pt idx="5201">
                        <c:v>79.376220703000001</c:v>
                      </c:pt>
                      <c:pt idx="5202">
                        <c:v>79.391479492000002</c:v>
                      </c:pt>
                      <c:pt idx="5203">
                        <c:v>79.406738281000003</c:v>
                      </c:pt>
                      <c:pt idx="5204">
                        <c:v>79.421997070000003</c:v>
                      </c:pt>
                      <c:pt idx="5205">
                        <c:v>79.437255859000004</c:v>
                      </c:pt>
                      <c:pt idx="5206">
                        <c:v>79.452514648000005</c:v>
                      </c:pt>
                      <c:pt idx="5207">
                        <c:v>79.467773437999995</c:v>
                      </c:pt>
                      <c:pt idx="5208">
                        <c:v>79.483032226999995</c:v>
                      </c:pt>
                      <c:pt idx="5209">
                        <c:v>79.498291015999996</c:v>
                      </c:pt>
                      <c:pt idx="5210">
                        <c:v>79.513549804999997</c:v>
                      </c:pt>
                      <c:pt idx="5211">
                        <c:v>79.528808593999997</c:v>
                      </c:pt>
                      <c:pt idx="5212">
                        <c:v>79.544067382999998</c:v>
                      </c:pt>
                      <c:pt idx="5213">
                        <c:v>79.559326171999999</c:v>
                      </c:pt>
                      <c:pt idx="5214">
                        <c:v>79.574584960999999</c:v>
                      </c:pt>
                      <c:pt idx="5215">
                        <c:v>79.58984375</c:v>
                      </c:pt>
                      <c:pt idx="5216">
                        <c:v>79.605102539000001</c:v>
                      </c:pt>
                      <c:pt idx="5217">
                        <c:v>79.620361328000001</c:v>
                      </c:pt>
                      <c:pt idx="5218">
                        <c:v>79.635620117000002</c:v>
                      </c:pt>
                      <c:pt idx="5219">
                        <c:v>79.650878906000003</c:v>
                      </c:pt>
                      <c:pt idx="5220">
                        <c:v>79.666137695000003</c:v>
                      </c:pt>
                      <c:pt idx="5221">
                        <c:v>79.681396484000004</c:v>
                      </c:pt>
                      <c:pt idx="5222">
                        <c:v>79.696655273000005</c:v>
                      </c:pt>
                      <c:pt idx="5223">
                        <c:v>79.711914062999995</c:v>
                      </c:pt>
                      <c:pt idx="5224">
                        <c:v>79.727172851999995</c:v>
                      </c:pt>
                      <c:pt idx="5225">
                        <c:v>79.742431640999996</c:v>
                      </c:pt>
                      <c:pt idx="5226">
                        <c:v>79.757690429999997</c:v>
                      </c:pt>
                      <c:pt idx="5227">
                        <c:v>79.772949218999997</c:v>
                      </c:pt>
                      <c:pt idx="5228">
                        <c:v>79.788208007999998</c:v>
                      </c:pt>
                      <c:pt idx="5229">
                        <c:v>79.803466796999999</c:v>
                      </c:pt>
                      <c:pt idx="5230">
                        <c:v>79.818725585999999</c:v>
                      </c:pt>
                      <c:pt idx="5231">
                        <c:v>79.833984375</c:v>
                      </c:pt>
                      <c:pt idx="5232">
                        <c:v>79.849243164000001</c:v>
                      </c:pt>
                      <c:pt idx="5233">
                        <c:v>79.864501953000001</c:v>
                      </c:pt>
                      <c:pt idx="5234">
                        <c:v>79.879760742000002</c:v>
                      </c:pt>
                      <c:pt idx="5235">
                        <c:v>79.895019531000003</c:v>
                      </c:pt>
                      <c:pt idx="5236">
                        <c:v>79.910278320000003</c:v>
                      </c:pt>
                      <c:pt idx="5237">
                        <c:v>79.925537109000004</c:v>
                      </c:pt>
                      <c:pt idx="5238">
                        <c:v>79.940795898000005</c:v>
                      </c:pt>
                      <c:pt idx="5239">
                        <c:v>79.956054687999995</c:v>
                      </c:pt>
                      <c:pt idx="5240">
                        <c:v>79.971313476999995</c:v>
                      </c:pt>
                      <c:pt idx="5241">
                        <c:v>79.986572265999996</c:v>
                      </c:pt>
                      <c:pt idx="5242">
                        <c:v>80.001831054999997</c:v>
                      </c:pt>
                      <c:pt idx="5243">
                        <c:v>80.017089843999997</c:v>
                      </c:pt>
                      <c:pt idx="5244">
                        <c:v>80.032348632999998</c:v>
                      </c:pt>
                      <c:pt idx="5245">
                        <c:v>80.047607421999999</c:v>
                      </c:pt>
                      <c:pt idx="5246">
                        <c:v>80.062866210999999</c:v>
                      </c:pt>
                      <c:pt idx="5247">
                        <c:v>80.078125</c:v>
                      </c:pt>
                      <c:pt idx="5248">
                        <c:v>80.093383789000001</c:v>
                      </c:pt>
                      <c:pt idx="5249">
                        <c:v>80.108642578000001</c:v>
                      </c:pt>
                      <c:pt idx="5250">
                        <c:v>80.123901367000002</c:v>
                      </c:pt>
                      <c:pt idx="5251">
                        <c:v>80.139160156000003</c:v>
                      </c:pt>
                      <c:pt idx="5252">
                        <c:v>80.154418945000003</c:v>
                      </c:pt>
                      <c:pt idx="5253">
                        <c:v>80.169677734000004</c:v>
                      </c:pt>
                      <c:pt idx="5254">
                        <c:v>80.184936523000005</c:v>
                      </c:pt>
                      <c:pt idx="5255">
                        <c:v>80.200195312999995</c:v>
                      </c:pt>
                      <c:pt idx="5256">
                        <c:v>80.215454101999995</c:v>
                      </c:pt>
                      <c:pt idx="5257">
                        <c:v>80.230712890999996</c:v>
                      </c:pt>
                      <c:pt idx="5258">
                        <c:v>80.245971679999997</c:v>
                      </c:pt>
                      <c:pt idx="5259">
                        <c:v>80.261230468999997</c:v>
                      </c:pt>
                      <c:pt idx="5260">
                        <c:v>80.276489257999998</c:v>
                      </c:pt>
                      <c:pt idx="5261">
                        <c:v>80.291748046999999</c:v>
                      </c:pt>
                      <c:pt idx="5262">
                        <c:v>80.307006835999999</c:v>
                      </c:pt>
                      <c:pt idx="5263">
                        <c:v>80.322265625</c:v>
                      </c:pt>
                      <c:pt idx="5264">
                        <c:v>80.337524414000001</c:v>
                      </c:pt>
                      <c:pt idx="5265">
                        <c:v>80.352783203000001</c:v>
                      </c:pt>
                      <c:pt idx="5266">
                        <c:v>80.368041992000002</c:v>
                      </c:pt>
                      <c:pt idx="5267">
                        <c:v>80.383300781000003</c:v>
                      </c:pt>
                      <c:pt idx="5268">
                        <c:v>80.398559570000003</c:v>
                      </c:pt>
                      <c:pt idx="5269">
                        <c:v>80.413818359000004</c:v>
                      </c:pt>
                      <c:pt idx="5270">
                        <c:v>80.429077148000005</c:v>
                      </c:pt>
                      <c:pt idx="5271">
                        <c:v>80.444335937999995</c:v>
                      </c:pt>
                      <c:pt idx="5272">
                        <c:v>80.459594726999995</c:v>
                      </c:pt>
                      <c:pt idx="5273">
                        <c:v>80.474853515999996</c:v>
                      </c:pt>
                      <c:pt idx="5274">
                        <c:v>80.490112304999997</c:v>
                      </c:pt>
                      <c:pt idx="5275">
                        <c:v>80.505371093999997</c:v>
                      </c:pt>
                      <c:pt idx="5276">
                        <c:v>80.520629882999998</c:v>
                      </c:pt>
                      <c:pt idx="5277">
                        <c:v>80.535888671999999</c:v>
                      </c:pt>
                      <c:pt idx="5278">
                        <c:v>80.551147460999999</c:v>
                      </c:pt>
                      <c:pt idx="5279">
                        <c:v>80.56640625</c:v>
                      </c:pt>
                      <c:pt idx="5280">
                        <c:v>80.581665039000001</c:v>
                      </c:pt>
                      <c:pt idx="5281">
                        <c:v>80.596923828000001</c:v>
                      </c:pt>
                      <c:pt idx="5282">
                        <c:v>80.612182617000002</c:v>
                      </c:pt>
                      <c:pt idx="5283">
                        <c:v>80.627441406000003</c:v>
                      </c:pt>
                      <c:pt idx="5284">
                        <c:v>80.642700195000003</c:v>
                      </c:pt>
                      <c:pt idx="5285">
                        <c:v>80.657958984000004</c:v>
                      </c:pt>
                      <c:pt idx="5286">
                        <c:v>80.673217773000005</c:v>
                      </c:pt>
                      <c:pt idx="5287">
                        <c:v>80.688476562999995</c:v>
                      </c:pt>
                      <c:pt idx="5288">
                        <c:v>80.703735351999995</c:v>
                      </c:pt>
                      <c:pt idx="5289">
                        <c:v>80.718994140999996</c:v>
                      </c:pt>
                      <c:pt idx="5290">
                        <c:v>80.734252929999997</c:v>
                      </c:pt>
                      <c:pt idx="5291">
                        <c:v>80.749511718999997</c:v>
                      </c:pt>
                      <c:pt idx="5292">
                        <c:v>80.764770507999998</c:v>
                      </c:pt>
                      <c:pt idx="5293">
                        <c:v>80.780029296999999</c:v>
                      </c:pt>
                      <c:pt idx="5294">
                        <c:v>80.795288085999999</c:v>
                      </c:pt>
                      <c:pt idx="5295">
                        <c:v>80.810546875</c:v>
                      </c:pt>
                      <c:pt idx="5296">
                        <c:v>80.825805664000001</c:v>
                      </c:pt>
                      <c:pt idx="5297">
                        <c:v>80.841064453000001</c:v>
                      </c:pt>
                      <c:pt idx="5298">
                        <c:v>80.856323242000002</c:v>
                      </c:pt>
                      <c:pt idx="5299">
                        <c:v>80.871582031000003</c:v>
                      </c:pt>
                      <c:pt idx="5300">
                        <c:v>80.886840820000003</c:v>
                      </c:pt>
                      <c:pt idx="5301">
                        <c:v>80.902099609000004</c:v>
                      </c:pt>
                      <c:pt idx="5302">
                        <c:v>80.917358398000005</c:v>
                      </c:pt>
                      <c:pt idx="5303">
                        <c:v>80.932617187999995</c:v>
                      </c:pt>
                      <c:pt idx="5304">
                        <c:v>80.947875976999995</c:v>
                      </c:pt>
                      <c:pt idx="5305">
                        <c:v>80.963134765999996</c:v>
                      </c:pt>
                      <c:pt idx="5306">
                        <c:v>80.978393554999997</c:v>
                      </c:pt>
                      <c:pt idx="5307">
                        <c:v>80.993652343999997</c:v>
                      </c:pt>
                      <c:pt idx="5308">
                        <c:v>81.008911132999998</c:v>
                      </c:pt>
                      <c:pt idx="5309">
                        <c:v>81.024169921999999</c:v>
                      </c:pt>
                      <c:pt idx="5310">
                        <c:v>81.039428710999999</c:v>
                      </c:pt>
                      <c:pt idx="5311">
                        <c:v>81.0546875</c:v>
                      </c:pt>
                      <c:pt idx="5312">
                        <c:v>81.069946289000001</c:v>
                      </c:pt>
                      <c:pt idx="5313">
                        <c:v>81.085205078000001</c:v>
                      </c:pt>
                      <c:pt idx="5314">
                        <c:v>81.100463867000002</c:v>
                      </c:pt>
                      <c:pt idx="5315">
                        <c:v>81.115722656000003</c:v>
                      </c:pt>
                      <c:pt idx="5316">
                        <c:v>81.130981445000003</c:v>
                      </c:pt>
                      <c:pt idx="5317">
                        <c:v>81.146240234000004</c:v>
                      </c:pt>
                      <c:pt idx="5318">
                        <c:v>81.161499023000005</c:v>
                      </c:pt>
                      <c:pt idx="5319">
                        <c:v>81.176757812999995</c:v>
                      </c:pt>
                      <c:pt idx="5320">
                        <c:v>81.192016601999995</c:v>
                      </c:pt>
                      <c:pt idx="5321">
                        <c:v>81.207275390999996</c:v>
                      </c:pt>
                      <c:pt idx="5322">
                        <c:v>81.222534179999997</c:v>
                      </c:pt>
                      <c:pt idx="5323">
                        <c:v>81.237792968999997</c:v>
                      </c:pt>
                      <c:pt idx="5324">
                        <c:v>81.253051757999998</c:v>
                      </c:pt>
                      <c:pt idx="5325">
                        <c:v>81.268310546999999</c:v>
                      </c:pt>
                      <c:pt idx="5326">
                        <c:v>81.283569335999999</c:v>
                      </c:pt>
                      <c:pt idx="5327">
                        <c:v>81.298828125</c:v>
                      </c:pt>
                      <c:pt idx="5328">
                        <c:v>81.314086914000001</c:v>
                      </c:pt>
                      <c:pt idx="5329">
                        <c:v>81.329345703000001</c:v>
                      </c:pt>
                      <c:pt idx="5330">
                        <c:v>81.344604492000002</c:v>
                      </c:pt>
                      <c:pt idx="5331">
                        <c:v>81.359863281000003</c:v>
                      </c:pt>
                      <c:pt idx="5332">
                        <c:v>81.375122070000003</c:v>
                      </c:pt>
                      <c:pt idx="5333">
                        <c:v>81.390380859000004</c:v>
                      </c:pt>
                      <c:pt idx="5334">
                        <c:v>81.405639648000005</c:v>
                      </c:pt>
                      <c:pt idx="5335">
                        <c:v>81.420898437999995</c:v>
                      </c:pt>
                      <c:pt idx="5336">
                        <c:v>81.436157226999995</c:v>
                      </c:pt>
                      <c:pt idx="5337">
                        <c:v>81.451416015999996</c:v>
                      </c:pt>
                      <c:pt idx="5338">
                        <c:v>81.466674804999997</c:v>
                      </c:pt>
                      <c:pt idx="5339">
                        <c:v>81.481933593999997</c:v>
                      </c:pt>
                      <c:pt idx="5340">
                        <c:v>81.497192382999998</c:v>
                      </c:pt>
                      <c:pt idx="5341">
                        <c:v>81.512451171999999</c:v>
                      </c:pt>
                      <c:pt idx="5342">
                        <c:v>81.527709960999999</c:v>
                      </c:pt>
                      <c:pt idx="5343">
                        <c:v>81.54296875</c:v>
                      </c:pt>
                      <c:pt idx="5344">
                        <c:v>81.558227539000001</c:v>
                      </c:pt>
                      <c:pt idx="5345">
                        <c:v>81.573486328000001</c:v>
                      </c:pt>
                      <c:pt idx="5346">
                        <c:v>81.588745117000002</c:v>
                      </c:pt>
                      <c:pt idx="5347">
                        <c:v>81.604003906000003</c:v>
                      </c:pt>
                      <c:pt idx="5348">
                        <c:v>81.619262695000003</c:v>
                      </c:pt>
                      <c:pt idx="5349">
                        <c:v>81.634521484000004</c:v>
                      </c:pt>
                      <c:pt idx="5350">
                        <c:v>81.649780273000005</c:v>
                      </c:pt>
                      <c:pt idx="5351">
                        <c:v>81.665039062999995</c:v>
                      </c:pt>
                      <c:pt idx="5352">
                        <c:v>81.680297851999995</c:v>
                      </c:pt>
                      <c:pt idx="5353">
                        <c:v>81.695556640999996</c:v>
                      </c:pt>
                      <c:pt idx="5354">
                        <c:v>81.710815429999997</c:v>
                      </c:pt>
                      <c:pt idx="5355">
                        <c:v>81.726074218999997</c:v>
                      </c:pt>
                      <c:pt idx="5356">
                        <c:v>81.741333007999998</c:v>
                      </c:pt>
                      <c:pt idx="5357">
                        <c:v>81.756591796999999</c:v>
                      </c:pt>
                      <c:pt idx="5358">
                        <c:v>81.771850585999999</c:v>
                      </c:pt>
                      <c:pt idx="5359">
                        <c:v>81.787109375</c:v>
                      </c:pt>
                      <c:pt idx="5360">
                        <c:v>81.802368164000001</c:v>
                      </c:pt>
                      <c:pt idx="5361">
                        <c:v>81.817626953000001</c:v>
                      </c:pt>
                      <c:pt idx="5362">
                        <c:v>81.832885742000002</c:v>
                      </c:pt>
                      <c:pt idx="5363">
                        <c:v>81.848144531000003</c:v>
                      </c:pt>
                      <c:pt idx="5364">
                        <c:v>81.863403320000003</c:v>
                      </c:pt>
                      <c:pt idx="5365">
                        <c:v>81.878662109000004</c:v>
                      </c:pt>
                      <c:pt idx="5366">
                        <c:v>81.893920898000005</c:v>
                      </c:pt>
                      <c:pt idx="5367">
                        <c:v>81.909179687999995</c:v>
                      </c:pt>
                      <c:pt idx="5368">
                        <c:v>81.924438476999995</c:v>
                      </c:pt>
                      <c:pt idx="5369">
                        <c:v>81.939697265999996</c:v>
                      </c:pt>
                      <c:pt idx="5370">
                        <c:v>81.954956054999997</c:v>
                      </c:pt>
                      <c:pt idx="5371">
                        <c:v>81.970214843999997</c:v>
                      </c:pt>
                      <c:pt idx="5372">
                        <c:v>81.985473632999998</c:v>
                      </c:pt>
                      <c:pt idx="5373">
                        <c:v>82.000732421999999</c:v>
                      </c:pt>
                      <c:pt idx="5374">
                        <c:v>82.015991210999999</c:v>
                      </c:pt>
                      <c:pt idx="5375">
                        <c:v>82.03125</c:v>
                      </c:pt>
                      <c:pt idx="5376">
                        <c:v>82.046508789000001</c:v>
                      </c:pt>
                      <c:pt idx="5377">
                        <c:v>82.061767578000001</c:v>
                      </c:pt>
                      <c:pt idx="5378">
                        <c:v>82.077026367000002</c:v>
                      </c:pt>
                      <c:pt idx="5379">
                        <c:v>82.092285156000003</c:v>
                      </c:pt>
                      <c:pt idx="5380">
                        <c:v>82.107543945000003</c:v>
                      </c:pt>
                      <c:pt idx="5381">
                        <c:v>82.122802734000004</c:v>
                      </c:pt>
                      <c:pt idx="5382">
                        <c:v>82.138061523000005</c:v>
                      </c:pt>
                      <c:pt idx="5383">
                        <c:v>82.153320312999995</c:v>
                      </c:pt>
                      <c:pt idx="5384">
                        <c:v>82.168579101999995</c:v>
                      </c:pt>
                      <c:pt idx="5385">
                        <c:v>82.183837890999996</c:v>
                      </c:pt>
                      <c:pt idx="5386">
                        <c:v>82.199096679999997</c:v>
                      </c:pt>
                      <c:pt idx="5387">
                        <c:v>82.214355468999997</c:v>
                      </c:pt>
                      <c:pt idx="5388">
                        <c:v>82.229614257999998</c:v>
                      </c:pt>
                      <c:pt idx="5389">
                        <c:v>82.244873046999999</c:v>
                      </c:pt>
                      <c:pt idx="5390">
                        <c:v>82.260131835999999</c:v>
                      </c:pt>
                      <c:pt idx="5391">
                        <c:v>82.275390625</c:v>
                      </c:pt>
                      <c:pt idx="5392">
                        <c:v>82.290649414000001</c:v>
                      </c:pt>
                      <c:pt idx="5393">
                        <c:v>82.305908203000001</c:v>
                      </c:pt>
                      <c:pt idx="5394">
                        <c:v>82.321166992000002</c:v>
                      </c:pt>
                      <c:pt idx="5395">
                        <c:v>82.336425781000003</c:v>
                      </c:pt>
                      <c:pt idx="5396">
                        <c:v>82.351684570000003</c:v>
                      </c:pt>
                      <c:pt idx="5397">
                        <c:v>82.366943359000004</c:v>
                      </c:pt>
                      <c:pt idx="5398">
                        <c:v>82.382202148000005</c:v>
                      </c:pt>
                      <c:pt idx="5399">
                        <c:v>82.397460937999995</c:v>
                      </c:pt>
                      <c:pt idx="5400">
                        <c:v>82.412719726999995</c:v>
                      </c:pt>
                      <c:pt idx="5401">
                        <c:v>82.427978515999996</c:v>
                      </c:pt>
                      <c:pt idx="5402">
                        <c:v>82.443237304999997</c:v>
                      </c:pt>
                      <c:pt idx="5403">
                        <c:v>82.458496093999997</c:v>
                      </c:pt>
                      <c:pt idx="5404">
                        <c:v>82.473754882999998</c:v>
                      </c:pt>
                      <c:pt idx="5405">
                        <c:v>82.489013671999999</c:v>
                      </c:pt>
                      <c:pt idx="5406">
                        <c:v>82.504272460999999</c:v>
                      </c:pt>
                      <c:pt idx="5407">
                        <c:v>82.51953125</c:v>
                      </c:pt>
                      <c:pt idx="5408">
                        <c:v>82.534790039000001</c:v>
                      </c:pt>
                      <c:pt idx="5409">
                        <c:v>82.550048828000001</c:v>
                      </c:pt>
                      <c:pt idx="5410">
                        <c:v>82.565307617000002</c:v>
                      </c:pt>
                      <c:pt idx="5411">
                        <c:v>82.580566406000003</c:v>
                      </c:pt>
                      <c:pt idx="5412">
                        <c:v>82.595825195000003</c:v>
                      </c:pt>
                      <c:pt idx="5413">
                        <c:v>82.611083984000004</c:v>
                      </c:pt>
                      <c:pt idx="5414">
                        <c:v>82.626342773000005</c:v>
                      </c:pt>
                      <c:pt idx="5415">
                        <c:v>82.641601562999995</c:v>
                      </c:pt>
                      <c:pt idx="5416">
                        <c:v>82.656860351999995</c:v>
                      </c:pt>
                      <c:pt idx="5417">
                        <c:v>82.672119140999996</c:v>
                      </c:pt>
                      <c:pt idx="5418">
                        <c:v>82.687377929999997</c:v>
                      </c:pt>
                      <c:pt idx="5419">
                        <c:v>82.702636718999997</c:v>
                      </c:pt>
                      <c:pt idx="5420">
                        <c:v>82.717895507999998</c:v>
                      </c:pt>
                      <c:pt idx="5421">
                        <c:v>82.733154296999999</c:v>
                      </c:pt>
                      <c:pt idx="5422">
                        <c:v>82.748413085999999</c:v>
                      </c:pt>
                      <c:pt idx="5423">
                        <c:v>82.763671875</c:v>
                      </c:pt>
                      <c:pt idx="5424">
                        <c:v>82.778930664000001</c:v>
                      </c:pt>
                      <c:pt idx="5425">
                        <c:v>82.794189453000001</c:v>
                      </c:pt>
                      <c:pt idx="5426">
                        <c:v>82.809448242000002</c:v>
                      </c:pt>
                      <c:pt idx="5427">
                        <c:v>82.824707031000003</c:v>
                      </c:pt>
                      <c:pt idx="5428">
                        <c:v>82.839965820000003</c:v>
                      </c:pt>
                      <c:pt idx="5429">
                        <c:v>82.855224609000004</c:v>
                      </c:pt>
                      <c:pt idx="5430">
                        <c:v>82.870483398000005</c:v>
                      </c:pt>
                      <c:pt idx="5431">
                        <c:v>82.885742187999995</c:v>
                      </c:pt>
                      <c:pt idx="5432">
                        <c:v>82.901000976999995</c:v>
                      </c:pt>
                      <c:pt idx="5433">
                        <c:v>82.916259765999996</c:v>
                      </c:pt>
                      <c:pt idx="5434">
                        <c:v>82.931518554999997</c:v>
                      </c:pt>
                      <c:pt idx="5435">
                        <c:v>82.946777343999997</c:v>
                      </c:pt>
                      <c:pt idx="5436">
                        <c:v>82.962036132999998</c:v>
                      </c:pt>
                      <c:pt idx="5437">
                        <c:v>82.977294921999999</c:v>
                      </c:pt>
                      <c:pt idx="5438">
                        <c:v>82.992553710999999</c:v>
                      </c:pt>
                      <c:pt idx="5439">
                        <c:v>83.0078125</c:v>
                      </c:pt>
                      <c:pt idx="5440">
                        <c:v>83.023071289000001</c:v>
                      </c:pt>
                      <c:pt idx="5441">
                        <c:v>83.038330078000001</c:v>
                      </c:pt>
                      <c:pt idx="5442">
                        <c:v>83.053588867000002</c:v>
                      </c:pt>
                      <c:pt idx="5443">
                        <c:v>83.068847656000003</c:v>
                      </c:pt>
                      <c:pt idx="5444">
                        <c:v>83.084106445000003</c:v>
                      </c:pt>
                      <c:pt idx="5445">
                        <c:v>83.099365234000004</c:v>
                      </c:pt>
                      <c:pt idx="5446">
                        <c:v>83.114624023000005</c:v>
                      </c:pt>
                      <c:pt idx="5447">
                        <c:v>83.129882812999995</c:v>
                      </c:pt>
                      <c:pt idx="5448">
                        <c:v>83.145141601999995</c:v>
                      </c:pt>
                      <c:pt idx="5449">
                        <c:v>83.160400390999996</c:v>
                      </c:pt>
                      <c:pt idx="5450">
                        <c:v>83.175659179999997</c:v>
                      </c:pt>
                      <c:pt idx="5451">
                        <c:v>83.190917968999997</c:v>
                      </c:pt>
                      <c:pt idx="5452">
                        <c:v>83.206176757999998</c:v>
                      </c:pt>
                      <c:pt idx="5453">
                        <c:v>83.221435546999999</c:v>
                      </c:pt>
                      <c:pt idx="5454">
                        <c:v>83.236694335999999</c:v>
                      </c:pt>
                      <c:pt idx="5455">
                        <c:v>83.251953125</c:v>
                      </c:pt>
                      <c:pt idx="5456">
                        <c:v>83.267211914000001</c:v>
                      </c:pt>
                      <c:pt idx="5457">
                        <c:v>83.282470703000001</c:v>
                      </c:pt>
                      <c:pt idx="5458">
                        <c:v>83.297729492000002</c:v>
                      </c:pt>
                      <c:pt idx="5459">
                        <c:v>83.312988281000003</c:v>
                      </c:pt>
                      <c:pt idx="5460">
                        <c:v>83.328247070000003</c:v>
                      </c:pt>
                      <c:pt idx="5461">
                        <c:v>83.343505859000004</c:v>
                      </c:pt>
                      <c:pt idx="5462">
                        <c:v>83.358764648000005</c:v>
                      </c:pt>
                      <c:pt idx="5463">
                        <c:v>83.374023437999995</c:v>
                      </c:pt>
                      <c:pt idx="5464">
                        <c:v>83.389282226999995</c:v>
                      </c:pt>
                      <c:pt idx="5465">
                        <c:v>83.404541015999996</c:v>
                      </c:pt>
                      <c:pt idx="5466">
                        <c:v>83.419799804999997</c:v>
                      </c:pt>
                      <c:pt idx="5467">
                        <c:v>83.435058593999997</c:v>
                      </c:pt>
                      <c:pt idx="5468">
                        <c:v>83.450317382999998</c:v>
                      </c:pt>
                      <c:pt idx="5469">
                        <c:v>83.465576171999999</c:v>
                      </c:pt>
                      <c:pt idx="5470">
                        <c:v>83.480834960999999</c:v>
                      </c:pt>
                      <c:pt idx="5471">
                        <c:v>83.49609375</c:v>
                      </c:pt>
                      <c:pt idx="5472">
                        <c:v>83.511352539000001</c:v>
                      </c:pt>
                      <c:pt idx="5473">
                        <c:v>83.526611328000001</c:v>
                      </c:pt>
                      <c:pt idx="5474">
                        <c:v>83.541870117000002</c:v>
                      </c:pt>
                      <c:pt idx="5475">
                        <c:v>83.557128906000003</c:v>
                      </c:pt>
                      <c:pt idx="5476">
                        <c:v>83.572387695000003</c:v>
                      </c:pt>
                      <c:pt idx="5477">
                        <c:v>83.587646484000004</c:v>
                      </c:pt>
                      <c:pt idx="5478">
                        <c:v>83.602905273000005</c:v>
                      </c:pt>
                      <c:pt idx="5479">
                        <c:v>83.618164062999995</c:v>
                      </c:pt>
                      <c:pt idx="5480">
                        <c:v>83.633422851999995</c:v>
                      </c:pt>
                      <c:pt idx="5481">
                        <c:v>83.648681640999996</c:v>
                      </c:pt>
                      <c:pt idx="5482">
                        <c:v>83.663940429999997</c:v>
                      </c:pt>
                      <c:pt idx="5483">
                        <c:v>83.679199218999997</c:v>
                      </c:pt>
                      <c:pt idx="5484">
                        <c:v>83.694458007999998</c:v>
                      </c:pt>
                      <c:pt idx="5485">
                        <c:v>83.709716796999999</c:v>
                      </c:pt>
                      <c:pt idx="5486">
                        <c:v>83.724975585999999</c:v>
                      </c:pt>
                      <c:pt idx="5487">
                        <c:v>83.740234375</c:v>
                      </c:pt>
                      <c:pt idx="5488">
                        <c:v>83.755493164000001</c:v>
                      </c:pt>
                      <c:pt idx="5489">
                        <c:v>83.770751953000001</c:v>
                      </c:pt>
                      <c:pt idx="5490">
                        <c:v>83.786010742000002</c:v>
                      </c:pt>
                      <c:pt idx="5491">
                        <c:v>83.801269531000003</c:v>
                      </c:pt>
                      <c:pt idx="5492">
                        <c:v>83.816528320000003</c:v>
                      </c:pt>
                      <c:pt idx="5493">
                        <c:v>83.831787109000004</c:v>
                      </c:pt>
                      <c:pt idx="5494">
                        <c:v>83.847045898000005</c:v>
                      </c:pt>
                      <c:pt idx="5495">
                        <c:v>83.862304687999995</c:v>
                      </c:pt>
                      <c:pt idx="5496">
                        <c:v>83.877563476999995</c:v>
                      </c:pt>
                      <c:pt idx="5497">
                        <c:v>83.892822265999996</c:v>
                      </c:pt>
                      <c:pt idx="5498">
                        <c:v>83.908081054999997</c:v>
                      </c:pt>
                      <c:pt idx="5499">
                        <c:v>83.923339843999997</c:v>
                      </c:pt>
                      <c:pt idx="5500">
                        <c:v>83.938598632999998</c:v>
                      </c:pt>
                      <c:pt idx="5501">
                        <c:v>83.953857421999999</c:v>
                      </c:pt>
                      <c:pt idx="5502">
                        <c:v>83.969116210999999</c:v>
                      </c:pt>
                      <c:pt idx="5503">
                        <c:v>83.984375</c:v>
                      </c:pt>
                      <c:pt idx="5504">
                        <c:v>83.999633789000001</c:v>
                      </c:pt>
                      <c:pt idx="5505">
                        <c:v>84.014892578000001</c:v>
                      </c:pt>
                      <c:pt idx="5506">
                        <c:v>84.030151367000002</c:v>
                      </c:pt>
                      <c:pt idx="5507">
                        <c:v>84.045410156000003</c:v>
                      </c:pt>
                      <c:pt idx="5508">
                        <c:v>84.060668945000003</c:v>
                      </c:pt>
                      <c:pt idx="5509">
                        <c:v>84.075927734000004</c:v>
                      </c:pt>
                      <c:pt idx="5510">
                        <c:v>84.091186523000005</c:v>
                      </c:pt>
                      <c:pt idx="5511">
                        <c:v>84.106445312999995</c:v>
                      </c:pt>
                      <c:pt idx="5512">
                        <c:v>84.121704101999995</c:v>
                      </c:pt>
                      <c:pt idx="5513">
                        <c:v>84.136962890999996</c:v>
                      </c:pt>
                      <c:pt idx="5514">
                        <c:v>84.152221679999997</c:v>
                      </c:pt>
                      <c:pt idx="5515">
                        <c:v>84.167480468999997</c:v>
                      </c:pt>
                      <c:pt idx="5516">
                        <c:v>84.182739257999998</c:v>
                      </c:pt>
                      <c:pt idx="5517">
                        <c:v>84.197998046999999</c:v>
                      </c:pt>
                      <c:pt idx="5518">
                        <c:v>84.213256835999999</c:v>
                      </c:pt>
                      <c:pt idx="5519">
                        <c:v>84.228515625</c:v>
                      </c:pt>
                      <c:pt idx="5520">
                        <c:v>84.243774414000001</c:v>
                      </c:pt>
                      <c:pt idx="5521">
                        <c:v>84.259033203000001</c:v>
                      </c:pt>
                      <c:pt idx="5522">
                        <c:v>84.274291992000002</c:v>
                      </c:pt>
                      <c:pt idx="5523">
                        <c:v>84.289550781000003</c:v>
                      </c:pt>
                      <c:pt idx="5524">
                        <c:v>84.304809570000003</c:v>
                      </c:pt>
                      <c:pt idx="5525">
                        <c:v>84.320068359000004</c:v>
                      </c:pt>
                      <c:pt idx="5526">
                        <c:v>84.335327148000005</c:v>
                      </c:pt>
                      <c:pt idx="5527">
                        <c:v>84.350585937999995</c:v>
                      </c:pt>
                      <c:pt idx="5528">
                        <c:v>84.365844726999995</c:v>
                      </c:pt>
                      <c:pt idx="5529">
                        <c:v>84.381103515999996</c:v>
                      </c:pt>
                      <c:pt idx="5530">
                        <c:v>84.396362304999997</c:v>
                      </c:pt>
                      <c:pt idx="5531">
                        <c:v>84.411621093999997</c:v>
                      </c:pt>
                      <c:pt idx="5532">
                        <c:v>84.426879882999998</c:v>
                      </c:pt>
                      <c:pt idx="5533">
                        <c:v>84.442138671999999</c:v>
                      </c:pt>
                      <c:pt idx="5534">
                        <c:v>84.457397460999999</c:v>
                      </c:pt>
                      <c:pt idx="5535">
                        <c:v>84.47265625</c:v>
                      </c:pt>
                      <c:pt idx="5536">
                        <c:v>84.487915039000001</c:v>
                      </c:pt>
                      <c:pt idx="5537">
                        <c:v>84.503173828000001</c:v>
                      </c:pt>
                      <c:pt idx="5538">
                        <c:v>84.518432617000002</c:v>
                      </c:pt>
                      <c:pt idx="5539">
                        <c:v>84.533691406000003</c:v>
                      </c:pt>
                      <c:pt idx="5540">
                        <c:v>84.548950195000003</c:v>
                      </c:pt>
                      <c:pt idx="5541">
                        <c:v>84.564208984000004</c:v>
                      </c:pt>
                      <c:pt idx="5542">
                        <c:v>84.579467773000005</c:v>
                      </c:pt>
                      <c:pt idx="5543">
                        <c:v>84.594726562999995</c:v>
                      </c:pt>
                      <c:pt idx="5544">
                        <c:v>84.609985351999995</c:v>
                      </c:pt>
                      <c:pt idx="5545">
                        <c:v>84.625244140999996</c:v>
                      </c:pt>
                      <c:pt idx="5546">
                        <c:v>84.640502929999997</c:v>
                      </c:pt>
                      <c:pt idx="5547">
                        <c:v>84.655761718999997</c:v>
                      </c:pt>
                      <c:pt idx="5548">
                        <c:v>84.671020507999998</c:v>
                      </c:pt>
                      <c:pt idx="5549">
                        <c:v>84.686279296999999</c:v>
                      </c:pt>
                      <c:pt idx="5550">
                        <c:v>84.701538085999999</c:v>
                      </c:pt>
                      <c:pt idx="5551">
                        <c:v>84.716796875</c:v>
                      </c:pt>
                      <c:pt idx="5552">
                        <c:v>84.732055664000001</c:v>
                      </c:pt>
                      <c:pt idx="5553">
                        <c:v>84.747314453000001</c:v>
                      </c:pt>
                      <c:pt idx="5554">
                        <c:v>84.762573242000002</c:v>
                      </c:pt>
                      <c:pt idx="5555">
                        <c:v>84.777832031000003</c:v>
                      </c:pt>
                      <c:pt idx="5556">
                        <c:v>84.793090820000003</c:v>
                      </c:pt>
                      <c:pt idx="5557">
                        <c:v>84.808349609000004</c:v>
                      </c:pt>
                      <c:pt idx="5558">
                        <c:v>84.823608398000005</c:v>
                      </c:pt>
                      <c:pt idx="5559">
                        <c:v>84.838867187999995</c:v>
                      </c:pt>
                      <c:pt idx="5560">
                        <c:v>84.854125976999995</c:v>
                      </c:pt>
                      <c:pt idx="5561">
                        <c:v>84.869384765999996</c:v>
                      </c:pt>
                      <c:pt idx="5562">
                        <c:v>84.884643554999997</c:v>
                      </c:pt>
                      <c:pt idx="5563">
                        <c:v>84.899902343999997</c:v>
                      </c:pt>
                      <c:pt idx="5564">
                        <c:v>84.915161132999998</c:v>
                      </c:pt>
                      <c:pt idx="5565">
                        <c:v>84.930419921999999</c:v>
                      </c:pt>
                      <c:pt idx="5566">
                        <c:v>84.945678710999999</c:v>
                      </c:pt>
                      <c:pt idx="5567">
                        <c:v>84.9609375</c:v>
                      </c:pt>
                      <c:pt idx="5568">
                        <c:v>84.976196289000001</c:v>
                      </c:pt>
                      <c:pt idx="5569">
                        <c:v>84.991455078000001</c:v>
                      </c:pt>
                      <c:pt idx="5570">
                        <c:v>85.006713867000002</c:v>
                      </c:pt>
                      <c:pt idx="5571">
                        <c:v>85.021972656000003</c:v>
                      </c:pt>
                      <c:pt idx="5572">
                        <c:v>85.037231445000003</c:v>
                      </c:pt>
                      <c:pt idx="5573">
                        <c:v>85.052490234000004</c:v>
                      </c:pt>
                      <c:pt idx="5574">
                        <c:v>85.067749023000005</c:v>
                      </c:pt>
                      <c:pt idx="5575">
                        <c:v>85.083007812999995</c:v>
                      </c:pt>
                      <c:pt idx="5576">
                        <c:v>85.098266601999995</c:v>
                      </c:pt>
                      <c:pt idx="5577">
                        <c:v>85.113525390999996</c:v>
                      </c:pt>
                      <c:pt idx="5578">
                        <c:v>85.128784179999997</c:v>
                      </c:pt>
                      <c:pt idx="5579">
                        <c:v>85.144042968999997</c:v>
                      </c:pt>
                      <c:pt idx="5580">
                        <c:v>85.159301757999998</c:v>
                      </c:pt>
                      <c:pt idx="5581">
                        <c:v>85.174560546999999</c:v>
                      </c:pt>
                      <c:pt idx="5582">
                        <c:v>85.189819335999999</c:v>
                      </c:pt>
                      <c:pt idx="5583">
                        <c:v>85.205078125</c:v>
                      </c:pt>
                      <c:pt idx="5584">
                        <c:v>85.220336914000001</c:v>
                      </c:pt>
                      <c:pt idx="5585">
                        <c:v>85.235595703000001</c:v>
                      </c:pt>
                      <c:pt idx="5586">
                        <c:v>85.250854492000002</c:v>
                      </c:pt>
                      <c:pt idx="5587">
                        <c:v>85.266113281000003</c:v>
                      </c:pt>
                      <c:pt idx="5588">
                        <c:v>85.281372070000003</c:v>
                      </c:pt>
                      <c:pt idx="5589">
                        <c:v>85.296630859000004</c:v>
                      </c:pt>
                      <c:pt idx="5590">
                        <c:v>85.311889648000005</c:v>
                      </c:pt>
                      <c:pt idx="5591">
                        <c:v>85.327148437999995</c:v>
                      </c:pt>
                      <c:pt idx="5592">
                        <c:v>85.342407226999995</c:v>
                      </c:pt>
                      <c:pt idx="5593">
                        <c:v>85.357666015999996</c:v>
                      </c:pt>
                      <c:pt idx="5594">
                        <c:v>85.372924804999997</c:v>
                      </c:pt>
                      <c:pt idx="5595">
                        <c:v>85.388183593999997</c:v>
                      </c:pt>
                      <c:pt idx="5596">
                        <c:v>85.403442382999998</c:v>
                      </c:pt>
                      <c:pt idx="5597">
                        <c:v>85.418701171999999</c:v>
                      </c:pt>
                      <c:pt idx="5598">
                        <c:v>85.433959960999999</c:v>
                      </c:pt>
                      <c:pt idx="5599">
                        <c:v>85.44921875</c:v>
                      </c:pt>
                      <c:pt idx="5600">
                        <c:v>85.464477539000001</c:v>
                      </c:pt>
                      <c:pt idx="5601">
                        <c:v>85.479736328000001</c:v>
                      </c:pt>
                      <c:pt idx="5602">
                        <c:v>85.494995117000002</c:v>
                      </c:pt>
                      <c:pt idx="5603">
                        <c:v>85.510253906000003</c:v>
                      </c:pt>
                      <c:pt idx="5604">
                        <c:v>85.525512695000003</c:v>
                      </c:pt>
                      <c:pt idx="5605">
                        <c:v>85.540771484000004</c:v>
                      </c:pt>
                      <c:pt idx="5606">
                        <c:v>85.556030273000005</c:v>
                      </c:pt>
                      <c:pt idx="5607">
                        <c:v>85.571289062999995</c:v>
                      </c:pt>
                      <c:pt idx="5608">
                        <c:v>85.586547851999995</c:v>
                      </c:pt>
                      <c:pt idx="5609">
                        <c:v>85.601806640999996</c:v>
                      </c:pt>
                      <c:pt idx="5610">
                        <c:v>85.617065429999997</c:v>
                      </c:pt>
                      <c:pt idx="5611">
                        <c:v>85.632324218999997</c:v>
                      </c:pt>
                      <c:pt idx="5612">
                        <c:v>85.647583007999998</c:v>
                      </c:pt>
                      <c:pt idx="5613">
                        <c:v>85.662841796999999</c:v>
                      </c:pt>
                      <c:pt idx="5614">
                        <c:v>85.678100585999999</c:v>
                      </c:pt>
                      <c:pt idx="5615">
                        <c:v>85.693359375</c:v>
                      </c:pt>
                      <c:pt idx="5616">
                        <c:v>85.708618164000001</c:v>
                      </c:pt>
                      <c:pt idx="5617">
                        <c:v>85.723876953000001</c:v>
                      </c:pt>
                      <c:pt idx="5618">
                        <c:v>85.739135742000002</c:v>
                      </c:pt>
                      <c:pt idx="5619">
                        <c:v>85.754394531000003</c:v>
                      </c:pt>
                      <c:pt idx="5620">
                        <c:v>85.769653320000003</c:v>
                      </c:pt>
                      <c:pt idx="5621">
                        <c:v>85.784912109000004</c:v>
                      </c:pt>
                      <c:pt idx="5622">
                        <c:v>85.800170898000005</c:v>
                      </c:pt>
                      <c:pt idx="5623">
                        <c:v>85.815429687999995</c:v>
                      </c:pt>
                      <c:pt idx="5624">
                        <c:v>85.830688476999995</c:v>
                      </c:pt>
                      <c:pt idx="5625">
                        <c:v>85.845947265999996</c:v>
                      </c:pt>
                      <c:pt idx="5626">
                        <c:v>85.861206054999997</c:v>
                      </c:pt>
                      <c:pt idx="5627">
                        <c:v>85.876464843999997</c:v>
                      </c:pt>
                      <c:pt idx="5628">
                        <c:v>85.891723632999998</c:v>
                      </c:pt>
                      <c:pt idx="5629">
                        <c:v>85.906982421999999</c:v>
                      </c:pt>
                      <c:pt idx="5630">
                        <c:v>85.922241210999999</c:v>
                      </c:pt>
                      <c:pt idx="5631">
                        <c:v>85.9375</c:v>
                      </c:pt>
                      <c:pt idx="5632">
                        <c:v>85.952758789000001</c:v>
                      </c:pt>
                      <c:pt idx="5633">
                        <c:v>85.968017578000001</c:v>
                      </c:pt>
                      <c:pt idx="5634">
                        <c:v>85.983276367000002</c:v>
                      </c:pt>
                      <c:pt idx="5635">
                        <c:v>85.998535156000003</c:v>
                      </c:pt>
                      <c:pt idx="5636">
                        <c:v>86.013793945000003</c:v>
                      </c:pt>
                      <c:pt idx="5637">
                        <c:v>86.029052734000004</c:v>
                      </c:pt>
                      <c:pt idx="5638">
                        <c:v>86.044311523000005</c:v>
                      </c:pt>
                      <c:pt idx="5639">
                        <c:v>86.059570312999995</c:v>
                      </c:pt>
                      <c:pt idx="5640">
                        <c:v>86.074829101999995</c:v>
                      </c:pt>
                      <c:pt idx="5641">
                        <c:v>86.090087890999996</c:v>
                      </c:pt>
                      <c:pt idx="5642">
                        <c:v>86.105346679999997</c:v>
                      </c:pt>
                      <c:pt idx="5643">
                        <c:v>86.120605468999997</c:v>
                      </c:pt>
                      <c:pt idx="5644">
                        <c:v>86.135864257999998</c:v>
                      </c:pt>
                      <c:pt idx="5645">
                        <c:v>86.151123046999999</c:v>
                      </c:pt>
                      <c:pt idx="5646">
                        <c:v>86.166381835999999</c:v>
                      </c:pt>
                      <c:pt idx="5647">
                        <c:v>86.181640625</c:v>
                      </c:pt>
                      <c:pt idx="5648">
                        <c:v>86.196899414000001</c:v>
                      </c:pt>
                      <c:pt idx="5649">
                        <c:v>86.212158203000001</c:v>
                      </c:pt>
                      <c:pt idx="5650">
                        <c:v>86.227416992000002</c:v>
                      </c:pt>
                      <c:pt idx="5651">
                        <c:v>86.242675781000003</c:v>
                      </c:pt>
                      <c:pt idx="5652">
                        <c:v>86.257934570000003</c:v>
                      </c:pt>
                      <c:pt idx="5653">
                        <c:v>86.273193359000004</c:v>
                      </c:pt>
                      <c:pt idx="5654">
                        <c:v>86.288452148000005</c:v>
                      </c:pt>
                      <c:pt idx="5655">
                        <c:v>86.303710937999995</c:v>
                      </c:pt>
                      <c:pt idx="5656">
                        <c:v>86.318969726999995</c:v>
                      </c:pt>
                      <c:pt idx="5657">
                        <c:v>86.334228515999996</c:v>
                      </c:pt>
                      <c:pt idx="5658">
                        <c:v>86.349487304999997</c:v>
                      </c:pt>
                      <c:pt idx="5659">
                        <c:v>86.364746093999997</c:v>
                      </c:pt>
                      <c:pt idx="5660">
                        <c:v>86.380004882999998</c:v>
                      </c:pt>
                      <c:pt idx="5661">
                        <c:v>86.395263671999999</c:v>
                      </c:pt>
                      <c:pt idx="5662">
                        <c:v>86.410522460999999</c:v>
                      </c:pt>
                      <c:pt idx="5663">
                        <c:v>86.42578125</c:v>
                      </c:pt>
                      <c:pt idx="5664">
                        <c:v>86.441040039000001</c:v>
                      </c:pt>
                      <c:pt idx="5665">
                        <c:v>86.456298828000001</c:v>
                      </c:pt>
                      <c:pt idx="5666">
                        <c:v>86.471557617000002</c:v>
                      </c:pt>
                      <c:pt idx="5667">
                        <c:v>86.486816406000003</c:v>
                      </c:pt>
                      <c:pt idx="5668">
                        <c:v>86.502075195000003</c:v>
                      </c:pt>
                      <c:pt idx="5669">
                        <c:v>86.517333984000004</c:v>
                      </c:pt>
                      <c:pt idx="5670">
                        <c:v>86.532592773000005</c:v>
                      </c:pt>
                      <c:pt idx="5671">
                        <c:v>86.547851562999995</c:v>
                      </c:pt>
                      <c:pt idx="5672">
                        <c:v>86.563110351999995</c:v>
                      </c:pt>
                      <c:pt idx="5673">
                        <c:v>86.578369140999996</c:v>
                      </c:pt>
                      <c:pt idx="5674">
                        <c:v>86.593627929999997</c:v>
                      </c:pt>
                      <c:pt idx="5675">
                        <c:v>86.608886718999997</c:v>
                      </c:pt>
                      <c:pt idx="5676">
                        <c:v>86.624145507999998</c:v>
                      </c:pt>
                      <c:pt idx="5677">
                        <c:v>86.639404296999999</c:v>
                      </c:pt>
                      <c:pt idx="5678">
                        <c:v>86.654663085999999</c:v>
                      </c:pt>
                      <c:pt idx="5679">
                        <c:v>86.669921875</c:v>
                      </c:pt>
                      <c:pt idx="5680">
                        <c:v>86.685180664000001</c:v>
                      </c:pt>
                      <c:pt idx="5681">
                        <c:v>86.700439453000001</c:v>
                      </c:pt>
                      <c:pt idx="5682">
                        <c:v>86.715698242000002</c:v>
                      </c:pt>
                      <c:pt idx="5683">
                        <c:v>86.730957031000003</c:v>
                      </c:pt>
                      <c:pt idx="5684">
                        <c:v>86.746215820000003</c:v>
                      </c:pt>
                      <c:pt idx="5685">
                        <c:v>86.761474609000004</c:v>
                      </c:pt>
                      <c:pt idx="5686">
                        <c:v>86.776733398000005</c:v>
                      </c:pt>
                      <c:pt idx="5687">
                        <c:v>86.791992187999995</c:v>
                      </c:pt>
                      <c:pt idx="5688">
                        <c:v>86.807250976999995</c:v>
                      </c:pt>
                      <c:pt idx="5689">
                        <c:v>86.822509765999996</c:v>
                      </c:pt>
                      <c:pt idx="5690">
                        <c:v>86.837768554999997</c:v>
                      </c:pt>
                      <c:pt idx="5691">
                        <c:v>86.853027343999997</c:v>
                      </c:pt>
                      <c:pt idx="5692">
                        <c:v>86.868286132999998</c:v>
                      </c:pt>
                      <c:pt idx="5693">
                        <c:v>86.883544921999999</c:v>
                      </c:pt>
                      <c:pt idx="5694">
                        <c:v>86.898803710999999</c:v>
                      </c:pt>
                      <c:pt idx="5695">
                        <c:v>86.9140625</c:v>
                      </c:pt>
                      <c:pt idx="5696">
                        <c:v>86.929321289000001</c:v>
                      </c:pt>
                      <c:pt idx="5697">
                        <c:v>86.944580078000001</c:v>
                      </c:pt>
                      <c:pt idx="5698">
                        <c:v>86.959838867000002</c:v>
                      </c:pt>
                      <c:pt idx="5699">
                        <c:v>86.975097656000003</c:v>
                      </c:pt>
                      <c:pt idx="5700">
                        <c:v>86.990356445000003</c:v>
                      </c:pt>
                      <c:pt idx="5701">
                        <c:v>87.005615234000004</c:v>
                      </c:pt>
                      <c:pt idx="5702">
                        <c:v>87.020874023000005</c:v>
                      </c:pt>
                      <c:pt idx="5703">
                        <c:v>87.036132812999995</c:v>
                      </c:pt>
                      <c:pt idx="5704">
                        <c:v>87.051391601999995</c:v>
                      </c:pt>
                      <c:pt idx="5705">
                        <c:v>87.066650390999996</c:v>
                      </c:pt>
                      <c:pt idx="5706">
                        <c:v>87.081909179999997</c:v>
                      </c:pt>
                      <c:pt idx="5707">
                        <c:v>87.097167968999997</c:v>
                      </c:pt>
                      <c:pt idx="5708">
                        <c:v>87.112426757999998</c:v>
                      </c:pt>
                      <c:pt idx="5709">
                        <c:v>87.127685546999999</c:v>
                      </c:pt>
                      <c:pt idx="5710">
                        <c:v>87.142944335999999</c:v>
                      </c:pt>
                      <c:pt idx="5711">
                        <c:v>87.158203125</c:v>
                      </c:pt>
                      <c:pt idx="5712">
                        <c:v>87.173461914000001</c:v>
                      </c:pt>
                      <c:pt idx="5713">
                        <c:v>87.188720703000001</c:v>
                      </c:pt>
                      <c:pt idx="5714">
                        <c:v>87.203979492000002</c:v>
                      </c:pt>
                      <c:pt idx="5715">
                        <c:v>87.219238281000003</c:v>
                      </c:pt>
                      <c:pt idx="5716">
                        <c:v>87.234497070000003</c:v>
                      </c:pt>
                      <c:pt idx="5717">
                        <c:v>87.249755859000004</c:v>
                      </c:pt>
                      <c:pt idx="5718">
                        <c:v>87.265014648000005</c:v>
                      </c:pt>
                      <c:pt idx="5719">
                        <c:v>87.280273437999995</c:v>
                      </c:pt>
                      <c:pt idx="5720">
                        <c:v>87.295532226999995</c:v>
                      </c:pt>
                      <c:pt idx="5721">
                        <c:v>87.310791015999996</c:v>
                      </c:pt>
                      <c:pt idx="5722">
                        <c:v>87.326049804999997</c:v>
                      </c:pt>
                      <c:pt idx="5723">
                        <c:v>87.341308593999997</c:v>
                      </c:pt>
                      <c:pt idx="5724">
                        <c:v>87.356567382999998</c:v>
                      </c:pt>
                      <c:pt idx="5725">
                        <c:v>87.371826171999999</c:v>
                      </c:pt>
                      <c:pt idx="5726">
                        <c:v>87.387084960999999</c:v>
                      </c:pt>
                      <c:pt idx="5727">
                        <c:v>87.40234375</c:v>
                      </c:pt>
                      <c:pt idx="5728">
                        <c:v>87.417602539000001</c:v>
                      </c:pt>
                      <c:pt idx="5729">
                        <c:v>87.432861328000001</c:v>
                      </c:pt>
                      <c:pt idx="5730">
                        <c:v>87.448120117000002</c:v>
                      </c:pt>
                      <c:pt idx="5731">
                        <c:v>87.463378906000003</c:v>
                      </c:pt>
                      <c:pt idx="5732">
                        <c:v>87.478637695000003</c:v>
                      </c:pt>
                      <c:pt idx="5733">
                        <c:v>87.493896484000004</c:v>
                      </c:pt>
                      <c:pt idx="5734">
                        <c:v>87.509155273000005</c:v>
                      </c:pt>
                      <c:pt idx="5735">
                        <c:v>87.524414062999995</c:v>
                      </c:pt>
                      <c:pt idx="5736">
                        <c:v>87.539672851999995</c:v>
                      </c:pt>
                      <c:pt idx="5737">
                        <c:v>87.554931640999996</c:v>
                      </c:pt>
                      <c:pt idx="5738">
                        <c:v>87.570190429999997</c:v>
                      </c:pt>
                      <c:pt idx="5739">
                        <c:v>87.585449218999997</c:v>
                      </c:pt>
                      <c:pt idx="5740">
                        <c:v>87.600708007999998</c:v>
                      </c:pt>
                      <c:pt idx="5741">
                        <c:v>87.615966796999999</c:v>
                      </c:pt>
                      <c:pt idx="5742">
                        <c:v>87.631225585999999</c:v>
                      </c:pt>
                      <c:pt idx="5743">
                        <c:v>87.646484375</c:v>
                      </c:pt>
                      <c:pt idx="5744">
                        <c:v>87.661743164000001</c:v>
                      </c:pt>
                      <c:pt idx="5745">
                        <c:v>87.677001953000001</c:v>
                      </c:pt>
                      <c:pt idx="5746">
                        <c:v>87.692260742000002</c:v>
                      </c:pt>
                      <c:pt idx="5747">
                        <c:v>87.707519531000003</c:v>
                      </c:pt>
                      <c:pt idx="5748">
                        <c:v>87.722778320000003</c:v>
                      </c:pt>
                      <c:pt idx="5749">
                        <c:v>87.738037109000004</c:v>
                      </c:pt>
                      <c:pt idx="5750">
                        <c:v>87.753295898000005</c:v>
                      </c:pt>
                      <c:pt idx="5751">
                        <c:v>87.768554687999995</c:v>
                      </c:pt>
                      <c:pt idx="5752">
                        <c:v>87.783813476999995</c:v>
                      </c:pt>
                      <c:pt idx="5753">
                        <c:v>87.799072265999996</c:v>
                      </c:pt>
                      <c:pt idx="5754">
                        <c:v>87.814331054999997</c:v>
                      </c:pt>
                      <c:pt idx="5755">
                        <c:v>87.829589843999997</c:v>
                      </c:pt>
                      <c:pt idx="5756">
                        <c:v>87.844848632999998</c:v>
                      </c:pt>
                      <c:pt idx="5757">
                        <c:v>87.860107421999999</c:v>
                      </c:pt>
                      <c:pt idx="5758">
                        <c:v>87.875366210999999</c:v>
                      </c:pt>
                      <c:pt idx="5759">
                        <c:v>87.890625</c:v>
                      </c:pt>
                      <c:pt idx="5760">
                        <c:v>87.905883789000001</c:v>
                      </c:pt>
                      <c:pt idx="5761">
                        <c:v>87.921142578000001</c:v>
                      </c:pt>
                      <c:pt idx="5762">
                        <c:v>87.936401367000002</c:v>
                      </c:pt>
                      <c:pt idx="5763">
                        <c:v>87.951660156000003</c:v>
                      </c:pt>
                      <c:pt idx="5764">
                        <c:v>87.966918945000003</c:v>
                      </c:pt>
                      <c:pt idx="5765">
                        <c:v>87.982177734000004</c:v>
                      </c:pt>
                      <c:pt idx="5766">
                        <c:v>87.997436523000005</c:v>
                      </c:pt>
                      <c:pt idx="5767">
                        <c:v>88.012695312999995</c:v>
                      </c:pt>
                      <c:pt idx="5768">
                        <c:v>88.027954101999995</c:v>
                      </c:pt>
                      <c:pt idx="5769">
                        <c:v>88.043212890999996</c:v>
                      </c:pt>
                      <c:pt idx="5770">
                        <c:v>88.058471679999997</c:v>
                      </c:pt>
                      <c:pt idx="5771">
                        <c:v>88.073730468999997</c:v>
                      </c:pt>
                      <c:pt idx="5772">
                        <c:v>88.088989257999998</c:v>
                      </c:pt>
                      <c:pt idx="5773">
                        <c:v>88.104248046999999</c:v>
                      </c:pt>
                      <c:pt idx="5774">
                        <c:v>88.119506835999999</c:v>
                      </c:pt>
                      <c:pt idx="5775">
                        <c:v>88.134765625</c:v>
                      </c:pt>
                      <c:pt idx="5776">
                        <c:v>88.150024414000001</c:v>
                      </c:pt>
                      <c:pt idx="5777">
                        <c:v>88.165283203000001</c:v>
                      </c:pt>
                      <c:pt idx="5778">
                        <c:v>88.180541992000002</c:v>
                      </c:pt>
                      <c:pt idx="5779">
                        <c:v>88.195800781000003</c:v>
                      </c:pt>
                      <c:pt idx="5780">
                        <c:v>88.211059570000003</c:v>
                      </c:pt>
                      <c:pt idx="5781">
                        <c:v>88.226318359000004</c:v>
                      </c:pt>
                      <c:pt idx="5782">
                        <c:v>88.241577148000005</c:v>
                      </c:pt>
                      <c:pt idx="5783">
                        <c:v>88.256835937999995</c:v>
                      </c:pt>
                      <c:pt idx="5784">
                        <c:v>88.272094726999995</c:v>
                      </c:pt>
                      <c:pt idx="5785">
                        <c:v>88.287353515999996</c:v>
                      </c:pt>
                      <c:pt idx="5786">
                        <c:v>88.302612304999997</c:v>
                      </c:pt>
                      <c:pt idx="5787">
                        <c:v>88.317871093999997</c:v>
                      </c:pt>
                      <c:pt idx="5788">
                        <c:v>88.333129882999998</c:v>
                      </c:pt>
                      <c:pt idx="5789">
                        <c:v>88.348388671999999</c:v>
                      </c:pt>
                      <c:pt idx="5790">
                        <c:v>88.363647460999999</c:v>
                      </c:pt>
                      <c:pt idx="5791">
                        <c:v>88.37890625</c:v>
                      </c:pt>
                      <c:pt idx="5792">
                        <c:v>88.394165039000001</c:v>
                      </c:pt>
                      <c:pt idx="5793">
                        <c:v>88.409423828000001</c:v>
                      </c:pt>
                      <c:pt idx="5794">
                        <c:v>88.424682617000002</c:v>
                      </c:pt>
                      <c:pt idx="5795">
                        <c:v>88.439941406000003</c:v>
                      </c:pt>
                      <c:pt idx="5796">
                        <c:v>88.455200195000003</c:v>
                      </c:pt>
                      <c:pt idx="5797">
                        <c:v>88.470458984000004</c:v>
                      </c:pt>
                      <c:pt idx="5798">
                        <c:v>88.485717773000005</c:v>
                      </c:pt>
                      <c:pt idx="5799">
                        <c:v>88.500976562999995</c:v>
                      </c:pt>
                      <c:pt idx="5800">
                        <c:v>88.516235351999995</c:v>
                      </c:pt>
                      <c:pt idx="5801">
                        <c:v>88.531494140999996</c:v>
                      </c:pt>
                      <c:pt idx="5802">
                        <c:v>88.546752929999997</c:v>
                      </c:pt>
                      <c:pt idx="5803">
                        <c:v>88.562011718999997</c:v>
                      </c:pt>
                      <c:pt idx="5804">
                        <c:v>88.577270507999998</c:v>
                      </c:pt>
                      <c:pt idx="5805">
                        <c:v>88.592529296999999</c:v>
                      </c:pt>
                      <c:pt idx="5806">
                        <c:v>88.607788085999999</c:v>
                      </c:pt>
                      <c:pt idx="5807">
                        <c:v>88.623046875</c:v>
                      </c:pt>
                      <c:pt idx="5808">
                        <c:v>88.638305664000001</c:v>
                      </c:pt>
                      <c:pt idx="5809">
                        <c:v>88.653564453000001</c:v>
                      </c:pt>
                      <c:pt idx="5810">
                        <c:v>88.668823242000002</c:v>
                      </c:pt>
                      <c:pt idx="5811">
                        <c:v>88.684082031000003</c:v>
                      </c:pt>
                      <c:pt idx="5812">
                        <c:v>88.699340820000003</c:v>
                      </c:pt>
                      <c:pt idx="5813">
                        <c:v>88.714599609000004</c:v>
                      </c:pt>
                      <c:pt idx="5814">
                        <c:v>88.729858398000005</c:v>
                      </c:pt>
                      <c:pt idx="5815">
                        <c:v>88.745117187999995</c:v>
                      </c:pt>
                      <c:pt idx="5816">
                        <c:v>88.760375976999995</c:v>
                      </c:pt>
                      <c:pt idx="5817">
                        <c:v>88.775634765999996</c:v>
                      </c:pt>
                      <c:pt idx="5818">
                        <c:v>88.790893554999997</c:v>
                      </c:pt>
                      <c:pt idx="5819">
                        <c:v>88.806152343999997</c:v>
                      </c:pt>
                      <c:pt idx="5820">
                        <c:v>88.821411132999998</c:v>
                      </c:pt>
                      <c:pt idx="5821">
                        <c:v>88.836669921999999</c:v>
                      </c:pt>
                      <c:pt idx="5822">
                        <c:v>88.851928710999999</c:v>
                      </c:pt>
                      <c:pt idx="5823">
                        <c:v>88.8671875</c:v>
                      </c:pt>
                      <c:pt idx="5824">
                        <c:v>88.882446289000001</c:v>
                      </c:pt>
                      <c:pt idx="5825">
                        <c:v>88.897705078000001</c:v>
                      </c:pt>
                      <c:pt idx="5826">
                        <c:v>88.912963867000002</c:v>
                      </c:pt>
                      <c:pt idx="5827">
                        <c:v>88.928222656000003</c:v>
                      </c:pt>
                      <c:pt idx="5828">
                        <c:v>88.943481445000003</c:v>
                      </c:pt>
                      <c:pt idx="5829">
                        <c:v>88.958740234000004</c:v>
                      </c:pt>
                      <c:pt idx="5830">
                        <c:v>88.973999023000005</c:v>
                      </c:pt>
                      <c:pt idx="5831">
                        <c:v>88.989257812999995</c:v>
                      </c:pt>
                      <c:pt idx="5832">
                        <c:v>89.004516601999995</c:v>
                      </c:pt>
                      <c:pt idx="5833">
                        <c:v>89.019775390999996</c:v>
                      </c:pt>
                      <c:pt idx="5834">
                        <c:v>89.035034179999997</c:v>
                      </c:pt>
                      <c:pt idx="5835">
                        <c:v>89.050292968999997</c:v>
                      </c:pt>
                      <c:pt idx="5836">
                        <c:v>89.065551757999998</c:v>
                      </c:pt>
                      <c:pt idx="5837">
                        <c:v>89.080810546999999</c:v>
                      </c:pt>
                      <c:pt idx="5838">
                        <c:v>89.096069335999999</c:v>
                      </c:pt>
                      <c:pt idx="5839">
                        <c:v>89.111328125</c:v>
                      </c:pt>
                      <c:pt idx="5840">
                        <c:v>89.126586914000001</c:v>
                      </c:pt>
                      <c:pt idx="5841">
                        <c:v>89.141845703000001</c:v>
                      </c:pt>
                      <c:pt idx="5842">
                        <c:v>89.157104492000002</c:v>
                      </c:pt>
                      <c:pt idx="5843">
                        <c:v>89.172363281000003</c:v>
                      </c:pt>
                      <c:pt idx="5844">
                        <c:v>89.187622070000003</c:v>
                      </c:pt>
                      <c:pt idx="5845">
                        <c:v>89.202880859000004</c:v>
                      </c:pt>
                      <c:pt idx="5846">
                        <c:v>89.218139648000005</c:v>
                      </c:pt>
                      <c:pt idx="5847">
                        <c:v>89.233398437999995</c:v>
                      </c:pt>
                      <c:pt idx="5848">
                        <c:v>89.248657226999995</c:v>
                      </c:pt>
                      <c:pt idx="5849">
                        <c:v>89.263916015999996</c:v>
                      </c:pt>
                      <c:pt idx="5850">
                        <c:v>89.279174804999997</c:v>
                      </c:pt>
                      <c:pt idx="5851">
                        <c:v>89.294433593999997</c:v>
                      </c:pt>
                      <c:pt idx="5852">
                        <c:v>89.309692382999998</c:v>
                      </c:pt>
                      <c:pt idx="5853">
                        <c:v>89.324951171999999</c:v>
                      </c:pt>
                      <c:pt idx="5854">
                        <c:v>89.340209960999999</c:v>
                      </c:pt>
                      <c:pt idx="5855">
                        <c:v>89.35546875</c:v>
                      </c:pt>
                      <c:pt idx="5856">
                        <c:v>89.370727539000001</c:v>
                      </c:pt>
                      <c:pt idx="5857">
                        <c:v>89.385986328000001</c:v>
                      </c:pt>
                      <c:pt idx="5858">
                        <c:v>89.401245117000002</c:v>
                      </c:pt>
                      <c:pt idx="5859">
                        <c:v>89.416503906000003</c:v>
                      </c:pt>
                      <c:pt idx="5860">
                        <c:v>89.431762695000003</c:v>
                      </c:pt>
                      <c:pt idx="5861">
                        <c:v>89.447021484000004</c:v>
                      </c:pt>
                      <c:pt idx="5862">
                        <c:v>89.462280273000005</c:v>
                      </c:pt>
                      <c:pt idx="5863">
                        <c:v>89.477539062999995</c:v>
                      </c:pt>
                      <c:pt idx="5864">
                        <c:v>89.492797851999995</c:v>
                      </c:pt>
                      <c:pt idx="5865">
                        <c:v>89.508056640999996</c:v>
                      </c:pt>
                      <c:pt idx="5866">
                        <c:v>89.523315429999997</c:v>
                      </c:pt>
                      <c:pt idx="5867">
                        <c:v>89.538574218999997</c:v>
                      </c:pt>
                      <c:pt idx="5868">
                        <c:v>89.553833007999998</c:v>
                      </c:pt>
                      <c:pt idx="5869">
                        <c:v>89.569091796999999</c:v>
                      </c:pt>
                      <c:pt idx="5870">
                        <c:v>89.584350585999999</c:v>
                      </c:pt>
                      <c:pt idx="5871">
                        <c:v>89.599609375</c:v>
                      </c:pt>
                      <c:pt idx="5872">
                        <c:v>89.614868164000001</c:v>
                      </c:pt>
                      <c:pt idx="5873">
                        <c:v>89.630126953000001</c:v>
                      </c:pt>
                      <c:pt idx="5874">
                        <c:v>89.645385742000002</c:v>
                      </c:pt>
                      <c:pt idx="5875">
                        <c:v>89.660644531000003</c:v>
                      </c:pt>
                      <c:pt idx="5876">
                        <c:v>89.675903320000003</c:v>
                      </c:pt>
                      <c:pt idx="5877">
                        <c:v>89.691162109000004</c:v>
                      </c:pt>
                      <c:pt idx="5878">
                        <c:v>89.706420898000005</c:v>
                      </c:pt>
                      <c:pt idx="5879">
                        <c:v>89.721679687999995</c:v>
                      </c:pt>
                      <c:pt idx="5880">
                        <c:v>89.736938476999995</c:v>
                      </c:pt>
                      <c:pt idx="5881">
                        <c:v>89.752197265999996</c:v>
                      </c:pt>
                      <c:pt idx="5882">
                        <c:v>89.767456054999997</c:v>
                      </c:pt>
                      <c:pt idx="5883">
                        <c:v>89.782714843999997</c:v>
                      </c:pt>
                      <c:pt idx="5884">
                        <c:v>89.797973632999998</c:v>
                      </c:pt>
                      <c:pt idx="5885">
                        <c:v>89.813232421999999</c:v>
                      </c:pt>
                      <c:pt idx="5886">
                        <c:v>89.828491210999999</c:v>
                      </c:pt>
                      <c:pt idx="5887">
                        <c:v>89.84375</c:v>
                      </c:pt>
                      <c:pt idx="5888">
                        <c:v>89.859008789000001</c:v>
                      </c:pt>
                      <c:pt idx="5889">
                        <c:v>89.874267578000001</c:v>
                      </c:pt>
                      <c:pt idx="5890">
                        <c:v>89.889526367000002</c:v>
                      </c:pt>
                      <c:pt idx="5891">
                        <c:v>89.904785156000003</c:v>
                      </c:pt>
                      <c:pt idx="5892">
                        <c:v>89.920043945000003</c:v>
                      </c:pt>
                      <c:pt idx="5893">
                        <c:v>89.935302734000004</c:v>
                      </c:pt>
                      <c:pt idx="5894">
                        <c:v>89.950561523000005</c:v>
                      </c:pt>
                      <c:pt idx="5895">
                        <c:v>89.965820312999995</c:v>
                      </c:pt>
                      <c:pt idx="5896">
                        <c:v>89.981079101999995</c:v>
                      </c:pt>
                      <c:pt idx="5897">
                        <c:v>89.996337890999996</c:v>
                      </c:pt>
                      <c:pt idx="5898">
                        <c:v>90.011596679999997</c:v>
                      </c:pt>
                      <c:pt idx="5899">
                        <c:v>90.026855468999997</c:v>
                      </c:pt>
                      <c:pt idx="5900">
                        <c:v>90.042114257999998</c:v>
                      </c:pt>
                      <c:pt idx="5901">
                        <c:v>90.057373046999999</c:v>
                      </c:pt>
                      <c:pt idx="5902">
                        <c:v>90.072631835999999</c:v>
                      </c:pt>
                      <c:pt idx="5903">
                        <c:v>90.087890625</c:v>
                      </c:pt>
                      <c:pt idx="5904">
                        <c:v>90.103149414000001</c:v>
                      </c:pt>
                      <c:pt idx="5905">
                        <c:v>90.118408203000001</c:v>
                      </c:pt>
                      <c:pt idx="5906">
                        <c:v>90.133666992000002</c:v>
                      </c:pt>
                      <c:pt idx="5907">
                        <c:v>90.148925781000003</c:v>
                      </c:pt>
                      <c:pt idx="5908">
                        <c:v>90.164184570000003</c:v>
                      </c:pt>
                      <c:pt idx="5909">
                        <c:v>90.179443359000004</c:v>
                      </c:pt>
                      <c:pt idx="5910">
                        <c:v>90.194702148000005</c:v>
                      </c:pt>
                      <c:pt idx="5911">
                        <c:v>90.209960937999995</c:v>
                      </c:pt>
                      <c:pt idx="5912">
                        <c:v>90.225219726999995</c:v>
                      </c:pt>
                      <c:pt idx="5913">
                        <c:v>90.240478515999996</c:v>
                      </c:pt>
                      <c:pt idx="5914">
                        <c:v>90.255737304999997</c:v>
                      </c:pt>
                      <c:pt idx="5915">
                        <c:v>90.270996093999997</c:v>
                      </c:pt>
                      <c:pt idx="5916">
                        <c:v>90.286254882999998</c:v>
                      </c:pt>
                      <c:pt idx="5917">
                        <c:v>90.301513671999999</c:v>
                      </c:pt>
                      <c:pt idx="5918">
                        <c:v>90.316772460999999</c:v>
                      </c:pt>
                      <c:pt idx="5919">
                        <c:v>90.33203125</c:v>
                      </c:pt>
                      <c:pt idx="5920">
                        <c:v>90.347290039000001</c:v>
                      </c:pt>
                      <c:pt idx="5921">
                        <c:v>90.362548828000001</c:v>
                      </c:pt>
                      <c:pt idx="5922">
                        <c:v>90.377807617000002</c:v>
                      </c:pt>
                      <c:pt idx="5923">
                        <c:v>90.393066406000003</c:v>
                      </c:pt>
                      <c:pt idx="5924">
                        <c:v>90.408325195000003</c:v>
                      </c:pt>
                      <c:pt idx="5925">
                        <c:v>90.423583984000004</c:v>
                      </c:pt>
                      <c:pt idx="5926">
                        <c:v>90.438842773000005</c:v>
                      </c:pt>
                      <c:pt idx="5927">
                        <c:v>90.454101562999995</c:v>
                      </c:pt>
                      <c:pt idx="5928">
                        <c:v>90.469360351999995</c:v>
                      </c:pt>
                      <c:pt idx="5929">
                        <c:v>90.484619140999996</c:v>
                      </c:pt>
                      <c:pt idx="5930">
                        <c:v>90.499877929999997</c:v>
                      </c:pt>
                      <c:pt idx="5931">
                        <c:v>90.515136718999997</c:v>
                      </c:pt>
                      <c:pt idx="5932">
                        <c:v>90.530395507999998</c:v>
                      </c:pt>
                      <c:pt idx="5933">
                        <c:v>90.545654296999999</c:v>
                      </c:pt>
                      <c:pt idx="5934">
                        <c:v>90.560913085999999</c:v>
                      </c:pt>
                      <c:pt idx="5935">
                        <c:v>90.576171875</c:v>
                      </c:pt>
                      <c:pt idx="5936">
                        <c:v>90.591430664000001</c:v>
                      </c:pt>
                      <c:pt idx="5937">
                        <c:v>90.606689453000001</c:v>
                      </c:pt>
                      <c:pt idx="5938">
                        <c:v>90.621948242000002</c:v>
                      </c:pt>
                      <c:pt idx="5939">
                        <c:v>90.637207031000003</c:v>
                      </c:pt>
                      <c:pt idx="5940">
                        <c:v>90.652465820000003</c:v>
                      </c:pt>
                      <c:pt idx="5941">
                        <c:v>90.667724609000004</c:v>
                      </c:pt>
                      <c:pt idx="5942">
                        <c:v>90.682983398000005</c:v>
                      </c:pt>
                      <c:pt idx="5943">
                        <c:v>90.698242187999995</c:v>
                      </c:pt>
                      <c:pt idx="5944">
                        <c:v>90.713500976999995</c:v>
                      </c:pt>
                      <c:pt idx="5945">
                        <c:v>90.728759765999996</c:v>
                      </c:pt>
                      <c:pt idx="5946">
                        <c:v>90.744018554999997</c:v>
                      </c:pt>
                      <c:pt idx="5947">
                        <c:v>90.759277343999997</c:v>
                      </c:pt>
                      <c:pt idx="5948">
                        <c:v>90.774536132999998</c:v>
                      </c:pt>
                      <c:pt idx="5949">
                        <c:v>90.789794921999999</c:v>
                      </c:pt>
                      <c:pt idx="5950">
                        <c:v>90.805053710999999</c:v>
                      </c:pt>
                      <c:pt idx="5951">
                        <c:v>90.8203125</c:v>
                      </c:pt>
                      <c:pt idx="5952">
                        <c:v>90.835571289000001</c:v>
                      </c:pt>
                      <c:pt idx="5953">
                        <c:v>90.850830078000001</c:v>
                      </c:pt>
                      <c:pt idx="5954">
                        <c:v>90.866088867000002</c:v>
                      </c:pt>
                      <c:pt idx="5955">
                        <c:v>90.881347656000003</c:v>
                      </c:pt>
                      <c:pt idx="5956">
                        <c:v>90.896606445000003</c:v>
                      </c:pt>
                      <c:pt idx="5957">
                        <c:v>90.911865234000004</c:v>
                      </c:pt>
                      <c:pt idx="5958">
                        <c:v>90.927124023000005</c:v>
                      </c:pt>
                      <c:pt idx="5959">
                        <c:v>90.942382812999995</c:v>
                      </c:pt>
                      <c:pt idx="5960">
                        <c:v>90.957641601999995</c:v>
                      </c:pt>
                      <c:pt idx="5961">
                        <c:v>90.972900390999996</c:v>
                      </c:pt>
                      <c:pt idx="5962">
                        <c:v>90.988159179999997</c:v>
                      </c:pt>
                      <c:pt idx="5963">
                        <c:v>91.003417968999997</c:v>
                      </c:pt>
                      <c:pt idx="5964">
                        <c:v>91.018676757999998</c:v>
                      </c:pt>
                      <c:pt idx="5965">
                        <c:v>91.033935546999999</c:v>
                      </c:pt>
                      <c:pt idx="5966">
                        <c:v>91.049194335999999</c:v>
                      </c:pt>
                      <c:pt idx="5967">
                        <c:v>91.064453125</c:v>
                      </c:pt>
                      <c:pt idx="5968">
                        <c:v>91.079711914000001</c:v>
                      </c:pt>
                      <c:pt idx="5969">
                        <c:v>91.094970703000001</c:v>
                      </c:pt>
                      <c:pt idx="5970">
                        <c:v>91.110229492000002</c:v>
                      </c:pt>
                      <c:pt idx="5971">
                        <c:v>91.125488281000003</c:v>
                      </c:pt>
                      <c:pt idx="5972">
                        <c:v>91.140747070000003</c:v>
                      </c:pt>
                      <c:pt idx="5973">
                        <c:v>91.156005859000004</c:v>
                      </c:pt>
                      <c:pt idx="5974">
                        <c:v>91.171264648000005</c:v>
                      </c:pt>
                      <c:pt idx="5975">
                        <c:v>91.186523437999995</c:v>
                      </c:pt>
                      <c:pt idx="5976">
                        <c:v>91.201782226999995</c:v>
                      </c:pt>
                      <c:pt idx="5977">
                        <c:v>91.217041015999996</c:v>
                      </c:pt>
                      <c:pt idx="5978">
                        <c:v>91.232299804999997</c:v>
                      </c:pt>
                      <c:pt idx="5979">
                        <c:v>91.247558593999997</c:v>
                      </c:pt>
                      <c:pt idx="5980">
                        <c:v>91.262817382999998</c:v>
                      </c:pt>
                      <c:pt idx="5981">
                        <c:v>91.278076171999999</c:v>
                      </c:pt>
                      <c:pt idx="5982">
                        <c:v>91.293334960999999</c:v>
                      </c:pt>
                      <c:pt idx="5983">
                        <c:v>91.30859375</c:v>
                      </c:pt>
                      <c:pt idx="5984">
                        <c:v>91.323852539000001</c:v>
                      </c:pt>
                      <c:pt idx="5985">
                        <c:v>91.339111328000001</c:v>
                      </c:pt>
                      <c:pt idx="5986">
                        <c:v>91.354370117000002</c:v>
                      </c:pt>
                      <c:pt idx="5987">
                        <c:v>91.369628906000003</c:v>
                      </c:pt>
                      <c:pt idx="5988">
                        <c:v>91.384887695000003</c:v>
                      </c:pt>
                      <c:pt idx="5989">
                        <c:v>91.400146484000004</c:v>
                      </c:pt>
                      <c:pt idx="5990">
                        <c:v>91.415405273000005</c:v>
                      </c:pt>
                      <c:pt idx="5991">
                        <c:v>91.430664062999995</c:v>
                      </c:pt>
                      <c:pt idx="5992">
                        <c:v>91.445922851999995</c:v>
                      </c:pt>
                      <c:pt idx="5993">
                        <c:v>91.461181640999996</c:v>
                      </c:pt>
                      <c:pt idx="5994">
                        <c:v>91.476440429999997</c:v>
                      </c:pt>
                      <c:pt idx="5995">
                        <c:v>91.491699218999997</c:v>
                      </c:pt>
                      <c:pt idx="5996">
                        <c:v>91.506958007999998</c:v>
                      </c:pt>
                      <c:pt idx="5997">
                        <c:v>91.522216796999999</c:v>
                      </c:pt>
                      <c:pt idx="5998">
                        <c:v>91.537475585999999</c:v>
                      </c:pt>
                      <c:pt idx="5999">
                        <c:v>91.552734375</c:v>
                      </c:pt>
                      <c:pt idx="6000">
                        <c:v>91.567993164000001</c:v>
                      </c:pt>
                      <c:pt idx="6001">
                        <c:v>91.583251953000001</c:v>
                      </c:pt>
                      <c:pt idx="6002">
                        <c:v>91.598510742000002</c:v>
                      </c:pt>
                      <c:pt idx="6003">
                        <c:v>91.613769531000003</c:v>
                      </c:pt>
                      <c:pt idx="6004">
                        <c:v>91.629028320000003</c:v>
                      </c:pt>
                      <c:pt idx="6005">
                        <c:v>91.644287109000004</c:v>
                      </c:pt>
                      <c:pt idx="6006">
                        <c:v>91.659545898000005</c:v>
                      </c:pt>
                      <c:pt idx="6007">
                        <c:v>91.674804687999995</c:v>
                      </c:pt>
                      <c:pt idx="6008">
                        <c:v>91.690063476999995</c:v>
                      </c:pt>
                      <c:pt idx="6009">
                        <c:v>91.705322265999996</c:v>
                      </c:pt>
                      <c:pt idx="6010">
                        <c:v>91.720581054999997</c:v>
                      </c:pt>
                      <c:pt idx="6011">
                        <c:v>91.735839843999997</c:v>
                      </c:pt>
                      <c:pt idx="6012">
                        <c:v>91.751098632999998</c:v>
                      </c:pt>
                      <c:pt idx="6013">
                        <c:v>91.766357421999999</c:v>
                      </c:pt>
                      <c:pt idx="6014">
                        <c:v>91.781616210999999</c:v>
                      </c:pt>
                      <c:pt idx="6015">
                        <c:v>91.796875</c:v>
                      </c:pt>
                      <c:pt idx="6016">
                        <c:v>91.812133789000001</c:v>
                      </c:pt>
                      <c:pt idx="6017">
                        <c:v>91.827392578000001</c:v>
                      </c:pt>
                      <c:pt idx="6018">
                        <c:v>91.842651367000002</c:v>
                      </c:pt>
                      <c:pt idx="6019">
                        <c:v>91.857910156000003</c:v>
                      </c:pt>
                      <c:pt idx="6020">
                        <c:v>91.873168945000003</c:v>
                      </c:pt>
                      <c:pt idx="6021">
                        <c:v>91.888427734000004</c:v>
                      </c:pt>
                      <c:pt idx="6022">
                        <c:v>91.903686523000005</c:v>
                      </c:pt>
                      <c:pt idx="6023">
                        <c:v>91.918945312999995</c:v>
                      </c:pt>
                      <c:pt idx="6024">
                        <c:v>91.934204101999995</c:v>
                      </c:pt>
                      <c:pt idx="6025">
                        <c:v>91.949462890999996</c:v>
                      </c:pt>
                      <c:pt idx="6026">
                        <c:v>91.964721679999997</c:v>
                      </c:pt>
                      <c:pt idx="6027">
                        <c:v>91.979980468999997</c:v>
                      </c:pt>
                      <c:pt idx="6028">
                        <c:v>91.995239257999998</c:v>
                      </c:pt>
                      <c:pt idx="6029">
                        <c:v>92.010498046999999</c:v>
                      </c:pt>
                      <c:pt idx="6030">
                        <c:v>92.025756835999999</c:v>
                      </c:pt>
                      <c:pt idx="6031">
                        <c:v>92.041015625</c:v>
                      </c:pt>
                      <c:pt idx="6032">
                        <c:v>92.056274414000001</c:v>
                      </c:pt>
                      <c:pt idx="6033">
                        <c:v>92.071533203000001</c:v>
                      </c:pt>
                      <c:pt idx="6034">
                        <c:v>92.086791992000002</c:v>
                      </c:pt>
                      <c:pt idx="6035">
                        <c:v>92.102050781000003</c:v>
                      </c:pt>
                      <c:pt idx="6036">
                        <c:v>92.117309570000003</c:v>
                      </c:pt>
                      <c:pt idx="6037">
                        <c:v>92.132568359000004</c:v>
                      </c:pt>
                      <c:pt idx="6038">
                        <c:v>92.147827148000005</c:v>
                      </c:pt>
                      <c:pt idx="6039">
                        <c:v>92.163085937999995</c:v>
                      </c:pt>
                      <c:pt idx="6040">
                        <c:v>92.178344726999995</c:v>
                      </c:pt>
                      <c:pt idx="6041">
                        <c:v>92.193603515999996</c:v>
                      </c:pt>
                      <c:pt idx="6042">
                        <c:v>92.208862304999997</c:v>
                      </c:pt>
                      <c:pt idx="6043">
                        <c:v>92.224121093999997</c:v>
                      </c:pt>
                      <c:pt idx="6044">
                        <c:v>92.239379882999998</c:v>
                      </c:pt>
                      <c:pt idx="6045">
                        <c:v>92.254638671999999</c:v>
                      </c:pt>
                      <c:pt idx="6046">
                        <c:v>92.269897460999999</c:v>
                      </c:pt>
                      <c:pt idx="6047">
                        <c:v>92.28515625</c:v>
                      </c:pt>
                      <c:pt idx="6048">
                        <c:v>92.300415039000001</c:v>
                      </c:pt>
                      <c:pt idx="6049">
                        <c:v>92.315673828000001</c:v>
                      </c:pt>
                      <c:pt idx="6050">
                        <c:v>92.330932617000002</c:v>
                      </c:pt>
                      <c:pt idx="6051">
                        <c:v>92.346191406000003</c:v>
                      </c:pt>
                      <c:pt idx="6052">
                        <c:v>92.361450195000003</c:v>
                      </c:pt>
                      <c:pt idx="6053">
                        <c:v>92.376708984000004</c:v>
                      </c:pt>
                      <c:pt idx="6054">
                        <c:v>92.391967773000005</c:v>
                      </c:pt>
                      <c:pt idx="6055">
                        <c:v>92.407226562999995</c:v>
                      </c:pt>
                      <c:pt idx="6056">
                        <c:v>92.422485351999995</c:v>
                      </c:pt>
                      <c:pt idx="6057">
                        <c:v>92.437744140999996</c:v>
                      </c:pt>
                      <c:pt idx="6058">
                        <c:v>92.453002929999997</c:v>
                      </c:pt>
                      <c:pt idx="6059">
                        <c:v>92.468261718999997</c:v>
                      </c:pt>
                      <c:pt idx="6060">
                        <c:v>92.483520507999998</c:v>
                      </c:pt>
                      <c:pt idx="6061">
                        <c:v>92.498779296999999</c:v>
                      </c:pt>
                      <c:pt idx="6062">
                        <c:v>92.514038085999999</c:v>
                      </c:pt>
                      <c:pt idx="6063">
                        <c:v>92.529296875</c:v>
                      </c:pt>
                      <c:pt idx="6064">
                        <c:v>92.544555664000001</c:v>
                      </c:pt>
                      <c:pt idx="6065">
                        <c:v>92.559814453000001</c:v>
                      </c:pt>
                      <c:pt idx="6066">
                        <c:v>92.575073242000002</c:v>
                      </c:pt>
                      <c:pt idx="6067">
                        <c:v>92.590332031000003</c:v>
                      </c:pt>
                      <c:pt idx="6068">
                        <c:v>92.605590820000003</c:v>
                      </c:pt>
                      <c:pt idx="6069">
                        <c:v>92.620849609000004</c:v>
                      </c:pt>
                      <c:pt idx="6070">
                        <c:v>92.636108398000005</c:v>
                      </c:pt>
                      <c:pt idx="6071">
                        <c:v>92.651367187999995</c:v>
                      </c:pt>
                      <c:pt idx="6072">
                        <c:v>92.666625976999995</c:v>
                      </c:pt>
                      <c:pt idx="6073">
                        <c:v>92.681884765999996</c:v>
                      </c:pt>
                      <c:pt idx="6074">
                        <c:v>92.697143554999997</c:v>
                      </c:pt>
                      <c:pt idx="6075">
                        <c:v>92.712402343999997</c:v>
                      </c:pt>
                      <c:pt idx="6076">
                        <c:v>92.727661132999998</c:v>
                      </c:pt>
                      <c:pt idx="6077">
                        <c:v>92.742919921999999</c:v>
                      </c:pt>
                      <c:pt idx="6078">
                        <c:v>92.758178710999999</c:v>
                      </c:pt>
                      <c:pt idx="6079">
                        <c:v>92.7734375</c:v>
                      </c:pt>
                      <c:pt idx="6080">
                        <c:v>92.788696289000001</c:v>
                      </c:pt>
                      <c:pt idx="6081">
                        <c:v>92.803955078000001</c:v>
                      </c:pt>
                      <c:pt idx="6082">
                        <c:v>92.819213867000002</c:v>
                      </c:pt>
                      <c:pt idx="6083">
                        <c:v>92.834472656000003</c:v>
                      </c:pt>
                      <c:pt idx="6084">
                        <c:v>92.849731445000003</c:v>
                      </c:pt>
                      <c:pt idx="6085">
                        <c:v>92.864990234000004</c:v>
                      </c:pt>
                      <c:pt idx="6086">
                        <c:v>92.880249023000005</c:v>
                      </c:pt>
                      <c:pt idx="6087">
                        <c:v>92.895507812999995</c:v>
                      </c:pt>
                      <c:pt idx="6088">
                        <c:v>92.910766601999995</c:v>
                      </c:pt>
                      <c:pt idx="6089">
                        <c:v>92.926025390999996</c:v>
                      </c:pt>
                      <c:pt idx="6090">
                        <c:v>92.941284179999997</c:v>
                      </c:pt>
                      <c:pt idx="6091">
                        <c:v>92.956542968999997</c:v>
                      </c:pt>
                      <c:pt idx="6092">
                        <c:v>92.971801757999998</c:v>
                      </c:pt>
                      <c:pt idx="6093">
                        <c:v>92.987060546999999</c:v>
                      </c:pt>
                      <c:pt idx="6094">
                        <c:v>93.002319335999999</c:v>
                      </c:pt>
                      <c:pt idx="6095">
                        <c:v>93.017578125</c:v>
                      </c:pt>
                      <c:pt idx="6096">
                        <c:v>93.032836914000001</c:v>
                      </c:pt>
                      <c:pt idx="6097">
                        <c:v>93.048095703000001</c:v>
                      </c:pt>
                      <c:pt idx="6098">
                        <c:v>93.063354492000002</c:v>
                      </c:pt>
                      <c:pt idx="6099">
                        <c:v>93.078613281000003</c:v>
                      </c:pt>
                      <c:pt idx="6100">
                        <c:v>93.093872070000003</c:v>
                      </c:pt>
                      <c:pt idx="6101">
                        <c:v>93.109130859000004</c:v>
                      </c:pt>
                      <c:pt idx="6102">
                        <c:v>93.124389648000005</c:v>
                      </c:pt>
                      <c:pt idx="6103">
                        <c:v>93.139648437999995</c:v>
                      </c:pt>
                      <c:pt idx="6104">
                        <c:v>93.154907226999995</c:v>
                      </c:pt>
                      <c:pt idx="6105">
                        <c:v>93.170166015999996</c:v>
                      </c:pt>
                      <c:pt idx="6106">
                        <c:v>93.185424804999997</c:v>
                      </c:pt>
                      <c:pt idx="6107">
                        <c:v>93.200683593999997</c:v>
                      </c:pt>
                      <c:pt idx="6108">
                        <c:v>93.215942382999998</c:v>
                      </c:pt>
                      <c:pt idx="6109">
                        <c:v>93.231201171999999</c:v>
                      </c:pt>
                      <c:pt idx="6110">
                        <c:v>93.246459960999999</c:v>
                      </c:pt>
                      <c:pt idx="6111">
                        <c:v>93.26171875</c:v>
                      </c:pt>
                      <c:pt idx="6112">
                        <c:v>93.276977539000001</c:v>
                      </c:pt>
                      <c:pt idx="6113">
                        <c:v>93.292236328000001</c:v>
                      </c:pt>
                      <c:pt idx="6114">
                        <c:v>93.307495117000002</c:v>
                      </c:pt>
                      <c:pt idx="6115">
                        <c:v>93.322753906000003</c:v>
                      </c:pt>
                      <c:pt idx="6116">
                        <c:v>93.338012695000003</c:v>
                      </c:pt>
                      <c:pt idx="6117">
                        <c:v>93.353271484000004</c:v>
                      </c:pt>
                      <c:pt idx="6118">
                        <c:v>93.368530273000005</c:v>
                      </c:pt>
                      <c:pt idx="6119">
                        <c:v>93.383789062999995</c:v>
                      </c:pt>
                      <c:pt idx="6120">
                        <c:v>93.399047851999995</c:v>
                      </c:pt>
                      <c:pt idx="6121">
                        <c:v>93.414306640999996</c:v>
                      </c:pt>
                      <c:pt idx="6122">
                        <c:v>93.429565429999997</c:v>
                      </c:pt>
                      <c:pt idx="6123">
                        <c:v>93.444824218999997</c:v>
                      </c:pt>
                      <c:pt idx="6124">
                        <c:v>93.460083007999998</c:v>
                      </c:pt>
                      <c:pt idx="6125">
                        <c:v>93.475341796999999</c:v>
                      </c:pt>
                      <c:pt idx="6126">
                        <c:v>93.490600585999999</c:v>
                      </c:pt>
                      <c:pt idx="6127">
                        <c:v>93.505859375</c:v>
                      </c:pt>
                      <c:pt idx="6128">
                        <c:v>93.521118164000001</c:v>
                      </c:pt>
                      <c:pt idx="6129">
                        <c:v>93.536376953000001</c:v>
                      </c:pt>
                      <c:pt idx="6130">
                        <c:v>93.551635742000002</c:v>
                      </c:pt>
                      <c:pt idx="6131">
                        <c:v>93.566894531000003</c:v>
                      </c:pt>
                      <c:pt idx="6132">
                        <c:v>93.582153320000003</c:v>
                      </c:pt>
                      <c:pt idx="6133">
                        <c:v>93.597412109000004</c:v>
                      </c:pt>
                      <c:pt idx="6134">
                        <c:v>93.612670898000005</c:v>
                      </c:pt>
                      <c:pt idx="6135">
                        <c:v>93.627929687999995</c:v>
                      </c:pt>
                      <c:pt idx="6136">
                        <c:v>93.643188476999995</c:v>
                      </c:pt>
                      <c:pt idx="6137">
                        <c:v>93.658447265999996</c:v>
                      </c:pt>
                      <c:pt idx="6138">
                        <c:v>93.673706054999997</c:v>
                      </c:pt>
                      <c:pt idx="6139">
                        <c:v>93.688964843999997</c:v>
                      </c:pt>
                      <c:pt idx="6140">
                        <c:v>93.704223632999998</c:v>
                      </c:pt>
                      <c:pt idx="6141">
                        <c:v>93.719482421999999</c:v>
                      </c:pt>
                      <c:pt idx="6142">
                        <c:v>93.734741210999999</c:v>
                      </c:pt>
                      <c:pt idx="6143">
                        <c:v>93.75</c:v>
                      </c:pt>
                      <c:pt idx="6144">
                        <c:v>93.765258789000001</c:v>
                      </c:pt>
                      <c:pt idx="6145">
                        <c:v>93.780517578000001</c:v>
                      </c:pt>
                      <c:pt idx="6146">
                        <c:v>93.795776367000002</c:v>
                      </c:pt>
                      <c:pt idx="6147">
                        <c:v>93.811035156000003</c:v>
                      </c:pt>
                      <c:pt idx="6148">
                        <c:v>93.826293945000003</c:v>
                      </c:pt>
                      <c:pt idx="6149">
                        <c:v>93.841552734000004</c:v>
                      </c:pt>
                      <c:pt idx="6150">
                        <c:v>93.856811523000005</c:v>
                      </c:pt>
                      <c:pt idx="6151">
                        <c:v>93.872070312999995</c:v>
                      </c:pt>
                      <c:pt idx="6152">
                        <c:v>93.887329101999995</c:v>
                      </c:pt>
                      <c:pt idx="6153">
                        <c:v>93.902587890999996</c:v>
                      </c:pt>
                      <c:pt idx="6154">
                        <c:v>93.917846679999997</c:v>
                      </c:pt>
                      <c:pt idx="6155">
                        <c:v>93.933105468999997</c:v>
                      </c:pt>
                      <c:pt idx="6156">
                        <c:v>93.948364257999998</c:v>
                      </c:pt>
                      <c:pt idx="6157">
                        <c:v>93.963623046999999</c:v>
                      </c:pt>
                      <c:pt idx="6158">
                        <c:v>93.978881835999999</c:v>
                      </c:pt>
                      <c:pt idx="6159">
                        <c:v>93.994140625</c:v>
                      </c:pt>
                      <c:pt idx="6160">
                        <c:v>94.009399414000001</c:v>
                      </c:pt>
                      <c:pt idx="6161">
                        <c:v>94.024658203000001</c:v>
                      </c:pt>
                      <c:pt idx="6162">
                        <c:v>94.039916992000002</c:v>
                      </c:pt>
                      <c:pt idx="6163">
                        <c:v>94.055175781000003</c:v>
                      </c:pt>
                      <c:pt idx="6164">
                        <c:v>94.070434570000003</c:v>
                      </c:pt>
                      <c:pt idx="6165">
                        <c:v>94.085693359000004</c:v>
                      </c:pt>
                      <c:pt idx="6166">
                        <c:v>94.100952148000005</c:v>
                      </c:pt>
                      <c:pt idx="6167">
                        <c:v>94.116210937999995</c:v>
                      </c:pt>
                      <c:pt idx="6168">
                        <c:v>94.131469726999995</c:v>
                      </c:pt>
                      <c:pt idx="6169">
                        <c:v>94.146728515999996</c:v>
                      </c:pt>
                      <c:pt idx="6170">
                        <c:v>94.161987304999997</c:v>
                      </c:pt>
                      <c:pt idx="6171">
                        <c:v>94.177246093999997</c:v>
                      </c:pt>
                      <c:pt idx="6172">
                        <c:v>94.192504882999998</c:v>
                      </c:pt>
                      <c:pt idx="6173">
                        <c:v>94.207763671999999</c:v>
                      </c:pt>
                      <c:pt idx="6174">
                        <c:v>94.223022460999999</c:v>
                      </c:pt>
                      <c:pt idx="6175">
                        <c:v>94.23828125</c:v>
                      </c:pt>
                      <c:pt idx="6176">
                        <c:v>94.253540039000001</c:v>
                      </c:pt>
                      <c:pt idx="6177">
                        <c:v>94.268798828000001</c:v>
                      </c:pt>
                      <c:pt idx="6178">
                        <c:v>94.284057617000002</c:v>
                      </c:pt>
                      <c:pt idx="6179">
                        <c:v>94.299316406000003</c:v>
                      </c:pt>
                      <c:pt idx="6180">
                        <c:v>94.314575195000003</c:v>
                      </c:pt>
                      <c:pt idx="6181">
                        <c:v>94.329833984000004</c:v>
                      </c:pt>
                      <c:pt idx="6182">
                        <c:v>94.345092773000005</c:v>
                      </c:pt>
                      <c:pt idx="6183">
                        <c:v>94.360351562999995</c:v>
                      </c:pt>
                      <c:pt idx="6184">
                        <c:v>94.375610351999995</c:v>
                      </c:pt>
                      <c:pt idx="6185">
                        <c:v>94.390869140999996</c:v>
                      </c:pt>
                      <c:pt idx="6186">
                        <c:v>94.406127929999997</c:v>
                      </c:pt>
                      <c:pt idx="6187">
                        <c:v>94.421386718999997</c:v>
                      </c:pt>
                      <c:pt idx="6188">
                        <c:v>94.436645507999998</c:v>
                      </c:pt>
                      <c:pt idx="6189">
                        <c:v>94.451904296999999</c:v>
                      </c:pt>
                      <c:pt idx="6190">
                        <c:v>94.467163085999999</c:v>
                      </c:pt>
                      <c:pt idx="6191">
                        <c:v>94.482421875</c:v>
                      </c:pt>
                      <c:pt idx="6192">
                        <c:v>94.497680664000001</c:v>
                      </c:pt>
                      <c:pt idx="6193">
                        <c:v>94.512939453000001</c:v>
                      </c:pt>
                      <c:pt idx="6194">
                        <c:v>94.528198242000002</c:v>
                      </c:pt>
                      <c:pt idx="6195">
                        <c:v>94.543457031000003</c:v>
                      </c:pt>
                      <c:pt idx="6196">
                        <c:v>94.558715820000003</c:v>
                      </c:pt>
                      <c:pt idx="6197">
                        <c:v>94.573974609000004</c:v>
                      </c:pt>
                      <c:pt idx="6198">
                        <c:v>94.589233398000005</c:v>
                      </c:pt>
                      <c:pt idx="6199">
                        <c:v>94.604492187999995</c:v>
                      </c:pt>
                      <c:pt idx="6200">
                        <c:v>94.619750976999995</c:v>
                      </c:pt>
                      <c:pt idx="6201">
                        <c:v>94.635009765999996</c:v>
                      </c:pt>
                      <c:pt idx="6202">
                        <c:v>94.650268554999997</c:v>
                      </c:pt>
                      <c:pt idx="6203">
                        <c:v>94.665527343999997</c:v>
                      </c:pt>
                      <c:pt idx="6204">
                        <c:v>94.680786132999998</c:v>
                      </c:pt>
                      <c:pt idx="6205">
                        <c:v>94.696044921999999</c:v>
                      </c:pt>
                      <c:pt idx="6206">
                        <c:v>94.711303710999999</c:v>
                      </c:pt>
                      <c:pt idx="6207">
                        <c:v>94.7265625</c:v>
                      </c:pt>
                      <c:pt idx="6208">
                        <c:v>94.741821289000001</c:v>
                      </c:pt>
                      <c:pt idx="6209">
                        <c:v>94.757080078000001</c:v>
                      </c:pt>
                      <c:pt idx="6210">
                        <c:v>94.772338867000002</c:v>
                      </c:pt>
                      <c:pt idx="6211">
                        <c:v>94.787597656000003</c:v>
                      </c:pt>
                      <c:pt idx="6212">
                        <c:v>94.802856445000003</c:v>
                      </c:pt>
                      <c:pt idx="6213">
                        <c:v>94.818115234000004</c:v>
                      </c:pt>
                      <c:pt idx="6214">
                        <c:v>94.833374023000005</c:v>
                      </c:pt>
                      <c:pt idx="6215">
                        <c:v>94.848632812999995</c:v>
                      </c:pt>
                      <c:pt idx="6216">
                        <c:v>94.863891601999995</c:v>
                      </c:pt>
                      <c:pt idx="6217">
                        <c:v>94.879150390999996</c:v>
                      </c:pt>
                      <c:pt idx="6218">
                        <c:v>94.894409179999997</c:v>
                      </c:pt>
                      <c:pt idx="6219">
                        <c:v>94.909667968999997</c:v>
                      </c:pt>
                      <c:pt idx="6220">
                        <c:v>94.924926757999998</c:v>
                      </c:pt>
                      <c:pt idx="6221">
                        <c:v>94.940185546999999</c:v>
                      </c:pt>
                      <c:pt idx="6222">
                        <c:v>94.955444335999999</c:v>
                      </c:pt>
                      <c:pt idx="6223">
                        <c:v>94.970703125</c:v>
                      </c:pt>
                      <c:pt idx="6224">
                        <c:v>94.985961914000001</c:v>
                      </c:pt>
                      <c:pt idx="6225">
                        <c:v>95.001220703000001</c:v>
                      </c:pt>
                      <c:pt idx="6226">
                        <c:v>95.016479492000002</c:v>
                      </c:pt>
                      <c:pt idx="6227">
                        <c:v>95.031738281000003</c:v>
                      </c:pt>
                      <c:pt idx="6228">
                        <c:v>95.046997070000003</c:v>
                      </c:pt>
                      <c:pt idx="6229">
                        <c:v>95.062255859000004</c:v>
                      </c:pt>
                      <c:pt idx="6230">
                        <c:v>95.077514648000005</c:v>
                      </c:pt>
                      <c:pt idx="6231">
                        <c:v>95.092773437999995</c:v>
                      </c:pt>
                      <c:pt idx="6232">
                        <c:v>95.108032226999995</c:v>
                      </c:pt>
                      <c:pt idx="6233">
                        <c:v>95.123291015999996</c:v>
                      </c:pt>
                      <c:pt idx="6234">
                        <c:v>95.138549804999997</c:v>
                      </c:pt>
                      <c:pt idx="6235">
                        <c:v>95.153808593999997</c:v>
                      </c:pt>
                      <c:pt idx="6236">
                        <c:v>95.169067382999998</c:v>
                      </c:pt>
                      <c:pt idx="6237">
                        <c:v>95.184326171999999</c:v>
                      </c:pt>
                      <c:pt idx="6238">
                        <c:v>95.199584960999999</c:v>
                      </c:pt>
                      <c:pt idx="6239">
                        <c:v>95.21484375</c:v>
                      </c:pt>
                      <c:pt idx="6240">
                        <c:v>95.230102539000001</c:v>
                      </c:pt>
                      <c:pt idx="6241">
                        <c:v>95.245361328000001</c:v>
                      </c:pt>
                      <c:pt idx="6242">
                        <c:v>95.260620117000002</c:v>
                      </c:pt>
                      <c:pt idx="6243">
                        <c:v>95.275878906000003</c:v>
                      </c:pt>
                      <c:pt idx="6244">
                        <c:v>95.291137695000003</c:v>
                      </c:pt>
                      <c:pt idx="6245">
                        <c:v>95.306396484000004</c:v>
                      </c:pt>
                      <c:pt idx="6246">
                        <c:v>95.321655273000005</c:v>
                      </c:pt>
                      <c:pt idx="6247">
                        <c:v>95.336914062999995</c:v>
                      </c:pt>
                      <c:pt idx="6248">
                        <c:v>95.352172851999995</c:v>
                      </c:pt>
                      <c:pt idx="6249">
                        <c:v>95.367431640999996</c:v>
                      </c:pt>
                      <c:pt idx="6250">
                        <c:v>95.382690429999997</c:v>
                      </c:pt>
                      <c:pt idx="6251">
                        <c:v>95.397949218999997</c:v>
                      </c:pt>
                      <c:pt idx="6252">
                        <c:v>95.413208007999998</c:v>
                      </c:pt>
                      <c:pt idx="6253">
                        <c:v>95.428466796999999</c:v>
                      </c:pt>
                      <c:pt idx="6254">
                        <c:v>95.443725585999999</c:v>
                      </c:pt>
                      <c:pt idx="6255">
                        <c:v>95.458984375</c:v>
                      </c:pt>
                      <c:pt idx="6256">
                        <c:v>95.474243164000001</c:v>
                      </c:pt>
                      <c:pt idx="6257">
                        <c:v>95.489501953000001</c:v>
                      </c:pt>
                      <c:pt idx="6258">
                        <c:v>95.504760742000002</c:v>
                      </c:pt>
                      <c:pt idx="6259">
                        <c:v>95.520019531000003</c:v>
                      </c:pt>
                      <c:pt idx="6260">
                        <c:v>95.535278320000003</c:v>
                      </c:pt>
                      <c:pt idx="6261">
                        <c:v>95.550537109000004</c:v>
                      </c:pt>
                      <c:pt idx="6262">
                        <c:v>95.565795898000005</c:v>
                      </c:pt>
                      <c:pt idx="6263">
                        <c:v>95.581054687999995</c:v>
                      </c:pt>
                      <c:pt idx="6264">
                        <c:v>95.596313476999995</c:v>
                      </c:pt>
                      <c:pt idx="6265">
                        <c:v>95.611572265999996</c:v>
                      </c:pt>
                      <c:pt idx="6266">
                        <c:v>95.626831054999997</c:v>
                      </c:pt>
                      <c:pt idx="6267">
                        <c:v>95.642089843999997</c:v>
                      </c:pt>
                      <c:pt idx="6268">
                        <c:v>95.657348632999998</c:v>
                      </c:pt>
                      <c:pt idx="6269">
                        <c:v>95.672607421999999</c:v>
                      </c:pt>
                      <c:pt idx="6270">
                        <c:v>95.687866210999999</c:v>
                      </c:pt>
                      <c:pt idx="6271">
                        <c:v>95.703125</c:v>
                      </c:pt>
                      <c:pt idx="6272">
                        <c:v>95.718383789000001</c:v>
                      </c:pt>
                      <c:pt idx="6273">
                        <c:v>95.733642578000001</c:v>
                      </c:pt>
                      <c:pt idx="6274">
                        <c:v>95.748901367000002</c:v>
                      </c:pt>
                      <c:pt idx="6275">
                        <c:v>95.764160156000003</c:v>
                      </c:pt>
                      <c:pt idx="6276">
                        <c:v>95.779418945000003</c:v>
                      </c:pt>
                      <c:pt idx="6277">
                        <c:v>95.794677734000004</c:v>
                      </c:pt>
                      <c:pt idx="6278">
                        <c:v>95.809936523000005</c:v>
                      </c:pt>
                      <c:pt idx="6279">
                        <c:v>95.825195312999995</c:v>
                      </c:pt>
                      <c:pt idx="6280">
                        <c:v>95.840454101999995</c:v>
                      </c:pt>
                      <c:pt idx="6281">
                        <c:v>95.855712890999996</c:v>
                      </c:pt>
                      <c:pt idx="6282">
                        <c:v>95.870971679999997</c:v>
                      </c:pt>
                      <c:pt idx="6283">
                        <c:v>95.886230468999997</c:v>
                      </c:pt>
                      <c:pt idx="6284">
                        <c:v>95.901489257999998</c:v>
                      </c:pt>
                      <c:pt idx="6285">
                        <c:v>95.916748046999999</c:v>
                      </c:pt>
                      <c:pt idx="6286">
                        <c:v>95.932006835999999</c:v>
                      </c:pt>
                      <c:pt idx="6287">
                        <c:v>95.947265625</c:v>
                      </c:pt>
                      <c:pt idx="6288">
                        <c:v>95.962524414000001</c:v>
                      </c:pt>
                      <c:pt idx="6289">
                        <c:v>95.977783203000001</c:v>
                      </c:pt>
                      <c:pt idx="6290">
                        <c:v>95.993041992000002</c:v>
                      </c:pt>
                      <c:pt idx="6291">
                        <c:v>96.008300781000003</c:v>
                      </c:pt>
                      <c:pt idx="6292">
                        <c:v>96.023559570000003</c:v>
                      </c:pt>
                      <c:pt idx="6293">
                        <c:v>96.038818359000004</c:v>
                      </c:pt>
                      <c:pt idx="6294">
                        <c:v>96.054077148000005</c:v>
                      </c:pt>
                      <c:pt idx="6295">
                        <c:v>96.069335937999995</c:v>
                      </c:pt>
                      <c:pt idx="6296">
                        <c:v>96.084594726999995</c:v>
                      </c:pt>
                      <c:pt idx="6297">
                        <c:v>96.099853515999996</c:v>
                      </c:pt>
                      <c:pt idx="6298">
                        <c:v>96.115112304999997</c:v>
                      </c:pt>
                      <c:pt idx="6299">
                        <c:v>96.130371093999997</c:v>
                      </c:pt>
                      <c:pt idx="6300">
                        <c:v>96.145629882999998</c:v>
                      </c:pt>
                      <c:pt idx="6301">
                        <c:v>96.160888671999999</c:v>
                      </c:pt>
                      <c:pt idx="6302">
                        <c:v>96.176147460999999</c:v>
                      </c:pt>
                      <c:pt idx="6303">
                        <c:v>96.19140625</c:v>
                      </c:pt>
                      <c:pt idx="6304">
                        <c:v>96.206665039000001</c:v>
                      </c:pt>
                      <c:pt idx="6305">
                        <c:v>96.221923828000001</c:v>
                      </c:pt>
                      <c:pt idx="6306">
                        <c:v>96.237182617000002</c:v>
                      </c:pt>
                      <c:pt idx="6307">
                        <c:v>96.252441406000003</c:v>
                      </c:pt>
                      <c:pt idx="6308">
                        <c:v>96.267700195000003</c:v>
                      </c:pt>
                      <c:pt idx="6309">
                        <c:v>96.282958984000004</c:v>
                      </c:pt>
                      <c:pt idx="6310">
                        <c:v>96.298217773000005</c:v>
                      </c:pt>
                      <c:pt idx="6311">
                        <c:v>96.313476562999995</c:v>
                      </c:pt>
                      <c:pt idx="6312">
                        <c:v>96.328735351999995</c:v>
                      </c:pt>
                      <c:pt idx="6313">
                        <c:v>96.343994140999996</c:v>
                      </c:pt>
                      <c:pt idx="6314">
                        <c:v>96.359252929999997</c:v>
                      </c:pt>
                      <c:pt idx="6315">
                        <c:v>96.374511718999997</c:v>
                      </c:pt>
                      <c:pt idx="6316">
                        <c:v>96.389770507999998</c:v>
                      </c:pt>
                      <c:pt idx="6317">
                        <c:v>96.405029296999999</c:v>
                      </c:pt>
                      <c:pt idx="6318">
                        <c:v>96.420288085999999</c:v>
                      </c:pt>
                      <c:pt idx="6319">
                        <c:v>96.435546875</c:v>
                      </c:pt>
                      <c:pt idx="6320">
                        <c:v>96.450805664000001</c:v>
                      </c:pt>
                      <c:pt idx="6321">
                        <c:v>96.466064453000001</c:v>
                      </c:pt>
                      <c:pt idx="6322">
                        <c:v>96.481323242000002</c:v>
                      </c:pt>
                      <c:pt idx="6323">
                        <c:v>96.496582031000003</c:v>
                      </c:pt>
                      <c:pt idx="6324">
                        <c:v>96.511840820000003</c:v>
                      </c:pt>
                      <c:pt idx="6325">
                        <c:v>96.527099609000004</c:v>
                      </c:pt>
                      <c:pt idx="6326">
                        <c:v>96.542358398000005</c:v>
                      </c:pt>
                      <c:pt idx="6327">
                        <c:v>96.557617187999995</c:v>
                      </c:pt>
                      <c:pt idx="6328">
                        <c:v>96.572875976999995</c:v>
                      </c:pt>
                      <c:pt idx="6329">
                        <c:v>96.588134765999996</c:v>
                      </c:pt>
                      <c:pt idx="6330">
                        <c:v>96.603393554999997</c:v>
                      </c:pt>
                      <c:pt idx="6331">
                        <c:v>96.618652343999997</c:v>
                      </c:pt>
                      <c:pt idx="6332">
                        <c:v>96.633911132999998</c:v>
                      </c:pt>
                      <c:pt idx="6333">
                        <c:v>96.649169921999999</c:v>
                      </c:pt>
                      <c:pt idx="6334">
                        <c:v>96.664428710999999</c:v>
                      </c:pt>
                      <c:pt idx="6335">
                        <c:v>96.6796875</c:v>
                      </c:pt>
                      <c:pt idx="6336">
                        <c:v>96.694946289000001</c:v>
                      </c:pt>
                      <c:pt idx="6337">
                        <c:v>96.710205078000001</c:v>
                      </c:pt>
                      <c:pt idx="6338">
                        <c:v>96.725463867000002</c:v>
                      </c:pt>
                      <c:pt idx="6339">
                        <c:v>96.740722656000003</c:v>
                      </c:pt>
                      <c:pt idx="6340">
                        <c:v>96.755981445000003</c:v>
                      </c:pt>
                      <c:pt idx="6341">
                        <c:v>96.771240234000004</c:v>
                      </c:pt>
                      <c:pt idx="6342">
                        <c:v>96.786499023000005</c:v>
                      </c:pt>
                      <c:pt idx="6343">
                        <c:v>96.801757812999995</c:v>
                      </c:pt>
                      <c:pt idx="6344">
                        <c:v>96.817016601999995</c:v>
                      </c:pt>
                      <c:pt idx="6345">
                        <c:v>96.832275390999996</c:v>
                      </c:pt>
                      <c:pt idx="6346">
                        <c:v>96.847534179999997</c:v>
                      </c:pt>
                      <c:pt idx="6347">
                        <c:v>96.862792968999997</c:v>
                      </c:pt>
                      <c:pt idx="6348">
                        <c:v>96.878051757999998</c:v>
                      </c:pt>
                      <c:pt idx="6349">
                        <c:v>96.893310546999999</c:v>
                      </c:pt>
                      <c:pt idx="6350">
                        <c:v>96.908569335999999</c:v>
                      </c:pt>
                      <c:pt idx="6351">
                        <c:v>96.923828125</c:v>
                      </c:pt>
                      <c:pt idx="6352">
                        <c:v>96.939086914000001</c:v>
                      </c:pt>
                      <c:pt idx="6353">
                        <c:v>96.954345703000001</c:v>
                      </c:pt>
                      <c:pt idx="6354">
                        <c:v>96.969604492000002</c:v>
                      </c:pt>
                      <c:pt idx="6355">
                        <c:v>96.984863281000003</c:v>
                      </c:pt>
                      <c:pt idx="6356">
                        <c:v>97.000122070000003</c:v>
                      </c:pt>
                      <c:pt idx="6357">
                        <c:v>97.015380859000004</c:v>
                      </c:pt>
                      <c:pt idx="6358">
                        <c:v>97.030639648000005</c:v>
                      </c:pt>
                      <c:pt idx="6359">
                        <c:v>97.045898437999995</c:v>
                      </c:pt>
                      <c:pt idx="6360">
                        <c:v>97.061157226999995</c:v>
                      </c:pt>
                      <c:pt idx="6361">
                        <c:v>97.076416015999996</c:v>
                      </c:pt>
                      <c:pt idx="6362">
                        <c:v>97.091674804999997</c:v>
                      </c:pt>
                      <c:pt idx="6363">
                        <c:v>97.106933593999997</c:v>
                      </c:pt>
                      <c:pt idx="6364">
                        <c:v>97.122192382999998</c:v>
                      </c:pt>
                      <c:pt idx="6365">
                        <c:v>97.137451171999999</c:v>
                      </c:pt>
                      <c:pt idx="6366">
                        <c:v>97.152709960999999</c:v>
                      </c:pt>
                      <c:pt idx="6367">
                        <c:v>97.16796875</c:v>
                      </c:pt>
                      <c:pt idx="6368">
                        <c:v>97.183227539000001</c:v>
                      </c:pt>
                      <c:pt idx="6369">
                        <c:v>97.198486328000001</c:v>
                      </c:pt>
                      <c:pt idx="6370">
                        <c:v>97.213745117000002</c:v>
                      </c:pt>
                      <c:pt idx="6371">
                        <c:v>97.229003906000003</c:v>
                      </c:pt>
                      <c:pt idx="6372">
                        <c:v>97.244262695000003</c:v>
                      </c:pt>
                      <c:pt idx="6373">
                        <c:v>97.259521484000004</c:v>
                      </c:pt>
                      <c:pt idx="6374">
                        <c:v>97.274780273000005</c:v>
                      </c:pt>
                      <c:pt idx="6375">
                        <c:v>97.290039062999995</c:v>
                      </c:pt>
                      <c:pt idx="6376">
                        <c:v>97.305297851999995</c:v>
                      </c:pt>
                      <c:pt idx="6377">
                        <c:v>97.320556640999996</c:v>
                      </c:pt>
                      <c:pt idx="6378">
                        <c:v>97.335815429999997</c:v>
                      </c:pt>
                      <c:pt idx="6379">
                        <c:v>97.351074218999997</c:v>
                      </c:pt>
                      <c:pt idx="6380">
                        <c:v>97.366333007999998</c:v>
                      </c:pt>
                      <c:pt idx="6381">
                        <c:v>97.381591796999999</c:v>
                      </c:pt>
                      <c:pt idx="6382">
                        <c:v>97.396850585999999</c:v>
                      </c:pt>
                      <c:pt idx="6383">
                        <c:v>97.412109375</c:v>
                      </c:pt>
                      <c:pt idx="6384">
                        <c:v>97.427368164000001</c:v>
                      </c:pt>
                      <c:pt idx="6385">
                        <c:v>97.442626953000001</c:v>
                      </c:pt>
                      <c:pt idx="6386">
                        <c:v>97.457885742000002</c:v>
                      </c:pt>
                      <c:pt idx="6387">
                        <c:v>97.473144531000003</c:v>
                      </c:pt>
                      <c:pt idx="6388">
                        <c:v>97.488403320000003</c:v>
                      </c:pt>
                      <c:pt idx="6389">
                        <c:v>97.503662109000004</c:v>
                      </c:pt>
                      <c:pt idx="6390">
                        <c:v>97.518920898000005</c:v>
                      </c:pt>
                      <c:pt idx="6391">
                        <c:v>97.534179687999995</c:v>
                      </c:pt>
                      <c:pt idx="6392">
                        <c:v>97.549438476999995</c:v>
                      </c:pt>
                      <c:pt idx="6393">
                        <c:v>97.564697265999996</c:v>
                      </c:pt>
                      <c:pt idx="6394">
                        <c:v>97.579956054999997</c:v>
                      </c:pt>
                      <c:pt idx="6395">
                        <c:v>97.595214843999997</c:v>
                      </c:pt>
                      <c:pt idx="6396">
                        <c:v>97.610473632999998</c:v>
                      </c:pt>
                      <c:pt idx="6397">
                        <c:v>97.625732421999999</c:v>
                      </c:pt>
                      <c:pt idx="6398">
                        <c:v>97.640991210999999</c:v>
                      </c:pt>
                      <c:pt idx="6399">
                        <c:v>97.65625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Data!$K$3:$K$6402</c15:sqref>
                        </c15:formulaRef>
                      </c:ext>
                    </c:extLst>
                    <c:numCache>
                      <c:formatCode>General</c:formatCode>
                      <c:ptCount val="6400"/>
                      <c:pt idx="0">
                        <c:v>2.1265696547929673E-12</c:v>
                      </c:pt>
                      <c:pt idx="1">
                        <c:v>7.8077226056054491E-13</c:v>
                      </c:pt>
                      <c:pt idx="2">
                        <c:v>5.4972542680021906E-13</c:v>
                      </c:pt>
                      <c:pt idx="3">
                        <c:v>1.9479822946122173E-13</c:v>
                      </c:pt>
                      <c:pt idx="4">
                        <c:v>8.9212675826576683E-14</c:v>
                      </c:pt>
                      <c:pt idx="5">
                        <c:v>6.2035423095277791E-14</c:v>
                      </c:pt>
                      <c:pt idx="6">
                        <c:v>4.6735697061066578E-14</c:v>
                      </c:pt>
                      <c:pt idx="7">
                        <c:v>6.3997012172461832E-14</c:v>
                      </c:pt>
                      <c:pt idx="8">
                        <c:v>9.2098237147360115E-14</c:v>
                      </c:pt>
                      <c:pt idx="9">
                        <c:v>7.3461388651794619E-14</c:v>
                      </c:pt>
                      <c:pt idx="10">
                        <c:v>6.5401683035846014E-14</c:v>
                      </c:pt>
                      <c:pt idx="11">
                        <c:v>3.6908046222046254E-14</c:v>
                      </c:pt>
                      <c:pt idx="12">
                        <c:v>2.3395622789337301E-14</c:v>
                      </c:pt>
                      <c:pt idx="13">
                        <c:v>2.2743295244693144E-14</c:v>
                      </c:pt>
                      <c:pt idx="14">
                        <c:v>2.057528899348266E-14</c:v>
                      </c:pt>
                      <c:pt idx="15">
                        <c:v>1.4377348247998739E-14</c:v>
                      </c:pt>
                      <c:pt idx="16">
                        <c:v>1.1988629517589909E-14</c:v>
                      </c:pt>
                      <c:pt idx="17">
                        <c:v>9.4727642956609626E-15</c:v>
                      </c:pt>
                      <c:pt idx="18">
                        <c:v>1.0059240103785538E-14</c:v>
                      </c:pt>
                      <c:pt idx="19">
                        <c:v>9.3026620555175196E-15</c:v>
                      </c:pt>
                      <c:pt idx="20">
                        <c:v>7.9275666636049872E-15</c:v>
                      </c:pt>
                      <c:pt idx="21">
                        <c:v>5.6466130352848994E-15</c:v>
                      </c:pt>
                      <c:pt idx="22">
                        <c:v>4.8345545241548732E-15</c:v>
                      </c:pt>
                      <c:pt idx="23">
                        <c:v>5.0544151112590495E-15</c:v>
                      </c:pt>
                      <c:pt idx="24">
                        <c:v>4.0671202537169308E-15</c:v>
                      </c:pt>
                      <c:pt idx="25">
                        <c:v>3.2211554362928615E-15</c:v>
                      </c:pt>
                      <c:pt idx="26">
                        <c:v>3.9231182292951852E-15</c:v>
                      </c:pt>
                      <c:pt idx="27">
                        <c:v>3.4022256858125919E-15</c:v>
                      </c:pt>
                      <c:pt idx="28">
                        <c:v>2.7658150218298723E-15</c:v>
                      </c:pt>
                      <c:pt idx="29">
                        <c:v>2.2967448925601836E-15</c:v>
                      </c:pt>
                      <c:pt idx="30">
                        <c:v>1.7918400505190964E-15</c:v>
                      </c:pt>
                      <c:pt idx="31">
                        <c:v>1.2883223658023752E-15</c:v>
                      </c:pt>
                      <c:pt idx="32">
                        <c:v>1.4898775086819524E-15</c:v>
                      </c:pt>
                      <c:pt idx="33">
                        <c:v>1.5851266856240891E-15</c:v>
                      </c:pt>
                      <c:pt idx="34">
                        <c:v>1.7478231241367989E-15</c:v>
                      </c:pt>
                      <c:pt idx="35">
                        <c:v>1.3646493950020533E-15</c:v>
                      </c:pt>
                      <c:pt idx="36">
                        <c:v>1.2935657666357149E-15</c:v>
                      </c:pt>
                      <c:pt idx="37">
                        <c:v>9.3107598479498873E-16</c:v>
                      </c:pt>
                      <c:pt idx="38">
                        <c:v>9.7163646959684572E-16</c:v>
                      </c:pt>
                      <c:pt idx="39">
                        <c:v>8.8291333023930428E-16</c:v>
                      </c:pt>
                      <c:pt idx="40">
                        <c:v>7.398922447047532E-16</c:v>
                      </c:pt>
                      <c:pt idx="41">
                        <c:v>7.8923941854018103E-16</c:v>
                      </c:pt>
                      <c:pt idx="42">
                        <c:v>8.3960706678805233E-16</c:v>
                      </c:pt>
                      <c:pt idx="43">
                        <c:v>6.1025441356307832E-16</c:v>
                      </c:pt>
                      <c:pt idx="44">
                        <c:v>5.9639680916970474E-16</c:v>
                      </c:pt>
                      <c:pt idx="45">
                        <c:v>5.9040481315944178E-16</c:v>
                      </c:pt>
                      <c:pt idx="46">
                        <c:v>5.3969641093423932E-16</c:v>
                      </c:pt>
                      <c:pt idx="47">
                        <c:v>4.1516870316993405E-16</c:v>
                      </c:pt>
                      <c:pt idx="48">
                        <c:v>3.1607439363406548E-16</c:v>
                      </c:pt>
                      <c:pt idx="49">
                        <c:v>2.5982219900219222E-16</c:v>
                      </c:pt>
                      <c:pt idx="50">
                        <c:v>2.3530687950089943E-16</c:v>
                      </c:pt>
                      <c:pt idx="51">
                        <c:v>1.8852334178979027E-16</c:v>
                      </c:pt>
                      <c:pt idx="52">
                        <c:v>1.9948066569260562E-16</c:v>
                      </c:pt>
                      <c:pt idx="53">
                        <c:v>2.0802263283093548E-16</c:v>
                      </c:pt>
                      <c:pt idx="54">
                        <c:v>2.2273825459398174E-16</c:v>
                      </c:pt>
                      <c:pt idx="55">
                        <c:v>2.8022243196686966E-16</c:v>
                      </c:pt>
                      <c:pt idx="56">
                        <c:v>2.7738605006731885E-16</c:v>
                      </c:pt>
                      <c:pt idx="57">
                        <c:v>1.9458571954999139E-16</c:v>
                      </c:pt>
                      <c:pt idx="58">
                        <c:v>2.2663165728629314E-16</c:v>
                      </c:pt>
                      <c:pt idx="59">
                        <c:v>2.010151522698715E-16</c:v>
                      </c:pt>
                      <c:pt idx="60">
                        <c:v>1.808195705323188E-16</c:v>
                      </c:pt>
                      <c:pt idx="61">
                        <c:v>2.6990742543609641E-16</c:v>
                      </c:pt>
                      <c:pt idx="62">
                        <c:v>2.324160088515809E-16</c:v>
                      </c:pt>
                      <c:pt idx="63">
                        <c:v>1.7007585163081987E-16</c:v>
                      </c:pt>
                      <c:pt idx="64">
                        <c:v>1.611390597183816E-16</c:v>
                      </c:pt>
                      <c:pt idx="65">
                        <c:v>1.3877828316842006E-16</c:v>
                      </c:pt>
                      <c:pt idx="66">
                        <c:v>1.1003607529308465E-16</c:v>
                      </c:pt>
                      <c:pt idx="67">
                        <c:v>1.2710156975469206E-16</c:v>
                      </c:pt>
                      <c:pt idx="68">
                        <c:v>1.3393336471603477E-16</c:v>
                      </c:pt>
                      <c:pt idx="69">
                        <c:v>1.2395458027322149E-16</c:v>
                      </c:pt>
                      <c:pt idx="70">
                        <c:v>1.0103207975459863E-16</c:v>
                      </c:pt>
                      <c:pt idx="71">
                        <c:v>1.023766991213402E-16</c:v>
                      </c:pt>
                      <c:pt idx="72">
                        <c:v>1.1540285237210693E-16</c:v>
                      </c:pt>
                      <c:pt idx="73">
                        <c:v>1.1408359897156294E-16</c:v>
                      </c:pt>
                      <c:pt idx="74">
                        <c:v>1.0041452663649566E-16</c:v>
                      </c:pt>
                      <c:pt idx="75">
                        <c:v>7.3883846774315799E-17</c:v>
                      </c:pt>
                      <c:pt idx="76">
                        <c:v>1.1673690201146916E-16</c:v>
                      </c:pt>
                      <c:pt idx="77">
                        <c:v>1.2865294006652537E-16</c:v>
                      </c:pt>
                      <c:pt idx="78">
                        <c:v>1.0613729856202183E-16</c:v>
                      </c:pt>
                      <c:pt idx="79">
                        <c:v>9.3489646363790036E-17</c:v>
                      </c:pt>
                      <c:pt idx="80">
                        <c:v>1.0816844126940912E-16</c:v>
                      </c:pt>
                      <c:pt idx="81">
                        <c:v>1.1061671645707372E-16</c:v>
                      </c:pt>
                      <c:pt idx="82">
                        <c:v>7.5498102796524645E-17</c:v>
                      </c:pt>
                      <c:pt idx="83">
                        <c:v>8.6965720304781445E-17</c:v>
                      </c:pt>
                      <c:pt idx="84">
                        <c:v>8.4205708474213365E-17</c:v>
                      </c:pt>
                      <c:pt idx="85">
                        <c:v>6.4970852856241344E-17</c:v>
                      </c:pt>
                      <c:pt idx="86">
                        <c:v>6.2169236498750311E-17</c:v>
                      </c:pt>
                      <c:pt idx="87">
                        <c:v>6.4674172166427035E-17</c:v>
                      </c:pt>
                      <c:pt idx="88">
                        <c:v>6.4056635067792797E-17</c:v>
                      </c:pt>
                      <c:pt idx="89">
                        <c:v>6.3530849976824661E-17</c:v>
                      </c:pt>
                      <c:pt idx="90">
                        <c:v>7.4740059286087053E-17</c:v>
                      </c:pt>
                      <c:pt idx="91">
                        <c:v>6.2842708158548807E-17</c:v>
                      </c:pt>
                      <c:pt idx="92">
                        <c:v>4.7871598141325764E-17</c:v>
                      </c:pt>
                      <c:pt idx="93">
                        <c:v>7.5379236113705192E-17</c:v>
                      </c:pt>
                      <c:pt idx="94">
                        <c:v>9.1771326719426096E-17</c:v>
                      </c:pt>
                      <c:pt idx="95">
                        <c:v>6.131072534600202E-17</c:v>
                      </c:pt>
                      <c:pt idx="96">
                        <c:v>4.9369118781733366E-17</c:v>
                      </c:pt>
                      <c:pt idx="97">
                        <c:v>4.3191522885161912E-17</c:v>
                      </c:pt>
                      <c:pt idx="98">
                        <c:v>6.6026412956459833E-17</c:v>
                      </c:pt>
                      <c:pt idx="99">
                        <c:v>6.4989066492931261E-17</c:v>
                      </c:pt>
                      <c:pt idx="100">
                        <c:v>4.8263841177233343E-17</c:v>
                      </c:pt>
                      <c:pt idx="101">
                        <c:v>6.8459659274206263E-17</c:v>
                      </c:pt>
                      <c:pt idx="102">
                        <c:v>5.9329457384886107E-17</c:v>
                      </c:pt>
                      <c:pt idx="103">
                        <c:v>5.0567674190105463E-17</c:v>
                      </c:pt>
                      <c:pt idx="104">
                        <c:v>5.2280553448205491E-17</c:v>
                      </c:pt>
                      <c:pt idx="105">
                        <c:v>4.2403486405016909E-17</c:v>
                      </c:pt>
                      <c:pt idx="106">
                        <c:v>3.1880023439210314E-17</c:v>
                      </c:pt>
                      <c:pt idx="107">
                        <c:v>3.067260825647745E-17</c:v>
                      </c:pt>
                      <c:pt idx="108">
                        <c:v>3.8673373078481203E-17</c:v>
                      </c:pt>
                      <c:pt idx="109">
                        <c:v>4.7098738243153303E-17</c:v>
                      </c:pt>
                      <c:pt idx="110">
                        <c:v>4.3412925882808165E-17</c:v>
                      </c:pt>
                      <c:pt idx="111">
                        <c:v>3.9234929573573218E-17</c:v>
                      </c:pt>
                      <c:pt idx="112">
                        <c:v>3.7784533506774219E-17</c:v>
                      </c:pt>
                      <c:pt idx="113">
                        <c:v>3.3060449408920292E-17</c:v>
                      </c:pt>
                      <c:pt idx="114">
                        <c:v>3.8040869239927003E-17</c:v>
                      </c:pt>
                      <c:pt idx="115">
                        <c:v>3.2743691093155474E-17</c:v>
                      </c:pt>
                      <c:pt idx="116">
                        <c:v>3.0884306941156449E-17</c:v>
                      </c:pt>
                      <c:pt idx="117">
                        <c:v>3.3982176286773899E-17</c:v>
                      </c:pt>
                      <c:pt idx="118">
                        <c:v>2.9155972563318395E-17</c:v>
                      </c:pt>
                      <c:pt idx="119">
                        <c:v>2.6194310880808752E-17</c:v>
                      </c:pt>
                      <c:pt idx="120">
                        <c:v>2.4452723848463635E-17</c:v>
                      </c:pt>
                      <c:pt idx="121">
                        <c:v>2.9110944178815706E-17</c:v>
                      </c:pt>
                      <c:pt idx="122">
                        <c:v>2.4169842572717889E-17</c:v>
                      </c:pt>
                      <c:pt idx="123">
                        <c:v>1.9146854730496281E-17</c:v>
                      </c:pt>
                      <c:pt idx="124">
                        <c:v>2.2387156665407027E-17</c:v>
                      </c:pt>
                      <c:pt idx="125">
                        <c:v>2.4989092288494707E-17</c:v>
                      </c:pt>
                      <c:pt idx="126">
                        <c:v>2.169488821034972E-17</c:v>
                      </c:pt>
                      <c:pt idx="127">
                        <c:v>1.5009754280477057E-17</c:v>
                      </c:pt>
                      <c:pt idx="128">
                        <c:v>2.1697968724958947E-17</c:v>
                      </c:pt>
                      <c:pt idx="129">
                        <c:v>2.1147798660817806E-17</c:v>
                      </c:pt>
                      <c:pt idx="130">
                        <c:v>1.4730734111780712E-17</c:v>
                      </c:pt>
                      <c:pt idx="131">
                        <c:v>1.4515385986807102E-17</c:v>
                      </c:pt>
                      <c:pt idx="132">
                        <c:v>1.8242783189315604E-17</c:v>
                      </c:pt>
                      <c:pt idx="133">
                        <c:v>1.5123448999918433E-17</c:v>
                      </c:pt>
                      <c:pt idx="134">
                        <c:v>1.3876839756298346E-17</c:v>
                      </c:pt>
                      <c:pt idx="135">
                        <c:v>2.0353059297547234E-17</c:v>
                      </c:pt>
                      <c:pt idx="136">
                        <c:v>2.2020181111516269E-17</c:v>
                      </c:pt>
                      <c:pt idx="137">
                        <c:v>1.8409620228201088E-17</c:v>
                      </c:pt>
                      <c:pt idx="138">
                        <c:v>1.7839500236238605E-17</c:v>
                      </c:pt>
                      <c:pt idx="139">
                        <c:v>1.5611483243396926E-17</c:v>
                      </c:pt>
                      <c:pt idx="140">
                        <c:v>1.4057363190733306E-17</c:v>
                      </c:pt>
                      <c:pt idx="141">
                        <c:v>1.1405627474875259E-17</c:v>
                      </c:pt>
                      <c:pt idx="142">
                        <c:v>1.1481866393845998E-17</c:v>
                      </c:pt>
                      <c:pt idx="143">
                        <c:v>1.2270296368705961E-17</c:v>
                      </c:pt>
                      <c:pt idx="144">
                        <c:v>1.5356714926288074E-17</c:v>
                      </c:pt>
                      <c:pt idx="145">
                        <c:v>1.2417424663794898E-17</c:v>
                      </c:pt>
                      <c:pt idx="146">
                        <c:v>9.6448343432971652E-18</c:v>
                      </c:pt>
                      <c:pt idx="147">
                        <c:v>1.4328977609870392E-17</c:v>
                      </c:pt>
                      <c:pt idx="148">
                        <c:v>1.4037700793896833E-17</c:v>
                      </c:pt>
                      <c:pt idx="149">
                        <c:v>1.4610506663849897E-17</c:v>
                      </c:pt>
                      <c:pt idx="150">
                        <c:v>1.2573550869604315E-17</c:v>
                      </c:pt>
                      <c:pt idx="151">
                        <c:v>1.1263689351913859E-17</c:v>
                      </c:pt>
                      <c:pt idx="152">
                        <c:v>1.4428082332598429E-17</c:v>
                      </c:pt>
                      <c:pt idx="153">
                        <c:v>1.5900930984979472E-17</c:v>
                      </c:pt>
                      <c:pt idx="154">
                        <c:v>1.3097949264607049E-17</c:v>
                      </c:pt>
                      <c:pt idx="155">
                        <c:v>1.6784564752976724E-17</c:v>
                      </c:pt>
                      <c:pt idx="156">
                        <c:v>1.5420697102046698E-17</c:v>
                      </c:pt>
                      <c:pt idx="157">
                        <c:v>1.3151565624243988E-17</c:v>
                      </c:pt>
                      <c:pt idx="158">
                        <c:v>1.1854368373152135E-17</c:v>
                      </c:pt>
                      <c:pt idx="159">
                        <c:v>1.0008662958023544E-17</c:v>
                      </c:pt>
                      <c:pt idx="160">
                        <c:v>1.1239167064816957E-17</c:v>
                      </c:pt>
                      <c:pt idx="161">
                        <c:v>8.704741966973795E-18</c:v>
                      </c:pt>
                      <c:pt idx="162">
                        <c:v>1.1664886486131773E-17</c:v>
                      </c:pt>
                      <c:pt idx="163">
                        <c:v>9.1873039589133923E-18</c:v>
                      </c:pt>
                      <c:pt idx="164">
                        <c:v>8.8039761713487157E-18</c:v>
                      </c:pt>
                      <c:pt idx="165">
                        <c:v>1.1815954417616802E-17</c:v>
                      </c:pt>
                      <c:pt idx="166">
                        <c:v>1.1454931751659703E-17</c:v>
                      </c:pt>
                      <c:pt idx="167">
                        <c:v>8.6429140294235378E-18</c:v>
                      </c:pt>
                      <c:pt idx="168">
                        <c:v>6.5539298115597953E-18</c:v>
                      </c:pt>
                      <c:pt idx="169">
                        <c:v>7.1368459686210417E-18</c:v>
                      </c:pt>
                      <c:pt idx="170">
                        <c:v>7.9221180512618218E-18</c:v>
                      </c:pt>
                      <c:pt idx="171">
                        <c:v>9.3509867195601199E-18</c:v>
                      </c:pt>
                      <c:pt idx="172">
                        <c:v>9.7697475605624113E-18</c:v>
                      </c:pt>
                      <c:pt idx="173">
                        <c:v>8.7943819903546866E-18</c:v>
                      </c:pt>
                      <c:pt idx="174">
                        <c:v>1.1306556676083023E-17</c:v>
                      </c:pt>
                      <c:pt idx="175">
                        <c:v>1.4368763142240778E-17</c:v>
                      </c:pt>
                      <c:pt idx="176">
                        <c:v>1.0637209329049472E-17</c:v>
                      </c:pt>
                      <c:pt idx="177">
                        <c:v>7.9064806475759148E-18</c:v>
                      </c:pt>
                      <c:pt idx="178">
                        <c:v>8.4045835465075184E-18</c:v>
                      </c:pt>
                      <c:pt idx="179">
                        <c:v>9.1944595825865388E-18</c:v>
                      </c:pt>
                      <c:pt idx="180">
                        <c:v>6.8658940285084814E-18</c:v>
                      </c:pt>
                      <c:pt idx="181">
                        <c:v>6.8201089614415127E-18</c:v>
                      </c:pt>
                      <c:pt idx="182">
                        <c:v>7.6603719449699055E-18</c:v>
                      </c:pt>
                      <c:pt idx="183">
                        <c:v>9.8181560605257048E-18</c:v>
                      </c:pt>
                      <c:pt idx="184">
                        <c:v>1.075834399706685E-17</c:v>
                      </c:pt>
                      <c:pt idx="185">
                        <c:v>7.5801876126264232E-18</c:v>
                      </c:pt>
                      <c:pt idx="186">
                        <c:v>6.7289988195417754E-18</c:v>
                      </c:pt>
                      <c:pt idx="187">
                        <c:v>7.0805860051099573E-18</c:v>
                      </c:pt>
                      <c:pt idx="188">
                        <c:v>6.1311952144917742E-18</c:v>
                      </c:pt>
                      <c:pt idx="189">
                        <c:v>5.7030889349421359E-18</c:v>
                      </c:pt>
                      <c:pt idx="190">
                        <c:v>5.2479791264281708E-18</c:v>
                      </c:pt>
                      <c:pt idx="191">
                        <c:v>5.272556693786791E-18</c:v>
                      </c:pt>
                      <c:pt idx="192">
                        <c:v>6.3133661646202998E-18</c:v>
                      </c:pt>
                      <c:pt idx="193">
                        <c:v>7.5294802220033009E-18</c:v>
                      </c:pt>
                      <c:pt idx="194">
                        <c:v>6.8813821317012523E-18</c:v>
                      </c:pt>
                      <c:pt idx="195">
                        <c:v>8.3263143304487128E-18</c:v>
                      </c:pt>
                      <c:pt idx="196">
                        <c:v>8.0038752731660772E-18</c:v>
                      </c:pt>
                      <c:pt idx="197">
                        <c:v>6.203082736864245E-18</c:v>
                      </c:pt>
                      <c:pt idx="198">
                        <c:v>7.6740536890321428E-18</c:v>
                      </c:pt>
                      <c:pt idx="199">
                        <c:v>7.3159517407996419E-18</c:v>
                      </c:pt>
                      <c:pt idx="200">
                        <c:v>6.4551480639712431E-18</c:v>
                      </c:pt>
                      <c:pt idx="201">
                        <c:v>6.3155404955949794E-18</c:v>
                      </c:pt>
                      <c:pt idx="202">
                        <c:v>6.7814698237295797E-18</c:v>
                      </c:pt>
                      <c:pt idx="203">
                        <c:v>5.8132166977460616E-18</c:v>
                      </c:pt>
                      <c:pt idx="204">
                        <c:v>5.9592253946470473E-18</c:v>
                      </c:pt>
                      <c:pt idx="205">
                        <c:v>5.5271857063744379E-18</c:v>
                      </c:pt>
                      <c:pt idx="206">
                        <c:v>5.4711513098649086E-18</c:v>
                      </c:pt>
                      <c:pt idx="207">
                        <c:v>4.2908592812001493E-18</c:v>
                      </c:pt>
                      <c:pt idx="208">
                        <c:v>5.8967462682382674E-18</c:v>
                      </c:pt>
                      <c:pt idx="209">
                        <c:v>5.316036525920538E-18</c:v>
                      </c:pt>
                      <c:pt idx="210">
                        <c:v>5.2682582279720121E-18</c:v>
                      </c:pt>
                      <c:pt idx="211">
                        <c:v>4.6572190975851409E-18</c:v>
                      </c:pt>
                      <c:pt idx="212">
                        <c:v>4.482509398662827E-18</c:v>
                      </c:pt>
                      <c:pt idx="213">
                        <c:v>4.9851860640528309E-18</c:v>
                      </c:pt>
                      <c:pt idx="214">
                        <c:v>5.1013945319245607E-18</c:v>
                      </c:pt>
                      <c:pt idx="215">
                        <c:v>4.7334613688194486E-18</c:v>
                      </c:pt>
                      <c:pt idx="216">
                        <c:v>4.8976550502856489E-18</c:v>
                      </c:pt>
                      <c:pt idx="217">
                        <c:v>5.1554573289535232E-18</c:v>
                      </c:pt>
                      <c:pt idx="218">
                        <c:v>6.0957656292915716E-18</c:v>
                      </c:pt>
                      <c:pt idx="219">
                        <c:v>6.142155736720307E-18</c:v>
                      </c:pt>
                      <c:pt idx="220">
                        <c:v>5.3540823184503402E-18</c:v>
                      </c:pt>
                      <c:pt idx="221">
                        <c:v>5.0787774486256012E-18</c:v>
                      </c:pt>
                      <c:pt idx="222">
                        <c:v>4.7063180687393924E-18</c:v>
                      </c:pt>
                      <c:pt idx="223">
                        <c:v>5.3472494141516628E-18</c:v>
                      </c:pt>
                      <c:pt idx="224">
                        <c:v>5.8157944037399898E-18</c:v>
                      </c:pt>
                      <c:pt idx="225">
                        <c:v>5.8973120159934035E-18</c:v>
                      </c:pt>
                      <c:pt idx="226">
                        <c:v>4.3154064743126745E-18</c:v>
                      </c:pt>
                      <c:pt idx="227">
                        <c:v>4.1706396645046389E-18</c:v>
                      </c:pt>
                      <c:pt idx="228">
                        <c:v>4.6281315493274686E-18</c:v>
                      </c:pt>
                      <c:pt idx="229">
                        <c:v>4.6535327544920588E-18</c:v>
                      </c:pt>
                      <c:pt idx="230">
                        <c:v>4.6770886265769629E-18</c:v>
                      </c:pt>
                      <c:pt idx="231">
                        <c:v>4.9691892771392664E-18</c:v>
                      </c:pt>
                      <c:pt idx="232">
                        <c:v>4.9014206883770829E-18</c:v>
                      </c:pt>
                      <c:pt idx="233">
                        <c:v>4.7990687704394242E-18</c:v>
                      </c:pt>
                      <c:pt idx="234">
                        <c:v>4.1983285522317603E-18</c:v>
                      </c:pt>
                      <c:pt idx="235">
                        <c:v>3.8660084996501261E-18</c:v>
                      </c:pt>
                      <c:pt idx="236">
                        <c:v>3.0586620397908395E-18</c:v>
                      </c:pt>
                      <c:pt idx="237">
                        <c:v>3.412930876871921E-18</c:v>
                      </c:pt>
                      <c:pt idx="238">
                        <c:v>4.2445136734961067E-18</c:v>
                      </c:pt>
                      <c:pt idx="239">
                        <c:v>5.1633771525928226E-18</c:v>
                      </c:pt>
                      <c:pt idx="240">
                        <c:v>4.8747896790089315E-18</c:v>
                      </c:pt>
                      <c:pt idx="241">
                        <c:v>3.8730222386968393E-18</c:v>
                      </c:pt>
                      <c:pt idx="242">
                        <c:v>4.090650081902864E-18</c:v>
                      </c:pt>
                      <c:pt idx="243">
                        <c:v>4.3640350200418132E-18</c:v>
                      </c:pt>
                      <c:pt idx="244">
                        <c:v>4.0231664946455639E-18</c:v>
                      </c:pt>
                      <c:pt idx="245">
                        <c:v>3.8463385623510688E-18</c:v>
                      </c:pt>
                      <c:pt idx="246">
                        <c:v>3.5122138833918858E-18</c:v>
                      </c:pt>
                      <c:pt idx="247">
                        <c:v>4.093001153525514E-18</c:v>
                      </c:pt>
                      <c:pt idx="248">
                        <c:v>3.4015724747580422E-18</c:v>
                      </c:pt>
                      <c:pt idx="249">
                        <c:v>3.3716967242555008E-18</c:v>
                      </c:pt>
                      <c:pt idx="250">
                        <c:v>3.7838273595905469E-18</c:v>
                      </c:pt>
                      <c:pt idx="251">
                        <c:v>2.8428953668107882E-18</c:v>
                      </c:pt>
                      <c:pt idx="252">
                        <c:v>2.571606910383516E-18</c:v>
                      </c:pt>
                      <c:pt idx="253">
                        <c:v>2.9917329892962458E-18</c:v>
                      </c:pt>
                      <c:pt idx="254">
                        <c:v>2.6821203921056283E-18</c:v>
                      </c:pt>
                      <c:pt idx="255">
                        <c:v>2.7840726547937589E-18</c:v>
                      </c:pt>
                      <c:pt idx="256">
                        <c:v>3.043433782299879E-18</c:v>
                      </c:pt>
                      <c:pt idx="257">
                        <c:v>3.2198632822157824E-18</c:v>
                      </c:pt>
                      <c:pt idx="258">
                        <c:v>2.7824531540433968E-18</c:v>
                      </c:pt>
                      <c:pt idx="259">
                        <c:v>2.9487912264629787E-18</c:v>
                      </c:pt>
                      <c:pt idx="260">
                        <c:v>2.8202447262251867E-18</c:v>
                      </c:pt>
                      <c:pt idx="261">
                        <c:v>2.2756332780910741E-18</c:v>
                      </c:pt>
                      <c:pt idx="262">
                        <c:v>2.5358115508695223E-18</c:v>
                      </c:pt>
                      <c:pt idx="263">
                        <c:v>2.8327228850051785E-18</c:v>
                      </c:pt>
                      <c:pt idx="264">
                        <c:v>3.5766850441047718E-18</c:v>
                      </c:pt>
                      <c:pt idx="265">
                        <c:v>3.5670295045390515E-18</c:v>
                      </c:pt>
                      <c:pt idx="266">
                        <c:v>3.0197248674585523E-18</c:v>
                      </c:pt>
                      <c:pt idx="267">
                        <c:v>2.682906444193672E-18</c:v>
                      </c:pt>
                      <c:pt idx="268">
                        <c:v>2.8228294045508014E-18</c:v>
                      </c:pt>
                      <c:pt idx="269">
                        <c:v>2.7362560204923073E-18</c:v>
                      </c:pt>
                      <c:pt idx="270">
                        <c:v>2.7299732313363584E-18</c:v>
                      </c:pt>
                      <c:pt idx="271">
                        <c:v>2.7474730903325823E-18</c:v>
                      </c:pt>
                      <c:pt idx="272">
                        <c:v>2.1790999936660742E-18</c:v>
                      </c:pt>
                      <c:pt idx="273">
                        <c:v>2.8173568843588796E-18</c:v>
                      </c:pt>
                      <c:pt idx="274">
                        <c:v>4.4874103816540947E-18</c:v>
                      </c:pt>
                      <c:pt idx="275">
                        <c:v>4.0971031668162175E-18</c:v>
                      </c:pt>
                      <c:pt idx="276">
                        <c:v>3.6924843440711751E-18</c:v>
                      </c:pt>
                      <c:pt idx="277">
                        <c:v>3.7854833517989874E-18</c:v>
                      </c:pt>
                      <c:pt idx="278">
                        <c:v>2.810835260125721E-18</c:v>
                      </c:pt>
                      <c:pt idx="279">
                        <c:v>3.3309291255595778E-18</c:v>
                      </c:pt>
                      <c:pt idx="280">
                        <c:v>2.4919758403102865E-18</c:v>
                      </c:pt>
                      <c:pt idx="281">
                        <c:v>2.4922187462311683E-18</c:v>
                      </c:pt>
                      <c:pt idx="282">
                        <c:v>2.5559575454510916E-18</c:v>
                      </c:pt>
                      <c:pt idx="283">
                        <c:v>2.7603073087501049E-18</c:v>
                      </c:pt>
                      <c:pt idx="284">
                        <c:v>3.0889583780631997E-18</c:v>
                      </c:pt>
                      <c:pt idx="285">
                        <c:v>2.656076644804704E-18</c:v>
                      </c:pt>
                      <c:pt idx="286">
                        <c:v>2.5439006808864355E-18</c:v>
                      </c:pt>
                      <c:pt idx="287">
                        <c:v>2.2313386541917243E-18</c:v>
                      </c:pt>
                      <c:pt idx="288">
                        <c:v>2.72667902288511E-18</c:v>
                      </c:pt>
                      <c:pt idx="289">
                        <c:v>3.0968289228749383E-18</c:v>
                      </c:pt>
                      <c:pt idx="290">
                        <c:v>2.4657394465558179E-18</c:v>
                      </c:pt>
                      <c:pt idx="291">
                        <c:v>2.491355093555344E-18</c:v>
                      </c:pt>
                      <c:pt idx="292">
                        <c:v>3.3008204777045269E-18</c:v>
                      </c:pt>
                      <c:pt idx="293">
                        <c:v>2.2196296646555159E-18</c:v>
                      </c:pt>
                      <c:pt idx="294">
                        <c:v>1.6252182550738329E-18</c:v>
                      </c:pt>
                      <c:pt idx="295">
                        <c:v>2.0541900605296174E-18</c:v>
                      </c:pt>
                      <c:pt idx="296">
                        <c:v>2.8983828891815813E-18</c:v>
                      </c:pt>
                      <c:pt idx="297">
                        <c:v>3.0325925853688868E-18</c:v>
                      </c:pt>
                      <c:pt idx="298">
                        <c:v>2.4023690721163625E-18</c:v>
                      </c:pt>
                      <c:pt idx="299">
                        <c:v>2.2431788943665813E-18</c:v>
                      </c:pt>
                      <c:pt idx="300">
                        <c:v>2.6628190441624566E-18</c:v>
                      </c:pt>
                      <c:pt idx="301">
                        <c:v>3.1126574669059538E-18</c:v>
                      </c:pt>
                      <c:pt idx="302">
                        <c:v>2.9812052409460035E-18</c:v>
                      </c:pt>
                      <c:pt idx="303">
                        <c:v>2.310504143569182E-18</c:v>
                      </c:pt>
                      <c:pt idx="304">
                        <c:v>2.030922688369938E-18</c:v>
                      </c:pt>
                      <c:pt idx="305">
                        <c:v>2.282985490713475E-18</c:v>
                      </c:pt>
                      <c:pt idx="306">
                        <c:v>1.9680782320189666E-18</c:v>
                      </c:pt>
                      <c:pt idx="307">
                        <c:v>2.6852936320633097E-18</c:v>
                      </c:pt>
                      <c:pt idx="308">
                        <c:v>2.4704923312742379E-18</c:v>
                      </c:pt>
                      <c:pt idx="309">
                        <c:v>2.2781158130404421E-18</c:v>
                      </c:pt>
                      <c:pt idx="310">
                        <c:v>2.4287835080550546E-18</c:v>
                      </c:pt>
                      <c:pt idx="311">
                        <c:v>2.509614348940157E-18</c:v>
                      </c:pt>
                      <c:pt idx="312">
                        <c:v>1.6182700515582683E-18</c:v>
                      </c:pt>
                      <c:pt idx="313">
                        <c:v>1.6555734299895154E-18</c:v>
                      </c:pt>
                      <c:pt idx="314">
                        <c:v>2.0286130595066153E-18</c:v>
                      </c:pt>
                      <c:pt idx="315">
                        <c:v>1.678365626660648E-18</c:v>
                      </c:pt>
                      <c:pt idx="316">
                        <c:v>1.7118470199576861E-18</c:v>
                      </c:pt>
                      <c:pt idx="317">
                        <c:v>1.8538130526326058E-18</c:v>
                      </c:pt>
                      <c:pt idx="318">
                        <c:v>2.3184111471362125E-18</c:v>
                      </c:pt>
                      <c:pt idx="319">
                        <c:v>1.9433136797429659E-18</c:v>
                      </c:pt>
                      <c:pt idx="320">
                        <c:v>2.1948227276310222E-18</c:v>
                      </c:pt>
                      <c:pt idx="321">
                        <c:v>2.0465154005138173E-18</c:v>
                      </c:pt>
                      <c:pt idx="322">
                        <c:v>1.6988747582895956E-18</c:v>
                      </c:pt>
                      <c:pt idx="323">
                        <c:v>2.0278817771431798E-18</c:v>
                      </c:pt>
                      <c:pt idx="324">
                        <c:v>1.9916257098717478E-18</c:v>
                      </c:pt>
                      <c:pt idx="325">
                        <c:v>1.6910734347483091E-18</c:v>
                      </c:pt>
                      <c:pt idx="326">
                        <c:v>1.5645998508130368E-18</c:v>
                      </c:pt>
                      <c:pt idx="327">
                        <c:v>1.9053894446015446E-18</c:v>
                      </c:pt>
                      <c:pt idx="328">
                        <c:v>1.989293280735403E-18</c:v>
                      </c:pt>
                      <c:pt idx="329">
                        <c:v>2.1822579441315384E-18</c:v>
                      </c:pt>
                      <c:pt idx="330">
                        <c:v>2.1263319578556321E-18</c:v>
                      </c:pt>
                      <c:pt idx="331">
                        <c:v>1.6992975769182138E-18</c:v>
                      </c:pt>
                      <c:pt idx="332">
                        <c:v>2.0708400800863527E-18</c:v>
                      </c:pt>
                      <c:pt idx="333">
                        <c:v>1.9510394118347068E-18</c:v>
                      </c:pt>
                      <c:pt idx="334">
                        <c:v>2.1023728196340431E-18</c:v>
                      </c:pt>
                      <c:pt idx="335">
                        <c:v>2.5265457743420809E-18</c:v>
                      </c:pt>
                      <c:pt idx="336">
                        <c:v>2.2357672739294969E-18</c:v>
                      </c:pt>
                      <c:pt idx="337">
                        <c:v>1.7804456392102457E-18</c:v>
                      </c:pt>
                      <c:pt idx="338">
                        <c:v>1.7360975829147731E-18</c:v>
                      </c:pt>
                      <c:pt idx="339">
                        <c:v>1.6231339526555121E-18</c:v>
                      </c:pt>
                      <c:pt idx="340">
                        <c:v>1.8829118763510568E-18</c:v>
                      </c:pt>
                      <c:pt idx="341">
                        <c:v>2.6130754308402297E-18</c:v>
                      </c:pt>
                      <c:pt idx="342">
                        <c:v>1.9634125886036797E-18</c:v>
                      </c:pt>
                      <c:pt idx="343">
                        <c:v>1.4945674886278093E-18</c:v>
                      </c:pt>
                      <c:pt idx="344">
                        <c:v>1.6786574460688576E-18</c:v>
                      </c:pt>
                      <c:pt idx="345">
                        <c:v>1.4379236146636244E-18</c:v>
                      </c:pt>
                      <c:pt idx="346">
                        <c:v>1.762772562233734E-18</c:v>
                      </c:pt>
                      <c:pt idx="347">
                        <c:v>1.7166327658657103E-18</c:v>
                      </c:pt>
                      <c:pt idx="348">
                        <c:v>1.4804803859084917E-18</c:v>
                      </c:pt>
                      <c:pt idx="349">
                        <c:v>1.57029554350284E-18</c:v>
                      </c:pt>
                      <c:pt idx="350">
                        <c:v>1.4824568557558107E-18</c:v>
                      </c:pt>
                      <c:pt idx="351">
                        <c:v>1.6199718907489821E-18</c:v>
                      </c:pt>
                      <c:pt idx="352">
                        <c:v>1.8588738971896077E-18</c:v>
                      </c:pt>
                      <c:pt idx="353">
                        <c:v>1.793273724974345E-18</c:v>
                      </c:pt>
                      <c:pt idx="354">
                        <c:v>1.7537435936254844E-18</c:v>
                      </c:pt>
                      <c:pt idx="355">
                        <c:v>1.7402249361543576E-18</c:v>
                      </c:pt>
                      <c:pt idx="356">
                        <c:v>1.6216583967124775E-18</c:v>
                      </c:pt>
                      <c:pt idx="357">
                        <c:v>1.4929715497064195E-18</c:v>
                      </c:pt>
                      <c:pt idx="358">
                        <c:v>1.620930272332367E-18</c:v>
                      </c:pt>
                      <c:pt idx="359">
                        <c:v>1.8226027479922893E-18</c:v>
                      </c:pt>
                      <c:pt idx="360">
                        <c:v>1.5569041460471586E-18</c:v>
                      </c:pt>
                      <c:pt idx="361">
                        <c:v>1.8459779200474666E-18</c:v>
                      </c:pt>
                      <c:pt idx="362">
                        <c:v>2.1826452978453827E-18</c:v>
                      </c:pt>
                      <c:pt idx="363">
                        <c:v>1.6648630301458435E-18</c:v>
                      </c:pt>
                      <c:pt idx="364">
                        <c:v>1.2869713185012611E-18</c:v>
                      </c:pt>
                      <c:pt idx="365">
                        <c:v>1.2663683807386691E-18</c:v>
                      </c:pt>
                      <c:pt idx="366">
                        <c:v>1.4470165926852616E-18</c:v>
                      </c:pt>
                      <c:pt idx="367">
                        <c:v>1.7252669180006042E-18</c:v>
                      </c:pt>
                      <c:pt idx="368">
                        <c:v>1.6926710920691771E-18</c:v>
                      </c:pt>
                      <c:pt idx="369">
                        <c:v>1.6640549070909072E-18</c:v>
                      </c:pt>
                      <c:pt idx="370">
                        <c:v>1.5819745740737937E-18</c:v>
                      </c:pt>
                      <c:pt idx="371">
                        <c:v>1.6253386874318348E-18</c:v>
                      </c:pt>
                      <c:pt idx="372">
                        <c:v>1.8658137895459496E-18</c:v>
                      </c:pt>
                      <c:pt idx="373">
                        <c:v>1.3771041053262906E-18</c:v>
                      </c:pt>
                      <c:pt idx="374">
                        <c:v>1.2155756523422624E-18</c:v>
                      </c:pt>
                      <c:pt idx="375">
                        <c:v>1.260302638968314E-18</c:v>
                      </c:pt>
                      <c:pt idx="376">
                        <c:v>1.7956039204747383E-18</c:v>
                      </c:pt>
                      <c:pt idx="377">
                        <c:v>1.4799151770887223E-18</c:v>
                      </c:pt>
                      <c:pt idx="378">
                        <c:v>1.2381926576433953E-18</c:v>
                      </c:pt>
                      <c:pt idx="379">
                        <c:v>1.6820466552498513E-18</c:v>
                      </c:pt>
                      <c:pt idx="380">
                        <c:v>1.7447586301931E-18</c:v>
                      </c:pt>
                      <c:pt idx="381">
                        <c:v>1.4082362196347279E-18</c:v>
                      </c:pt>
                      <c:pt idx="382">
                        <c:v>1.5460277080267972E-18</c:v>
                      </c:pt>
                      <c:pt idx="383">
                        <c:v>1.6622965423132014E-18</c:v>
                      </c:pt>
                      <c:pt idx="384">
                        <c:v>1.4543453530471591E-18</c:v>
                      </c:pt>
                      <c:pt idx="385">
                        <c:v>1.452411636598707E-18</c:v>
                      </c:pt>
                      <c:pt idx="386">
                        <c:v>1.5445581627310121E-18</c:v>
                      </c:pt>
                      <c:pt idx="387">
                        <c:v>1.5576113661267629E-18</c:v>
                      </c:pt>
                      <c:pt idx="388">
                        <c:v>1.5032175625639053E-18</c:v>
                      </c:pt>
                      <c:pt idx="389">
                        <c:v>9.6648578411463347E-19</c:v>
                      </c:pt>
                      <c:pt idx="390">
                        <c:v>9.6825299313786645E-19</c:v>
                      </c:pt>
                      <c:pt idx="391">
                        <c:v>1.1961314222868474E-18</c:v>
                      </c:pt>
                      <c:pt idx="392">
                        <c:v>1.2525849688693866E-18</c:v>
                      </c:pt>
                      <c:pt idx="393">
                        <c:v>1.2282750659857808E-18</c:v>
                      </c:pt>
                      <c:pt idx="394">
                        <c:v>1.1727338714940563E-18</c:v>
                      </c:pt>
                      <c:pt idx="395">
                        <c:v>1.3819599019593588E-18</c:v>
                      </c:pt>
                      <c:pt idx="396">
                        <c:v>1.8519560956659695E-18</c:v>
                      </c:pt>
                      <c:pt idx="397">
                        <c:v>1.5607922122891892E-18</c:v>
                      </c:pt>
                      <c:pt idx="398">
                        <c:v>1.3523101793278229E-18</c:v>
                      </c:pt>
                      <c:pt idx="399">
                        <c:v>1.5447081712680025E-18</c:v>
                      </c:pt>
                      <c:pt idx="400">
                        <c:v>1.1522194458517474E-18</c:v>
                      </c:pt>
                      <c:pt idx="401">
                        <c:v>1.0477477859573624E-18</c:v>
                      </c:pt>
                      <c:pt idx="402">
                        <c:v>9.2810785547469872E-19</c:v>
                      </c:pt>
                      <c:pt idx="403">
                        <c:v>1.2295917782514022E-18</c:v>
                      </c:pt>
                      <c:pt idx="404">
                        <c:v>1.5304716165445496E-18</c:v>
                      </c:pt>
                      <c:pt idx="405">
                        <c:v>1.5362720861019557E-18</c:v>
                      </c:pt>
                      <c:pt idx="406">
                        <c:v>1.6166599953549598E-18</c:v>
                      </c:pt>
                      <c:pt idx="407">
                        <c:v>1.3133050405548708E-18</c:v>
                      </c:pt>
                      <c:pt idx="408">
                        <c:v>1.410990166314253E-18</c:v>
                      </c:pt>
                      <c:pt idx="409">
                        <c:v>1.0103554938334046E-18</c:v>
                      </c:pt>
                      <c:pt idx="410">
                        <c:v>8.6716780167786926E-19</c:v>
                      </c:pt>
                      <c:pt idx="411">
                        <c:v>1.0293279050603734E-18</c:v>
                      </c:pt>
                      <c:pt idx="412">
                        <c:v>1.289273857578296E-18</c:v>
                      </c:pt>
                      <c:pt idx="413">
                        <c:v>1.3424473276088438E-18</c:v>
                      </c:pt>
                      <c:pt idx="414">
                        <c:v>1.3555846055153493E-18</c:v>
                      </c:pt>
                      <c:pt idx="415">
                        <c:v>1.0355274147911532E-18</c:v>
                      </c:pt>
                      <c:pt idx="416">
                        <c:v>1.0509522692852766E-18</c:v>
                      </c:pt>
                      <c:pt idx="417">
                        <c:v>1.0680194730608145E-18</c:v>
                      </c:pt>
                      <c:pt idx="418">
                        <c:v>1.1273603847110015E-18</c:v>
                      </c:pt>
                      <c:pt idx="419">
                        <c:v>1.4501954026424743E-18</c:v>
                      </c:pt>
                      <c:pt idx="420">
                        <c:v>1.3476653474418264E-18</c:v>
                      </c:pt>
                      <c:pt idx="421">
                        <c:v>1.5387336219364665E-18</c:v>
                      </c:pt>
                      <c:pt idx="422">
                        <c:v>1.4793501254294318E-18</c:v>
                      </c:pt>
                      <c:pt idx="423">
                        <c:v>1.5457757870989928E-18</c:v>
                      </c:pt>
                      <c:pt idx="424">
                        <c:v>1.1267652436848939E-18</c:v>
                      </c:pt>
                      <c:pt idx="425">
                        <c:v>9.8113330000732535E-19</c:v>
                      </c:pt>
                      <c:pt idx="426">
                        <c:v>1.0794918613550982E-18</c:v>
                      </c:pt>
                      <c:pt idx="427">
                        <c:v>1.343806394754783E-18</c:v>
                      </c:pt>
                      <c:pt idx="428">
                        <c:v>1.4818868762026243E-18</c:v>
                      </c:pt>
                      <c:pt idx="429">
                        <c:v>1.2379031162794283E-18</c:v>
                      </c:pt>
                      <c:pt idx="430">
                        <c:v>1.1568173736724273E-18</c:v>
                      </c:pt>
                      <c:pt idx="431">
                        <c:v>1.1235517798161182E-18</c:v>
                      </c:pt>
                      <c:pt idx="432">
                        <c:v>1.3817888090657817E-18</c:v>
                      </c:pt>
                      <c:pt idx="433">
                        <c:v>1.4436192504471039E-18</c:v>
                      </c:pt>
                      <c:pt idx="434">
                        <c:v>1.2940789758607394E-18</c:v>
                      </c:pt>
                      <c:pt idx="435">
                        <c:v>1.2209987818170744E-18</c:v>
                      </c:pt>
                      <c:pt idx="436">
                        <c:v>1.2564915447946496E-18</c:v>
                      </c:pt>
                      <c:pt idx="437">
                        <c:v>9.2620482897262806E-19</c:v>
                      </c:pt>
                      <c:pt idx="438">
                        <c:v>1.0368713867830185E-18</c:v>
                      </c:pt>
                      <c:pt idx="439">
                        <c:v>1.137542280091419E-18</c:v>
                      </c:pt>
                      <c:pt idx="440">
                        <c:v>1.0361103495189326E-18</c:v>
                      </c:pt>
                      <c:pt idx="441">
                        <c:v>1.2326846927027261E-18</c:v>
                      </c:pt>
                      <c:pt idx="442">
                        <c:v>9.7192124210386213E-19</c:v>
                      </c:pt>
                      <c:pt idx="443">
                        <c:v>9.8642806059386888E-19</c:v>
                      </c:pt>
                      <c:pt idx="444">
                        <c:v>1.3256161761757324E-18</c:v>
                      </c:pt>
                      <c:pt idx="445">
                        <c:v>1.3991633215555296E-18</c:v>
                      </c:pt>
                      <c:pt idx="446">
                        <c:v>1.2740728897229918E-18</c:v>
                      </c:pt>
                      <c:pt idx="447">
                        <c:v>8.5091722938488949E-19</c:v>
                      </c:pt>
                      <c:pt idx="448">
                        <c:v>8.3259401155627613E-19</c:v>
                      </c:pt>
                      <c:pt idx="449">
                        <c:v>9.6014975671921499E-19</c:v>
                      </c:pt>
                      <c:pt idx="450">
                        <c:v>9.5095644031594143E-19</c:v>
                      </c:pt>
                      <c:pt idx="451">
                        <c:v>8.3263734766973498E-19</c:v>
                      </c:pt>
                      <c:pt idx="452">
                        <c:v>9.3460791927465675E-19</c:v>
                      </c:pt>
                      <c:pt idx="453">
                        <c:v>1.1759101193575171E-18</c:v>
                      </c:pt>
                      <c:pt idx="454">
                        <c:v>1.3309524742562467E-18</c:v>
                      </c:pt>
                      <c:pt idx="455">
                        <c:v>1.1355112179193504E-18</c:v>
                      </c:pt>
                      <c:pt idx="456">
                        <c:v>1.3121278865818834E-18</c:v>
                      </c:pt>
                      <c:pt idx="457">
                        <c:v>1.1942406990859597E-18</c:v>
                      </c:pt>
                      <c:pt idx="458">
                        <c:v>1.040463495236689E-18</c:v>
                      </c:pt>
                      <c:pt idx="459">
                        <c:v>1.1588046184783646E-18</c:v>
                      </c:pt>
                      <c:pt idx="460">
                        <c:v>1.1228508154289183E-18</c:v>
                      </c:pt>
                      <c:pt idx="461">
                        <c:v>1.1653279997411909E-18</c:v>
                      </c:pt>
                      <c:pt idx="462">
                        <c:v>1.2087708136888182E-18</c:v>
                      </c:pt>
                      <c:pt idx="463">
                        <c:v>9.1811972157976011E-19</c:v>
                      </c:pt>
                      <c:pt idx="464">
                        <c:v>1.0554145985639358E-18</c:v>
                      </c:pt>
                      <c:pt idx="465">
                        <c:v>1.2226327341051441E-18</c:v>
                      </c:pt>
                      <c:pt idx="466">
                        <c:v>1.3579599062381143E-18</c:v>
                      </c:pt>
                      <c:pt idx="467">
                        <c:v>1.1314788813062602E-18</c:v>
                      </c:pt>
                      <c:pt idx="468">
                        <c:v>1.1243653721723989E-18</c:v>
                      </c:pt>
                      <c:pt idx="469">
                        <c:v>1.2077478205557127E-18</c:v>
                      </c:pt>
                      <c:pt idx="470">
                        <c:v>1.1773439350553749E-18</c:v>
                      </c:pt>
                      <c:pt idx="471">
                        <c:v>1.4281606994630485E-18</c:v>
                      </c:pt>
                      <c:pt idx="472">
                        <c:v>1.1122488621147344E-18</c:v>
                      </c:pt>
                      <c:pt idx="473">
                        <c:v>1.0522758316773586E-18</c:v>
                      </c:pt>
                      <c:pt idx="474">
                        <c:v>9.070495459776354E-19</c:v>
                      </c:pt>
                      <c:pt idx="475">
                        <c:v>7.8556843018355901E-19</c:v>
                      </c:pt>
                      <c:pt idx="476">
                        <c:v>9.2517969569866152E-19</c:v>
                      </c:pt>
                      <c:pt idx="477">
                        <c:v>1.166535959686764E-18</c:v>
                      </c:pt>
                      <c:pt idx="478">
                        <c:v>1.1839627001441546E-18</c:v>
                      </c:pt>
                      <c:pt idx="479">
                        <c:v>9.4512069326497979E-19</c:v>
                      </c:pt>
                      <c:pt idx="480">
                        <c:v>9.6283807725408554E-19</c:v>
                      </c:pt>
                      <c:pt idx="481">
                        <c:v>9.3371801588568933E-19</c:v>
                      </c:pt>
                      <c:pt idx="482">
                        <c:v>9.5761583034673585E-19</c:v>
                      </c:pt>
                      <c:pt idx="483">
                        <c:v>1.3650604250658734E-18</c:v>
                      </c:pt>
                      <c:pt idx="484">
                        <c:v>1.3080868293236802E-18</c:v>
                      </c:pt>
                      <c:pt idx="485">
                        <c:v>1.1381592538330729E-18</c:v>
                      </c:pt>
                      <c:pt idx="486">
                        <c:v>1.3195758482097561E-18</c:v>
                      </c:pt>
                      <c:pt idx="487">
                        <c:v>1.3741525844300991E-18</c:v>
                      </c:pt>
                      <c:pt idx="488">
                        <c:v>1.1111563093811051E-18</c:v>
                      </c:pt>
                      <c:pt idx="489">
                        <c:v>8.6158091864515506E-19</c:v>
                      </c:pt>
                      <c:pt idx="490">
                        <c:v>7.8460143075638145E-19</c:v>
                      </c:pt>
                      <c:pt idx="491">
                        <c:v>9.5050882321538281E-19</c:v>
                      </c:pt>
                      <c:pt idx="492">
                        <c:v>1.2289448861132414E-18</c:v>
                      </c:pt>
                      <c:pt idx="493">
                        <c:v>1.1352087649358539E-18</c:v>
                      </c:pt>
                      <c:pt idx="494">
                        <c:v>1.0583094282740001E-18</c:v>
                      </c:pt>
                      <c:pt idx="495">
                        <c:v>8.6240978185981897E-19</c:v>
                      </c:pt>
                      <c:pt idx="496">
                        <c:v>7.6660322658194593E-19</c:v>
                      </c:pt>
                      <c:pt idx="497">
                        <c:v>8.9561824244626319E-19</c:v>
                      </c:pt>
                      <c:pt idx="498">
                        <c:v>1.3860858957714653E-18</c:v>
                      </c:pt>
                      <c:pt idx="499">
                        <c:v>1.3349231568932489E-18</c:v>
                      </c:pt>
                      <c:pt idx="500">
                        <c:v>9.5660424929668103E-19</c:v>
                      </c:pt>
                      <c:pt idx="501">
                        <c:v>1.0377729092877313E-18</c:v>
                      </c:pt>
                      <c:pt idx="502">
                        <c:v>1.073098914390235E-18</c:v>
                      </c:pt>
                      <c:pt idx="503">
                        <c:v>1.2501018401277073E-18</c:v>
                      </c:pt>
                      <c:pt idx="504">
                        <c:v>1.3566974359395889E-18</c:v>
                      </c:pt>
                      <c:pt idx="505">
                        <c:v>9.9083908929236455E-19</c:v>
                      </c:pt>
                      <c:pt idx="506">
                        <c:v>9.1928256298044242E-19</c:v>
                      </c:pt>
                      <c:pt idx="507">
                        <c:v>1.0299750663085229E-18</c:v>
                      </c:pt>
                      <c:pt idx="508">
                        <c:v>9.2749298667903497E-19</c:v>
                      </c:pt>
                      <c:pt idx="509">
                        <c:v>1.072677479000849E-18</c:v>
                      </c:pt>
                      <c:pt idx="510">
                        <c:v>9.7552531484025602E-19</c:v>
                      </c:pt>
                      <c:pt idx="511">
                        <c:v>1.1032944532028794E-18</c:v>
                      </c:pt>
                      <c:pt idx="512">
                        <c:v>1.1468894710719176E-18</c:v>
                      </c:pt>
                      <c:pt idx="513">
                        <c:v>1.1508017025197891E-18</c:v>
                      </c:pt>
                      <c:pt idx="514">
                        <c:v>7.4212476412363327E-19</c:v>
                      </c:pt>
                      <c:pt idx="515">
                        <c:v>8.4001871261060143E-19</c:v>
                      </c:pt>
                      <c:pt idx="516">
                        <c:v>8.9909801053311146E-19</c:v>
                      </c:pt>
                      <c:pt idx="517">
                        <c:v>7.3981599295604007E-19</c:v>
                      </c:pt>
                      <c:pt idx="518">
                        <c:v>7.9129314165941012E-19</c:v>
                      </c:pt>
                      <c:pt idx="519">
                        <c:v>9.5041080939120277E-19</c:v>
                      </c:pt>
                      <c:pt idx="520">
                        <c:v>9.088235995628022E-19</c:v>
                      </c:pt>
                      <c:pt idx="521">
                        <c:v>8.8841627819017093E-19</c:v>
                      </c:pt>
                      <c:pt idx="522">
                        <c:v>1.0101203871817293E-18</c:v>
                      </c:pt>
                      <c:pt idx="523">
                        <c:v>1.0447809165586717E-18</c:v>
                      </c:pt>
                      <c:pt idx="524">
                        <c:v>1.0891354590781744E-18</c:v>
                      </c:pt>
                      <c:pt idx="525">
                        <c:v>9.344947281564575E-19</c:v>
                      </c:pt>
                      <c:pt idx="526">
                        <c:v>6.6162296689210451E-19</c:v>
                      </c:pt>
                      <c:pt idx="527">
                        <c:v>8.6529924353668264E-19</c:v>
                      </c:pt>
                      <c:pt idx="528">
                        <c:v>1.1032853942788655E-18</c:v>
                      </c:pt>
                      <c:pt idx="529">
                        <c:v>7.8194617940438212E-19</c:v>
                      </c:pt>
                      <c:pt idx="530">
                        <c:v>8.9180956871067013E-19</c:v>
                      </c:pt>
                      <c:pt idx="531">
                        <c:v>1.1016874870423383E-18</c:v>
                      </c:pt>
                      <c:pt idx="532">
                        <c:v>1.0527215731644395E-18</c:v>
                      </c:pt>
                      <c:pt idx="533">
                        <c:v>1.0970008481860793E-18</c:v>
                      </c:pt>
                      <c:pt idx="534">
                        <c:v>7.6277117378737437E-19</c:v>
                      </c:pt>
                      <c:pt idx="535">
                        <c:v>9.3288427169278034E-19</c:v>
                      </c:pt>
                      <c:pt idx="536">
                        <c:v>1.2057896653875839E-18</c:v>
                      </c:pt>
                      <c:pt idx="537">
                        <c:v>1.2990504933209281E-18</c:v>
                      </c:pt>
                      <c:pt idx="538">
                        <c:v>1.0253845183530383E-18</c:v>
                      </c:pt>
                      <c:pt idx="539">
                        <c:v>1.0599352357930432E-18</c:v>
                      </c:pt>
                      <c:pt idx="540">
                        <c:v>9.8433664823087944E-19</c:v>
                      </c:pt>
                      <c:pt idx="541">
                        <c:v>7.0043456330788979E-19</c:v>
                      </c:pt>
                      <c:pt idx="542">
                        <c:v>8.6054200189962884E-19</c:v>
                      </c:pt>
                      <c:pt idx="543">
                        <c:v>7.5612054755210711E-19</c:v>
                      </c:pt>
                      <c:pt idx="544">
                        <c:v>9.3183367237393259E-19</c:v>
                      </c:pt>
                      <c:pt idx="545">
                        <c:v>1.0643726598288863E-18</c:v>
                      </c:pt>
                      <c:pt idx="546">
                        <c:v>9.7912279818646919E-19</c:v>
                      </c:pt>
                      <c:pt idx="547">
                        <c:v>9.1672736877438391E-19</c:v>
                      </c:pt>
                      <c:pt idx="548">
                        <c:v>9.9830982291729675E-19</c:v>
                      </c:pt>
                      <c:pt idx="549">
                        <c:v>1.1463389569302602E-18</c:v>
                      </c:pt>
                      <c:pt idx="550">
                        <c:v>1.0650880513171407E-18</c:v>
                      </c:pt>
                      <c:pt idx="551">
                        <c:v>8.7485841836003756E-19</c:v>
                      </c:pt>
                      <c:pt idx="552">
                        <c:v>8.5202157575379809E-19</c:v>
                      </c:pt>
                      <c:pt idx="553">
                        <c:v>1.0123715592442925E-18</c:v>
                      </c:pt>
                      <c:pt idx="554">
                        <c:v>9.3208405405465238E-19</c:v>
                      </c:pt>
                      <c:pt idx="555">
                        <c:v>9.8821742000508651E-19</c:v>
                      </c:pt>
                      <c:pt idx="556">
                        <c:v>9.7869832773730637E-19</c:v>
                      </c:pt>
                      <c:pt idx="557">
                        <c:v>9.3007361279322619E-19</c:v>
                      </c:pt>
                      <c:pt idx="558">
                        <c:v>9.2597039889107443E-19</c:v>
                      </c:pt>
                      <c:pt idx="559">
                        <c:v>9.2915223190106472E-19</c:v>
                      </c:pt>
                      <c:pt idx="560">
                        <c:v>1.0937093794634846E-18</c:v>
                      </c:pt>
                      <c:pt idx="561">
                        <c:v>1.2282988177424209E-18</c:v>
                      </c:pt>
                      <c:pt idx="562">
                        <c:v>9.7397284162619625E-19</c:v>
                      </c:pt>
                      <c:pt idx="563">
                        <c:v>9.1632932077117937E-19</c:v>
                      </c:pt>
                      <c:pt idx="564">
                        <c:v>1.0658723240028589E-18</c:v>
                      </c:pt>
                      <c:pt idx="565">
                        <c:v>8.2415047025942629E-19</c:v>
                      </c:pt>
                      <c:pt idx="566">
                        <c:v>6.3730411589937529E-19</c:v>
                      </c:pt>
                      <c:pt idx="567">
                        <c:v>8.6538809309724141E-19</c:v>
                      </c:pt>
                      <c:pt idx="568">
                        <c:v>8.8631461610597332E-19</c:v>
                      </c:pt>
                      <c:pt idx="569">
                        <c:v>8.9428254479211211E-19</c:v>
                      </c:pt>
                      <c:pt idx="570">
                        <c:v>9.3239934813394043E-19</c:v>
                      </c:pt>
                      <c:pt idx="571">
                        <c:v>1.3726508341636093E-18</c:v>
                      </c:pt>
                      <c:pt idx="572">
                        <c:v>1.1457901593854998E-18</c:v>
                      </c:pt>
                      <c:pt idx="573">
                        <c:v>8.9085289794935744E-19</c:v>
                      </c:pt>
                      <c:pt idx="574">
                        <c:v>9.6532116582339707E-19</c:v>
                      </c:pt>
                      <c:pt idx="575">
                        <c:v>1.4670750921298585E-18</c:v>
                      </c:pt>
                      <c:pt idx="576">
                        <c:v>1.2321553401979098E-18</c:v>
                      </c:pt>
                      <c:pt idx="577">
                        <c:v>9.96820927522454E-19</c:v>
                      </c:pt>
                      <c:pt idx="578">
                        <c:v>1.1793188586795011E-18</c:v>
                      </c:pt>
                      <c:pt idx="579">
                        <c:v>1.0921980194677028E-18</c:v>
                      </c:pt>
                      <c:pt idx="580">
                        <c:v>1.0579848286509549E-18</c:v>
                      </c:pt>
                      <c:pt idx="581">
                        <c:v>1.0624719868951321E-18</c:v>
                      </c:pt>
                      <c:pt idx="582">
                        <c:v>8.7504315736325639E-19</c:v>
                      </c:pt>
                      <c:pt idx="583">
                        <c:v>7.5725078787618105E-19</c:v>
                      </c:pt>
                      <c:pt idx="584">
                        <c:v>6.8609483256769793E-19</c:v>
                      </c:pt>
                      <c:pt idx="585">
                        <c:v>8.6320146925455124E-19</c:v>
                      </c:pt>
                      <c:pt idx="586">
                        <c:v>1.0210059449891314E-18</c:v>
                      </c:pt>
                      <c:pt idx="587">
                        <c:v>9.2445931913635698E-19</c:v>
                      </c:pt>
                      <c:pt idx="588">
                        <c:v>8.7059420734192528E-19</c:v>
                      </c:pt>
                      <c:pt idx="589">
                        <c:v>1.0576810890394609E-18</c:v>
                      </c:pt>
                      <c:pt idx="590">
                        <c:v>1.1006513118119654E-18</c:v>
                      </c:pt>
                      <c:pt idx="591">
                        <c:v>1.3659476778968691E-18</c:v>
                      </c:pt>
                      <c:pt idx="592">
                        <c:v>1.1883583746966257E-18</c:v>
                      </c:pt>
                      <c:pt idx="593">
                        <c:v>9.5225893513714169E-19</c:v>
                      </c:pt>
                      <c:pt idx="594">
                        <c:v>9.143228857822568E-19</c:v>
                      </c:pt>
                      <c:pt idx="595">
                        <c:v>1.1456032932332893E-18</c:v>
                      </c:pt>
                      <c:pt idx="596">
                        <c:v>7.5561790246995459E-19</c:v>
                      </c:pt>
                      <c:pt idx="597">
                        <c:v>6.4130537544354724E-19</c:v>
                      </c:pt>
                      <c:pt idx="598">
                        <c:v>7.9083607317710079E-19</c:v>
                      </c:pt>
                      <c:pt idx="599">
                        <c:v>9.5580024280714703E-19</c:v>
                      </c:pt>
                      <c:pt idx="600">
                        <c:v>1.0335032650834938E-18</c:v>
                      </c:pt>
                      <c:pt idx="601">
                        <c:v>1.081375044715164E-18</c:v>
                      </c:pt>
                      <c:pt idx="602">
                        <c:v>1.1613903882389516E-18</c:v>
                      </c:pt>
                      <c:pt idx="603">
                        <c:v>1.2978225816529232E-18</c:v>
                      </c:pt>
                      <c:pt idx="604">
                        <c:v>1.4029102516802326E-18</c:v>
                      </c:pt>
                      <c:pt idx="605">
                        <c:v>1.1760335341839734E-18</c:v>
                      </c:pt>
                      <c:pt idx="606">
                        <c:v>8.7288233646715224E-19</c:v>
                      </c:pt>
                      <c:pt idx="607">
                        <c:v>9.5462104005492713E-19</c:v>
                      </c:pt>
                      <c:pt idx="608">
                        <c:v>8.5020316000491248E-19</c:v>
                      </c:pt>
                      <c:pt idx="609">
                        <c:v>8.671555026440878E-19</c:v>
                      </c:pt>
                      <c:pt idx="610">
                        <c:v>8.8728870663825987E-19</c:v>
                      </c:pt>
                      <c:pt idx="611">
                        <c:v>1.3308777801138455E-18</c:v>
                      </c:pt>
                      <c:pt idx="612">
                        <c:v>1.0127511877364911E-18</c:v>
                      </c:pt>
                      <c:pt idx="613">
                        <c:v>8.2729612279642134E-19</c:v>
                      </c:pt>
                      <c:pt idx="614">
                        <c:v>8.323404571854983E-19</c:v>
                      </c:pt>
                      <c:pt idx="615">
                        <c:v>9.2363198433514914E-19</c:v>
                      </c:pt>
                      <c:pt idx="616">
                        <c:v>1.0288334363488597E-18</c:v>
                      </c:pt>
                      <c:pt idx="617">
                        <c:v>9.1180742781802176E-19</c:v>
                      </c:pt>
                      <c:pt idx="618">
                        <c:v>9.8631937106773762E-19</c:v>
                      </c:pt>
                      <c:pt idx="619">
                        <c:v>1.1971619654796289E-18</c:v>
                      </c:pt>
                      <c:pt idx="620">
                        <c:v>8.8513282703790807E-19</c:v>
                      </c:pt>
                      <c:pt idx="621">
                        <c:v>8.9633112791584255E-19</c:v>
                      </c:pt>
                      <c:pt idx="622">
                        <c:v>9.0615236421687249E-19</c:v>
                      </c:pt>
                      <c:pt idx="623">
                        <c:v>9.439356234313961E-19</c:v>
                      </c:pt>
                      <c:pt idx="624">
                        <c:v>1.0315562957799963E-18</c:v>
                      </c:pt>
                      <c:pt idx="625">
                        <c:v>8.7943644094273781E-19</c:v>
                      </c:pt>
                      <c:pt idx="626">
                        <c:v>8.1972330760205108E-19</c:v>
                      </c:pt>
                      <c:pt idx="627">
                        <c:v>7.7313523279616439E-19</c:v>
                      </c:pt>
                      <c:pt idx="628">
                        <c:v>8.3748673236455175E-19</c:v>
                      </c:pt>
                      <c:pt idx="629">
                        <c:v>8.5938786714871583E-19</c:v>
                      </c:pt>
                      <c:pt idx="630">
                        <c:v>8.5859666912132266E-19</c:v>
                      </c:pt>
                      <c:pt idx="631">
                        <c:v>8.385810453498162E-19</c:v>
                      </c:pt>
                      <c:pt idx="632">
                        <c:v>1.1342837994987989E-18</c:v>
                      </c:pt>
                      <c:pt idx="633">
                        <c:v>8.0461460685181617E-19</c:v>
                      </c:pt>
                      <c:pt idx="634">
                        <c:v>7.8979304993978415E-19</c:v>
                      </c:pt>
                      <c:pt idx="635">
                        <c:v>9.1030447649377774E-19</c:v>
                      </c:pt>
                      <c:pt idx="636">
                        <c:v>8.9381495615460823E-19</c:v>
                      </c:pt>
                      <c:pt idx="637">
                        <c:v>8.8402041673982105E-19</c:v>
                      </c:pt>
                      <c:pt idx="638">
                        <c:v>9.4418945555159134E-19</c:v>
                      </c:pt>
                      <c:pt idx="639">
                        <c:v>9.5444096361496741E-19</c:v>
                      </c:pt>
                      <c:pt idx="640">
                        <c:v>9.1295245182005093E-19</c:v>
                      </c:pt>
                      <c:pt idx="641">
                        <c:v>6.8050965161448838E-19</c:v>
                      </c:pt>
                      <c:pt idx="642">
                        <c:v>8.1516792818282332E-19</c:v>
                      </c:pt>
                      <c:pt idx="643">
                        <c:v>6.8739522508077475E-19</c:v>
                      </c:pt>
                      <c:pt idx="644">
                        <c:v>6.3561501363001971E-19</c:v>
                      </c:pt>
                      <c:pt idx="645">
                        <c:v>9.9494016254322039E-19</c:v>
                      </c:pt>
                      <c:pt idx="646">
                        <c:v>9.0394269037245568E-19</c:v>
                      </c:pt>
                      <c:pt idx="647">
                        <c:v>9.6559420954248906E-19</c:v>
                      </c:pt>
                      <c:pt idx="648">
                        <c:v>9.3143034202017698E-19</c:v>
                      </c:pt>
                      <c:pt idx="649">
                        <c:v>1.2314512852780936E-18</c:v>
                      </c:pt>
                      <c:pt idx="650">
                        <c:v>1.3876212851781819E-18</c:v>
                      </c:pt>
                      <c:pt idx="651">
                        <c:v>1.082399904369959E-18</c:v>
                      </c:pt>
                      <c:pt idx="652">
                        <c:v>7.8318868635071395E-19</c:v>
                      </c:pt>
                      <c:pt idx="653">
                        <c:v>1.0049077450271638E-18</c:v>
                      </c:pt>
                      <c:pt idx="654">
                        <c:v>8.9376420469986911E-19</c:v>
                      </c:pt>
                      <c:pt idx="655">
                        <c:v>9.8335406978966746E-19</c:v>
                      </c:pt>
                      <c:pt idx="656">
                        <c:v>1.0314659857042325E-18</c:v>
                      </c:pt>
                      <c:pt idx="657">
                        <c:v>8.8843926086741555E-19</c:v>
                      </c:pt>
                      <c:pt idx="658">
                        <c:v>9.8857220920024547E-19</c:v>
                      </c:pt>
                      <c:pt idx="659">
                        <c:v>8.1907686127200194E-19</c:v>
                      </c:pt>
                      <c:pt idx="660">
                        <c:v>6.1637722669928446E-19</c:v>
                      </c:pt>
                      <c:pt idx="661">
                        <c:v>7.517159063323025E-19</c:v>
                      </c:pt>
                      <c:pt idx="662">
                        <c:v>9.0528048356451406E-19</c:v>
                      </c:pt>
                      <c:pt idx="663">
                        <c:v>8.1335595517603257E-19</c:v>
                      </c:pt>
                      <c:pt idx="664">
                        <c:v>8.9213696129770254E-19</c:v>
                      </c:pt>
                      <c:pt idx="665">
                        <c:v>1.196797190201847E-18</c:v>
                      </c:pt>
                      <c:pt idx="666">
                        <c:v>1.3304318652185372E-18</c:v>
                      </c:pt>
                      <c:pt idx="667">
                        <c:v>1.1231107498738277E-18</c:v>
                      </c:pt>
                      <c:pt idx="668">
                        <c:v>8.2605502675716157E-19</c:v>
                      </c:pt>
                      <c:pt idx="669">
                        <c:v>8.2339281952022653E-19</c:v>
                      </c:pt>
                      <c:pt idx="670">
                        <c:v>8.4351883255959897E-19</c:v>
                      </c:pt>
                      <c:pt idx="671">
                        <c:v>8.9305397560526075E-19</c:v>
                      </c:pt>
                      <c:pt idx="672">
                        <c:v>9.4892646482377489E-19</c:v>
                      </c:pt>
                      <c:pt idx="673">
                        <c:v>8.927234359472574E-19</c:v>
                      </c:pt>
                      <c:pt idx="674">
                        <c:v>7.4302130812580616E-19</c:v>
                      </c:pt>
                      <c:pt idx="675">
                        <c:v>8.5251100154323487E-19</c:v>
                      </c:pt>
                      <c:pt idx="676">
                        <c:v>8.6588847041332366E-19</c:v>
                      </c:pt>
                      <c:pt idx="677">
                        <c:v>1.0585787267990724E-18</c:v>
                      </c:pt>
                      <c:pt idx="678">
                        <c:v>1.1429134446323046E-18</c:v>
                      </c:pt>
                      <c:pt idx="679">
                        <c:v>1.0582503867228118E-18</c:v>
                      </c:pt>
                      <c:pt idx="680">
                        <c:v>1.234354650377206E-18</c:v>
                      </c:pt>
                      <c:pt idx="681">
                        <c:v>1.169145709549323E-18</c:v>
                      </c:pt>
                      <c:pt idx="682">
                        <c:v>1.0522198139152963E-18</c:v>
                      </c:pt>
                      <c:pt idx="683">
                        <c:v>9.2911185942968042E-19</c:v>
                      </c:pt>
                      <c:pt idx="684">
                        <c:v>8.6517266816742284E-19</c:v>
                      </c:pt>
                      <c:pt idx="685">
                        <c:v>8.0195342659792674E-19</c:v>
                      </c:pt>
                      <c:pt idx="686">
                        <c:v>8.315470458787666E-19</c:v>
                      </c:pt>
                      <c:pt idx="687">
                        <c:v>9.2830849975751925E-19</c:v>
                      </c:pt>
                      <c:pt idx="688">
                        <c:v>1.1899671654839202E-18</c:v>
                      </c:pt>
                      <c:pt idx="689">
                        <c:v>1.1398688773131222E-18</c:v>
                      </c:pt>
                      <c:pt idx="690">
                        <c:v>1.1485668070247929E-18</c:v>
                      </c:pt>
                      <c:pt idx="691">
                        <c:v>9.4323679580148534E-19</c:v>
                      </c:pt>
                      <c:pt idx="692">
                        <c:v>1.0694831327769996E-18</c:v>
                      </c:pt>
                      <c:pt idx="693">
                        <c:v>1.0034848042844525E-18</c:v>
                      </c:pt>
                      <c:pt idx="694">
                        <c:v>7.4992428159051972E-19</c:v>
                      </c:pt>
                      <c:pt idx="695">
                        <c:v>7.6547267722868833E-19</c:v>
                      </c:pt>
                      <c:pt idx="696">
                        <c:v>9.8684264525461177E-19</c:v>
                      </c:pt>
                      <c:pt idx="697">
                        <c:v>1.0354001738471915E-18</c:v>
                      </c:pt>
                      <c:pt idx="698">
                        <c:v>1.0634233963566849E-18</c:v>
                      </c:pt>
                      <c:pt idx="699">
                        <c:v>1.0355530507393454E-18</c:v>
                      </c:pt>
                      <c:pt idx="700">
                        <c:v>1.0145150678123227E-18</c:v>
                      </c:pt>
                      <c:pt idx="701">
                        <c:v>9.5489890808179841E-19</c:v>
                      </c:pt>
                      <c:pt idx="702">
                        <c:v>7.8920481349690618E-19</c:v>
                      </c:pt>
                      <c:pt idx="703">
                        <c:v>7.9193720139516811E-19</c:v>
                      </c:pt>
                      <c:pt idx="704">
                        <c:v>9.9418558788303338E-19</c:v>
                      </c:pt>
                      <c:pt idx="705">
                        <c:v>9.8215842599746818E-19</c:v>
                      </c:pt>
                      <c:pt idx="706">
                        <c:v>9.6586866922878772E-19</c:v>
                      </c:pt>
                      <c:pt idx="707">
                        <c:v>9.154414580109423E-19</c:v>
                      </c:pt>
                      <c:pt idx="708">
                        <c:v>1.005309843319564E-18</c:v>
                      </c:pt>
                      <c:pt idx="709">
                        <c:v>1.1551966517565799E-18</c:v>
                      </c:pt>
                      <c:pt idx="710">
                        <c:v>1.0842404657716828E-18</c:v>
                      </c:pt>
                      <c:pt idx="711">
                        <c:v>8.9667025288767955E-19</c:v>
                      </c:pt>
                      <c:pt idx="712">
                        <c:v>1.1792686897860193E-18</c:v>
                      </c:pt>
                      <c:pt idx="713">
                        <c:v>1.2719617208890358E-18</c:v>
                      </c:pt>
                      <c:pt idx="714">
                        <c:v>1.3738397022870828E-18</c:v>
                      </c:pt>
                      <c:pt idx="715">
                        <c:v>1.0347758410066452E-18</c:v>
                      </c:pt>
                      <c:pt idx="716">
                        <c:v>9.2786113337660773E-19</c:v>
                      </c:pt>
                      <c:pt idx="717">
                        <c:v>1.099507623177088E-18</c:v>
                      </c:pt>
                      <c:pt idx="718">
                        <c:v>1.2431781118841705E-18</c:v>
                      </c:pt>
                      <c:pt idx="719">
                        <c:v>1.1582625563841375E-18</c:v>
                      </c:pt>
                      <c:pt idx="720">
                        <c:v>1.334014048061308E-18</c:v>
                      </c:pt>
                      <c:pt idx="721">
                        <c:v>1.0915675609850336E-18</c:v>
                      </c:pt>
                      <c:pt idx="722">
                        <c:v>8.6852924884203309E-19</c:v>
                      </c:pt>
                      <c:pt idx="723">
                        <c:v>9.457856307311622E-19</c:v>
                      </c:pt>
                      <c:pt idx="724">
                        <c:v>1.256896258370005E-18</c:v>
                      </c:pt>
                      <c:pt idx="725">
                        <c:v>1.2629533049845974E-18</c:v>
                      </c:pt>
                      <c:pt idx="726">
                        <c:v>1.2539802508811228E-18</c:v>
                      </c:pt>
                      <c:pt idx="727">
                        <c:v>1.0632153370191695E-18</c:v>
                      </c:pt>
                      <c:pt idx="728">
                        <c:v>1.0759550287505699E-18</c:v>
                      </c:pt>
                      <c:pt idx="729">
                        <c:v>1.2058526429115902E-18</c:v>
                      </c:pt>
                      <c:pt idx="730">
                        <c:v>9.992225293593081E-19</c:v>
                      </c:pt>
                      <c:pt idx="731">
                        <c:v>1.0154496594646054E-18</c:v>
                      </c:pt>
                      <c:pt idx="732">
                        <c:v>1.1524701436131403E-18</c:v>
                      </c:pt>
                      <c:pt idx="733">
                        <c:v>1.0821340942986444E-18</c:v>
                      </c:pt>
                      <c:pt idx="734">
                        <c:v>1.1604538483724081E-18</c:v>
                      </c:pt>
                      <c:pt idx="735">
                        <c:v>9.3297888414672132E-19</c:v>
                      </c:pt>
                      <c:pt idx="736">
                        <c:v>8.8558009070535009E-19</c:v>
                      </c:pt>
                      <c:pt idx="737">
                        <c:v>1.1788765168934615E-18</c:v>
                      </c:pt>
                      <c:pt idx="738">
                        <c:v>1.4547287744889258E-18</c:v>
                      </c:pt>
                      <c:pt idx="739">
                        <c:v>1.2769529916674788E-18</c:v>
                      </c:pt>
                      <c:pt idx="740">
                        <c:v>1.0912107724705655E-18</c:v>
                      </c:pt>
                      <c:pt idx="741">
                        <c:v>7.9150659888145024E-19</c:v>
                      </c:pt>
                      <c:pt idx="742">
                        <c:v>8.9253597228842883E-19</c:v>
                      </c:pt>
                      <c:pt idx="743">
                        <c:v>1.0449867604675887E-18</c:v>
                      </c:pt>
                      <c:pt idx="744">
                        <c:v>9.5180676337948905E-19</c:v>
                      </c:pt>
                      <c:pt idx="745">
                        <c:v>7.837879309538462E-19</c:v>
                      </c:pt>
                      <c:pt idx="746">
                        <c:v>9.6246064467353813E-19</c:v>
                      </c:pt>
                      <c:pt idx="747">
                        <c:v>9.9231011549418197E-19</c:v>
                      </c:pt>
                      <c:pt idx="748">
                        <c:v>9.3235117318083893E-19</c:v>
                      </c:pt>
                      <c:pt idx="749">
                        <c:v>9.1877818999935405E-19</c:v>
                      </c:pt>
                      <c:pt idx="750">
                        <c:v>9.1550850532628671E-19</c:v>
                      </c:pt>
                      <c:pt idx="751">
                        <c:v>1.1410545795553237E-18</c:v>
                      </c:pt>
                      <c:pt idx="752">
                        <c:v>1.2063208727108673E-18</c:v>
                      </c:pt>
                      <c:pt idx="753">
                        <c:v>9.2630601792182121E-19</c:v>
                      </c:pt>
                      <c:pt idx="754">
                        <c:v>1.0285357099215726E-18</c:v>
                      </c:pt>
                      <c:pt idx="755">
                        <c:v>1.0643104282452171E-18</c:v>
                      </c:pt>
                      <c:pt idx="756">
                        <c:v>9.511940868321187E-19</c:v>
                      </c:pt>
                      <c:pt idx="757">
                        <c:v>1.0055507530198428E-18</c:v>
                      </c:pt>
                      <c:pt idx="758">
                        <c:v>8.9717974173746163E-19</c:v>
                      </c:pt>
                      <c:pt idx="759">
                        <c:v>1.0043153602856026E-18</c:v>
                      </c:pt>
                      <c:pt idx="760">
                        <c:v>8.8006814122335747E-19</c:v>
                      </c:pt>
                      <c:pt idx="761">
                        <c:v>9.6193613841517707E-19</c:v>
                      </c:pt>
                      <c:pt idx="762">
                        <c:v>1.2504571183838813E-18</c:v>
                      </c:pt>
                      <c:pt idx="763">
                        <c:v>1.48050839595489E-18</c:v>
                      </c:pt>
                      <c:pt idx="764">
                        <c:v>1.2177501986473553E-18</c:v>
                      </c:pt>
                      <c:pt idx="765">
                        <c:v>1.2001979894942686E-18</c:v>
                      </c:pt>
                      <c:pt idx="766">
                        <c:v>1.287137136727832E-18</c:v>
                      </c:pt>
                      <c:pt idx="767">
                        <c:v>1.3120988122207999E-18</c:v>
                      </c:pt>
                      <c:pt idx="768">
                        <c:v>1.3001224403440803E-18</c:v>
                      </c:pt>
                      <c:pt idx="769">
                        <c:v>1.4569102118989999E-18</c:v>
                      </c:pt>
                      <c:pt idx="770">
                        <c:v>1.0599168880557284E-18</c:v>
                      </c:pt>
                      <c:pt idx="771">
                        <c:v>8.185117051675271E-19</c:v>
                      </c:pt>
                      <c:pt idx="772">
                        <c:v>9.2220854489970003E-19</c:v>
                      </c:pt>
                      <c:pt idx="773">
                        <c:v>9.943298580199626E-19</c:v>
                      </c:pt>
                      <c:pt idx="774">
                        <c:v>1.0589236074091322E-18</c:v>
                      </c:pt>
                      <c:pt idx="775">
                        <c:v>1.0397891841932216E-18</c:v>
                      </c:pt>
                      <c:pt idx="776">
                        <c:v>1.0454659969986647E-18</c:v>
                      </c:pt>
                      <c:pt idx="777">
                        <c:v>9.9436066217392716E-19</c:v>
                      </c:pt>
                      <c:pt idx="778">
                        <c:v>1.3958519630488999E-18</c:v>
                      </c:pt>
                      <c:pt idx="779">
                        <c:v>1.4780937497974875E-18</c:v>
                      </c:pt>
                      <c:pt idx="780">
                        <c:v>1.1027542439052703E-18</c:v>
                      </c:pt>
                      <c:pt idx="781">
                        <c:v>9.5651748573020996E-19</c:v>
                      </c:pt>
                      <c:pt idx="782">
                        <c:v>9.7225695805410942E-19</c:v>
                      </c:pt>
                      <c:pt idx="783">
                        <c:v>1.3730854126769695E-18</c:v>
                      </c:pt>
                      <c:pt idx="784">
                        <c:v>1.0226481368160904E-18</c:v>
                      </c:pt>
                      <c:pt idx="785">
                        <c:v>1.0061436801235511E-18</c:v>
                      </c:pt>
                      <c:pt idx="786">
                        <c:v>1.2542158043943871E-18</c:v>
                      </c:pt>
                      <c:pt idx="787">
                        <c:v>1.3121891312160792E-18</c:v>
                      </c:pt>
                      <c:pt idx="788">
                        <c:v>1.3944955634138857E-18</c:v>
                      </c:pt>
                      <c:pt idx="789">
                        <c:v>1.1248162811993288E-18</c:v>
                      </c:pt>
                      <c:pt idx="790">
                        <c:v>1.0597876742637376E-18</c:v>
                      </c:pt>
                      <c:pt idx="791">
                        <c:v>9.9890691472648288E-19</c:v>
                      </c:pt>
                      <c:pt idx="792">
                        <c:v>1.0405215635180781E-18</c:v>
                      </c:pt>
                      <c:pt idx="793">
                        <c:v>9.8283728717005157E-19</c:v>
                      </c:pt>
                      <c:pt idx="794">
                        <c:v>1.1321982890188919E-18</c:v>
                      </c:pt>
                      <c:pt idx="795">
                        <c:v>8.9735130661406527E-19</c:v>
                      </c:pt>
                      <c:pt idx="796">
                        <c:v>9.0525931890619731E-19</c:v>
                      </c:pt>
                      <c:pt idx="797">
                        <c:v>1.181385434234445E-18</c:v>
                      </c:pt>
                      <c:pt idx="798">
                        <c:v>1.351176601436393E-18</c:v>
                      </c:pt>
                      <c:pt idx="799">
                        <c:v>1.5347713802004639E-18</c:v>
                      </c:pt>
                      <c:pt idx="800">
                        <c:v>1.3052146186720607E-18</c:v>
                      </c:pt>
                      <c:pt idx="801">
                        <c:v>9.6348953632876188E-19</c:v>
                      </c:pt>
                      <c:pt idx="802">
                        <c:v>1.3588893588760411E-18</c:v>
                      </c:pt>
                      <c:pt idx="803">
                        <c:v>1.2820808947696809E-18</c:v>
                      </c:pt>
                      <c:pt idx="804">
                        <c:v>9.9530532291096813E-19</c:v>
                      </c:pt>
                      <c:pt idx="805">
                        <c:v>1.0579785374928214E-18</c:v>
                      </c:pt>
                      <c:pt idx="806">
                        <c:v>1.0861724320308531E-18</c:v>
                      </c:pt>
                      <c:pt idx="807">
                        <c:v>1.212234774445504E-18</c:v>
                      </c:pt>
                      <c:pt idx="808">
                        <c:v>1.519687466504238E-18</c:v>
                      </c:pt>
                      <c:pt idx="809">
                        <c:v>1.0492703111378924E-18</c:v>
                      </c:pt>
                      <c:pt idx="810">
                        <c:v>1.1249539220016383E-18</c:v>
                      </c:pt>
                      <c:pt idx="811">
                        <c:v>1.0769836361553008E-18</c:v>
                      </c:pt>
                      <c:pt idx="812">
                        <c:v>8.9166116710376539E-19</c:v>
                      </c:pt>
                      <c:pt idx="813">
                        <c:v>1.112647501594309E-18</c:v>
                      </c:pt>
                      <c:pt idx="814">
                        <c:v>1.2411482505205783E-18</c:v>
                      </c:pt>
                      <c:pt idx="815">
                        <c:v>1.3504415366802654E-18</c:v>
                      </c:pt>
                      <c:pt idx="816">
                        <c:v>1.1227466788867618E-18</c:v>
                      </c:pt>
                      <c:pt idx="817">
                        <c:v>9.7036566165125831E-19</c:v>
                      </c:pt>
                      <c:pt idx="818">
                        <c:v>9.8957141019913443E-19</c:v>
                      </c:pt>
                      <c:pt idx="819">
                        <c:v>9.3008014354218139E-19</c:v>
                      </c:pt>
                      <c:pt idx="820">
                        <c:v>9.7576996193870995E-19</c:v>
                      </c:pt>
                      <c:pt idx="821">
                        <c:v>1.1013376251807974E-18</c:v>
                      </c:pt>
                      <c:pt idx="822">
                        <c:v>1.0824268171036139E-18</c:v>
                      </c:pt>
                      <c:pt idx="823">
                        <c:v>1.1716281899275361E-18</c:v>
                      </c:pt>
                      <c:pt idx="824">
                        <c:v>1.4336054511215151E-18</c:v>
                      </c:pt>
                      <c:pt idx="825">
                        <c:v>1.2440845764972455E-18</c:v>
                      </c:pt>
                      <c:pt idx="826">
                        <c:v>1.0863312166214511E-18</c:v>
                      </c:pt>
                      <c:pt idx="827">
                        <c:v>1.1913264974183667E-18</c:v>
                      </c:pt>
                      <c:pt idx="828">
                        <c:v>1.1040314600332396E-18</c:v>
                      </c:pt>
                      <c:pt idx="829">
                        <c:v>1.123268982438843E-18</c:v>
                      </c:pt>
                      <c:pt idx="830">
                        <c:v>1.0266734850586718E-18</c:v>
                      </c:pt>
                      <c:pt idx="831">
                        <c:v>8.611842173014075E-19</c:v>
                      </c:pt>
                      <c:pt idx="832">
                        <c:v>1.2009022298084304E-18</c:v>
                      </c:pt>
                      <c:pt idx="833">
                        <c:v>1.5168554865926086E-18</c:v>
                      </c:pt>
                      <c:pt idx="834">
                        <c:v>1.3383004063415817E-18</c:v>
                      </c:pt>
                      <c:pt idx="835">
                        <c:v>1.4341838723123523E-18</c:v>
                      </c:pt>
                      <c:pt idx="836">
                        <c:v>1.2775367466379402E-18</c:v>
                      </c:pt>
                      <c:pt idx="837">
                        <c:v>9.5227414167835345E-19</c:v>
                      </c:pt>
                      <c:pt idx="838">
                        <c:v>1.2030373116078509E-18</c:v>
                      </c:pt>
                      <c:pt idx="839">
                        <c:v>1.182075189701767E-18</c:v>
                      </c:pt>
                      <c:pt idx="840">
                        <c:v>1.1826744189940867E-18</c:v>
                      </c:pt>
                      <c:pt idx="841">
                        <c:v>8.1809547248025489E-19</c:v>
                      </c:pt>
                      <c:pt idx="842">
                        <c:v>8.7921043253871714E-19</c:v>
                      </c:pt>
                      <c:pt idx="843">
                        <c:v>1.0417082766235991E-18</c:v>
                      </c:pt>
                      <c:pt idx="844">
                        <c:v>1.2114539711003328E-18</c:v>
                      </c:pt>
                      <c:pt idx="845">
                        <c:v>1.054307192773255E-18</c:v>
                      </c:pt>
                      <c:pt idx="846">
                        <c:v>1.0801218871876449E-18</c:v>
                      </c:pt>
                      <c:pt idx="847">
                        <c:v>1.1893207475848045E-18</c:v>
                      </c:pt>
                      <c:pt idx="848">
                        <c:v>1.1418714436770729E-18</c:v>
                      </c:pt>
                      <c:pt idx="849">
                        <c:v>1.2723166346223939E-18</c:v>
                      </c:pt>
                      <c:pt idx="850">
                        <c:v>1.2051857178346208E-18</c:v>
                      </c:pt>
                      <c:pt idx="851">
                        <c:v>9.2940750794193732E-19</c:v>
                      </c:pt>
                      <c:pt idx="852">
                        <c:v>9.4770807868588328E-19</c:v>
                      </c:pt>
                      <c:pt idx="853">
                        <c:v>1.0919777201121152E-18</c:v>
                      </c:pt>
                      <c:pt idx="854">
                        <c:v>9.2890728178843867E-19</c:v>
                      </c:pt>
                      <c:pt idx="855">
                        <c:v>1.0183198745138525E-18</c:v>
                      </c:pt>
                      <c:pt idx="856">
                        <c:v>9.4179719652270657E-19</c:v>
                      </c:pt>
                      <c:pt idx="857">
                        <c:v>9.4337531469774293E-19</c:v>
                      </c:pt>
                      <c:pt idx="858">
                        <c:v>9.5574426755909967E-19</c:v>
                      </c:pt>
                      <c:pt idx="859">
                        <c:v>9.7858815135008215E-19</c:v>
                      </c:pt>
                      <c:pt idx="860">
                        <c:v>1.1083211726697145E-18</c:v>
                      </c:pt>
                      <c:pt idx="861">
                        <c:v>1.1900228453719853E-18</c:v>
                      </c:pt>
                      <c:pt idx="862">
                        <c:v>1.0753432083656055E-18</c:v>
                      </c:pt>
                      <c:pt idx="863">
                        <c:v>1.0261786072037063E-18</c:v>
                      </c:pt>
                      <c:pt idx="864">
                        <c:v>1.2347058270332382E-18</c:v>
                      </c:pt>
                      <c:pt idx="865">
                        <c:v>1.141552773790895E-18</c:v>
                      </c:pt>
                      <c:pt idx="866">
                        <c:v>1.2614219145941799E-18</c:v>
                      </c:pt>
                      <c:pt idx="867">
                        <c:v>1.0972296341139568E-18</c:v>
                      </c:pt>
                      <c:pt idx="868">
                        <c:v>1.1263051731527311E-18</c:v>
                      </c:pt>
                      <c:pt idx="869">
                        <c:v>1.2994353477681694E-18</c:v>
                      </c:pt>
                      <c:pt idx="870">
                        <c:v>1.161861710718623E-18</c:v>
                      </c:pt>
                      <c:pt idx="871">
                        <c:v>1.2008887239071672E-18</c:v>
                      </c:pt>
                      <c:pt idx="872">
                        <c:v>1.0772070636360713E-18</c:v>
                      </c:pt>
                      <c:pt idx="873">
                        <c:v>1.1917093535791329E-18</c:v>
                      </c:pt>
                      <c:pt idx="874">
                        <c:v>1.3587991767996971E-18</c:v>
                      </c:pt>
                      <c:pt idx="875">
                        <c:v>1.191166904865751E-18</c:v>
                      </c:pt>
                      <c:pt idx="876">
                        <c:v>1.0371895604588909E-18</c:v>
                      </c:pt>
                      <c:pt idx="877">
                        <c:v>1.3001664283592308E-18</c:v>
                      </c:pt>
                      <c:pt idx="878">
                        <c:v>1.3630390734899368E-18</c:v>
                      </c:pt>
                      <c:pt idx="879">
                        <c:v>1.4097945793536601E-18</c:v>
                      </c:pt>
                      <c:pt idx="880">
                        <c:v>1.0832369941693424E-18</c:v>
                      </c:pt>
                      <c:pt idx="881">
                        <c:v>1.0045098547901529E-18</c:v>
                      </c:pt>
                      <c:pt idx="882">
                        <c:v>1.0216942458188003E-18</c:v>
                      </c:pt>
                      <c:pt idx="883">
                        <c:v>9.0660954017230599E-19</c:v>
                      </c:pt>
                      <c:pt idx="884">
                        <c:v>1.0902023315436838E-18</c:v>
                      </c:pt>
                      <c:pt idx="885">
                        <c:v>1.1455412523453608E-18</c:v>
                      </c:pt>
                      <c:pt idx="886">
                        <c:v>1.2239296970381878E-18</c:v>
                      </c:pt>
                      <c:pt idx="887">
                        <c:v>1.3109846957931732E-18</c:v>
                      </c:pt>
                      <c:pt idx="888">
                        <c:v>1.2121807601389511E-18</c:v>
                      </c:pt>
                      <c:pt idx="889">
                        <c:v>1.231664653725538E-18</c:v>
                      </c:pt>
                      <c:pt idx="890">
                        <c:v>1.2913329901303385E-18</c:v>
                      </c:pt>
                      <c:pt idx="891">
                        <c:v>1.3080018852008807E-18</c:v>
                      </c:pt>
                      <c:pt idx="892">
                        <c:v>1.3731844728750135E-18</c:v>
                      </c:pt>
                      <c:pt idx="893">
                        <c:v>1.362468949002796E-18</c:v>
                      </c:pt>
                      <c:pt idx="894">
                        <c:v>9.2892013733132588E-19</c:v>
                      </c:pt>
                      <c:pt idx="895">
                        <c:v>1.187391755064822E-18</c:v>
                      </c:pt>
                      <c:pt idx="896">
                        <c:v>1.6130240154396533E-18</c:v>
                      </c:pt>
                      <c:pt idx="897">
                        <c:v>1.5186253855804639E-18</c:v>
                      </c:pt>
                      <c:pt idx="898">
                        <c:v>1.335079066309549E-18</c:v>
                      </c:pt>
                      <c:pt idx="899">
                        <c:v>1.2041625026023679E-18</c:v>
                      </c:pt>
                      <c:pt idx="900">
                        <c:v>1.3324592439303955E-18</c:v>
                      </c:pt>
                      <c:pt idx="901">
                        <c:v>1.4400146891049929E-18</c:v>
                      </c:pt>
                      <c:pt idx="902">
                        <c:v>1.515523884067487E-18</c:v>
                      </c:pt>
                      <c:pt idx="903">
                        <c:v>1.039654360204118E-18</c:v>
                      </c:pt>
                      <c:pt idx="904">
                        <c:v>9.9410301645365694E-19</c:v>
                      </c:pt>
                      <c:pt idx="905">
                        <c:v>1.3451842201013162E-18</c:v>
                      </c:pt>
                      <c:pt idx="906">
                        <c:v>1.3024175021488086E-18</c:v>
                      </c:pt>
                      <c:pt idx="907">
                        <c:v>1.0848432701848795E-18</c:v>
                      </c:pt>
                      <c:pt idx="908">
                        <c:v>1.2056939755095493E-18</c:v>
                      </c:pt>
                      <c:pt idx="909">
                        <c:v>1.0069498193987169E-18</c:v>
                      </c:pt>
                      <c:pt idx="910">
                        <c:v>1.0466332669453961E-18</c:v>
                      </c:pt>
                      <c:pt idx="911">
                        <c:v>1.0200849066690093E-18</c:v>
                      </c:pt>
                      <c:pt idx="912">
                        <c:v>8.7348353764693376E-19</c:v>
                      </c:pt>
                      <c:pt idx="913">
                        <c:v>9.6958881878257491E-19</c:v>
                      </c:pt>
                      <c:pt idx="914">
                        <c:v>1.0753306142112773E-18</c:v>
                      </c:pt>
                      <c:pt idx="915">
                        <c:v>1.0171425352514993E-18</c:v>
                      </c:pt>
                      <c:pt idx="916">
                        <c:v>1.0684742591192369E-18</c:v>
                      </c:pt>
                      <c:pt idx="917">
                        <c:v>1.0808502440028471E-18</c:v>
                      </c:pt>
                      <c:pt idx="918">
                        <c:v>1.1801539016269792E-18</c:v>
                      </c:pt>
                      <c:pt idx="919">
                        <c:v>1.1974780051629399E-18</c:v>
                      </c:pt>
                      <c:pt idx="920">
                        <c:v>1.0007839020418318E-18</c:v>
                      </c:pt>
                      <c:pt idx="921">
                        <c:v>8.6706113861571188E-19</c:v>
                      </c:pt>
                      <c:pt idx="922">
                        <c:v>1.1579050498970195E-18</c:v>
                      </c:pt>
                      <c:pt idx="923">
                        <c:v>9.1026136069791218E-19</c:v>
                      </c:pt>
                      <c:pt idx="924">
                        <c:v>8.6062696727198748E-19</c:v>
                      </c:pt>
                      <c:pt idx="925">
                        <c:v>9.6066304969349652E-19</c:v>
                      </c:pt>
                      <c:pt idx="926">
                        <c:v>1.2963610659867549E-18</c:v>
                      </c:pt>
                      <c:pt idx="927">
                        <c:v>1.2987301371516117E-18</c:v>
                      </c:pt>
                      <c:pt idx="928">
                        <c:v>1.0857880912900078E-18</c:v>
                      </c:pt>
                      <c:pt idx="929">
                        <c:v>1.2696866670405894E-18</c:v>
                      </c:pt>
                      <c:pt idx="930">
                        <c:v>1.4207358240949519E-18</c:v>
                      </c:pt>
                      <c:pt idx="931">
                        <c:v>1.2062239609704583E-18</c:v>
                      </c:pt>
                      <c:pt idx="932">
                        <c:v>1.55059207188176E-18</c:v>
                      </c:pt>
                      <c:pt idx="933">
                        <c:v>1.7440636862015016E-18</c:v>
                      </c:pt>
                      <c:pt idx="934">
                        <c:v>9.1179634393443614E-19</c:v>
                      </c:pt>
                      <c:pt idx="935">
                        <c:v>8.744715350275873E-19</c:v>
                      </c:pt>
                      <c:pt idx="936">
                        <c:v>1.2257373733127128E-18</c:v>
                      </c:pt>
                      <c:pt idx="937">
                        <c:v>1.2135704899406701E-18</c:v>
                      </c:pt>
                      <c:pt idx="938">
                        <c:v>1.0239324279491388E-18</c:v>
                      </c:pt>
                      <c:pt idx="939">
                        <c:v>1.4723116594643763E-18</c:v>
                      </c:pt>
                      <c:pt idx="940">
                        <c:v>1.7281997278217375E-18</c:v>
                      </c:pt>
                      <c:pt idx="941">
                        <c:v>1.527023686732144E-18</c:v>
                      </c:pt>
                      <c:pt idx="942">
                        <c:v>1.6500991583852162E-18</c:v>
                      </c:pt>
                      <c:pt idx="943">
                        <c:v>1.292490036417582E-18</c:v>
                      </c:pt>
                      <c:pt idx="944">
                        <c:v>1.2826749413371378E-18</c:v>
                      </c:pt>
                      <c:pt idx="945">
                        <c:v>1.1516418223306766E-18</c:v>
                      </c:pt>
                      <c:pt idx="946">
                        <c:v>1.1642375113790402E-18</c:v>
                      </c:pt>
                      <c:pt idx="947">
                        <c:v>1.1762178655335968E-18</c:v>
                      </c:pt>
                      <c:pt idx="948">
                        <c:v>1.226503646946706E-18</c:v>
                      </c:pt>
                      <c:pt idx="949">
                        <c:v>1.0416096853521094E-18</c:v>
                      </c:pt>
                      <c:pt idx="950">
                        <c:v>1.2134227791238513E-18</c:v>
                      </c:pt>
                      <c:pt idx="951">
                        <c:v>1.0930840075773698E-18</c:v>
                      </c:pt>
                      <c:pt idx="952">
                        <c:v>1.27237627810625E-18</c:v>
                      </c:pt>
                      <c:pt idx="953">
                        <c:v>2.3400557059573799E-18</c:v>
                      </c:pt>
                      <c:pt idx="954">
                        <c:v>1.3853504060017692E-18</c:v>
                      </c:pt>
                      <c:pt idx="955">
                        <c:v>1.1593224566046022E-18</c:v>
                      </c:pt>
                      <c:pt idx="956">
                        <c:v>1.1220115008364898E-18</c:v>
                      </c:pt>
                      <c:pt idx="957">
                        <c:v>1.0853765587539954E-18</c:v>
                      </c:pt>
                      <c:pt idx="958">
                        <c:v>1.1458663746673575E-18</c:v>
                      </c:pt>
                      <c:pt idx="959">
                        <c:v>1.1672861587738047E-18</c:v>
                      </c:pt>
                      <c:pt idx="960">
                        <c:v>9.8210724065348594E-19</c:v>
                      </c:pt>
                      <c:pt idx="961">
                        <c:v>1.2549210936602035E-18</c:v>
                      </c:pt>
                      <c:pt idx="962">
                        <c:v>1.3794764444746733E-18</c:v>
                      </c:pt>
                      <c:pt idx="963">
                        <c:v>1.1090955577001131E-18</c:v>
                      </c:pt>
                      <c:pt idx="964">
                        <c:v>9.9934948988786001E-19</c:v>
                      </c:pt>
                      <c:pt idx="965">
                        <c:v>1.5020454630983673E-18</c:v>
                      </c:pt>
                      <c:pt idx="966">
                        <c:v>1.5349322285274597E-18</c:v>
                      </c:pt>
                      <c:pt idx="967">
                        <c:v>1.0883587548056912E-18</c:v>
                      </c:pt>
                      <c:pt idx="968">
                        <c:v>1.2402763045549741E-18</c:v>
                      </c:pt>
                      <c:pt idx="969">
                        <c:v>1.2204147458887663E-18</c:v>
                      </c:pt>
                      <c:pt idx="970">
                        <c:v>1.6233348712018893E-18</c:v>
                      </c:pt>
                      <c:pt idx="971">
                        <c:v>1.7576970303134446E-18</c:v>
                      </c:pt>
                      <c:pt idx="972">
                        <c:v>1.2893232160745009E-18</c:v>
                      </c:pt>
                      <c:pt idx="973">
                        <c:v>9.4994761018245979E-19</c:v>
                      </c:pt>
                      <c:pt idx="974">
                        <c:v>9.7931211061734942E-19</c:v>
                      </c:pt>
                      <c:pt idx="975">
                        <c:v>1.3970850220766704E-18</c:v>
                      </c:pt>
                      <c:pt idx="976">
                        <c:v>1.3286814314220815E-18</c:v>
                      </c:pt>
                      <c:pt idx="977">
                        <c:v>1.2741774897513136E-18</c:v>
                      </c:pt>
                      <c:pt idx="978">
                        <c:v>1.2834019750592496E-18</c:v>
                      </c:pt>
                      <c:pt idx="979">
                        <c:v>1.0775786766394895E-18</c:v>
                      </c:pt>
                      <c:pt idx="980">
                        <c:v>1.0915086794958542E-18</c:v>
                      </c:pt>
                      <c:pt idx="981">
                        <c:v>1.395899039429863E-18</c:v>
                      </c:pt>
                      <c:pt idx="982">
                        <c:v>1.2529065273226458E-18</c:v>
                      </c:pt>
                      <c:pt idx="983">
                        <c:v>1.1795704474378006E-18</c:v>
                      </c:pt>
                      <c:pt idx="984">
                        <c:v>1.1104692267743778E-18</c:v>
                      </c:pt>
                      <c:pt idx="985">
                        <c:v>1.2594781982030135E-18</c:v>
                      </c:pt>
                      <c:pt idx="986">
                        <c:v>1.2426801117794707E-18</c:v>
                      </c:pt>
                      <c:pt idx="987">
                        <c:v>1.2782004575769632E-18</c:v>
                      </c:pt>
                      <c:pt idx="988">
                        <c:v>1.5016558821003768E-18</c:v>
                      </c:pt>
                      <c:pt idx="989">
                        <c:v>1.5051967254706665E-18</c:v>
                      </c:pt>
                      <c:pt idx="990">
                        <c:v>1.2040549181661119E-18</c:v>
                      </c:pt>
                      <c:pt idx="991">
                        <c:v>1.1431061712315789E-18</c:v>
                      </c:pt>
                      <c:pt idx="992">
                        <c:v>1.0258173657424491E-18</c:v>
                      </c:pt>
                      <c:pt idx="993">
                        <c:v>8.820969277097585E-19</c:v>
                      </c:pt>
                      <c:pt idx="994">
                        <c:v>1.4347936856465559E-18</c:v>
                      </c:pt>
                      <c:pt idx="995">
                        <c:v>1.1261269396953103E-18</c:v>
                      </c:pt>
                      <c:pt idx="996">
                        <c:v>8.9470165346492114E-19</c:v>
                      </c:pt>
                      <c:pt idx="997">
                        <c:v>1.2007211467972206E-18</c:v>
                      </c:pt>
                      <c:pt idx="998">
                        <c:v>1.3227027243744449E-18</c:v>
                      </c:pt>
                      <c:pt idx="999">
                        <c:v>1.2689640408615797E-18</c:v>
                      </c:pt>
                      <c:pt idx="1000">
                        <c:v>1.0662089237402672E-18</c:v>
                      </c:pt>
                      <c:pt idx="1001">
                        <c:v>1.4372678616360651E-18</c:v>
                      </c:pt>
                      <c:pt idx="1002">
                        <c:v>1.5262110126828521E-18</c:v>
                      </c:pt>
                      <c:pt idx="1003">
                        <c:v>1.5744591163561632E-18</c:v>
                      </c:pt>
                      <c:pt idx="1004">
                        <c:v>1.495019038407817E-18</c:v>
                      </c:pt>
                      <c:pt idx="1005">
                        <c:v>1.3333389302471963E-18</c:v>
                      </c:pt>
                      <c:pt idx="1006">
                        <c:v>1.181017349044191E-18</c:v>
                      </c:pt>
                      <c:pt idx="1007">
                        <c:v>1.5051756493108851E-18</c:v>
                      </c:pt>
                      <c:pt idx="1008">
                        <c:v>1.259561175833449E-18</c:v>
                      </c:pt>
                      <c:pt idx="1009">
                        <c:v>1.0396013523827973E-18</c:v>
                      </c:pt>
                      <c:pt idx="1010">
                        <c:v>9.8675815987491551E-19</c:v>
                      </c:pt>
                      <c:pt idx="1011">
                        <c:v>1.2591332828843348E-18</c:v>
                      </c:pt>
                      <c:pt idx="1012">
                        <c:v>9.4771275823264033E-19</c:v>
                      </c:pt>
                      <c:pt idx="1013">
                        <c:v>8.5327386163702643E-19</c:v>
                      </c:pt>
                      <c:pt idx="1014">
                        <c:v>1.0223277012134035E-18</c:v>
                      </c:pt>
                      <c:pt idx="1015">
                        <c:v>1.1536108751397132E-18</c:v>
                      </c:pt>
                      <c:pt idx="1016">
                        <c:v>9.9421186761097241E-19</c:v>
                      </c:pt>
                      <c:pt idx="1017">
                        <c:v>1.1251582664166384E-18</c:v>
                      </c:pt>
                      <c:pt idx="1018">
                        <c:v>1.4575540224045006E-18</c:v>
                      </c:pt>
                      <c:pt idx="1019">
                        <c:v>1.4363791645315039E-18</c:v>
                      </c:pt>
                      <c:pt idx="1020">
                        <c:v>1.49732344354238E-18</c:v>
                      </c:pt>
                      <c:pt idx="1021">
                        <c:v>1.3312946002546863E-18</c:v>
                      </c:pt>
                      <c:pt idx="1022">
                        <c:v>1.2319369147408282E-18</c:v>
                      </c:pt>
                      <c:pt idx="1023">
                        <c:v>1.4960794913050479E-18</c:v>
                      </c:pt>
                      <c:pt idx="1024">
                        <c:v>1.5362388995864828E-18</c:v>
                      </c:pt>
                      <c:pt idx="1025">
                        <c:v>1.6797999846656461E-18</c:v>
                      </c:pt>
                      <c:pt idx="1026">
                        <c:v>1.5017156950238202E-18</c:v>
                      </c:pt>
                      <c:pt idx="1027">
                        <c:v>1.2649339560444879E-18</c:v>
                      </c:pt>
                      <c:pt idx="1028">
                        <c:v>1.1048377395075404E-18</c:v>
                      </c:pt>
                      <c:pt idx="1029">
                        <c:v>1.0678763822325007E-18</c:v>
                      </c:pt>
                      <c:pt idx="1030">
                        <c:v>1.1648086834521154E-18</c:v>
                      </c:pt>
                      <c:pt idx="1031">
                        <c:v>1.4418476574771157E-18</c:v>
                      </c:pt>
                      <c:pt idx="1032">
                        <c:v>1.6995223358465502E-18</c:v>
                      </c:pt>
                      <c:pt idx="1033">
                        <c:v>1.1578457016457317E-18</c:v>
                      </c:pt>
                      <c:pt idx="1034">
                        <c:v>8.1934042220866517E-19</c:v>
                      </c:pt>
                      <c:pt idx="1035">
                        <c:v>8.9649657668845595E-19</c:v>
                      </c:pt>
                      <c:pt idx="1036">
                        <c:v>1.0861085577551389E-18</c:v>
                      </c:pt>
                      <c:pt idx="1037">
                        <c:v>1.1155115651132435E-18</c:v>
                      </c:pt>
                      <c:pt idx="1038">
                        <c:v>9.5287801811032787E-19</c:v>
                      </c:pt>
                      <c:pt idx="1039">
                        <c:v>1.182918206730096E-18</c:v>
                      </c:pt>
                      <c:pt idx="1040">
                        <c:v>1.1911553424462142E-18</c:v>
                      </c:pt>
                      <c:pt idx="1041">
                        <c:v>1.4090442663806377E-18</c:v>
                      </c:pt>
                      <c:pt idx="1042">
                        <c:v>1.3478345559974508E-18</c:v>
                      </c:pt>
                      <c:pt idx="1043">
                        <c:v>1.4777575120102038E-18</c:v>
                      </c:pt>
                      <c:pt idx="1044">
                        <c:v>1.7686157058083676E-18</c:v>
                      </c:pt>
                      <c:pt idx="1045">
                        <c:v>1.1717564143763691E-18</c:v>
                      </c:pt>
                      <c:pt idx="1046">
                        <c:v>1.0972714987912361E-18</c:v>
                      </c:pt>
                      <c:pt idx="1047">
                        <c:v>1.4973836625705371E-18</c:v>
                      </c:pt>
                      <c:pt idx="1048">
                        <c:v>1.7107595816913089E-18</c:v>
                      </c:pt>
                      <c:pt idx="1049">
                        <c:v>1.7078389054033261E-18</c:v>
                      </c:pt>
                      <c:pt idx="1050">
                        <c:v>1.5730431537516311E-18</c:v>
                      </c:pt>
                      <c:pt idx="1051">
                        <c:v>1.2141296087353211E-18</c:v>
                      </c:pt>
                      <c:pt idx="1052">
                        <c:v>1.2538892894246934E-18</c:v>
                      </c:pt>
                      <c:pt idx="1053">
                        <c:v>1.2317539404167802E-18</c:v>
                      </c:pt>
                      <c:pt idx="1054">
                        <c:v>1.3304195562919089E-18</c:v>
                      </c:pt>
                      <c:pt idx="1055">
                        <c:v>1.1789486795008965E-18</c:v>
                      </c:pt>
                      <c:pt idx="1056">
                        <c:v>1.1872640638309306E-18</c:v>
                      </c:pt>
                      <c:pt idx="1057">
                        <c:v>1.5942500415146398E-18</c:v>
                      </c:pt>
                      <c:pt idx="1058">
                        <c:v>1.660845872168451E-18</c:v>
                      </c:pt>
                      <c:pt idx="1059">
                        <c:v>1.3922031770549994E-18</c:v>
                      </c:pt>
                      <c:pt idx="1060">
                        <c:v>1.3114743280155736E-18</c:v>
                      </c:pt>
                      <c:pt idx="1061">
                        <c:v>1.2176457442403149E-18</c:v>
                      </c:pt>
                      <c:pt idx="1062">
                        <c:v>1.5583800985696102E-18</c:v>
                      </c:pt>
                      <c:pt idx="1063">
                        <c:v>1.3833145256351639E-18</c:v>
                      </c:pt>
                      <c:pt idx="1064">
                        <c:v>1.2149908888299701E-18</c:v>
                      </c:pt>
                      <c:pt idx="1065">
                        <c:v>1.1208257850967109E-18</c:v>
                      </c:pt>
                      <c:pt idx="1066">
                        <c:v>1.3113334459575525E-18</c:v>
                      </c:pt>
                      <c:pt idx="1067">
                        <c:v>1.2106257671141774E-18</c:v>
                      </c:pt>
                      <c:pt idx="1068">
                        <c:v>1.2652878688233756E-18</c:v>
                      </c:pt>
                      <c:pt idx="1069">
                        <c:v>1.5714345619625912E-18</c:v>
                      </c:pt>
                      <c:pt idx="1070">
                        <c:v>1.5745793429648083E-18</c:v>
                      </c:pt>
                      <c:pt idx="1071">
                        <c:v>1.658876880747334E-18</c:v>
                      </c:pt>
                      <c:pt idx="1072">
                        <c:v>1.4568660970982872E-18</c:v>
                      </c:pt>
                      <c:pt idx="1073">
                        <c:v>1.5464882335657177E-18</c:v>
                      </c:pt>
                      <c:pt idx="1074">
                        <c:v>1.2041009432369758E-18</c:v>
                      </c:pt>
                      <c:pt idx="1075">
                        <c:v>1.2490072172692946E-18</c:v>
                      </c:pt>
                      <c:pt idx="1076">
                        <c:v>1.3333973086761861E-18</c:v>
                      </c:pt>
                      <c:pt idx="1077">
                        <c:v>1.4657424874484856E-18</c:v>
                      </c:pt>
                      <c:pt idx="1078">
                        <c:v>1.3050643434553611E-18</c:v>
                      </c:pt>
                      <c:pt idx="1079">
                        <c:v>1.3787259120097768E-18</c:v>
                      </c:pt>
                      <c:pt idx="1080">
                        <c:v>1.3754113448043798E-18</c:v>
                      </c:pt>
                      <c:pt idx="1081">
                        <c:v>1.5965297951209167E-18</c:v>
                      </c:pt>
                      <c:pt idx="1082">
                        <c:v>1.5210549712842167E-18</c:v>
                      </c:pt>
                      <c:pt idx="1083">
                        <c:v>1.1666673841599615E-18</c:v>
                      </c:pt>
                      <c:pt idx="1084">
                        <c:v>1.100446275216884E-18</c:v>
                      </c:pt>
                      <c:pt idx="1085">
                        <c:v>1.0233045615577672E-18</c:v>
                      </c:pt>
                      <c:pt idx="1086">
                        <c:v>1.3213940743558971E-18</c:v>
                      </c:pt>
                      <c:pt idx="1087">
                        <c:v>1.4575329581593806E-18</c:v>
                      </c:pt>
                      <c:pt idx="1088">
                        <c:v>1.2177323675731065E-18</c:v>
                      </c:pt>
                      <c:pt idx="1089">
                        <c:v>1.3003469036004475E-18</c:v>
                      </c:pt>
                      <c:pt idx="1090">
                        <c:v>1.4668270363781291E-18</c:v>
                      </c:pt>
                      <c:pt idx="1091">
                        <c:v>1.3876977613983819E-18</c:v>
                      </c:pt>
                      <c:pt idx="1092">
                        <c:v>1.1204977173348269E-18</c:v>
                      </c:pt>
                      <c:pt idx="1093">
                        <c:v>1.4697611900065692E-18</c:v>
                      </c:pt>
                      <c:pt idx="1094">
                        <c:v>1.5438343356754745E-18</c:v>
                      </c:pt>
                      <c:pt idx="1095">
                        <c:v>1.3894695446261103E-18</c:v>
                      </c:pt>
                      <c:pt idx="1096">
                        <c:v>1.3668219615951107E-18</c:v>
                      </c:pt>
                      <c:pt idx="1097">
                        <c:v>1.5253891803507947E-18</c:v>
                      </c:pt>
                      <c:pt idx="1098">
                        <c:v>1.6522958123039639E-18</c:v>
                      </c:pt>
                      <c:pt idx="1099">
                        <c:v>1.2482428751367459E-18</c:v>
                      </c:pt>
                      <c:pt idx="1100">
                        <c:v>1.3949071700466183E-18</c:v>
                      </c:pt>
                      <c:pt idx="1101">
                        <c:v>1.3975526912871911E-18</c:v>
                      </c:pt>
                      <c:pt idx="1102">
                        <c:v>1.1728779998786066E-18</c:v>
                      </c:pt>
                      <c:pt idx="1103">
                        <c:v>1.1583382571028233E-18</c:v>
                      </c:pt>
                      <c:pt idx="1104">
                        <c:v>8.6626638192193359E-19</c:v>
                      </c:pt>
                      <c:pt idx="1105">
                        <c:v>1.0914640402938853E-18</c:v>
                      </c:pt>
                      <c:pt idx="1106">
                        <c:v>1.4155406532871688E-18</c:v>
                      </c:pt>
                      <c:pt idx="1107">
                        <c:v>1.0534961705243932E-18</c:v>
                      </c:pt>
                      <c:pt idx="1108">
                        <c:v>1.1386196973452882E-18</c:v>
                      </c:pt>
                      <c:pt idx="1109">
                        <c:v>1.2979222880820142E-18</c:v>
                      </c:pt>
                      <c:pt idx="1110">
                        <c:v>1.3771476678276006E-18</c:v>
                      </c:pt>
                      <c:pt idx="1111">
                        <c:v>1.614163766175043E-18</c:v>
                      </c:pt>
                      <c:pt idx="1112">
                        <c:v>1.5698733755851102E-18</c:v>
                      </c:pt>
                      <c:pt idx="1113">
                        <c:v>1.3878785959567763E-18</c:v>
                      </c:pt>
                      <c:pt idx="1114">
                        <c:v>1.4843551399827461E-18</c:v>
                      </c:pt>
                      <c:pt idx="1115">
                        <c:v>1.5603753088551972E-18</c:v>
                      </c:pt>
                      <c:pt idx="1116">
                        <c:v>1.3980462670062237E-18</c:v>
                      </c:pt>
                      <c:pt idx="1117">
                        <c:v>1.1537337964615284E-18</c:v>
                      </c:pt>
                      <c:pt idx="1118">
                        <c:v>1.0469275507333647E-18</c:v>
                      </c:pt>
                      <c:pt idx="1119">
                        <c:v>1.2978176995566374E-18</c:v>
                      </c:pt>
                      <c:pt idx="1120">
                        <c:v>1.2581730381222917E-18</c:v>
                      </c:pt>
                      <c:pt idx="1121">
                        <c:v>1.191087020378594E-18</c:v>
                      </c:pt>
                      <c:pt idx="1122">
                        <c:v>1.0818948736887606E-18</c:v>
                      </c:pt>
                      <c:pt idx="1123">
                        <c:v>9.5584007100189038E-19</c:v>
                      </c:pt>
                      <c:pt idx="1124">
                        <c:v>1.3042320275040296E-18</c:v>
                      </c:pt>
                      <c:pt idx="1125">
                        <c:v>1.3265672159947928E-18</c:v>
                      </c:pt>
                      <c:pt idx="1126">
                        <c:v>1.4270427930795285E-18</c:v>
                      </c:pt>
                      <c:pt idx="1127">
                        <c:v>1.8864868004677434E-18</c:v>
                      </c:pt>
                      <c:pt idx="1128">
                        <c:v>2.0432214766203529E-18</c:v>
                      </c:pt>
                      <c:pt idx="1129">
                        <c:v>1.8005706036766623E-18</c:v>
                      </c:pt>
                      <c:pt idx="1130">
                        <c:v>1.8255451829668415E-18</c:v>
                      </c:pt>
                      <c:pt idx="1131">
                        <c:v>1.8676602116239213E-18</c:v>
                      </c:pt>
                      <c:pt idx="1132">
                        <c:v>1.7532134860758978E-18</c:v>
                      </c:pt>
                      <c:pt idx="1133">
                        <c:v>1.0368132788142191E-18</c:v>
                      </c:pt>
                      <c:pt idx="1134">
                        <c:v>1.3090389435626155E-18</c:v>
                      </c:pt>
                      <c:pt idx="1135">
                        <c:v>1.5080608338603999E-18</c:v>
                      </c:pt>
                      <c:pt idx="1136">
                        <c:v>1.0556354330622876E-18</c:v>
                      </c:pt>
                      <c:pt idx="1137">
                        <c:v>1.1892159835621749E-18</c:v>
                      </c:pt>
                      <c:pt idx="1138">
                        <c:v>1.2796685602541136E-18</c:v>
                      </c:pt>
                      <c:pt idx="1139">
                        <c:v>1.2384718095053147E-18</c:v>
                      </c:pt>
                      <c:pt idx="1140">
                        <c:v>1.6260123937213889E-18</c:v>
                      </c:pt>
                      <c:pt idx="1141">
                        <c:v>1.7551310996040295E-18</c:v>
                      </c:pt>
                      <c:pt idx="1142">
                        <c:v>1.5064627440204915E-18</c:v>
                      </c:pt>
                      <c:pt idx="1143">
                        <c:v>1.246654324368233E-18</c:v>
                      </c:pt>
                      <c:pt idx="1144">
                        <c:v>1.5620229940465039E-18</c:v>
                      </c:pt>
                      <c:pt idx="1145">
                        <c:v>1.5243193153880914E-18</c:v>
                      </c:pt>
                      <c:pt idx="1146">
                        <c:v>1.1655636198994355E-18</c:v>
                      </c:pt>
                      <c:pt idx="1147">
                        <c:v>1.4722595401237644E-18</c:v>
                      </c:pt>
                      <c:pt idx="1148">
                        <c:v>1.6704947430300292E-18</c:v>
                      </c:pt>
                      <c:pt idx="1149">
                        <c:v>1.3597739993411623E-18</c:v>
                      </c:pt>
                      <c:pt idx="1150">
                        <c:v>1.2019724873119483E-18</c:v>
                      </c:pt>
                      <c:pt idx="1151">
                        <c:v>1.0985551307694562E-18</c:v>
                      </c:pt>
                      <c:pt idx="1152">
                        <c:v>1.2751524779212222E-18</c:v>
                      </c:pt>
                      <c:pt idx="1153">
                        <c:v>1.1933987039991484E-18</c:v>
                      </c:pt>
                      <c:pt idx="1154">
                        <c:v>1.784350852118092E-18</c:v>
                      </c:pt>
                      <c:pt idx="1155">
                        <c:v>2.0920560011364282E-18</c:v>
                      </c:pt>
                      <c:pt idx="1156">
                        <c:v>1.3461960672370016E-18</c:v>
                      </c:pt>
                      <c:pt idx="1157">
                        <c:v>1.2167669997212283E-18</c:v>
                      </c:pt>
                      <c:pt idx="1158">
                        <c:v>1.2080355614291384E-18</c:v>
                      </c:pt>
                      <c:pt idx="1159">
                        <c:v>1.3531958733061642E-18</c:v>
                      </c:pt>
                      <c:pt idx="1160">
                        <c:v>1.6085911561187958E-18</c:v>
                      </c:pt>
                      <c:pt idx="1161">
                        <c:v>1.6169675562866157E-18</c:v>
                      </c:pt>
                      <c:pt idx="1162">
                        <c:v>1.529658383930227E-18</c:v>
                      </c:pt>
                      <c:pt idx="1163">
                        <c:v>1.6316656953704395E-18</c:v>
                      </c:pt>
                      <c:pt idx="1164">
                        <c:v>1.4714610674358192E-18</c:v>
                      </c:pt>
                      <c:pt idx="1165">
                        <c:v>1.4587431494645838E-18</c:v>
                      </c:pt>
                      <c:pt idx="1166">
                        <c:v>1.20649984957105E-18</c:v>
                      </c:pt>
                      <c:pt idx="1167">
                        <c:v>1.1074161895496296E-18</c:v>
                      </c:pt>
                      <c:pt idx="1168">
                        <c:v>1.3947500356782605E-18</c:v>
                      </c:pt>
                      <c:pt idx="1169">
                        <c:v>1.3981533994192086E-18</c:v>
                      </c:pt>
                      <c:pt idx="1170">
                        <c:v>1.3876671391453586E-18</c:v>
                      </c:pt>
                      <c:pt idx="1171">
                        <c:v>1.1637596238875014E-18</c:v>
                      </c:pt>
                      <c:pt idx="1172">
                        <c:v>1.3902242239148414E-18</c:v>
                      </c:pt>
                      <c:pt idx="1173">
                        <c:v>1.6897246265881699E-18</c:v>
                      </c:pt>
                      <c:pt idx="1174">
                        <c:v>1.6104200386654689E-18</c:v>
                      </c:pt>
                      <c:pt idx="1175">
                        <c:v>1.2084171886171205E-18</c:v>
                      </c:pt>
                      <c:pt idx="1176">
                        <c:v>1.093756799765723E-18</c:v>
                      </c:pt>
                      <c:pt idx="1177">
                        <c:v>1.0847513014061304E-18</c:v>
                      </c:pt>
                      <c:pt idx="1178">
                        <c:v>1.2538987108178194E-18</c:v>
                      </c:pt>
                      <c:pt idx="1179">
                        <c:v>1.2270997910506328E-18</c:v>
                      </c:pt>
                      <c:pt idx="1180">
                        <c:v>1.2860859824861974E-18</c:v>
                      </c:pt>
                      <c:pt idx="1181">
                        <c:v>1.5116561557017412E-18</c:v>
                      </c:pt>
                      <c:pt idx="1182">
                        <c:v>1.4008332587292611E-18</c:v>
                      </c:pt>
                      <c:pt idx="1183">
                        <c:v>1.578754599354039E-18</c:v>
                      </c:pt>
                      <c:pt idx="1184">
                        <c:v>1.4398107654793214E-18</c:v>
                      </c:pt>
                      <c:pt idx="1185">
                        <c:v>1.2218526771523739E-18</c:v>
                      </c:pt>
                      <c:pt idx="1186">
                        <c:v>1.5079807258087421E-18</c:v>
                      </c:pt>
                      <c:pt idx="1187">
                        <c:v>1.5048626345888028E-18</c:v>
                      </c:pt>
                      <c:pt idx="1188">
                        <c:v>1.2169794169324461E-18</c:v>
                      </c:pt>
                      <c:pt idx="1189">
                        <c:v>1.3012915859370967E-18</c:v>
                      </c:pt>
                      <c:pt idx="1190">
                        <c:v>1.4131940789623631E-18</c:v>
                      </c:pt>
                      <c:pt idx="1191">
                        <c:v>1.1748749955206458E-18</c:v>
                      </c:pt>
                      <c:pt idx="1192">
                        <c:v>1.292119022642418E-18</c:v>
                      </c:pt>
                      <c:pt idx="1193">
                        <c:v>1.3221377615743613E-18</c:v>
                      </c:pt>
                      <c:pt idx="1194">
                        <c:v>1.5327587892588552E-18</c:v>
                      </c:pt>
                      <c:pt idx="1195">
                        <c:v>1.6160514547260327E-18</c:v>
                      </c:pt>
                      <c:pt idx="1196">
                        <c:v>1.5664585222485068E-18</c:v>
                      </c:pt>
                      <c:pt idx="1197">
                        <c:v>1.1461613003101602E-18</c:v>
                      </c:pt>
                      <c:pt idx="1198">
                        <c:v>1.0331943915298945E-18</c:v>
                      </c:pt>
                      <c:pt idx="1199">
                        <c:v>1.2054671195174328E-18</c:v>
                      </c:pt>
                      <c:pt idx="1200">
                        <c:v>1.1408151805068077E-18</c:v>
                      </c:pt>
                      <c:pt idx="1201">
                        <c:v>1.3266088728227435E-18</c:v>
                      </c:pt>
                      <c:pt idx="1202">
                        <c:v>1.4162133384830945E-18</c:v>
                      </c:pt>
                      <c:pt idx="1203">
                        <c:v>1.4486061567017691E-18</c:v>
                      </c:pt>
                      <c:pt idx="1204">
                        <c:v>1.5414535162107014E-18</c:v>
                      </c:pt>
                      <c:pt idx="1205">
                        <c:v>1.691298466357583E-18</c:v>
                      </c:pt>
                      <c:pt idx="1206">
                        <c:v>2.0478201145848894E-18</c:v>
                      </c:pt>
                      <c:pt idx="1207">
                        <c:v>1.8374125784405806E-18</c:v>
                      </c:pt>
                      <c:pt idx="1208">
                        <c:v>1.7583120468124483E-18</c:v>
                      </c:pt>
                      <c:pt idx="1209">
                        <c:v>1.868853550900116E-18</c:v>
                      </c:pt>
                      <c:pt idx="1210">
                        <c:v>1.6520240247826575E-18</c:v>
                      </c:pt>
                      <c:pt idx="1211">
                        <c:v>1.6735558910460295E-18</c:v>
                      </c:pt>
                      <c:pt idx="1212">
                        <c:v>1.6926985458044714E-18</c:v>
                      </c:pt>
                      <c:pt idx="1213">
                        <c:v>1.4274339686434843E-18</c:v>
                      </c:pt>
                      <c:pt idx="1214">
                        <c:v>1.3158773774619083E-18</c:v>
                      </c:pt>
                      <c:pt idx="1215">
                        <c:v>1.3669859758815056E-18</c:v>
                      </c:pt>
                      <c:pt idx="1216">
                        <c:v>1.5076000398007642E-18</c:v>
                      </c:pt>
                      <c:pt idx="1217">
                        <c:v>1.1814928953064908E-18</c:v>
                      </c:pt>
                      <c:pt idx="1218">
                        <c:v>1.2476331914951886E-18</c:v>
                      </c:pt>
                      <c:pt idx="1219">
                        <c:v>1.5742433693322498E-18</c:v>
                      </c:pt>
                      <c:pt idx="1220">
                        <c:v>1.6374806353954262E-18</c:v>
                      </c:pt>
                      <c:pt idx="1221">
                        <c:v>1.3880452023513167E-18</c:v>
                      </c:pt>
                      <c:pt idx="1222">
                        <c:v>1.8095322056874307E-18</c:v>
                      </c:pt>
                      <c:pt idx="1223">
                        <c:v>1.3605432517198472E-18</c:v>
                      </c:pt>
                      <c:pt idx="1224">
                        <c:v>1.3034551117169679E-18</c:v>
                      </c:pt>
                      <c:pt idx="1225">
                        <c:v>1.6855767033176914E-18</c:v>
                      </c:pt>
                      <c:pt idx="1226">
                        <c:v>1.60084342919709E-18</c:v>
                      </c:pt>
                      <c:pt idx="1227">
                        <c:v>1.1468835376215094E-18</c:v>
                      </c:pt>
                      <c:pt idx="1228">
                        <c:v>1.1919746702441409E-18</c:v>
                      </c:pt>
                      <c:pt idx="1229">
                        <c:v>1.265694701282751E-18</c:v>
                      </c:pt>
                      <c:pt idx="1230">
                        <c:v>1.1512511110759467E-18</c:v>
                      </c:pt>
                      <c:pt idx="1231">
                        <c:v>1.3106122592498047E-18</c:v>
                      </c:pt>
                      <c:pt idx="1232">
                        <c:v>1.2184173025778407E-18</c:v>
                      </c:pt>
                      <c:pt idx="1233">
                        <c:v>1.5457602813349679E-18</c:v>
                      </c:pt>
                      <c:pt idx="1234">
                        <c:v>1.2958082003063402E-18</c:v>
                      </c:pt>
                      <c:pt idx="1235">
                        <c:v>1.2402678233431719E-18</c:v>
                      </c:pt>
                      <c:pt idx="1236">
                        <c:v>1.2875314695600951E-18</c:v>
                      </c:pt>
                      <c:pt idx="1237">
                        <c:v>1.0711437979227612E-18</c:v>
                      </c:pt>
                      <c:pt idx="1238">
                        <c:v>1.1396309653851099E-18</c:v>
                      </c:pt>
                      <c:pt idx="1239">
                        <c:v>1.3983047701085909E-18</c:v>
                      </c:pt>
                      <c:pt idx="1240">
                        <c:v>1.7303442485013248E-18</c:v>
                      </c:pt>
                      <c:pt idx="1241">
                        <c:v>1.9668420568435647E-18</c:v>
                      </c:pt>
                      <c:pt idx="1242">
                        <c:v>2.0496608568952801E-18</c:v>
                      </c:pt>
                      <c:pt idx="1243">
                        <c:v>1.7930926710973247E-18</c:v>
                      </c:pt>
                      <c:pt idx="1244">
                        <c:v>1.7606793384157266E-18</c:v>
                      </c:pt>
                      <c:pt idx="1245">
                        <c:v>1.4695072453585056E-18</c:v>
                      </c:pt>
                      <c:pt idx="1246">
                        <c:v>9.2837806710045579E-19</c:v>
                      </c:pt>
                      <c:pt idx="1247">
                        <c:v>9.7355010566495089E-19</c:v>
                      </c:pt>
                      <c:pt idx="1248">
                        <c:v>1.3894458969398304E-18</c:v>
                      </c:pt>
                      <c:pt idx="1249">
                        <c:v>1.8201530758080523E-18</c:v>
                      </c:pt>
                      <c:pt idx="1250">
                        <c:v>1.5241971249487011E-18</c:v>
                      </c:pt>
                      <c:pt idx="1251">
                        <c:v>1.4937670649320388E-18</c:v>
                      </c:pt>
                      <c:pt idx="1252">
                        <c:v>1.816781221854817E-18</c:v>
                      </c:pt>
                      <c:pt idx="1253">
                        <c:v>1.5927788570356604E-18</c:v>
                      </c:pt>
                      <c:pt idx="1254">
                        <c:v>1.2327944966135622E-18</c:v>
                      </c:pt>
                      <c:pt idx="1255">
                        <c:v>1.2771362370627809E-18</c:v>
                      </c:pt>
                      <c:pt idx="1256">
                        <c:v>1.3103255714327832E-18</c:v>
                      </c:pt>
                      <c:pt idx="1257">
                        <c:v>1.2109141949755094E-18</c:v>
                      </c:pt>
                      <c:pt idx="1258">
                        <c:v>1.5801994918388874E-18</c:v>
                      </c:pt>
                      <c:pt idx="1259">
                        <c:v>1.5633280127617952E-18</c:v>
                      </c:pt>
                      <c:pt idx="1260">
                        <c:v>1.1700689006024046E-18</c:v>
                      </c:pt>
                      <c:pt idx="1261">
                        <c:v>1.1107834357048859E-18</c:v>
                      </c:pt>
                      <c:pt idx="1262">
                        <c:v>1.1565928866980435E-18</c:v>
                      </c:pt>
                      <c:pt idx="1263">
                        <c:v>1.2923983308555207E-18</c:v>
                      </c:pt>
                      <c:pt idx="1264">
                        <c:v>1.3046202605552231E-18</c:v>
                      </c:pt>
                      <c:pt idx="1265">
                        <c:v>1.4435543224999437E-18</c:v>
                      </c:pt>
                      <c:pt idx="1266">
                        <c:v>1.1799120999391571E-18</c:v>
                      </c:pt>
                      <c:pt idx="1267">
                        <c:v>9.9297398573295924E-19</c:v>
                      </c:pt>
                      <c:pt idx="1268">
                        <c:v>1.2215751055559075E-18</c:v>
                      </c:pt>
                      <c:pt idx="1269">
                        <c:v>1.4243534961357742E-18</c:v>
                      </c:pt>
                      <c:pt idx="1270">
                        <c:v>1.6172050805719287E-18</c:v>
                      </c:pt>
                      <c:pt idx="1271">
                        <c:v>1.6553479711760959E-18</c:v>
                      </c:pt>
                      <c:pt idx="1272">
                        <c:v>1.4878693663515478E-18</c:v>
                      </c:pt>
                      <c:pt idx="1273">
                        <c:v>1.5306628014304658E-18</c:v>
                      </c:pt>
                      <c:pt idx="1274">
                        <c:v>1.4432692797291679E-18</c:v>
                      </c:pt>
                      <c:pt idx="1275">
                        <c:v>1.5270009368535366E-18</c:v>
                      </c:pt>
                      <c:pt idx="1276">
                        <c:v>1.7492222101437536E-18</c:v>
                      </c:pt>
                      <c:pt idx="1277">
                        <c:v>1.8892037930495737E-18</c:v>
                      </c:pt>
                      <c:pt idx="1278">
                        <c:v>1.4810461223097063E-18</c:v>
                      </c:pt>
                      <c:pt idx="1279">
                        <c:v>1.1639801088676828E-18</c:v>
                      </c:pt>
                      <c:pt idx="1280">
                        <c:v>1.5980971253073609E-18</c:v>
                      </c:pt>
                      <c:pt idx="1281">
                        <c:v>1.285377680202615E-18</c:v>
                      </c:pt>
                      <c:pt idx="1282">
                        <c:v>1.0005131237983177E-18</c:v>
                      </c:pt>
                      <c:pt idx="1283">
                        <c:v>1.4425839829499705E-18</c:v>
                      </c:pt>
                      <c:pt idx="1284">
                        <c:v>1.5198489025245842E-18</c:v>
                      </c:pt>
                      <c:pt idx="1285">
                        <c:v>1.4538844860930362E-18</c:v>
                      </c:pt>
                      <c:pt idx="1286">
                        <c:v>1.4134792155895279E-18</c:v>
                      </c:pt>
                      <c:pt idx="1287">
                        <c:v>1.629071742095337E-18</c:v>
                      </c:pt>
                      <c:pt idx="1288">
                        <c:v>1.2109720073196901E-18</c:v>
                      </c:pt>
                      <c:pt idx="1289">
                        <c:v>1.5202929574047369E-18</c:v>
                      </c:pt>
                      <c:pt idx="1290">
                        <c:v>1.4924335891443026E-18</c:v>
                      </c:pt>
                      <c:pt idx="1291">
                        <c:v>1.5502080474116274E-18</c:v>
                      </c:pt>
                      <c:pt idx="1292">
                        <c:v>1.444117359727688E-18</c:v>
                      </c:pt>
                      <c:pt idx="1293">
                        <c:v>1.5000574426597241E-18</c:v>
                      </c:pt>
                      <c:pt idx="1294">
                        <c:v>1.4824723492619928E-18</c:v>
                      </c:pt>
                      <c:pt idx="1295">
                        <c:v>1.2276986408891344E-18</c:v>
                      </c:pt>
                      <c:pt idx="1296">
                        <c:v>1.2590458048631671E-18</c:v>
                      </c:pt>
                      <c:pt idx="1297">
                        <c:v>1.5856050426632467E-18</c:v>
                      </c:pt>
                      <c:pt idx="1298">
                        <c:v>1.9070023822795439E-18</c:v>
                      </c:pt>
                      <c:pt idx="1299">
                        <c:v>1.5313618741106324E-18</c:v>
                      </c:pt>
                      <c:pt idx="1300">
                        <c:v>1.5005206068594158E-18</c:v>
                      </c:pt>
                      <c:pt idx="1301">
                        <c:v>1.5505841912461005E-18</c:v>
                      </c:pt>
                      <c:pt idx="1302">
                        <c:v>1.5715992975792524E-18</c:v>
                      </c:pt>
                      <c:pt idx="1303">
                        <c:v>1.5021237663195394E-18</c:v>
                      </c:pt>
                      <c:pt idx="1304">
                        <c:v>1.7668895306329615E-18</c:v>
                      </c:pt>
                      <c:pt idx="1305">
                        <c:v>1.7544719596219677E-18</c:v>
                      </c:pt>
                      <c:pt idx="1306">
                        <c:v>1.8016840956274738E-18</c:v>
                      </c:pt>
                      <c:pt idx="1307">
                        <c:v>1.8804010101218553E-18</c:v>
                      </c:pt>
                      <c:pt idx="1308">
                        <c:v>1.5401082730163125E-18</c:v>
                      </c:pt>
                      <c:pt idx="1309">
                        <c:v>1.2832621055821083E-18</c:v>
                      </c:pt>
                      <c:pt idx="1310">
                        <c:v>1.3207919953094473E-18</c:v>
                      </c:pt>
                      <c:pt idx="1311">
                        <c:v>1.274124972273077E-18</c:v>
                      </c:pt>
                      <c:pt idx="1312">
                        <c:v>1.5843068425142767E-18</c:v>
                      </c:pt>
                      <c:pt idx="1313">
                        <c:v>1.5477646052852471E-18</c:v>
                      </c:pt>
                      <c:pt idx="1314">
                        <c:v>1.3914509116499103E-18</c:v>
                      </c:pt>
                      <c:pt idx="1315">
                        <c:v>1.1304528922424937E-18</c:v>
                      </c:pt>
                      <c:pt idx="1316">
                        <c:v>1.3712458482584171E-18</c:v>
                      </c:pt>
                      <c:pt idx="1317">
                        <c:v>1.5564550299450168E-18</c:v>
                      </c:pt>
                      <c:pt idx="1318">
                        <c:v>1.0362961351210452E-18</c:v>
                      </c:pt>
                      <c:pt idx="1319">
                        <c:v>1.3896373569013298E-18</c:v>
                      </c:pt>
                      <c:pt idx="1320">
                        <c:v>1.6662159608885684E-18</c:v>
                      </c:pt>
                      <c:pt idx="1321">
                        <c:v>1.2463095981583436E-18</c:v>
                      </c:pt>
                      <c:pt idx="1322">
                        <c:v>9.1399842601412937E-19</c:v>
                      </c:pt>
                      <c:pt idx="1323">
                        <c:v>1.2494230090585063E-18</c:v>
                      </c:pt>
                      <c:pt idx="1324">
                        <c:v>1.7869911226715874E-18</c:v>
                      </c:pt>
                      <c:pt idx="1325">
                        <c:v>2.0837226747184503E-18</c:v>
                      </c:pt>
                      <c:pt idx="1326">
                        <c:v>1.5162163481887059E-18</c:v>
                      </c:pt>
                      <c:pt idx="1327">
                        <c:v>1.0696194703039853E-18</c:v>
                      </c:pt>
                      <c:pt idx="1328">
                        <c:v>1.6373627261115773E-18</c:v>
                      </c:pt>
                      <c:pt idx="1329">
                        <c:v>2.2518850607609997E-18</c:v>
                      </c:pt>
                      <c:pt idx="1330">
                        <c:v>1.8209516617706573E-18</c:v>
                      </c:pt>
                      <c:pt idx="1331">
                        <c:v>1.370304353317075E-18</c:v>
                      </c:pt>
                      <c:pt idx="1332">
                        <c:v>1.4893643976836636E-18</c:v>
                      </c:pt>
                      <c:pt idx="1333">
                        <c:v>1.3367254223532258E-18</c:v>
                      </c:pt>
                      <c:pt idx="1334">
                        <c:v>1.3222826439426168E-18</c:v>
                      </c:pt>
                      <c:pt idx="1335">
                        <c:v>1.3591885918196947E-18</c:v>
                      </c:pt>
                      <c:pt idx="1336">
                        <c:v>1.449280824792174E-18</c:v>
                      </c:pt>
                      <c:pt idx="1337">
                        <c:v>1.8718403189335331E-18</c:v>
                      </c:pt>
                      <c:pt idx="1338">
                        <c:v>2.1493695518765479E-18</c:v>
                      </c:pt>
                      <c:pt idx="1339">
                        <c:v>2.0605220171333073E-18</c:v>
                      </c:pt>
                      <c:pt idx="1340">
                        <c:v>1.7961320673133953E-18</c:v>
                      </c:pt>
                      <c:pt idx="1341">
                        <c:v>1.528168438936201E-18</c:v>
                      </c:pt>
                      <c:pt idx="1342">
                        <c:v>1.6632122259306933E-18</c:v>
                      </c:pt>
                      <c:pt idx="1343">
                        <c:v>1.8561194826123711E-18</c:v>
                      </c:pt>
                      <c:pt idx="1344">
                        <c:v>1.6599069962752823E-18</c:v>
                      </c:pt>
                      <c:pt idx="1345">
                        <c:v>1.8052688183476682E-18</c:v>
                      </c:pt>
                      <c:pt idx="1346">
                        <c:v>1.7951655371394114E-18</c:v>
                      </c:pt>
                      <c:pt idx="1347">
                        <c:v>1.7359037292967737E-18</c:v>
                      </c:pt>
                      <c:pt idx="1348">
                        <c:v>1.5409958350204354E-18</c:v>
                      </c:pt>
                      <c:pt idx="1349">
                        <c:v>1.5015212904599385E-18</c:v>
                      </c:pt>
                      <c:pt idx="1350">
                        <c:v>1.6446585503237184E-18</c:v>
                      </c:pt>
                      <c:pt idx="1351">
                        <c:v>1.7610645554124228E-18</c:v>
                      </c:pt>
                      <c:pt idx="1352">
                        <c:v>1.5992261579104289E-18</c:v>
                      </c:pt>
                      <c:pt idx="1353">
                        <c:v>1.4916989178585639E-18</c:v>
                      </c:pt>
                      <c:pt idx="1354">
                        <c:v>1.4114824900519249E-18</c:v>
                      </c:pt>
                      <c:pt idx="1355">
                        <c:v>1.2422043467560864E-18</c:v>
                      </c:pt>
                      <c:pt idx="1356">
                        <c:v>1.1975122371692971E-18</c:v>
                      </c:pt>
                      <c:pt idx="1357">
                        <c:v>2.0413207311871888E-18</c:v>
                      </c:pt>
                      <c:pt idx="1358">
                        <c:v>2.3727144854722709E-18</c:v>
                      </c:pt>
                      <c:pt idx="1359">
                        <c:v>1.3888224686239217E-18</c:v>
                      </c:pt>
                      <c:pt idx="1360">
                        <c:v>1.2415006723419752E-18</c:v>
                      </c:pt>
                      <c:pt idx="1361">
                        <c:v>1.5549605310786412E-18</c:v>
                      </c:pt>
                      <c:pt idx="1362">
                        <c:v>1.8920448959400892E-18</c:v>
                      </c:pt>
                      <c:pt idx="1363">
                        <c:v>1.6242753990561594E-18</c:v>
                      </c:pt>
                      <c:pt idx="1364">
                        <c:v>1.4490987921769395E-18</c:v>
                      </c:pt>
                      <c:pt idx="1365">
                        <c:v>1.9521472136292951E-18</c:v>
                      </c:pt>
                      <c:pt idx="1366">
                        <c:v>1.834577416114757E-18</c:v>
                      </c:pt>
                      <c:pt idx="1367">
                        <c:v>1.5355482913665716E-18</c:v>
                      </c:pt>
                      <c:pt idx="1368">
                        <c:v>1.1625583424242113E-18</c:v>
                      </c:pt>
                      <c:pt idx="1369">
                        <c:v>1.5066124499949317E-18</c:v>
                      </c:pt>
                      <c:pt idx="1370">
                        <c:v>1.5747155072910987E-18</c:v>
                      </c:pt>
                      <c:pt idx="1371">
                        <c:v>1.447347746151445E-18</c:v>
                      </c:pt>
                      <c:pt idx="1372">
                        <c:v>1.249169635243773E-18</c:v>
                      </c:pt>
                      <c:pt idx="1373">
                        <c:v>1.5092735798142508E-18</c:v>
                      </c:pt>
                      <c:pt idx="1374">
                        <c:v>1.3911348921114698E-18</c:v>
                      </c:pt>
                      <c:pt idx="1375">
                        <c:v>1.096399846971004E-18</c:v>
                      </c:pt>
                      <c:pt idx="1376">
                        <c:v>1.1443114637269252E-18</c:v>
                      </c:pt>
                      <c:pt idx="1377">
                        <c:v>1.0827483973988126E-18</c:v>
                      </c:pt>
                      <c:pt idx="1378">
                        <c:v>1.1198756783578004E-18</c:v>
                      </c:pt>
                      <c:pt idx="1379">
                        <c:v>1.3216812453890772E-18</c:v>
                      </c:pt>
                      <c:pt idx="1380">
                        <c:v>1.313631485938552E-18</c:v>
                      </c:pt>
                      <c:pt idx="1381">
                        <c:v>1.2156834072246206E-18</c:v>
                      </c:pt>
                      <c:pt idx="1382">
                        <c:v>1.1991812160831642E-18</c:v>
                      </c:pt>
                      <c:pt idx="1383">
                        <c:v>1.4533784310573931E-18</c:v>
                      </c:pt>
                      <c:pt idx="1384">
                        <c:v>1.6976587131732471E-18</c:v>
                      </c:pt>
                      <c:pt idx="1385">
                        <c:v>1.7744086974376258E-18</c:v>
                      </c:pt>
                      <c:pt idx="1386">
                        <c:v>1.4953030441842797E-18</c:v>
                      </c:pt>
                      <c:pt idx="1387">
                        <c:v>1.139053115536452E-18</c:v>
                      </c:pt>
                      <c:pt idx="1388">
                        <c:v>1.2073708415081004E-18</c:v>
                      </c:pt>
                      <c:pt idx="1389">
                        <c:v>1.6901976156813276E-18</c:v>
                      </c:pt>
                      <c:pt idx="1390">
                        <c:v>1.8138024011570489E-18</c:v>
                      </c:pt>
                      <c:pt idx="1391">
                        <c:v>1.6437138198222684E-18</c:v>
                      </c:pt>
                      <c:pt idx="1392">
                        <c:v>1.4757644118009551E-18</c:v>
                      </c:pt>
                      <c:pt idx="1393">
                        <c:v>1.5147637055543823E-18</c:v>
                      </c:pt>
                      <c:pt idx="1394">
                        <c:v>1.5299604685340493E-18</c:v>
                      </c:pt>
                      <c:pt idx="1395">
                        <c:v>1.4813286466114279E-18</c:v>
                      </c:pt>
                      <c:pt idx="1396">
                        <c:v>1.5726235287414985E-18</c:v>
                      </c:pt>
                      <c:pt idx="1397">
                        <c:v>1.6764685158719793E-18</c:v>
                      </c:pt>
                      <c:pt idx="1398">
                        <c:v>1.4161769670341998E-18</c:v>
                      </c:pt>
                      <c:pt idx="1399">
                        <c:v>1.3706089176569327E-18</c:v>
                      </c:pt>
                      <c:pt idx="1400">
                        <c:v>1.2938684819270906E-18</c:v>
                      </c:pt>
                      <c:pt idx="1401">
                        <c:v>1.3274462903227277E-18</c:v>
                      </c:pt>
                      <c:pt idx="1402">
                        <c:v>1.4042034640626648E-18</c:v>
                      </c:pt>
                      <c:pt idx="1403">
                        <c:v>1.2790410037178443E-18</c:v>
                      </c:pt>
                      <c:pt idx="1404">
                        <c:v>1.619863438093097E-18</c:v>
                      </c:pt>
                      <c:pt idx="1405">
                        <c:v>1.9077814884328634E-18</c:v>
                      </c:pt>
                      <c:pt idx="1406">
                        <c:v>1.6630735092860471E-18</c:v>
                      </c:pt>
                      <c:pt idx="1407">
                        <c:v>1.9710584915885823E-18</c:v>
                      </c:pt>
                      <c:pt idx="1408">
                        <c:v>1.8016760300203016E-18</c:v>
                      </c:pt>
                      <c:pt idx="1409">
                        <c:v>1.554002446547435E-18</c:v>
                      </c:pt>
                      <c:pt idx="1410">
                        <c:v>1.4092341317616196E-18</c:v>
                      </c:pt>
                      <c:pt idx="1411">
                        <c:v>1.5319940349414818E-18</c:v>
                      </c:pt>
                      <c:pt idx="1412">
                        <c:v>1.441225498674891E-18</c:v>
                      </c:pt>
                      <c:pt idx="1413">
                        <c:v>9.7012199321681887E-19</c:v>
                      </c:pt>
                      <c:pt idx="1414">
                        <c:v>1.104548623133983E-18</c:v>
                      </c:pt>
                      <c:pt idx="1415">
                        <c:v>1.4561484922742263E-18</c:v>
                      </c:pt>
                      <c:pt idx="1416">
                        <c:v>1.3819567670946075E-18</c:v>
                      </c:pt>
                      <c:pt idx="1417">
                        <c:v>1.4572203152207437E-18</c:v>
                      </c:pt>
                      <c:pt idx="1418">
                        <c:v>1.5826498040891464E-18</c:v>
                      </c:pt>
                      <c:pt idx="1419">
                        <c:v>1.3457038073276188E-18</c:v>
                      </c:pt>
                      <c:pt idx="1420">
                        <c:v>1.3544770147987273E-18</c:v>
                      </c:pt>
                      <c:pt idx="1421">
                        <c:v>1.8310933666988939E-18</c:v>
                      </c:pt>
                      <c:pt idx="1422">
                        <c:v>1.5999637449400468E-18</c:v>
                      </c:pt>
                      <c:pt idx="1423">
                        <c:v>1.3780985632366226E-18</c:v>
                      </c:pt>
                      <c:pt idx="1424">
                        <c:v>1.5014155307363968E-18</c:v>
                      </c:pt>
                      <c:pt idx="1425">
                        <c:v>1.7430321497454309E-18</c:v>
                      </c:pt>
                      <c:pt idx="1426">
                        <c:v>1.5947236061507799E-18</c:v>
                      </c:pt>
                      <c:pt idx="1427">
                        <c:v>1.2774903271308443E-18</c:v>
                      </c:pt>
                      <c:pt idx="1428">
                        <c:v>1.3742722749869773E-18</c:v>
                      </c:pt>
                      <c:pt idx="1429">
                        <c:v>1.8306277067032922E-18</c:v>
                      </c:pt>
                      <c:pt idx="1430">
                        <c:v>1.829309676252461E-18</c:v>
                      </c:pt>
                      <c:pt idx="1431">
                        <c:v>1.6722775938817911E-18</c:v>
                      </c:pt>
                      <c:pt idx="1432">
                        <c:v>1.5852755287859816E-18</c:v>
                      </c:pt>
                      <c:pt idx="1433">
                        <c:v>1.8061900187050703E-18</c:v>
                      </c:pt>
                      <c:pt idx="1434">
                        <c:v>1.4482934640270561E-18</c:v>
                      </c:pt>
                      <c:pt idx="1435">
                        <c:v>1.500632583232563E-18</c:v>
                      </c:pt>
                      <c:pt idx="1436">
                        <c:v>1.7564533262206624E-18</c:v>
                      </c:pt>
                      <c:pt idx="1437">
                        <c:v>1.8275727788048223E-18</c:v>
                      </c:pt>
                      <c:pt idx="1438">
                        <c:v>1.5055587303393691E-18</c:v>
                      </c:pt>
                      <c:pt idx="1439">
                        <c:v>1.8044615163127959E-18</c:v>
                      </c:pt>
                      <c:pt idx="1440">
                        <c:v>1.793485848682926E-18</c:v>
                      </c:pt>
                      <c:pt idx="1441">
                        <c:v>1.5145217079294887E-18</c:v>
                      </c:pt>
                      <c:pt idx="1442">
                        <c:v>1.2972556032021596E-18</c:v>
                      </c:pt>
                      <c:pt idx="1443">
                        <c:v>1.5035825103549963E-18</c:v>
                      </c:pt>
                      <c:pt idx="1444">
                        <c:v>2.2688655590788869E-18</c:v>
                      </c:pt>
                      <c:pt idx="1445">
                        <c:v>2.2104057859778344E-18</c:v>
                      </c:pt>
                      <c:pt idx="1446">
                        <c:v>2.082396419776739E-18</c:v>
                      </c:pt>
                      <c:pt idx="1447">
                        <c:v>1.9170072133016335E-18</c:v>
                      </c:pt>
                      <c:pt idx="1448">
                        <c:v>1.4299774863412734E-18</c:v>
                      </c:pt>
                      <c:pt idx="1449">
                        <c:v>1.4745141868779501E-18</c:v>
                      </c:pt>
                      <c:pt idx="1450">
                        <c:v>1.8119171392664457E-18</c:v>
                      </c:pt>
                      <c:pt idx="1451">
                        <c:v>2.020276350722996E-18</c:v>
                      </c:pt>
                      <c:pt idx="1452">
                        <c:v>1.8090554757156655E-18</c:v>
                      </c:pt>
                      <c:pt idx="1453">
                        <c:v>1.5626706228964031E-18</c:v>
                      </c:pt>
                      <c:pt idx="1454">
                        <c:v>1.4584596610527074E-18</c:v>
                      </c:pt>
                      <c:pt idx="1455">
                        <c:v>1.9133947441383779E-18</c:v>
                      </c:pt>
                      <c:pt idx="1456">
                        <c:v>1.7344141950508315E-18</c:v>
                      </c:pt>
                      <c:pt idx="1457">
                        <c:v>1.636371146268965E-18</c:v>
                      </c:pt>
                      <c:pt idx="1458">
                        <c:v>1.6241524793631546E-18</c:v>
                      </c:pt>
                      <c:pt idx="1459">
                        <c:v>1.8193166772515465E-18</c:v>
                      </c:pt>
                      <c:pt idx="1460">
                        <c:v>1.8784088221173488E-18</c:v>
                      </c:pt>
                      <c:pt idx="1461">
                        <c:v>1.571148915590374E-18</c:v>
                      </c:pt>
                      <c:pt idx="1462">
                        <c:v>1.4522133320996596E-18</c:v>
                      </c:pt>
                      <c:pt idx="1463">
                        <c:v>1.4468695608819786E-18</c:v>
                      </c:pt>
                      <c:pt idx="1464">
                        <c:v>1.2692874963312377E-18</c:v>
                      </c:pt>
                      <c:pt idx="1465">
                        <c:v>1.4518251560783582E-18</c:v>
                      </c:pt>
                      <c:pt idx="1466">
                        <c:v>1.4770017439827882E-18</c:v>
                      </c:pt>
                      <c:pt idx="1467">
                        <c:v>1.5337324700960816E-18</c:v>
                      </c:pt>
                      <c:pt idx="1468">
                        <c:v>1.5589257499848624E-18</c:v>
                      </c:pt>
                      <c:pt idx="1469">
                        <c:v>1.5318530263872487E-18</c:v>
                      </c:pt>
                      <c:pt idx="1470">
                        <c:v>1.6873126649580228E-18</c:v>
                      </c:pt>
                      <c:pt idx="1471">
                        <c:v>2.1397580164490885E-18</c:v>
                      </c:pt>
                      <c:pt idx="1472">
                        <c:v>1.6698317731958215E-18</c:v>
                      </c:pt>
                      <c:pt idx="1473">
                        <c:v>1.6984437194609626E-18</c:v>
                      </c:pt>
                      <c:pt idx="1474">
                        <c:v>2.1182109640903668E-18</c:v>
                      </c:pt>
                      <c:pt idx="1475">
                        <c:v>1.7930503978355532E-18</c:v>
                      </c:pt>
                      <c:pt idx="1476">
                        <c:v>1.8517232136639775E-18</c:v>
                      </c:pt>
                      <c:pt idx="1477">
                        <c:v>1.7655047038544662E-18</c:v>
                      </c:pt>
                      <c:pt idx="1478">
                        <c:v>1.3897311045839277E-18</c:v>
                      </c:pt>
                      <c:pt idx="1479">
                        <c:v>1.8195594753005852E-18</c:v>
                      </c:pt>
                      <c:pt idx="1480">
                        <c:v>1.3146575852710821E-18</c:v>
                      </c:pt>
                      <c:pt idx="1481">
                        <c:v>1.5519936437652935E-18</c:v>
                      </c:pt>
                      <c:pt idx="1482">
                        <c:v>1.4808774688268016E-18</c:v>
                      </c:pt>
                      <c:pt idx="1483">
                        <c:v>1.574203095753145E-18</c:v>
                      </c:pt>
                      <c:pt idx="1484">
                        <c:v>1.7172559782548918E-18</c:v>
                      </c:pt>
                      <c:pt idx="1485">
                        <c:v>1.5573740910795061E-18</c:v>
                      </c:pt>
                      <c:pt idx="1486">
                        <c:v>1.2280350438134034E-18</c:v>
                      </c:pt>
                      <c:pt idx="1487">
                        <c:v>1.223640071911157E-18</c:v>
                      </c:pt>
                      <c:pt idx="1488">
                        <c:v>1.5556198938506879E-18</c:v>
                      </c:pt>
                      <c:pt idx="1489">
                        <c:v>2.0846260203351517E-18</c:v>
                      </c:pt>
                      <c:pt idx="1490">
                        <c:v>2.1498407663143358E-18</c:v>
                      </c:pt>
                      <c:pt idx="1491">
                        <c:v>1.7138327297582738E-18</c:v>
                      </c:pt>
                      <c:pt idx="1492">
                        <c:v>1.433214238499748E-18</c:v>
                      </c:pt>
                      <c:pt idx="1493">
                        <c:v>1.6026968484619433E-18</c:v>
                      </c:pt>
                      <c:pt idx="1494">
                        <c:v>1.9023652527974236E-18</c:v>
                      </c:pt>
                      <c:pt idx="1495">
                        <c:v>1.423683203294439E-18</c:v>
                      </c:pt>
                      <c:pt idx="1496">
                        <c:v>1.4373141979269558E-18</c:v>
                      </c:pt>
                      <c:pt idx="1497">
                        <c:v>1.5875716665794926E-18</c:v>
                      </c:pt>
                      <c:pt idx="1498">
                        <c:v>1.5990665370870016E-18</c:v>
                      </c:pt>
                      <c:pt idx="1499">
                        <c:v>1.5397708663107505E-18</c:v>
                      </c:pt>
                      <c:pt idx="1500">
                        <c:v>1.8709491484628179E-18</c:v>
                      </c:pt>
                      <c:pt idx="1501">
                        <c:v>1.6579538221734972E-18</c:v>
                      </c:pt>
                      <c:pt idx="1502">
                        <c:v>1.3871668596286198E-18</c:v>
                      </c:pt>
                      <c:pt idx="1503">
                        <c:v>1.3482509328777579E-18</c:v>
                      </c:pt>
                      <c:pt idx="1504">
                        <c:v>1.9275009869241677E-18</c:v>
                      </c:pt>
                      <c:pt idx="1505">
                        <c:v>2.186141872198827E-18</c:v>
                      </c:pt>
                      <c:pt idx="1506">
                        <c:v>2.0712954348747935E-18</c:v>
                      </c:pt>
                      <c:pt idx="1507">
                        <c:v>1.732905425329022E-18</c:v>
                      </c:pt>
                      <c:pt idx="1508">
                        <c:v>2.2240160251911627E-18</c:v>
                      </c:pt>
                      <c:pt idx="1509">
                        <c:v>2.3613803915026344E-18</c:v>
                      </c:pt>
                      <c:pt idx="1510">
                        <c:v>1.5737077453375093E-18</c:v>
                      </c:pt>
                      <c:pt idx="1511">
                        <c:v>8.9501673790122389E-19</c:v>
                      </c:pt>
                      <c:pt idx="1512">
                        <c:v>9.9121660368804071E-19</c:v>
                      </c:pt>
                      <c:pt idx="1513">
                        <c:v>1.4207640818369648E-18</c:v>
                      </c:pt>
                      <c:pt idx="1514">
                        <c:v>1.9964434895592029E-18</c:v>
                      </c:pt>
                      <c:pt idx="1515">
                        <c:v>2.1733867469522176E-18</c:v>
                      </c:pt>
                      <c:pt idx="1516">
                        <c:v>1.8313385667945023E-18</c:v>
                      </c:pt>
                      <c:pt idx="1517">
                        <c:v>1.8279327564368703E-18</c:v>
                      </c:pt>
                      <c:pt idx="1518">
                        <c:v>2.3929129237896594E-18</c:v>
                      </c:pt>
                      <c:pt idx="1519">
                        <c:v>1.6127031357723932E-18</c:v>
                      </c:pt>
                      <c:pt idx="1520">
                        <c:v>1.5100111202120505E-18</c:v>
                      </c:pt>
                      <c:pt idx="1521">
                        <c:v>1.5568725610183906E-18</c:v>
                      </c:pt>
                      <c:pt idx="1522">
                        <c:v>2.1189635970321017E-18</c:v>
                      </c:pt>
                      <c:pt idx="1523">
                        <c:v>2.5105943616345541E-18</c:v>
                      </c:pt>
                      <c:pt idx="1524">
                        <c:v>2.1254309572447987E-18</c:v>
                      </c:pt>
                      <c:pt idx="1525">
                        <c:v>1.8760865932861204E-18</c:v>
                      </c:pt>
                      <c:pt idx="1526">
                        <c:v>1.5791463278570056E-18</c:v>
                      </c:pt>
                      <c:pt idx="1527">
                        <c:v>1.640874602368595E-18</c:v>
                      </c:pt>
                      <c:pt idx="1528">
                        <c:v>1.741825110845663E-18</c:v>
                      </c:pt>
                      <c:pt idx="1529">
                        <c:v>1.6712500159923571E-18</c:v>
                      </c:pt>
                      <c:pt idx="1530">
                        <c:v>1.6784790181623283E-18</c:v>
                      </c:pt>
                      <c:pt idx="1531">
                        <c:v>1.3293922828501697E-18</c:v>
                      </c:pt>
                      <c:pt idx="1532">
                        <c:v>1.5650020147239699E-18</c:v>
                      </c:pt>
                      <c:pt idx="1533">
                        <c:v>1.8474590901168783E-18</c:v>
                      </c:pt>
                      <c:pt idx="1534">
                        <c:v>1.6676476152972677E-18</c:v>
                      </c:pt>
                      <c:pt idx="1535">
                        <c:v>2.2860258859367787E-18</c:v>
                      </c:pt>
                      <c:pt idx="1536">
                        <c:v>2.4123890420264214E-18</c:v>
                      </c:pt>
                      <c:pt idx="1537">
                        <c:v>1.5531254338876446E-18</c:v>
                      </c:pt>
                      <c:pt idx="1538">
                        <c:v>1.4270259900242262E-18</c:v>
                      </c:pt>
                      <c:pt idx="1539">
                        <c:v>1.331455557257829E-18</c:v>
                      </c:pt>
                      <c:pt idx="1540">
                        <c:v>1.5002498328770209E-18</c:v>
                      </c:pt>
                      <c:pt idx="1541">
                        <c:v>1.8231295351239503E-18</c:v>
                      </c:pt>
                      <c:pt idx="1542">
                        <c:v>1.6038755911521018E-18</c:v>
                      </c:pt>
                      <c:pt idx="1543">
                        <c:v>1.7462287342252346E-18</c:v>
                      </c:pt>
                      <c:pt idx="1544">
                        <c:v>2.1817912354108637E-18</c:v>
                      </c:pt>
                      <c:pt idx="1545">
                        <c:v>2.329394985480701E-18</c:v>
                      </c:pt>
                      <c:pt idx="1546">
                        <c:v>1.6594872815453034E-18</c:v>
                      </c:pt>
                      <c:pt idx="1547">
                        <c:v>1.8279101168142315E-18</c:v>
                      </c:pt>
                      <c:pt idx="1548">
                        <c:v>2.0339150357583426E-18</c:v>
                      </c:pt>
                      <c:pt idx="1549">
                        <c:v>1.8451642281408994E-18</c:v>
                      </c:pt>
                      <c:pt idx="1550">
                        <c:v>1.7470079554837186E-18</c:v>
                      </c:pt>
                      <c:pt idx="1551">
                        <c:v>1.4735065974880464E-18</c:v>
                      </c:pt>
                      <c:pt idx="1552">
                        <c:v>1.6389533075756686E-18</c:v>
                      </c:pt>
                      <c:pt idx="1553">
                        <c:v>1.7852480550100165E-18</c:v>
                      </c:pt>
                      <c:pt idx="1554">
                        <c:v>1.9313296344725419E-18</c:v>
                      </c:pt>
                      <c:pt idx="1555">
                        <c:v>1.5208785906228896E-18</c:v>
                      </c:pt>
                      <c:pt idx="1556">
                        <c:v>1.718964265705789E-18</c:v>
                      </c:pt>
                      <c:pt idx="1557">
                        <c:v>1.7492512523244579E-18</c:v>
                      </c:pt>
                      <c:pt idx="1558">
                        <c:v>1.5987448210141507E-18</c:v>
                      </c:pt>
                      <c:pt idx="1559">
                        <c:v>1.6904343882837858E-18</c:v>
                      </c:pt>
                      <c:pt idx="1560">
                        <c:v>1.8605285329688786E-18</c:v>
                      </c:pt>
                      <c:pt idx="1561">
                        <c:v>2.1793319220843319E-18</c:v>
                      </c:pt>
                      <c:pt idx="1562">
                        <c:v>2.0638882239834507E-18</c:v>
                      </c:pt>
                      <c:pt idx="1563">
                        <c:v>1.8605984265844876E-18</c:v>
                      </c:pt>
                      <c:pt idx="1564">
                        <c:v>1.8087854327264532E-18</c:v>
                      </c:pt>
                      <c:pt idx="1565">
                        <c:v>1.8008627754903464E-18</c:v>
                      </c:pt>
                      <c:pt idx="1566">
                        <c:v>2.3983657720671066E-18</c:v>
                      </c:pt>
                      <c:pt idx="1567">
                        <c:v>2.7801337419763721E-18</c:v>
                      </c:pt>
                      <c:pt idx="1568">
                        <c:v>2.2522714384959538E-18</c:v>
                      </c:pt>
                      <c:pt idx="1569">
                        <c:v>1.5275644107300945E-18</c:v>
                      </c:pt>
                      <c:pt idx="1570">
                        <c:v>1.2965958791741036E-18</c:v>
                      </c:pt>
                      <c:pt idx="1571">
                        <c:v>1.6276490067134964E-18</c:v>
                      </c:pt>
                      <c:pt idx="1572">
                        <c:v>2.1807662953240764E-18</c:v>
                      </c:pt>
                      <c:pt idx="1573">
                        <c:v>2.9414505100338897E-18</c:v>
                      </c:pt>
                      <c:pt idx="1574">
                        <c:v>1.9616475180914521E-18</c:v>
                      </c:pt>
                      <c:pt idx="1575">
                        <c:v>1.9309357023252926E-18</c:v>
                      </c:pt>
                      <c:pt idx="1576">
                        <c:v>2.0320520652812872E-18</c:v>
                      </c:pt>
                      <c:pt idx="1577">
                        <c:v>1.2765845496748494E-18</c:v>
                      </c:pt>
                      <c:pt idx="1578">
                        <c:v>1.3150320220818258E-18</c:v>
                      </c:pt>
                      <c:pt idx="1579">
                        <c:v>1.6824411696003967E-18</c:v>
                      </c:pt>
                      <c:pt idx="1580">
                        <c:v>1.7820492745799417E-18</c:v>
                      </c:pt>
                      <c:pt idx="1581">
                        <c:v>1.4729645337585981E-18</c:v>
                      </c:pt>
                      <c:pt idx="1582">
                        <c:v>1.0864758583415905E-18</c:v>
                      </c:pt>
                      <c:pt idx="1583">
                        <c:v>1.6816755233759617E-18</c:v>
                      </c:pt>
                      <c:pt idx="1584">
                        <c:v>2.1494361634730027E-18</c:v>
                      </c:pt>
                      <c:pt idx="1585">
                        <c:v>1.6547690586910325E-18</c:v>
                      </c:pt>
                      <c:pt idx="1586">
                        <c:v>1.6572866391793954E-18</c:v>
                      </c:pt>
                      <c:pt idx="1587">
                        <c:v>1.7994174976590716E-18</c:v>
                      </c:pt>
                      <c:pt idx="1588">
                        <c:v>2.0365702331404954E-18</c:v>
                      </c:pt>
                      <c:pt idx="1589">
                        <c:v>2.1838709573914446E-18</c:v>
                      </c:pt>
                      <c:pt idx="1590">
                        <c:v>2.2313411212858214E-18</c:v>
                      </c:pt>
                      <c:pt idx="1591">
                        <c:v>2.330020803737289E-18</c:v>
                      </c:pt>
                      <c:pt idx="1592">
                        <c:v>1.7534523214072506E-18</c:v>
                      </c:pt>
                      <c:pt idx="1593">
                        <c:v>1.8533504196559782E-18</c:v>
                      </c:pt>
                      <c:pt idx="1594">
                        <c:v>2.0102439511754992E-18</c:v>
                      </c:pt>
                      <c:pt idx="1595">
                        <c:v>1.8356912149788123E-18</c:v>
                      </c:pt>
                      <c:pt idx="1596">
                        <c:v>1.7383673400080614E-18</c:v>
                      </c:pt>
                      <c:pt idx="1597">
                        <c:v>1.6621228015443251E-18</c:v>
                      </c:pt>
                      <c:pt idx="1598">
                        <c:v>1.2707053051397751E-18</c:v>
                      </c:pt>
                      <c:pt idx="1599">
                        <c:v>1.7273380537354278E-18</c:v>
                      </c:pt>
                      <c:pt idx="1600">
                        <c:v>1.6850967107804329E-18</c:v>
                      </c:pt>
                      <c:pt idx="1601">
                        <c:v>1.429659680012257E-18</c:v>
                      </c:pt>
                      <c:pt idx="1602">
                        <c:v>1.8729531820053238E-18</c:v>
                      </c:pt>
                      <c:pt idx="1603">
                        <c:v>1.688476054844246E-18</c:v>
                      </c:pt>
                      <c:pt idx="1604">
                        <c:v>1.3532708210271991E-18</c:v>
                      </c:pt>
                      <c:pt idx="1605">
                        <c:v>2.08329519153634E-18</c:v>
                      </c:pt>
                      <c:pt idx="1606">
                        <c:v>2.0258256519627751E-18</c:v>
                      </c:pt>
                      <c:pt idx="1607">
                        <c:v>1.7756496713949535E-18</c:v>
                      </c:pt>
                      <c:pt idx="1608">
                        <c:v>1.8337699986590149E-18</c:v>
                      </c:pt>
                      <c:pt idx="1609">
                        <c:v>1.4521004786371293E-18</c:v>
                      </c:pt>
                      <c:pt idx="1610">
                        <c:v>1.6965633185771111E-18</c:v>
                      </c:pt>
                      <c:pt idx="1611">
                        <c:v>1.8075672758006598E-18</c:v>
                      </c:pt>
                      <c:pt idx="1612">
                        <c:v>1.8611471107849657E-18</c:v>
                      </c:pt>
                      <c:pt idx="1613">
                        <c:v>1.9442386783430389E-18</c:v>
                      </c:pt>
                      <c:pt idx="1614">
                        <c:v>1.5355257857659234E-18</c:v>
                      </c:pt>
                      <c:pt idx="1615">
                        <c:v>1.5631251604928819E-18</c:v>
                      </c:pt>
                      <c:pt idx="1616">
                        <c:v>1.6396726938147843E-18</c:v>
                      </c:pt>
                      <c:pt idx="1617">
                        <c:v>1.488356829791845E-18</c:v>
                      </c:pt>
                      <c:pt idx="1618">
                        <c:v>1.6835295504615674E-18</c:v>
                      </c:pt>
                      <c:pt idx="1619">
                        <c:v>1.7509437720161509E-18</c:v>
                      </c:pt>
                      <c:pt idx="1620">
                        <c:v>1.822965770031347E-18</c:v>
                      </c:pt>
                      <c:pt idx="1621">
                        <c:v>1.720296651144377E-18</c:v>
                      </c:pt>
                      <c:pt idx="1622">
                        <c:v>1.6015142042426102E-18</c:v>
                      </c:pt>
                      <c:pt idx="1623">
                        <c:v>1.5833478428834278E-18</c:v>
                      </c:pt>
                      <c:pt idx="1624">
                        <c:v>2.1208932900474412E-18</c:v>
                      </c:pt>
                      <c:pt idx="1625">
                        <c:v>1.5270193915045833E-18</c:v>
                      </c:pt>
                      <c:pt idx="1626">
                        <c:v>1.3559353648781952E-18</c:v>
                      </c:pt>
                      <c:pt idx="1627">
                        <c:v>1.7520310793347369E-18</c:v>
                      </c:pt>
                      <c:pt idx="1628">
                        <c:v>2.0372783280757491E-18</c:v>
                      </c:pt>
                      <c:pt idx="1629">
                        <c:v>2.4710449598893398E-18</c:v>
                      </c:pt>
                      <c:pt idx="1630">
                        <c:v>1.9622414283966876E-18</c:v>
                      </c:pt>
                      <c:pt idx="1631">
                        <c:v>1.869769148041611E-18</c:v>
                      </c:pt>
                      <c:pt idx="1632">
                        <c:v>2.6444528607631824E-18</c:v>
                      </c:pt>
                      <c:pt idx="1633">
                        <c:v>1.993767940934433E-18</c:v>
                      </c:pt>
                      <c:pt idx="1634">
                        <c:v>2.2643006088987463E-18</c:v>
                      </c:pt>
                      <c:pt idx="1635">
                        <c:v>2.3695573110912984E-18</c:v>
                      </c:pt>
                      <c:pt idx="1636">
                        <c:v>1.859416907911057E-18</c:v>
                      </c:pt>
                      <c:pt idx="1637">
                        <c:v>2.4384583239807567E-18</c:v>
                      </c:pt>
                      <c:pt idx="1638">
                        <c:v>2.4437188430424992E-18</c:v>
                      </c:pt>
                      <c:pt idx="1639">
                        <c:v>1.9834176966558323E-18</c:v>
                      </c:pt>
                      <c:pt idx="1640">
                        <c:v>2.0756429298015593E-18</c:v>
                      </c:pt>
                      <c:pt idx="1641">
                        <c:v>2.4376687724158882E-18</c:v>
                      </c:pt>
                      <c:pt idx="1642">
                        <c:v>2.5182170160599126E-18</c:v>
                      </c:pt>
                      <c:pt idx="1643">
                        <c:v>1.9834405073313478E-18</c:v>
                      </c:pt>
                      <c:pt idx="1644">
                        <c:v>1.6506215689660111E-18</c:v>
                      </c:pt>
                      <c:pt idx="1645">
                        <c:v>1.9154513941838376E-18</c:v>
                      </c:pt>
                      <c:pt idx="1646">
                        <c:v>2.349910498942411E-18</c:v>
                      </c:pt>
                      <c:pt idx="1647">
                        <c:v>2.4063261496011109E-18</c:v>
                      </c:pt>
                      <c:pt idx="1648">
                        <c:v>1.8988343094928035E-18</c:v>
                      </c:pt>
                      <c:pt idx="1649">
                        <c:v>1.5921228499639103E-18</c:v>
                      </c:pt>
                      <c:pt idx="1650">
                        <c:v>1.3851662384586942E-18</c:v>
                      </c:pt>
                      <c:pt idx="1651">
                        <c:v>1.7578923753038645E-18</c:v>
                      </c:pt>
                      <c:pt idx="1652">
                        <c:v>1.7741823687691584E-18</c:v>
                      </c:pt>
                      <c:pt idx="1653">
                        <c:v>1.9380668011202033E-18</c:v>
                      </c:pt>
                      <c:pt idx="1654">
                        <c:v>1.8239004457160923E-18</c:v>
                      </c:pt>
                      <c:pt idx="1655">
                        <c:v>1.6527476837914565E-18</c:v>
                      </c:pt>
                      <c:pt idx="1656">
                        <c:v>1.9200812372477459E-18</c:v>
                      </c:pt>
                      <c:pt idx="1657">
                        <c:v>1.8989389791292571E-18</c:v>
                      </c:pt>
                      <c:pt idx="1658">
                        <c:v>2.2926426618085902E-18</c:v>
                      </c:pt>
                      <c:pt idx="1659">
                        <c:v>2.2289631134176032E-18</c:v>
                      </c:pt>
                      <c:pt idx="1660">
                        <c:v>2.0435198147854984E-18</c:v>
                      </c:pt>
                      <c:pt idx="1661">
                        <c:v>2.4040641566049131E-18</c:v>
                      </c:pt>
                      <c:pt idx="1662">
                        <c:v>2.3072800706997267E-18</c:v>
                      </c:pt>
                      <c:pt idx="1663">
                        <c:v>2.2921763057284358E-18</c:v>
                      </c:pt>
                      <c:pt idx="1664">
                        <c:v>1.9310307319941974E-18</c:v>
                      </c:pt>
                      <c:pt idx="1665">
                        <c:v>1.6778667073118685E-18</c:v>
                      </c:pt>
                      <c:pt idx="1666">
                        <c:v>1.3080305751413923E-18</c:v>
                      </c:pt>
                      <c:pt idx="1667">
                        <c:v>1.3554226332046261E-18</c:v>
                      </c:pt>
                      <c:pt idx="1668">
                        <c:v>2.1003861650657408E-18</c:v>
                      </c:pt>
                      <c:pt idx="1669">
                        <c:v>1.6744923755435782E-18</c:v>
                      </c:pt>
                      <c:pt idx="1670">
                        <c:v>1.775671611399063E-18</c:v>
                      </c:pt>
                      <c:pt idx="1671">
                        <c:v>2.1910436487750172E-18</c:v>
                      </c:pt>
                      <c:pt idx="1672">
                        <c:v>2.0283397680946126E-18</c:v>
                      </c:pt>
                      <c:pt idx="1673">
                        <c:v>1.6597582849443562E-18</c:v>
                      </c:pt>
                      <c:pt idx="1674">
                        <c:v>1.6099464771123295E-18</c:v>
                      </c:pt>
                      <c:pt idx="1675">
                        <c:v>1.6449723419878246E-18</c:v>
                      </c:pt>
                      <c:pt idx="1676">
                        <c:v>1.7122838900077137E-18</c:v>
                      </c:pt>
                      <c:pt idx="1677">
                        <c:v>1.4221563668909453E-18</c:v>
                      </c:pt>
                      <c:pt idx="1678">
                        <c:v>1.3363922639833848E-18</c:v>
                      </c:pt>
                      <c:pt idx="1679">
                        <c:v>1.49982759680575E-18</c:v>
                      </c:pt>
                      <c:pt idx="1680">
                        <c:v>1.570722551875414E-18</c:v>
                      </c:pt>
                      <c:pt idx="1681">
                        <c:v>1.7060908483988063E-18</c:v>
                      </c:pt>
                      <c:pt idx="1682">
                        <c:v>2.1451174591629876E-18</c:v>
                      </c:pt>
                      <c:pt idx="1683">
                        <c:v>2.0285663461132751E-18</c:v>
                      </c:pt>
                      <c:pt idx="1684">
                        <c:v>2.0109874960771336E-18</c:v>
                      </c:pt>
                      <c:pt idx="1685">
                        <c:v>2.60735971762434E-18</c:v>
                      </c:pt>
                      <c:pt idx="1686">
                        <c:v>1.9315098831068193E-18</c:v>
                      </c:pt>
                      <c:pt idx="1687">
                        <c:v>1.9458760124456454E-18</c:v>
                      </c:pt>
                      <c:pt idx="1688">
                        <c:v>2.1990461171300879E-18</c:v>
                      </c:pt>
                      <c:pt idx="1689">
                        <c:v>2.2792594829459685E-18</c:v>
                      </c:pt>
                      <c:pt idx="1690">
                        <c:v>2.4301118149824266E-18</c:v>
                      </c:pt>
                      <c:pt idx="1691">
                        <c:v>2.8186780749576647E-18</c:v>
                      </c:pt>
                      <c:pt idx="1692">
                        <c:v>2.0926832038425861E-18</c:v>
                      </c:pt>
                      <c:pt idx="1693">
                        <c:v>1.4047767170424248E-18</c:v>
                      </c:pt>
                      <c:pt idx="1694">
                        <c:v>1.5791958867997952E-18</c:v>
                      </c:pt>
                      <c:pt idx="1695">
                        <c:v>1.8335291180100327E-18</c:v>
                      </c:pt>
                      <c:pt idx="1696">
                        <c:v>1.8436777734848769E-18</c:v>
                      </c:pt>
                      <c:pt idx="1697">
                        <c:v>2.0250544277150313E-18</c:v>
                      </c:pt>
                      <c:pt idx="1698">
                        <c:v>1.6447607414013335E-18</c:v>
                      </c:pt>
                      <c:pt idx="1699">
                        <c:v>1.6222656163922769E-18</c:v>
                      </c:pt>
                      <c:pt idx="1700">
                        <c:v>1.5325115735576349E-18</c:v>
                      </c:pt>
                      <c:pt idx="1701">
                        <c:v>1.6010081256728168E-18</c:v>
                      </c:pt>
                      <c:pt idx="1702">
                        <c:v>1.7404980956572051E-18</c:v>
                      </c:pt>
                      <c:pt idx="1703">
                        <c:v>1.5293439795809977E-18</c:v>
                      </c:pt>
                      <c:pt idx="1704">
                        <c:v>2.1819009513499663E-18</c:v>
                      </c:pt>
                      <c:pt idx="1705">
                        <c:v>2.2027852927044387E-18</c:v>
                      </c:pt>
                      <c:pt idx="1706">
                        <c:v>1.7418321270348099E-18</c:v>
                      </c:pt>
                      <c:pt idx="1707">
                        <c:v>1.8344709590927188E-18</c:v>
                      </c:pt>
                      <c:pt idx="1708">
                        <c:v>1.7844096227439218E-18</c:v>
                      </c:pt>
                      <c:pt idx="1709">
                        <c:v>1.7378040492614763E-18</c:v>
                      </c:pt>
                      <c:pt idx="1710">
                        <c:v>1.6959719877592987E-18</c:v>
                      </c:pt>
                      <c:pt idx="1711">
                        <c:v>1.7371162317098704E-18</c:v>
                      </c:pt>
                      <c:pt idx="1712">
                        <c:v>1.6693134634336108E-18</c:v>
                      </c:pt>
                      <c:pt idx="1713">
                        <c:v>2.0502830665645258E-18</c:v>
                      </c:pt>
                      <c:pt idx="1714">
                        <c:v>2.2289601199977154E-18</c:v>
                      </c:pt>
                      <c:pt idx="1715">
                        <c:v>1.9394242524392696E-18</c:v>
                      </c:pt>
                      <c:pt idx="1716">
                        <c:v>1.9217468606155701E-18</c:v>
                      </c:pt>
                      <c:pt idx="1717">
                        <c:v>1.5569140749016166E-18</c:v>
                      </c:pt>
                      <c:pt idx="1718">
                        <c:v>1.7022172218969885E-18</c:v>
                      </c:pt>
                      <c:pt idx="1719">
                        <c:v>2.0294583306313423E-18</c:v>
                      </c:pt>
                      <c:pt idx="1720">
                        <c:v>2.4234370292412162E-18</c:v>
                      </c:pt>
                      <c:pt idx="1721">
                        <c:v>2.0557819024803676E-18</c:v>
                      </c:pt>
                      <c:pt idx="1722">
                        <c:v>1.9304674183586952E-18</c:v>
                      </c:pt>
                      <c:pt idx="1723">
                        <c:v>1.7040907228549595E-18</c:v>
                      </c:pt>
                      <c:pt idx="1724">
                        <c:v>1.7611852767342544E-18</c:v>
                      </c:pt>
                      <c:pt idx="1725">
                        <c:v>1.8471753191230111E-18</c:v>
                      </c:pt>
                      <c:pt idx="1726">
                        <c:v>1.6040116349373717E-18</c:v>
                      </c:pt>
                      <c:pt idx="1727">
                        <c:v>1.6976198265796657E-18</c:v>
                      </c:pt>
                      <c:pt idx="1728">
                        <c:v>1.7406191837845984E-18</c:v>
                      </c:pt>
                      <c:pt idx="1729">
                        <c:v>1.3343368158847927E-18</c:v>
                      </c:pt>
                      <c:pt idx="1730">
                        <c:v>1.5099396105629413E-18</c:v>
                      </c:pt>
                      <c:pt idx="1731">
                        <c:v>1.9892845127061531E-18</c:v>
                      </c:pt>
                      <c:pt idx="1732">
                        <c:v>1.9165498468020636E-18</c:v>
                      </c:pt>
                      <c:pt idx="1733">
                        <c:v>1.8423872342335563E-18</c:v>
                      </c:pt>
                      <c:pt idx="1734">
                        <c:v>1.4584368302377099E-18</c:v>
                      </c:pt>
                      <c:pt idx="1735">
                        <c:v>1.6817362710980744E-18</c:v>
                      </c:pt>
                      <c:pt idx="1736">
                        <c:v>1.8547028429594689E-18</c:v>
                      </c:pt>
                      <c:pt idx="1737">
                        <c:v>1.7024406215827573E-18</c:v>
                      </c:pt>
                      <c:pt idx="1738">
                        <c:v>1.6294268478194338E-18</c:v>
                      </c:pt>
                      <c:pt idx="1739">
                        <c:v>1.6266606175351794E-18</c:v>
                      </c:pt>
                      <c:pt idx="1740">
                        <c:v>1.9984393877700075E-18</c:v>
                      </c:pt>
                      <c:pt idx="1741">
                        <c:v>1.8785168798240806E-18</c:v>
                      </c:pt>
                      <c:pt idx="1742">
                        <c:v>2.0399665627653775E-18</c:v>
                      </c:pt>
                      <c:pt idx="1743">
                        <c:v>1.7989116943658922E-18</c:v>
                      </c:pt>
                      <c:pt idx="1744">
                        <c:v>1.9987483656674674E-18</c:v>
                      </c:pt>
                      <c:pt idx="1745">
                        <c:v>2.0377092989699436E-18</c:v>
                      </c:pt>
                      <c:pt idx="1746">
                        <c:v>1.7581404965391653E-18</c:v>
                      </c:pt>
                      <c:pt idx="1747">
                        <c:v>1.9724152222721064E-18</c:v>
                      </c:pt>
                      <c:pt idx="1748">
                        <c:v>1.758088390788744E-18</c:v>
                      </c:pt>
                      <c:pt idx="1749">
                        <c:v>1.8842277434016645E-18</c:v>
                      </c:pt>
                      <c:pt idx="1750">
                        <c:v>2.1659888041251029E-18</c:v>
                      </c:pt>
                      <c:pt idx="1751">
                        <c:v>1.9547843983386208E-18</c:v>
                      </c:pt>
                      <c:pt idx="1752">
                        <c:v>1.4066879205552061E-18</c:v>
                      </c:pt>
                      <c:pt idx="1753">
                        <c:v>9.7561235559667428E-19</c:v>
                      </c:pt>
                      <c:pt idx="1754">
                        <c:v>1.4195282763118975E-18</c:v>
                      </c:pt>
                      <c:pt idx="1755">
                        <c:v>1.9842217008627047E-18</c:v>
                      </c:pt>
                      <c:pt idx="1756">
                        <c:v>2.1245117502689979E-18</c:v>
                      </c:pt>
                      <c:pt idx="1757">
                        <c:v>1.8906077390300808E-18</c:v>
                      </c:pt>
                      <c:pt idx="1758">
                        <c:v>1.673481660393191E-18</c:v>
                      </c:pt>
                      <c:pt idx="1759">
                        <c:v>1.8845952095620004E-18</c:v>
                      </c:pt>
                      <c:pt idx="1760">
                        <c:v>1.9773219587726823E-18</c:v>
                      </c:pt>
                      <c:pt idx="1761">
                        <c:v>2.2679414613241006E-18</c:v>
                      </c:pt>
                      <c:pt idx="1762">
                        <c:v>1.985074259326465E-18</c:v>
                      </c:pt>
                      <c:pt idx="1763">
                        <c:v>2.0164615029646864E-18</c:v>
                      </c:pt>
                      <c:pt idx="1764">
                        <c:v>2.2058470981462971E-18</c:v>
                      </c:pt>
                      <c:pt idx="1765">
                        <c:v>1.5689296776836391E-18</c:v>
                      </c:pt>
                      <c:pt idx="1766">
                        <c:v>1.6735604480287775E-18</c:v>
                      </c:pt>
                      <c:pt idx="1767">
                        <c:v>1.7719698474214414E-18</c:v>
                      </c:pt>
                      <c:pt idx="1768">
                        <c:v>1.591396146936725E-18</c:v>
                      </c:pt>
                      <c:pt idx="1769">
                        <c:v>1.7194971007211889E-18</c:v>
                      </c:pt>
                      <c:pt idx="1770">
                        <c:v>1.7491660939033925E-18</c:v>
                      </c:pt>
                      <c:pt idx="1771">
                        <c:v>1.6462479775399448E-18</c:v>
                      </c:pt>
                      <c:pt idx="1772">
                        <c:v>1.7974618381188447E-18</c:v>
                      </c:pt>
                      <c:pt idx="1773">
                        <c:v>2.0465698377065143E-18</c:v>
                      </c:pt>
                      <c:pt idx="1774">
                        <c:v>2.2866066001418087E-18</c:v>
                      </c:pt>
                      <c:pt idx="1775">
                        <c:v>2.4265683411166909E-18</c:v>
                      </c:pt>
                      <c:pt idx="1776">
                        <c:v>2.3717468669095865E-18</c:v>
                      </c:pt>
                      <c:pt idx="1777">
                        <c:v>1.7873219874590585E-18</c:v>
                      </c:pt>
                      <c:pt idx="1778">
                        <c:v>1.8128553852882332E-18</c:v>
                      </c:pt>
                      <c:pt idx="1779">
                        <c:v>2.277311140280114E-18</c:v>
                      </c:pt>
                      <c:pt idx="1780">
                        <c:v>2.1794492119423385E-18</c:v>
                      </c:pt>
                      <c:pt idx="1781">
                        <c:v>1.7885932591149227E-18</c:v>
                      </c:pt>
                      <c:pt idx="1782">
                        <c:v>1.783349235278927E-18</c:v>
                      </c:pt>
                      <c:pt idx="1783">
                        <c:v>2.0409721701528549E-18</c:v>
                      </c:pt>
                      <c:pt idx="1784">
                        <c:v>2.5762629706284793E-18</c:v>
                      </c:pt>
                      <c:pt idx="1785">
                        <c:v>1.9082642823956919E-18</c:v>
                      </c:pt>
                      <c:pt idx="1786">
                        <c:v>1.5697444005738341E-18</c:v>
                      </c:pt>
                      <c:pt idx="1787">
                        <c:v>2.3908144967641433E-18</c:v>
                      </c:pt>
                      <c:pt idx="1788">
                        <c:v>2.0201941005677793E-18</c:v>
                      </c:pt>
                      <c:pt idx="1789">
                        <c:v>1.6992190410204677E-18</c:v>
                      </c:pt>
                      <c:pt idx="1790">
                        <c:v>1.8745928745709662E-18</c:v>
                      </c:pt>
                      <c:pt idx="1791">
                        <c:v>2.3683865747802302E-18</c:v>
                      </c:pt>
                      <c:pt idx="1792">
                        <c:v>2.2859593403045654E-18</c:v>
                      </c:pt>
                      <c:pt idx="1793">
                        <c:v>2.1472233656690978E-18</c:v>
                      </c:pt>
                      <c:pt idx="1794">
                        <c:v>2.2989812530297718E-18</c:v>
                      </c:pt>
                      <c:pt idx="1795">
                        <c:v>1.994588493376403E-18</c:v>
                      </c:pt>
                      <c:pt idx="1796">
                        <c:v>1.8361239121082491E-18</c:v>
                      </c:pt>
                      <c:pt idx="1797">
                        <c:v>1.7253546045923112E-18</c:v>
                      </c:pt>
                      <c:pt idx="1798">
                        <c:v>1.5824669179770058E-18</c:v>
                      </c:pt>
                      <c:pt idx="1799">
                        <c:v>1.8830086856740981E-18</c:v>
                      </c:pt>
                      <c:pt idx="1800">
                        <c:v>1.6614474360734598E-18</c:v>
                      </c:pt>
                      <c:pt idx="1801">
                        <c:v>1.8328828851914059E-18</c:v>
                      </c:pt>
                      <c:pt idx="1802">
                        <c:v>2.0638310747027581E-18</c:v>
                      </c:pt>
                      <c:pt idx="1803">
                        <c:v>2.1078489679281227E-18</c:v>
                      </c:pt>
                      <c:pt idx="1804">
                        <c:v>2.0196404163904572E-18</c:v>
                      </c:pt>
                      <c:pt idx="1805">
                        <c:v>2.3007115711275439E-18</c:v>
                      </c:pt>
                      <c:pt idx="1806">
                        <c:v>2.8671182557932133E-18</c:v>
                      </c:pt>
                      <c:pt idx="1807">
                        <c:v>2.4265250812069465E-18</c:v>
                      </c:pt>
                      <c:pt idx="1808">
                        <c:v>2.2880156428617125E-18</c:v>
                      </c:pt>
                      <c:pt idx="1809">
                        <c:v>2.0738852206873652E-18</c:v>
                      </c:pt>
                      <c:pt idx="1810">
                        <c:v>2.4304522495829889E-18</c:v>
                      </c:pt>
                      <c:pt idx="1811">
                        <c:v>2.723033672949374E-18</c:v>
                      </c:pt>
                      <c:pt idx="1812">
                        <c:v>2.1338091182764828E-18</c:v>
                      </c:pt>
                      <c:pt idx="1813">
                        <c:v>2.0560897649006047E-18</c:v>
                      </c:pt>
                      <c:pt idx="1814">
                        <c:v>2.310873650992551E-18</c:v>
                      </c:pt>
                      <c:pt idx="1815">
                        <c:v>2.5431247698164974E-18</c:v>
                      </c:pt>
                      <c:pt idx="1816">
                        <c:v>2.6301435084791157E-18</c:v>
                      </c:pt>
                      <c:pt idx="1817">
                        <c:v>1.9303071898875117E-18</c:v>
                      </c:pt>
                      <c:pt idx="1818">
                        <c:v>1.4738989845475164E-18</c:v>
                      </c:pt>
                      <c:pt idx="1819">
                        <c:v>1.8869725056745854E-18</c:v>
                      </c:pt>
                      <c:pt idx="1820">
                        <c:v>2.335649831589629E-18</c:v>
                      </c:pt>
                      <c:pt idx="1821">
                        <c:v>1.7554835194744566E-18</c:v>
                      </c:pt>
                      <c:pt idx="1822">
                        <c:v>1.6441483014364373E-18</c:v>
                      </c:pt>
                      <c:pt idx="1823">
                        <c:v>2.1524402335897181E-18</c:v>
                      </c:pt>
                      <c:pt idx="1824">
                        <c:v>2.2843301089169558E-18</c:v>
                      </c:pt>
                      <c:pt idx="1825">
                        <c:v>2.2397736044301797E-18</c:v>
                      </c:pt>
                      <c:pt idx="1826">
                        <c:v>1.5564704925835538E-18</c:v>
                      </c:pt>
                      <c:pt idx="1827">
                        <c:v>1.5170492228335665E-18</c:v>
                      </c:pt>
                      <c:pt idx="1828">
                        <c:v>1.8224378561983202E-18</c:v>
                      </c:pt>
                      <c:pt idx="1829">
                        <c:v>2.3606034686180229E-18</c:v>
                      </c:pt>
                      <c:pt idx="1830">
                        <c:v>2.1343022756327281E-18</c:v>
                      </c:pt>
                      <c:pt idx="1831">
                        <c:v>1.7588753919428824E-18</c:v>
                      </c:pt>
                      <c:pt idx="1832">
                        <c:v>1.8164260129483982E-18</c:v>
                      </c:pt>
                      <c:pt idx="1833">
                        <c:v>1.7953957582859845E-18</c:v>
                      </c:pt>
                      <c:pt idx="1834">
                        <c:v>2.4098901438680446E-18</c:v>
                      </c:pt>
                      <c:pt idx="1835">
                        <c:v>2.2377183273323169E-18</c:v>
                      </c:pt>
                      <c:pt idx="1836">
                        <c:v>2.0950890705553832E-18</c:v>
                      </c:pt>
                      <c:pt idx="1837">
                        <c:v>2.3769633404574451E-18</c:v>
                      </c:pt>
                      <c:pt idx="1838">
                        <c:v>2.0669647095489189E-18</c:v>
                      </c:pt>
                      <c:pt idx="1839">
                        <c:v>2.1540091516932606E-18</c:v>
                      </c:pt>
                      <c:pt idx="1840">
                        <c:v>2.0033948528826013E-18</c:v>
                      </c:pt>
                      <c:pt idx="1841">
                        <c:v>1.9013583346343417E-18</c:v>
                      </c:pt>
                      <c:pt idx="1842">
                        <c:v>2.5386676602993631E-18</c:v>
                      </c:pt>
                      <c:pt idx="1843">
                        <c:v>1.8522159847804576E-18</c:v>
                      </c:pt>
                      <c:pt idx="1844">
                        <c:v>1.7163576172293902E-18</c:v>
                      </c:pt>
                      <c:pt idx="1845">
                        <c:v>2.5400727593750944E-18</c:v>
                      </c:pt>
                      <c:pt idx="1846">
                        <c:v>2.5143692171873606E-18</c:v>
                      </c:pt>
                      <c:pt idx="1847">
                        <c:v>2.3487254207169159E-18</c:v>
                      </c:pt>
                      <c:pt idx="1848">
                        <c:v>2.4275533113626369E-18</c:v>
                      </c:pt>
                      <c:pt idx="1849">
                        <c:v>3.0651645868145895E-18</c:v>
                      </c:pt>
                      <c:pt idx="1850">
                        <c:v>2.9671654299286973E-18</c:v>
                      </c:pt>
                      <c:pt idx="1851">
                        <c:v>2.6047702798611594E-18</c:v>
                      </c:pt>
                      <c:pt idx="1852">
                        <c:v>2.0003459872019863E-18</c:v>
                      </c:pt>
                      <c:pt idx="1853">
                        <c:v>2.3881437633779564E-18</c:v>
                      </c:pt>
                      <c:pt idx="1854">
                        <c:v>2.1771854104351853E-18</c:v>
                      </c:pt>
                      <c:pt idx="1855">
                        <c:v>2.3154884561274291E-18</c:v>
                      </c:pt>
                      <c:pt idx="1856">
                        <c:v>2.4731362533864015E-18</c:v>
                      </c:pt>
                      <c:pt idx="1857">
                        <c:v>1.8141159126897549E-18</c:v>
                      </c:pt>
                      <c:pt idx="1858">
                        <c:v>2.3954515042231933E-18</c:v>
                      </c:pt>
                      <c:pt idx="1859">
                        <c:v>2.779865785973217E-18</c:v>
                      </c:pt>
                      <c:pt idx="1860">
                        <c:v>2.2652610660532776E-18</c:v>
                      </c:pt>
                      <c:pt idx="1861">
                        <c:v>1.9316530148802714E-18</c:v>
                      </c:pt>
                      <c:pt idx="1862">
                        <c:v>2.3664854433260946E-18</c:v>
                      </c:pt>
                      <c:pt idx="1863">
                        <c:v>2.0898255998440017E-18</c:v>
                      </c:pt>
                      <c:pt idx="1864">
                        <c:v>2.1094386231533236E-18</c:v>
                      </c:pt>
                      <c:pt idx="1865">
                        <c:v>2.0488907781365583E-18</c:v>
                      </c:pt>
                      <c:pt idx="1866">
                        <c:v>1.7159914599280121E-18</c:v>
                      </c:pt>
                      <c:pt idx="1867">
                        <c:v>1.7452007984381317E-18</c:v>
                      </c:pt>
                      <c:pt idx="1868">
                        <c:v>2.1836471511727847E-18</c:v>
                      </c:pt>
                      <c:pt idx="1869">
                        <c:v>2.1780490322220142E-18</c:v>
                      </c:pt>
                      <c:pt idx="1870">
                        <c:v>2.5720301373850596E-18</c:v>
                      </c:pt>
                      <c:pt idx="1871">
                        <c:v>1.830082518306453E-18</c:v>
                      </c:pt>
                      <c:pt idx="1872">
                        <c:v>1.9442554950583421E-18</c:v>
                      </c:pt>
                      <c:pt idx="1873">
                        <c:v>1.7916223513177064E-18</c:v>
                      </c:pt>
                      <c:pt idx="1874">
                        <c:v>1.6356657718683603E-18</c:v>
                      </c:pt>
                      <c:pt idx="1875">
                        <c:v>2.0502482654290701E-18</c:v>
                      </c:pt>
                      <c:pt idx="1876">
                        <c:v>2.5595973436253199E-18</c:v>
                      </c:pt>
                      <c:pt idx="1877">
                        <c:v>2.1542516430307153E-18</c:v>
                      </c:pt>
                      <c:pt idx="1878">
                        <c:v>1.9432423507332481E-18</c:v>
                      </c:pt>
                      <c:pt idx="1879">
                        <c:v>2.7925040886194195E-18</c:v>
                      </c:pt>
                      <c:pt idx="1880">
                        <c:v>2.5777696012952011E-18</c:v>
                      </c:pt>
                      <c:pt idx="1881">
                        <c:v>2.4192037648227005E-18</c:v>
                      </c:pt>
                      <c:pt idx="1882">
                        <c:v>2.6176244185055365E-18</c:v>
                      </c:pt>
                      <c:pt idx="1883">
                        <c:v>2.8222862942754798E-18</c:v>
                      </c:pt>
                      <c:pt idx="1884">
                        <c:v>2.1810249559590619E-18</c:v>
                      </c:pt>
                      <c:pt idx="1885">
                        <c:v>1.8227133158785696E-18</c:v>
                      </c:pt>
                      <c:pt idx="1886">
                        <c:v>1.8833633663376369E-18</c:v>
                      </c:pt>
                      <c:pt idx="1887">
                        <c:v>1.7527504981915259E-18</c:v>
                      </c:pt>
                      <c:pt idx="1888">
                        <c:v>1.8958774081878364E-18</c:v>
                      </c:pt>
                      <c:pt idx="1889">
                        <c:v>1.5664510704625798E-18</c:v>
                      </c:pt>
                      <c:pt idx="1890">
                        <c:v>1.4539190337757333E-18</c:v>
                      </c:pt>
                      <c:pt idx="1891">
                        <c:v>1.7604884308041692E-18</c:v>
                      </c:pt>
                      <c:pt idx="1892">
                        <c:v>1.8715451954867335E-18</c:v>
                      </c:pt>
                      <c:pt idx="1893">
                        <c:v>2.4165461396668099E-18</c:v>
                      </c:pt>
                      <c:pt idx="1894">
                        <c:v>2.4835552164012411E-18</c:v>
                      </c:pt>
                      <c:pt idx="1895">
                        <c:v>2.0215595098116603E-18</c:v>
                      </c:pt>
                      <c:pt idx="1896">
                        <c:v>2.1893004327274035E-18</c:v>
                      </c:pt>
                      <c:pt idx="1897">
                        <c:v>1.8282328849599004E-18</c:v>
                      </c:pt>
                      <c:pt idx="1898">
                        <c:v>1.8898031785596144E-18</c:v>
                      </c:pt>
                      <c:pt idx="1899">
                        <c:v>1.9284038659793785E-18</c:v>
                      </c:pt>
                      <c:pt idx="1900">
                        <c:v>1.9230241677209681E-18</c:v>
                      </c:pt>
                      <c:pt idx="1901">
                        <c:v>2.2533699712461428E-18</c:v>
                      </c:pt>
                      <c:pt idx="1902">
                        <c:v>2.2782582569703072E-18</c:v>
                      </c:pt>
                      <c:pt idx="1903">
                        <c:v>2.0480137822324144E-18</c:v>
                      </c:pt>
                      <c:pt idx="1904">
                        <c:v>2.0643703315091238E-18</c:v>
                      </c:pt>
                      <c:pt idx="1905">
                        <c:v>2.0809462600199209E-18</c:v>
                      </c:pt>
                      <c:pt idx="1906">
                        <c:v>1.7720765667798312E-18</c:v>
                      </c:pt>
                      <c:pt idx="1907">
                        <c:v>1.6718798299168037E-18</c:v>
                      </c:pt>
                      <c:pt idx="1908">
                        <c:v>2.2075556394934098E-18</c:v>
                      </c:pt>
                      <c:pt idx="1909">
                        <c:v>2.6332525666097622E-18</c:v>
                      </c:pt>
                      <c:pt idx="1910">
                        <c:v>3.6065298285429134E-18</c:v>
                      </c:pt>
                      <c:pt idx="1911">
                        <c:v>2.822490954350258E-18</c:v>
                      </c:pt>
                      <c:pt idx="1912">
                        <c:v>2.2802209041787724E-18</c:v>
                      </c:pt>
                      <c:pt idx="1913">
                        <c:v>2.4903263431568089E-18</c:v>
                      </c:pt>
                      <c:pt idx="1914">
                        <c:v>2.0137400973904305E-18</c:v>
                      </c:pt>
                      <c:pt idx="1915">
                        <c:v>1.8536956964549153E-18</c:v>
                      </c:pt>
                      <c:pt idx="1916">
                        <c:v>1.9347422938705348E-18</c:v>
                      </c:pt>
                      <c:pt idx="1917">
                        <c:v>1.6995447736532557E-18</c:v>
                      </c:pt>
                      <c:pt idx="1918">
                        <c:v>1.629986129093307E-18</c:v>
                      </c:pt>
                      <c:pt idx="1919">
                        <c:v>1.9341717817842382E-18</c:v>
                      </c:pt>
                      <c:pt idx="1920">
                        <c:v>1.8006022304844E-18</c:v>
                      </c:pt>
                      <c:pt idx="1921">
                        <c:v>1.9323140834877325E-18</c:v>
                      </c:pt>
                      <c:pt idx="1922">
                        <c:v>1.9407818186491159E-18</c:v>
                      </c:pt>
                      <c:pt idx="1923">
                        <c:v>1.6599060826963924E-18</c:v>
                      </c:pt>
                      <c:pt idx="1924">
                        <c:v>1.5477304298738052E-18</c:v>
                      </c:pt>
                      <c:pt idx="1925">
                        <c:v>1.6327192890441902E-18</c:v>
                      </c:pt>
                      <c:pt idx="1926">
                        <c:v>1.6665614170999878E-18</c:v>
                      </c:pt>
                      <c:pt idx="1927">
                        <c:v>2.1038118944399117E-18</c:v>
                      </c:pt>
                      <c:pt idx="1928">
                        <c:v>2.269655453904522E-18</c:v>
                      </c:pt>
                      <c:pt idx="1929">
                        <c:v>2.0429815138624135E-18</c:v>
                      </c:pt>
                      <c:pt idx="1930">
                        <c:v>1.7980708125082601E-18</c:v>
                      </c:pt>
                      <c:pt idx="1931">
                        <c:v>2.1112723827031831E-18</c:v>
                      </c:pt>
                      <c:pt idx="1932">
                        <c:v>1.9328775332963537E-18</c:v>
                      </c:pt>
                      <c:pt idx="1933">
                        <c:v>2.1398058622537792E-18</c:v>
                      </c:pt>
                      <c:pt idx="1934">
                        <c:v>2.5255825938609893E-18</c:v>
                      </c:pt>
                      <c:pt idx="1935">
                        <c:v>2.4178765727207816E-18</c:v>
                      </c:pt>
                      <c:pt idx="1936">
                        <c:v>2.1400885528640303E-18</c:v>
                      </c:pt>
                      <c:pt idx="1937">
                        <c:v>2.0537460211450745E-18</c:v>
                      </c:pt>
                      <c:pt idx="1938">
                        <c:v>2.890918801656546E-18</c:v>
                      </c:pt>
                      <c:pt idx="1939">
                        <c:v>2.1690624069928718E-18</c:v>
                      </c:pt>
                      <c:pt idx="1940">
                        <c:v>1.4801450581410258E-18</c:v>
                      </c:pt>
                      <c:pt idx="1941">
                        <c:v>1.6900526423694244E-18</c:v>
                      </c:pt>
                      <c:pt idx="1942">
                        <c:v>2.3842786202524077E-18</c:v>
                      </c:pt>
                      <c:pt idx="1943">
                        <c:v>2.2198719405922417E-18</c:v>
                      </c:pt>
                      <c:pt idx="1944">
                        <c:v>1.8605913169289229E-18</c:v>
                      </c:pt>
                      <c:pt idx="1945">
                        <c:v>1.8904126602173113E-18</c:v>
                      </c:pt>
                      <c:pt idx="1946">
                        <c:v>2.2560141924302463E-18</c:v>
                      </c:pt>
                      <c:pt idx="1947">
                        <c:v>2.2030127386054933E-18</c:v>
                      </c:pt>
                      <c:pt idx="1948">
                        <c:v>1.812541192220712E-18</c:v>
                      </c:pt>
                      <c:pt idx="1949">
                        <c:v>2.2624644629236362E-18</c:v>
                      </c:pt>
                      <c:pt idx="1950">
                        <c:v>1.9344178881451177E-18</c:v>
                      </c:pt>
                      <c:pt idx="1951">
                        <c:v>2.2288631789393526E-18</c:v>
                      </c:pt>
                      <c:pt idx="1952">
                        <c:v>2.2282566331018716E-18</c:v>
                      </c:pt>
                      <c:pt idx="1953">
                        <c:v>2.4639289426044913E-18</c:v>
                      </c:pt>
                      <c:pt idx="1954">
                        <c:v>1.9596791490468902E-18</c:v>
                      </c:pt>
                      <c:pt idx="1955">
                        <c:v>1.853470592637441E-18</c:v>
                      </c:pt>
                      <c:pt idx="1956">
                        <c:v>2.0559653705831152E-18</c:v>
                      </c:pt>
                      <c:pt idx="1957">
                        <c:v>1.7798106083561149E-18</c:v>
                      </c:pt>
                      <c:pt idx="1958">
                        <c:v>1.7651693237164805E-18</c:v>
                      </c:pt>
                      <c:pt idx="1959">
                        <c:v>2.0746623675368496E-18</c:v>
                      </c:pt>
                      <c:pt idx="1960">
                        <c:v>2.0072240252479345E-18</c:v>
                      </c:pt>
                      <c:pt idx="1961">
                        <c:v>1.4909299454691357E-18</c:v>
                      </c:pt>
                      <c:pt idx="1962">
                        <c:v>1.7887071812379719E-18</c:v>
                      </c:pt>
                      <c:pt idx="1963">
                        <c:v>2.2505300603720652E-18</c:v>
                      </c:pt>
                      <c:pt idx="1964">
                        <c:v>2.1578906657511215E-18</c:v>
                      </c:pt>
                      <c:pt idx="1965">
                        <c:v>1.9054448523515081E-18</c:v>
                      </c:pt>
                      <c:pt idx="1966">
                        <c:v>1.5628558094901791E-18</c:v>
                      </c:pt>
                      <c:pt idx="1967">
                        <c:v>1.5528064867329094E-18</c:v>
                      </c:pt>
                      <c:pt idx="1968">
                        <c:v>1.7126940630173291E-18</c:v>
                      </c:pt>
                      <c:pt idx="1969">
                        <c:v>1.9756809879590207E-18</c:v>
                      </c:pt>
                      <c:pt idx="1970">
                        <c:v>2.0077273070792914E-18</c:v>
                      </c:pt>
                      <c:pt idx="1971">
                        <c:v>2.1072209879480362E-18</c:v>
                      </c:pt>
                      <c:pt idx="1972">
                        <c:v>2.2875299491746552E-18</c:v>
                      </c:pt>
                      <c:pt idx="1973">
                        <c:v>1.7306051494188229E-18</c:v>
                      </c:pt>
                      <c:pt idx="1974">
                        <c:v>1.7044569986574609E-18</c:v>
                      </c:pt>
                      <c:pt idx="1975">
                        <c:v>1.8542291544183118E-18</c:v>
                      </c:pt>
                      <c:pt idx="1976">
                        <c:v>1.8915434186028826E-18</c:v>
                      </c:pt>
                      <c:pt idx="1977">
                        <c:v>1.9541727570910736E-18</c:v>
                      </c:pt>
                      <c:pt idx="1978">
                        <c:v>1.9269950827539606E-18</c:v>
                      </c:pt>
                      <c:pt idx="1979">
                        <c:v>2.4504046819040792E-18</c:v>
                      </c:pt>
                      <c:pt idx="1980">
                        <c:v>2.6446015836205762E-18</c:v>
                      </c:pt>
                      <c:pt idx="1981">
                        <c:v>2.6694992781499436E-18</c:v>
                      </c:pt>
                      <c:pt idx="1982">
                        <c:v>2.2311775005422494E-18</c:v>
                      </c:pt>
                      <c:pt idx="1983">
                        <c:v>2.4226149569144054E-18</c:v>
                      </c:pt>
                      <c:pt idx="1984">
                        <c:v>1.8892381707680527E-18</c:v>
                      </c:pt>
                      <c:pt idx="1985">
                        <c:v>1.9150360631962919E-18</c:v>
                      </c:pt>
                      <c:pt idx="1986">
                        <c:v>2.1626544865708694E-18</c:v>
                      </c:pt>
                      <c:pt idx="1987">
                        <c:v>2.1153753549817831E-18</c:v>
                      </c:pt>
                      <c:pt idx="1988">
                        <c:v>2.1901520889880677E-18</c:v>
                      </c:pt>
                      <c:pt idx="1989">
                        <c:v>1.8027361920905261E-18</c:v>
                      </c:pt>
                      <c:pt idx="1990">
                        <c:v>1.9692884740430333E-18</c:v>
                      </c:pt>
                      <c:pt idx="1991">
                        <c:v>1.7477836525061212E-18</c:v>
                      </c:pt>
                      <c:pt idx="1992">
                        <c:v>2.240698306770246E-18</c:v>
                      </c:pt>
                      <c:pt idx="1993">
                        <c:v>2.815404030012279E-18</c:v>
                      </c:pt>
                      <c:pt idx="1994">
                        <c:v>2.5327862494143955E-18</c:v>
                      </c:pt>
                      <c:pt idx="1995">
                        <c:v>2.1653493594930603E-18</c:v>
                      </c:pt>
                      <c:pt idx="1996">
                        <c:v>2.3298033944296589E-18</c:v>
                      </c:pt>
                      <c:pt idx="1997">
                        <c:v>2.0345843344852549E-18</c:v>
                      </c:pt>
                      <c:pt idx="1998">
                        <c:v>2.3122231837089271E-18</c:v>
                      </c:pt>
                      <c:pt idx="1999">
                        <c:v>2.2968164529813367E-18</c:v>
                      </c:pt>
                      <c:pt idx="2000">
                        <c:v>2.3003907327028888E-18</c:v>
                      </c:pt>
                      <c:pt idx="2001">
                        <c:v>2.0494051735910173E-18</c:v>
                      </c:pt>
                      <c:pt idx="2002">
                        <c:v>1.5213910118434134E-18</c:v>
                      </c:pt>
                      <c:pt idx="2003">
                        <c:v>2.0144282928529492E-18</c:v>
                      </c:pt>
                      <c:pt idx="2004">
                        <c:v>2.4172390516822345E-18</c:v>
                      </c:pt>
                      <c:pt idx="2005">
                        <c:v>1.8363391988354259E-18</c:v>
                      </c:pt>
                      <c:pt idx="2006">
                        <c:v>1.3237363893274692E-18</c:v>
                      </c:pt>
                      <c:pt idx="2007">
                        <c:v>1.7320758170225613E-18</c:v>
                      </c:pt>
                      <c:pt idx="2008">
                        <c:v>2.2278269127753998E-18</c:v>
                      </c:pt>
                      <c:pt idx="2009">
                        <c:v>2.006353879465359E-18</c:v>
                      </c:pt>
                      <c:pt idx="2010">
                        <c:v>2.1937927791679266E-18</c:v>
                      </c:pt>
                      <c:pt idx="2011">
                        <c:v>2.209165862870823E-18</c:v>
                      </c:pt>
                      <c:pt idx="2012">
                        <c:v>2.5934649730587741E-18</c:v>
                      </c:pt>
                      <c:pt idx="2013">
                        <c:v>2.5047173690242797E-18</c:v>
                      </c:pt>
                      <c:pt idx="2014">
                        <c:v>1.7962655283411031E-18</c:v>
                      </c:pt>
                      <c:pt idx="2015">
                        <c:v>1.8683160780567911E-18</c:v>
                      </c:pt>
                      <c:pt idx="2016">
                        <c:v>2.5828239312001056E-18</c:v>
                      </c:pt>
                      <c:pt idx="2017">
                        <c:v>2.7431530252917573E-18</c:v>
                      </c:pt>
                      <c:pt idx="2018">
                        <c:v>2.097509544144512E-18</c:v>
                      </c:pt>
                      <c:pt idx="2019">
                        <c:v>2.0638283966413292E-18</c:v>
                      </c:pt>
                      <c:pt idx="2020">
                        <c:v>1.544427951354198E-18</c:v>
                      </c:pt>
                      <c:pt idx="2021">
                        <c:v>1.6232257317513574E-18</c:v>
                      </c:pt>
                      <c:pt idx="2022">
                        <c:v>2.310603833361788E-18</c:v>
                      </c:pt>
                      <c:pt idx="2023">
                        <c:v>2.0315174194091698E-18</c:v>
                      </c:pt>
                      <c:pt idx="2024">
                        <c:v>2.2581135161555616E-18</c:v>
                      </c:pt>
                      <c:pt idx="2025">
                        <c:v>3.3080169228222639E-18</c:v>
                      </c:pt>
                      <c:pt idx="2026">
                        <c:v>2.9098374691672628E-18</c:v>
                      </c:pt>
                      <c:pt idx="2027">
                        <c:v>2.1446220344766372E-18</c:v>
                      </c:pt>
                      <c:pt idx="2028">
                        <c:v>1.5670050908605683E-18</c:v>
                      </c:pt>
                      <c:pt idx="2029">
                        <c:v>1.8490168298348666E-18</c:v>
                      </c:pt>
                      <c:pt idx="2030">
                        <c:v>2.5097469377812843E-18</c:v>
                      </c:pt>
                      <c:pt idx="2031">
                        <c:v>2.371262928976605E-18</c:v>
                      </c:pt>
                      <c:pt idx="2032">
                        <c:v>2.4080588383048506E-18</c:v>
                      </c:pt>
                      <c:pt idx="2033">
                        <c:v>2.7044786470708552E-18</c:v>
                      </c:pt>
                      <c:pt idx="2034">
                        <c:v>2.1174424616350538E-18</c:v>
                      </c:pt>
                      <c:pt idx="2035">
                        <c:v>2.2740671721868785E-18</c:v>
                      </c:pt>
                      <c:pt idx="2036">
                        <c:v>2.1283458780063537E-18</c:v>
                      </c:pt>
                      <c:pt idx="2037">
                        <c:v>1.6685251040178425E-18</c:v>
                      </c:pt>
                      <c:pt idx="2038">
                        <c:v>1.7218404224028857E-18</c:v>
                      </c:pt>
                      <c:pt idx="2039">
                        <c:v>1.7006833224572748E-18</c:v>
                      </c:pt>
                      <c:pt idx="2040">
                        <c:v>2.2901945675317924E-18</c:v>
                      </c:pt>
                      <c:pt idx="2041">
                        <c:v>2.4938577311671458E-18</c:v>
                      </c:pt>
                      <c:pt idx="2042">
                        <c:v>2.8684922264846177E-18</c:v>
                      </c:pt>
                      <c:pt idx="2043">
                        <c:v>3.057730860785656E-18</c:v>
                      </c:pt>
                      <c:pt idx="2044">
                        <c:v>3.0498512349722762E-18</c:v>
                      </c:pt>
                      <c:pt idx="2045">
                        <c:v>2.7226873509149371E-18</c:v>
                      </c:pt>
                      <c:pt idx="2046">
                        <c:v>2.0698119399280979E-18</c:v>
                      </c:pt>
                      <c:pt idx="2047">
                        <c:v>1.9248532335471319E-18</c:v>
                      </c:pt>
                      <c:pt idx="2048">
                        <c:v>1.5598809650137572E-18</c:v>
                      </c:pt>
                      <c:pt idx="2049">
                        <c:v>2.1246566692236037E-18</c:v>
                      </c:pt>
                      <c:pt idx="2050">
                        <c:v>1.9842018065987713E-18</c:v>
                      </c:pt>
                      <c:pt idx="2051">
                        <c:v>1.7583096027747398E-18</c:v>
                      </c:pt>
                      <c:pt idx="2052">
                        <c:v>2.2191973720577218E-18</c:v>
                      </c:pt>
                      <c:pt idx="2053">
                        <c:v>2.6332679985629985E-18</c:v>
                      </c:pt>
                      <c:pt idx="2054">
                        <c:v>2.3698303719197014E-18</c:v>
                      </c:pt>
                      <c:pt idx="2055">
                        <c:v>1.6939000437765946E-18</c:v>
                      </c:pt>
                      <c:pt idx="2056">
                        <c:v>2.2556826261387173E-18</c:v>
                      </c:pt>
                      <c:pt idx="2057">
                        <c:v>2.8781186950120837E-18</c:v>
                      </c:pt>
                      <c:pt idx="2058">
                        <c:v>2.4308265889646571E-18</c:v>
                      </c:pt>
                      <c:pt idx="2059">
                        <c:v>1.6753169578192816E-18</c:v>
                      </c:pt>
                      <c:pt idx="2060">
                        <c:v>1.9745484809404591E-18</c:v>
                      </c:pt>
                      <c:pt idx="2061">
                        <c:v>1.9523717690638861E-18</c:v>
                      </c:pt>
                      <c:pt idx="2062">
                        <c:v>2.3668362844795486E-18</c:v>
                      </c:pt>
                      <c:pt idx="2063">
                        <c:v>2.3675117264454449E-18</c:v>
                      </c:pt>
                      <c:pt idx="2064">
                        <c:v>1.7563928609269949E-18</c:v>
                      </c:pt>
                      <c:pt idx="2065">
                        <c:v>1.5169812461289051E-18</c:v>
                      </c:pt>
                      <c:pt idx="2066">
                        <c:v>2.037613378014481E-18</c:v>
                      </c:pt>
                      <c:pt idx="2067">
                        <c:v>2.3197477011146478E-18</c:v>
                      </c:pt>
                      <c:pt idx="2068">
                        <c:v>2.7479752212720575E-18</c:v>
                      </c:pt>
                      <c:pt idx="2069">
                        <c:v>2.6600775174232326E-18</c:v>
                      </c:pt>
                      <c:pt idx="2070">
                        <c:v>2.0080064188575292E-18</c:v>
                      </c:pt>
                      <c:pt idx="2071">
                        <c:v>1.823345002593338E-18</c:v>
                      </c:pt>
                      <c:pt idx="2072">
                        <c:v>2.0574007270576052E-18</c:v>
                      </c:pt>
                      <c:pt idx="2073">
                        <c:v>2.1800186279656193E-18</c:v>
                      </c:pt>
                      <c:pt idx="2074">
                        <c:v>2.5365609820172661E-18</c:v>
                      </c:pt>
                      <c:pt idx="2075">
                        <c:v>2.502061424894766E-18</c:v>
                      </c:pt>
                      <c:pt idx="2076">
                        <c:v>1.7558075406365265E-18</c:v>
                      </c:pt>
                      <c:pt idx="2077">
                        <c:v>2.0711239460736876E-18</c:v>
                      </c:pt>
                      <c:pt idx="2078">
                        <c:v>2.3368656088324062E-18</c:v>
                      </c:pt>
                      <c:pt idx="2079">
                        <c:v>1.6466131645883795E-18</c:v>
                      </c:pt>
                      <c:pt idx="2080">
                        <c:v>1.4615124257426136E-18</c:v>
                      </c:pt>
                      <c:pt idx="2081">
                        <c:v>2.1154075213755761E-18</c:v>
                      </c:pt>
                      <c:pt idx="2082">
                        <c:v>2.2682128001846772E-18</c:v>
                      </c:pt>
                      <c:pt idx="2083">
                        <c:v>2.1655499675451207E-18</c:v>
                      </c:pt>
                      <c:pt idx="2084">
                        <c:v>2.3608922037395959E-18</c:v>
                      </c:pt>
                      <c:pt idx="2085">
                        <c:v>2.5261244224942847E-18</c:v>
                      </c:pt>
                      <c:pt idx="2086">
                        <c:v>2.4014414027607747E-18</c:v>
                      </c:pt>
                      <c:pt idx="2087">
                        <c:v>2.1062197074996018E-18</c:v>
                      </c:pt>
                      <c:pt idx="2088">
                        <c:v>2.4427793496924964E-18</c:v>
                      </c:pt>
                      <c:pt idx="2089">
                        <c:v>2.1422751317886047E-18</c:v>
                      </c:pt>
                      <c:pt idx="2090">
                        <c:v>1.9738522261382085E-18</c:v>
                      </c:pt>
                      <c:pt idx="2091">
                        <c:v>2.1923723007120212E-18</c:v>
                      </c:pt>
                      <c:pt idx="2092">
                        <c:v>2.4102597687655771E-18</c:v>
                      </c:pt>
                      <c:pt idx="2093">
                        <c:v>1.7077176081542993E-18</c:v>
                      </c:pt>
                      <c:pt idx="2094">
                        <c:v>1.7288372094412371E-18</c:v>
                      </c:pt>
                      <c:pt idx="2095">
                        <c:v>2.111853706684273E-18</c:v>
                      </c:pt>
                      <c:pt idx="2096">
                        <c:v>2.8078996623773274E-18</c:v>
                      </c:pt>
                      <c:pt idx="2097">
                        <c:v>2.8540063487510919E-18</c:v>
                      </c:pt>
                      <c:pt idx="2098">
                        <c:v>2.7853514952042434E-18</c:v>
                      </c:pt>
                      <c:pt idx="2099">
                        <c:v>2.2303697052430847E-18</c:v>
                      </c:pt>
                      <c:pt idx="2100">
                        <c:v>2.4286548992375744E-18</c:v>
                      </c:pt>
                      <c:pt idx="2101">
                        <c:v>2.5505322601854882E-18</c:v>
                      </c:pt>
                      <c:pt idx="2102">
                        <c:v>2.3877364673020744E-18</c:v>
                      </c:pt>
                      <c:pt idx="2103">
                        <c:v>1.9344924947715672E-18</c:v>
                      </c:pt>
                      <c:pt idx="2104">
                        <c:v>1.7831011371560028E-18</c:v>
                      </c:pt>
                      <c:pt idx="2105">
                        <c:v>1.8289393991063295E-18</c:v>
                      </c:pt>
                      <c:pt idx="2106">
                        <c:v>2.1250339791420218E-18</c:v>
                      </c:pt>
                      <c:pt idx="2107">
                        <c:v>2.3735485083041954E-18</c:v>
                      </c:pt>
                      <c:pt idx="2108">
                        <c:v>2.0372373182526274E-18</c:v>
                      </c:pt>
                      <c:pt idx="2109">
                        <c:v>2.1149490609237637E-18</c:v>
                      </c:pt>
                      <c:pt idx="2110">
                        <c:v>2.4232822371509495E-18</c:v>
                      </c:pt>
                      <c:pt idx="2111">
                        <c:v>2.9076879021841374E-18</c:v>
                      </c:pt>
                      <c:pt idx="2112">
                        <c:v>2.3928643426822073E-18</c:v>
                      </c:pt>
                      <c:pt idx="2113">
                        <c:v>1.9350052075781214E-18</c:v>
                      </c:pt>
                      <c:pt idx="2114">
                        <c:v>1.912170102660375E-18</c:v>
                      </c:pt>
                      <c:pt idx="2115">
                        <c:v>1.6009472959946294E-18</c:v>
                      </c:pt>
                      <c:pt idx="2116">
                        <c:v>2.2896038518361865E-18</c:v>
                      </c:pt>
                      <c:pt idx="2117">
                        <c:v>2.9761097743085448E-18</c:v>
                      </c:pt>
                      <c:pt idx="2118">
                        <c:v>2.3739262048821483E-18</c:v>
                      </c:pt>
                      <c:pt idx="2119">
                        <c:v>2.0290916040121803E-18</c:v>
                      </c:pt>
                      <c:pt idx="2120">
                        <c:v>2.6259931999579005E-18</c:v>
                      </c:pt>
                      <c:pt idx="2121">
                        <c:v>2.7873158907450015E-18</c:v>
                      </c:pt>
                      <c:pt idx="2122">
                        <c:v>1.8496736499336104E-18</c:v>
                      </c:pt>
                      <c:pt idx="2123">
                        <c:v>1.4417209297494126E-18</c:v>
                      </c:pt>
                      <c:pt idx="2124">
                        <c:v>2.019855782738464E-18</c:v>
                      </c:pt>
                      <c:pt idx="2125">
                        <c:v>2.5180739384172511E-18</c:v>
                      </c:pt>
                      <c:pt idx="2126">
                        <c:v>2.5250113654348201E-18</c:v>
                      </c:pt>
                      <c:pt idx="2127">
                        <c:v>2.770156813804788E-18</c:v>
                      </c:pt>
                      <c:pt idx="2128">
                        <c:v>2.9134251514874783E-18</c:v>
                      </c:pt>
                      <c:pt idx="2129">
                        <c:v>2.4985968481004141E-18</c:v>
                      </c:pt>
                      <c:pt idx="2130">
                        <c:v>2.4092155415514328E-18</c:v>
                      </c:pt>
                      <c:pt idx="2131">
                        <c:v>2.390324346370686E-18</c:v>
                      </c:pt>
                      <c:pt idx="2132">
                        <c:v>2.4400751580970959E-18</c:v>
                      </c:pt>
                      <c:pt idx="2133">
                        <c:v>2.3073994922103271E-18</c:v>
                      </c:pt>
                      <c:pt idx="2134">
                        <c:v>1.7279209863448389E-18</c:v>
                      </c:pt>
                      <c:pt idx="2135">
                        <c:v>1.7150120075105899E-18</c:v>
                      </c:pt>
                      <c:pt idx="2136">
                        <c:v>2.1490210223435211E-18</c:v>
                      </c:pt>
                      <c:pt idx="2137">
                        <c:v>2.3574723678835977E-18</c:v>
                      </c:pt>
                      <c:pt idx="2138">
                        <c:v>2.6857185682703182E-18</c:v>
                      </c:pt>
                      <c:pt idx="2139">
                        <c:v>2.3935203568804754E-18</c:v>
                      </c:pt>
                      <c:pt idx="2140">
                        <c:v>2.485448157102452E-18</c:v>
                      </c:pt>
                      <c:pt idx="2141">
                        <c:v>2.7229788845304738E-18</c:v>
                      </c:pt>
                      <c:pt idx="2142">
                        <c:v>2.2965417300101766E-18</c:v>
                      </c:pt>
                      <c:pt idx="2143">
                        <c:v>2.3077789090905781E-18</c:v>
                      </c:pt>
                      <c:pt idx="2144">
                        <c:v>2.3617713121746518E-18</c:v>
                      </c:pt>
                      <c:pt idx="2145">
                        <c:v>1.8268293100870242E-18</c:v>
                      </c:pt>
                      <c:pt idx="2146">
                        <c:v>1.9385107257674467E-18</c:v>
                      </c:pt>
                      <c:pt idx="2147">
                        <c:v>1.6831219487367983E-18</c:v>
                      </c:pt>
                      <c:pt idx="2148">
                        <c:v>1.9653872152699311E-18</c:v>
                      </c:pt>
                      <c:pt idx="2149">
                        <c:v>2.2651076486718745E-18</c:v>
                      </c:pt>
                      <c:pt idx="2150">
                        <c:v>1.9490272228454008E-18</c:v>
                      </c:pt>
                      <c:pt idx="2151">
                        <c:v>1.963861055104836E-18</c:v>
                      </c:pt>
                      <c:pt idx="2152">
                        <c:v>2.0561465439315885E-18</c:v>
                      </c:pt>
                      <c:pt idx="2153">
                        <c:v>1.7451492001277351E-18</c:v>
                      </c:pt>
                      <c:pt idx="2154">
                        <c:v>1.8403744118839179E-18</c:v>
                      </c:pt>
                      <c:pt idx="2155">
                        <c:v>2.1554028782504043E-18</c:v>
                      </c:pt>
                      <c:pt idx="2156">
                        <c:v>2.1457852659118056E-18</c:v>
                      </c:pt>
                      <c:pt idx="2157">
                        <c:v>2.8043556813976223E-18</c:v>
                      </c:pt>
                      <c:pt idx="2158">
                        <c:v>2.730763172501218E-18</c:v>
                      </c:pt>
                      <c:pt idx="2159">
                        <c:v>2.529154144661415E-18</c:v>
                      </c:pt>
                      <c:pt idx="2160">
                        <c:v>2.3818414305346005E-18</c:v>
                      </c:pt>
                      <c:pt idx="2161">
                        <c:v>1.8386838353477557E-18</c:v>
                      </c:pt>
                      <c:pt idx="2162">
                        <c:v>1.5589418597166868E-18</c:v>
                      </c:pt>
                      <c:pt idx="2163">
                        <c:v>1.8270788290885189E-18</c:v>
                      </c:pt>
                      <c:pt idx="2164">
                        <c:v>2.0860174880133982E-18</c:v>
                      </c:pt>
                      <c:pt idx="2165">
                        <c:v>2.6688308097030749E-18</c:v>
                      </c:pt>
                      <c:pt idx="2166">
                        <c:v>2.6133336783149052E-18</c:v>
                      </c:pt>
                      <c:pt idx="2167">
                        <c:v>2.7419013494115739E-18</c:v>
                      </c:pt>
                      <c:pt idx="2168">
                        <c:v>2.7351323705941537E-18</c:v>
                      </c:pt>
                      <c:pt idx="2169">
                        <c:v>2.8273293686145605E-18</c:v>
                      </c:pt>
                      <c:pt idx="2170">
                        <c:v>2.2172702096845154E-18</c:v>
                      </c:pt>
                      <c:pt idx="2171">
                        <c:v>2.4764395374667254E-18</c:v>
                      </c:pt>
                      <c:pt idx="2172">
                        <c:v>2.6139805677987869E-18</c:v>
                      </c:pt>
                      <c:pt idx="2173">
                        <c:v>2.3737632950594867E-18</c:v>
                      </c:pt>
                      <c:pt idx="2174">
                        <c:v>2.9859125882222371E-18</c:v>
                      </c:pt>
                      <c:pt idx="2175">
                        <c:v>2.6278124955357264E-18</c:v>
                      </c:pt>
                      <c:pt idx="2176">
                        <c:v>2.0735693027366953E-18</c:v>
                      </c:pt>
                      <c:pt idx="2177">
                        <c:v>2.0293452558696535E-18</c:v>
                      </c:pt>
                      <c:pt idx="2178">
                        <c:v>1.9550701526823377E-18</c:v>
                      </c:pt>
                      <c:pt idx="2179">
                        <c:v>2.340282663460712E-18</c:v>
                      </c:pt>
                      <c:pt idx="2180">
                        <c:v>2.5209584245188151E-18</c:v>
                      </c:pt>
                      <c:pt idx="2181">
                        <c:v>2.6122516148992916E-18</c:v>
                      </c:pt>
                      <c:pt idx="2182">
                        <c:v>2.3973118333999657E-18</c:v>
                      </c:pt>
                      <c:pt idx="2183">
                        <c:v>3.1420263696789097E-18</c:v>
                      </c:pt>
                      <c:pt idx="2184">
                        <c:v>2.5033281625670423E-18</c:v>
                      </c:pt>
                      <c:pt idx="2185">
                        <c:v>1.9055680827362663E-18</c:v>
                      </c:pt>
                      <c:pt idx="2186">
                        <c:v>2.1143777310089369E-18</c:v>
                      </c:pt>
                      <c:pt idx="2187">
                        <c:v>1.7672188459472177E-18</c:v>
                      </c:pt>
                      <c:pt idx="2188">
                        <c:v>1.9155603465674784E-18</c:v>
                      </c:pt>
                      <c:pt idx="2189">
                        <c:v>1.9310147895251435E-18</c:v>
                      </c:pt>
                      <c:pt idx="2190">
                        <c:v>1.7638985372941283E-18</c:v>
                      </c:pt>
                      <c:pt idx="2191">
                        <c:v>2.26587331830568E-18</c:v>
                      </c:pt>
                      <c:pt idx="2192">
                        <c:v>1.6933287008481592E-18</c:v>
                      </c:pt>
                      <c:pt idx="2193">
                        <c:v>2.3025412300213955E-18</c:v>
                      </c:pt>
                      <c:pt idx="2194">
                        <c:v>2.9446533442546844E-18</c:v>
                      </c:pt>
                      <c:pt idx="2195">
                        <c:v>2.9309952874294143E-18</c:v>
                      </c:pt>
                      <c:pt idx="2196">
                        <c:v>2.2060930183330709E-18</c:v>
                      </c:pt>
                      <c:pt idx="2197">
                        <c:v>2.0058856640702127E-18</c:v>
                      </c:pt>
                      <c:pt idx="2198">
                        <c:v>2.297011399524521E-18</c:v>
                      </c:pt>
                      <c:pt idx="2199">
                        <c:v>1.7818616363025558E-18</c:v>
                      </c:pt>
                      <c:pt idx="2200">
                        <c:v>1.8944592060576678E-18</c:v>
                      </c:pt>
                      <c:pt idx="2201">
                        <c:v>1.837205950918619E-18</c:v>
                      </c:pt>
                      <c:pt idx="2202">
                        <c:v>2.3579185850163435E-18</c:v>
                      </c:pt>
                      <c:pt idx="2203">
                        <c:v>2.3496740810835576E-18</c:v>
                      </c:pt>
                      <c:pt idx="2204">
                        <c:v>2.3395829746176767E-18</c:v>
                      </c:pt>
                      <c:pt idx="2205">
                        <c:v>2.916886771825961E-18</c:v>
                      </c:pt>
                      <c:pt idx="2206">
                        <c:v>3.2105077144876345E-18</c:v>
                      </c:pt>
                      <c:pt idx="2207">
                        <c:v>3.0758270896479087E-18</c:v>
                      </c:pt>
                      <c:pt idx="2208">
                        <c:v>2.8291398464316125E-18</c:v>
                      </c:pt>
                      <c:pt idx="2209">
                        <c:v>3.1131654997932545E-18</c:v>
                      </c:pt>
                      <c:pt idx="2210">
                        <c:v>2.5944111831177641E-18</c:v>
                      </c:pt>
                      <c:pt idx="2211">
                        <c:v>2.5718843996362338E-18</c:v>
                      </c:pt>
                      <c:pt idx="2212">
                        <c:v>2.5012751384177671E-18</c:v>
                      </c:pt>
                      <c:pt idx="2213">
                        <c:v>2.5094247300171951E-18</c:v>
                      </c:pt>
                      <c:pt idx="2214">
                        <c:v>1.8122389989650889E-18</c:v>
                      </c:pt>
                      <c:pt idx="2215">
                        <c:v>1.5191131801727518E-18</c:v>
                      </c:pt>
                      <c:pt idx="2216">
                        <c:v>2.2139337840785553E-18</c:v>
                      </c:pt>
                      <c:pt idx="2217">
                        <c:v>2.0544154656422755E-18</c:v>
                      </c:pt>
                      <c:pt idx="2218">
                        <c:v>1.7796188113293276E-18</c:v>
                      </c:pt>
                      <c:pt idx="2219">
                        <c:v>2.5161856824441285E-18</c:v>
                      </c:pt>
                      <c:pt idx="2220">
                        <c:v>2.4236730151650271E-18</c:v>
                      </c:pt>
                      <c:pt idx="2221">
                        <c:v>2.2440650034621044E-18</c:v>
                      </c:pt>
                      <c:pt idx="2222">
                        <c:v>2.4833777023998902E-18</c:v>
                      </c:pt>
                      <c:pt idx="2223">
                        <c:v>2.7976284219914448E-18</c:v>
                      </c:pt>
                      <c:pt idx="2224">
                        <c:v>2.6009284275646405E-18</c:v>
                      </c:pt>
                      <c:pt idx="2225">
                        <c:v>2.4388030913189376E-18</c:v>
                      </c:pt>
                      <c:pt idx="2226">
                        <c:v>2.5290297104701295E-18</c:v>
                      </c:pt>
                      <c:pt idx="2227">
                        <c:v>2.3078124540784105E-18</c:v>
                      </c:pt>
                      <c:pt idx="2228">
                        <c:v>2.3298789322098325E-18</c:v>
                      </c:pt>
                      <c:pt idx="2229">
                        <c:v>3.105495480415156E-18</c:v>
                      </c:pt>
                      <c:pt idx="2230">
                        <c:v>2.9086621631479286E-18</c:v>
                      </c:pt>
                      <c:pt idx="2231">
                        <c:v>2.3307900951444208E-18</c:v>
                      </c:pt>
                      <c:pt idx="2232">
                        <c:v>1.7670689861505092E-18</c:v>
                      </c:pt>
                      <c:pt idx="2233">
                        <c:v>1.5337061824773965E-18</c:v>
                      </c:pt>
                      <c:pt idx="2234">
                        <c:v>2.2011912202506173E-18</c:v>
                      </c:pt>
                      <c:pt idx="2235">
                        <c:v>2.2670257541677256E-18</c:v>
                      </c:pt>
                      <c:pt idx="2236">
                        <c:v>2.0752547601069312E-18</c:v>
                      </c:pt>
                      <c:pt idx="2237">
                        <c:v>1.5096696582634534E-18</c:v>
                      </c:pt>
                      <c:pt idx="2238">
                        <c:v>1.6627185143540318E-18</c:v>
                      </c:pt>
                      <c:pt idx="2239">
                        <c:v>1.9485817547745477E-18</c:v>
                      </c:pt>
                      <c:pt idx="2240">
                        <c:v>2.1127080716698143E-18</c:v>
                      </c:pt>
                      <c:pt idx="2241">
                        <c:v>1.838935018015499E-18</c:v>
                      </c:pt>
                      <c:pt idx="2242">
                        <c:v>2.2763097472559707E-18</c:v>
                      </c:pt>
                      <c:pt idx="2243">
                        <c:v>2.6670672732203365E-18</c:v>
                      </c:pt>
                      <c:pt idx="2244">
                        <c:v>2.1502421649213318E-18</c:v>
                      </c:pt>
                      <c:pt idx="2245">
                        <c:v>2.0174665996997873E-18</c:v>
                      </c:pt>
                      <c:pt idx="2246">
                        <c:v>1.6552057269714567E-18</c:v>
                      </c:pt>
                      <c:pt idx="2247">
                        <c:v>1.7292718711841457E-18</c:v>
                      </c:pt>
                      <c:pt idx="2248">
                        <c:v>2.575820050593345E-18</c:v>
                      </c:pt>
                      <c:pt idx="2249">
                        <c:v>2.8782969244063351E-18</c:v>
                      </c:pt>
                      <c:pt idx="2250">
                        <c:v>2.4200706982098425E-18</c:v>
                      </c:pt>
                      <c:pt idx="2251">
                        <c:v>2.9242705069877238E-18</c:v>
                      </c:pt>
                      <c:pt idx="2252">
                        <c:v>2.8126640967676297E-18</c:v>
                      </c:pt>
                      <c:pt idx="2253">
                        <c:v>2.260948951753004E-18</c:v>
                      </c:pt>
                      <c:pt idx="2254">
                        <c:v>1.9120907360925308E-18</c:v>
                      </c:pt>
                      <c:pt idx="2255">
                        <c:v>3.0560783635013268E-18</c:v>
                      </c:pt>
                      <c:pt idx="2256">
                        <c:v>3.4742887169191717E-18</c:v>
                      </c:pt>
                      <c:pt idx="2257">
                        <c:v>2.8803669949020873E-18</c:v>
                      </c:pt>
                      <c:pt idx="2258">
                        <c:v>2.506296839357704E-18</c:v>
                      </c:pt>
                      <c:pt idx="2259">
                        <c:v>2.5577100580554302E-18</c:v>
                      </c:pt>
                      <c:pt idx="2260">
                        <c:v>2.3151769123217014E-18</c:v>
                      </c:pt>
                      <c:pt idx="2261">
                        <c:v>1.9031318433436963E-18</c:v>
                      </c:pt>
                      <c:pt idx="2262">
                        <c:v>2.0458196377492762E-18</c:v>
                      </c:pt>
                      <c:pt idx="2263">
                        <c:v>2.9110920020231381E-18</c:v>
                      </c:pt>
                      <c:pt idx="2264">
                        <c:v>2.5537713907904991E-18</c:v>
                      </c:pt>
                      <c:pt idx="2265">
                        <c:v>2.153934094092965E-18</c:v>
                      </c:pt>
                      <c:pt idx="2266">
                        <c:v>1.8338099599098503E-18</c:v>
                      </c:pt>
                      <c:pt idx="2267">
                        <c:v>2.0286977110636101E-18</c:v>
                      </c:pt>
                      <c:pt idx="2268">
                        <c:v>1.8928170817258906E-18</c:v>
                      </c:pt>
                      <c:pt idx="2269">
                        <c:v>2.2883141381393853E-18</c:v>
                      </c:pt>
                      <c:pt idx="2270">
                        <c:v>2.5558226189553593E-18</c:v>
                      </c:pt>
                      <c:pt idx="2271">
                        <c:v>2.5112745939275941E-18</c:v>
                      </c:pt>
                      <c:pt idx="2272">
                        <c:v>2.4270606721686091E-18</c:v>
                      </c:pt>
                      <c:pt idx="2273">
                        <c:v>2.4517804671300749E-18</c:v>
                      </c:pt>
                      <c:pt idx="2274">
                        <c:v>2.2786982350084359E-18</c:v>
                      </c:pt>
                      <c:pt idx="2275">
                        <c:v>2.2433126001267862E-18</c:v>
                      </c:pt>
                      <c:pt idx="2276">
                        <c:v>2.4698345163403684E-18</c:v>
                      </c:pt>
                      <c:pt idx="2277">
                        <c:v>2.7653808186264966E-18</c:v>
                      </c:pt>
                      <c:pt idx="2278">
                        <c:v>2.2392634305999135E-18</c:v>
                      </c:pt>
                      <c:pt idx="2279">
                        <c:v>2.0622751543938654E-18</c:v>
                      </c:pt>
                      <c:pt idx="2280">
                        <c:v>2.0510875780540377E-18</c:v>
                      </c:pt>
                      <c:pt idx="2281">
                        <c:v>1.8988586987672067E-18</c:v>
                      </c:pt>
                      <c:pt idx="2282">
                        <c:v>2.2868086853536165E-18</c:v>
                      </c:pt>
                      <c:pt idx="2283">
                        <c:v>2.6654514042628155E-18</c:v>
                      </c:pt>
                      <c:pt idx="2284">
                        <c:v>2.3870608665592756E-18</c:v>
                      </c:pt>
                      <c:pt idx="2285">
                        <c:v>2.3289374016390008E-18</c:v>
                      </c:pt>
                      <c:pt idx="2286">
                        <c:v>2.4083479550415495E-18</c:v>
                      </c:pt>
                      <c:pt idx="2287">
                        <c:v>2.8691699239213234E-18</c:v>
                      </c:pt>
                      <c:pt idx="2288">
                        <c:v>2.5969872092591586E-18</c:v>
                      </c:pt>
                      <c:pt idx="2289">
                        <c:v>2.2506148000661697E-18</c:v>
                      </c:pt>
                      <c:pt idx="2290">
                        <c:v>1.6821522674908719E-18</c:v>
                      </c:pt>
                      <c:pt idx="2291">
                        <c:v>2.1010016487608514E-18</c:v>
                      </c:pt>
                      <c:pt idx="2292">
                        <c:v>2.9364654955614341E-18</c:v>
                      </c:pt>
                      <c:pt idx="2293">
                        <c:v>2.7654919115398661E-18</c:v>
                      </c:pt>
                      <c:pt idx="2294">
                        <c:v>2.041617695483425E-18</c:v>
                      </c:pt>
                      <c:pt idx="2295">
                        <c:v>2.2641404022873823E-18</c:v>
                      </c:pt>
                      <c:pt idx="2296">
                        <c:v>2.5487165823784515E-18</c:v>
                      </c:pt>
                      <c:pt idx="2297">
                        <c:v>2.697506101197022E-18</c:v>
                      </c:pt>
                      <c:pt idx="2298">
                        <c:v>2.8693420200115686E-18</c:v>
                      </c:pt>
                      <c:pt idx="2299">
                        <c:v>2.5545702039510233E-18</c:v>
                      </c:pt>
                      <c:pt idx="2300">
                        <c:v>2.3228905807016745E-18</c:v>
                      </c:pt>
                      <c:pt idx="2301">
                        <c:v>1.8916670214334683E-18</c:v>
                      </c:pt>
                      <c:pt idx="2302">
                        <c:v>1.9761066234805008E-18</c:v>
                      </c:pt>
                      <c:pt idx="2303">
                        <c:v>2.1395033059098796E-18</c:v>
                      </c:pt>
                      <c:pt idx="2304">
                        <c:v>3.7650854397423724E-18</c:v>
                      </c:pt>
                      <c:pt idx="2305">
                        <c:v>4.834887542629546E-18</c:v>
                      </c:pt>
                      <c:pt idx="2306">
                        <c:v>3.2256217582310815E-18</c:v>
                      </c:pt>
                      <c:pt idx="2307">
                        <c:v>1.6909136624622341E-18</c:v>
                      </c:pt>
                      <c:pt idx="2308">
                        <c:v>2.2223862871699472E-18</c:v>
                      </c:pt>
                      <c:pt idx="2309">
                        <c:v>2.1850888759222241E-18</c:v>
                      </c:pt>
                      <c:pt idx="2310">
                        <c:v>2.0897299323180914E-18</c:v>
                      </c:pt>
                      <c:pt idx="2311">
                        <c:v>2.2160971400652636E-18</c:v>
                      </c:pt>
                      <c:pt idx="2312">
                        <c:v>2.7024521356728957E-18</c:v>
                      </c:pt>
                      <c:pt idx="2313">
                        <c:v>2.1684338816712104E-18</c:v>
                      </c:pt>
                      <c:pt idx="2314">
                        <c:v>2.0483919271387921E-18</c:v>
                      </c:pt>
                      <c:pt idx="2315">
                        <c:v>2.9581784398985206E-18</c:v>
                      </c:pt>
                      <c:pt idx="2316">
                        <c:v>2.8754920538188557E-18</c:v>
                      </c:pt>
                      <c:pt idx="2317">
                        <c:v>3.0033015314136281E-18</c:v>
                      </c:pt>
                      <c:pt idx="2318">
                        <c:v>2.2225211501795509E-18</c:v>
                      </c:pt>
                      <c:pt idx="2319">
                        <c:v>2.2449880534214688E-18</c:v>
                      </c:pt>
                      <c:pt idx="2320">
                        <c:v>1.8260916474498392E-18</c:v>
                      </c:pt>
                      <c:pt idx="2321">
                        <c:v>1.9304440460639374E-18</c:v>
                      </c:pt>
                      <c:pt idx="2322">
                        <c:v>2.2970486059214623E-18</c:v>
                      </c:pt>
                      <c:pt idx="2323">
                        <c:v>2.7304649686433217E-18</c:v>
                      </c:pt>
                      <c:pt idx="2324">
                        <c:v>2.402882010649187E-18</c:v>
                      </c:pt>
                      <c:pt idx="2325">
                        <c:v>1.9502473192808102E-18</c:v>
                      </c:pt>
                      <c:pt idx="2326">
                        <c:v>2.7205169325827299E-18</c:v>
                      </c:pt>
                      <c:pt idx="2327">
                        <c:v>3.087756523481509E-18</c:v>
                      </c:pt>
                      <c:pt idx="2328">
                        <c:v>2.7819049339519898E-18</c:v>
                      </c:pt>
                      <c:pt idx="2329">
                        <c:v>2.3524709953010401E-18</c:v>
                      </c:pt>
                      <c:pt idx="2330">
                        <c:v>3.258589635398516E-18</c:v>
                      </c:pt>
                      <c:pt idx="2331">
                        <c:v>2.4809549187176587E-18</c:v>
                      </c:pt>
                      <c:pt idx="2332">
                        <c:v>1.9228284087147581E-18</c:v>
                      </c:pt>
                      <c:pt idx="2333">
                        <c:v>2.8146561545137742E-18</c:v>
                      </c:pt>
                      <c:pt idx="2334">
                        <c:v>3.0334763539014539E-18</c:v>
                      </c:pt>
                      <c:pt idx="2335">
                        <c:v>3.3290382556528536E-18</c:v>
                      </c:pt>
                      <c:pt idx="2336">
                        <c:v>2.5026554221527044E-18</c:v>
                      </c:pt>
                      <c:pt idx="2337">
                        <c:v>1.8444904063290739E-18</c:v>
                      </c:pt>
                      <c:pt idx="2338">
                        <c:v>1.9265033153949398E-18</c:v>
                      </c:pt>
                      <c:pt idx="2339">
                        <c:v>2.3533997008950163E-18</c:v>
                      </c:pt>
                      <c:pt idx="2340">
                        <c:v>2.1176989962623724E-18</c:v>
                      </c:pt>
                      <c:pt idx="2341">
                        <c:v>2.2510630297362739E-18</c:v>
                      </c:pt>
                      <c:pt idx="2342">
                        <c:v>2.0707484424631263E-18</c:v>
                      </c:pt>
                      <c:pt idx="2343">
                        <c:v>2.6652650343055398E-18</c:v>
                      </c:pt>
                      <c:pt idx="2344">
                        <c:v>2.9330283179726203E-18</c:v>
                      </c:pt>
                      <c:pt idx="2345">
                        <c:v>2.1880135237273308E-18</c:v>
                      </c:pt>
                      <c:pt idx="2346">
                        <c:v>2.02584907861444E-18</c:v>
                      </c:pt>
                      <c:pt idx="2347">
                        <c:v>1.8595699249587002E-18</c:v>
                      </c:pt>
                      <c:pt idx="2348">
                        <c:v>1.8501329521569824E-18</c:v>
                      </c:pt>
                      <c:pt idx="2349">
                        <c:v>2.0358995306594827E-18</c:v>
                      </c:pt>
                      <c:pt idx="2350">
                        <c:v>2.5862813990106602E-18</c:v>
                      </c:pt>
                      <c:pt idx="2351">
                        <c:v>2.5718938552029935E-18</c:v>
                      </c:pt>
                      <c:pt idx="2352">
                        <c:v>2.4033522729322359E-18</c:v>
                      </c:pt>
                      <c:pt idx="2353">
                        <c:v>2.5101479457135541E-18</c:v>
                      </c:pt>
                      <c:pt idx="2354">
                        <c:v>2.2441769610128933E-18</c:v>
                      </c:pt>
                      <c:pt idx="2355">
                        <c:v>2.2814461051847601E-18</c:v>
                      </c:pt>
                      <c:pt idx="2356">
                        <c:v>1.678558040047367E-18</c:v>
                      </c:pt>
                      <c:pt idx="2357">
                        <c:v>1.9200879172044947E-18</c:v>
                      </c:pt>
                      <c:pt idx="2358">
                        <c:v>2.2144216951912124E-18</c:v>
                      </c:pt>
                      <c:pt idx="2359">
                        <c:v>2.2736998172212708E-18</c:v>
                      </c:pt>
                      <c:pt idx="2360">
                        <c:v>2.6122015973605688E-18</c:v>
                      </c:pt>
                      <c:pt idx="2361">
                        <c:v>2.0977701134833902E-18</c:v>
                      </c:pt>
                      <c:pt idx="2362">
                        <c:v>1.9501657935490262E-18</c:v>
                      </c:pt>
                      <c:pt idx="2363">
                        <c:v>2.2233865092305632E-18</c:v>
                      </c:pt>
                      <c:pt idx="2364">
                        <c:v>2.2242292651877723E-18</c:v>
                      </c:pt>
                      <c:pt idx="2365">
                        <c:v>2.1649229782856863E-18</c:v>
                      </c:pt>
                      <c:pt idx="2366">
                        <c:v>2.2328611156975563E-18</c:v>
                      </c:pt>
                      <c:pt idx="2367">
                        <c:v>2.0483209174398228E-18</c:v>
                      </c:pt>
                      <c:pt idx="2368">
                        <c:v>2.1301750337729106E-18</c:v>
                      </c:pt>
                      <c:pt idx="2369">
                        <c:v>2.165640595326413E-18</c:v>
                      </c:pt>
                      <c:pt idx="2370">
                        <c:v>1.993280179880629E-18</c:v>
                      </c:pt>
                      <c:pt idx="2371">
                        <c:v>2.737635332496638E-18</c:v>
                      </c:pt>
                      <c:pt idx="2372">
                        <c:v>2.7788072773216498E-18</c:v>
                      </c:pt>
                      <c:pt idx="2373">
                        <c:v>2.1128712418107987E-18</c:v>
                      </c:pt>
                      <c:pt idx="2374">
                        <c:v>2.3785094184488385E-18</c:v>
                      </c:pt>
                      <c:pt idx="2375">
                        <c:v>2.4496442367728372E-18</c:v>
                      </c:pt>
                      <c:pt idx="2376">
                        <c:v>2.9415769458463608E-18</c:v>
                      </c:pt>
                      <c:pt idx="2377">
                        <c:v>2.5668318483023259E-18</c:v>
                      </c:pt>
                      <c:pt idx="2378">
                        <c:v>2.595110618614643E-18</c:v>
                      </c:pt>
                      <c:pt idx="2379">
                        <c:v>2.4435209590317668E-18</c:v>
                      </c:pt>
                      <c:pt idx="2380">
                        <c:v>2.7782316682731762E-18</c:v>
                      </c:pt>
                      <c:pt idx="2381">
                        <c:v>2.3219387817621673E-18</c:v>
                      </c:pt>
                      <c:pt idx="2382">
                        <c:v>2.5489029112389972E-18</c:v>
                      </c:pt>
                      <c:pt idx="2383">
                        <c:v>2.426972678463395E-18</c:v>
                      </c:pt>
                      <c:pt idx="2384">
                        <c:v>1.8125404143677818E-18</c:v>
                      </c:pt>
                      <c:pt idx="2385">
                        <c:v>1.9728057565908954E-18</c:v>
                      </c:pt>
                      <c:pt idx="2386">
                        <c:v>1.9726040445722421E-18</c:v>
                      </c:pt>
                      <c:pt idx="2387">
                        <c:v>2.4458853970859724E-18</c:v>
                      </c:pt>
                      <c:pt idx="2388">
                        <c:v>2.6820719017818761E-18</c:v>
                      </c:pt>
                      <c:pt idx="2389">
                        <c:v>2.41907811255484E-18</c:v>
                      </c:pt>
                      <c:pt idx="2390">
                        <c:v>2.0686123579500829E-18</c:v>
                      </c:pt>
                      <c:pt idx="2391">
                        <c:v>2.3420906949243535E-18</c:v>
                      </c:pt>
                      <c:pt idx="2392">
                        <c:v>2.5697905659838409E-18</c:v>
                      </c:pt>
                      <c:pt idx="2393">
                        <c:v>2.4810345510776653E-18</c:v>
                      </c:pt>
                      <c:pt idx="2394">
                        <c:v>2.1504993075278585E-18</c:v>
                      </c:pt>
                      <c:pt idx="2395">
                        <c:v>1.684761798823701E-18</c:v>
                      </c:pt>
                      <c:pt idx="2396">
                        <c:v>1.5644884137979588E-18</c:v>
                      </c:pt>
                      <c:pt idx="2397">
                        <c:v>1.6753386799614279E-18</c:v>
                      </c:pt>
                      <c:pt idx="2398">
                        <c:v>2.036241181850713E-18</c:v>
                      </c:pt>
                      <c:pt idx="2399">
                        <c:v>2.7152005934389943E-18</c:v>
                      </c:pt>
                      <c:pt idx="2400">
                        <c:v>2.5682851253856784E-18</c:v>
                      </c:pt>
                      <c:pt idx="2401">
                        <c:v>2.4307581837552839E-18</c:v>
                      </c:pt>
                      <c:pt idx="2402">
                        <c:v>1.94338292934689E-18</c:v>
                      </c:pt>
                      <c:pt idx="2403">
                        <c:v>2.151559615177532E-18</c:v>
                      </c:pt>
                      <c:pt idx="2404">
                        <c:v>2.0435704788406572E-18</c:v>
                      </c:pt>
                      <c:pt idx="2405">
                        <c:v>2.3748983636779904E-18</c:v>
                      </c:pt>
                      <c:pt idx="2406">
                        <c:v>2.1185489833119032E-18</c:v>
                      </c:pt>
                      <c:pt idx="2407">
                        <c:v>1.8742482052583986E-18</c:v>
                      </c:pt>
                      <c:pt idx="2408">
                        <c:v>2.2339924516613806E-18</c:v>
                      </c:pt>
                      <c:pt idx="2409">
                        <c:v>2.6099984463260723E-18</c:v>
                      </c:pt>
                      <c:pt idx="2410">
                        <c:v>3.0789123415828881E-18</c:v>
                      </c:pt>
                      <c:pt idx="2411">
                        <c:v>2.0849797942603915E-18</c:v>
                      </c:pt>
                      <c:pt idx="2412">
                        <c:v>1.7076925046616048E-18</c:v>
                      </c:pt>
                      <c:pt idx="2413">
                        <c:v>1.7382243989485675E-18</c:v>
                      </c:pt>
                      <c:pt idx="2414">
                        <c:v>1.997670556013768E-18</c:v>
                      </c:pt>
                      <c:pt idx="2415">
                        <c:v>2.2716962683115577E-18</c:v>
                      </c:pt>
                      <c:pt idx="2416">
                        <c:v>2.3625120325677152E-18</c:v>
                      </c:pt>
                      <c:pt idx="2417">
                        <c:v>2.235741144468984E-18</c:v>
                      </c:pt>
                      <c:pt idx="2418">
                        <c:v>2.9079734153315776E-18</c:v>
                      </c:pt>
                      <c:pt idx="2419">
                        <c:v>3.0409492792679309E-18</c:v>
                      </c:pt>
                      <c:pt idx="2420">
                        <c:v>1.7279148415321001E-18</c:v>
                      </c:pt>
                      <c:pt idx="2421">
                        <c:v>1.2712799095738793E-18</c:v>
                      </c:pt>
                      <c:pt idx="2422">
                        <c:v>2.1529848283379922E-18</c:v>
                      </c:pt>
                      <c:pt idx="2423">
                        <c:v>2.5778397786223524E-18</c:v>
                      </c:pt>
                      <c:pt idx="2424">
                        <c:v>2.2274535705992364E-18</c:v>
                      </c:pt>
                      <c:pt idx="2425">
                        <c:v>2.5148512652756142E-18</c:v>
                      </c:pt>
                      <c:pt idx="2426">
                        <c:v>2.6491556376614078E-18</c:v>
                      </c:pt>
                      <c:pt idx="2427">
                        <c:v>2.0229803083992395E-18</c:v>
                      </c:pt>
                      <c:pt idx="2428">
                        <c:v>2.1512119139342473E-18</c:v>
                      </c:pt>
                      <c:pt idx="2429">
                        <c:v>1.9391712352741365E-18</c:v>
                      </c:pt>
                      <c:pt idx="2430">
                        <c:v>2.6792533377886187E-18</c:v>
                      </c:pt>
                      <c:pt idx="2431">
                        <c:v>3.4520722656869482E-18</c:v>
                      </c:pt>
                      <c:pt idx="2432">
                        <c:v>3.2393132581948969E-18</c:v>
                      </c:pt>
                      <c:pt idx="2433">
                        <c:v>2.6446313824719288E-18</c:v>
                      </c:pt>
                      <c:pt idx="2434">
                        <c:v>2.2670654226447637E-18</c:v>
                      </c:pt>
                      <c:pt idx="2435">
                        <c:v>2.3677576227383272E-18</c:v>
                      </c:pt>
                      <c:pt idx="2436">
                        <c:v>2.8131079412078172E-18</c:v>
                      </c:pt>
                      <c:pt idx="2437">
                        <c:v>2.8877602208523891E-18</c:v>
                      </c:pt>
                      <c:pt idx="2438">
                        <c:v>3.1840309054878846E-18</c:v>
                      </c:pt>
                      <c:pt idx="2439">
                        <c:v>2.136024856424529E-18</c:v>
                      </c:pt>
                      <c:pt idx="2440">
                        <c:v>2.1059202155456405E-18</c:v>
                      </c:pt>
                      <c:pt idx="2441">
                        <c:v>2.386349014410618E-18</c:v>
                      </c:pt>
                      <c:pt idx="2442">
                        <c:v>2.5839739574407965E-18</c:v>
                      </c:pt>
                      <c:pt idx="2443">
                        <c:v>3.0936780074745764E-18</c:v>
                      </c:pt>
                      <c:pt idx="2444">
                        <c:v>3.5515323038123546E-18</c:v>
                      </c:pt>
                      <c:pt idx="2445">
                        <c:v>2.9625995603054474E-18</c:v>
                      </c:pt>
                      <c:pt idx="2446">
                        <c:v>2.3691804268730451E-18</c:v>
                      </c:pt>
                      <c:pt idx="2447">
                        <c:v>2.0748495380114912E-18</c:v>
                      </c:pt>
                      <c:pt idx="2448">
                        <c:v>2.5309063999848283E-18</c:v>
                      </c:pt>
                      <c:pt idx="2449">
                        <c:v>3.139300076884795E-18</c:v>
                      </c:pt>
                      <c:pt idx="2450">
                        <c:v>3.359676585717578E-18</c:v>
                      </c:pt>
                      <c:pt idx="2451">
                        <c:v>4.0037729355386351E-18</c:v>
                      </c:pt>
                      <c:pt idx="2452">
                        <c:v>3.6024602422782979E-18</c:v>
                      </c:pt>
                      <c:pt idx="2453">
                        <c:v>2.5132496668343616E-18</c:v>
                      </c:pt>
                      <c:pt idx="2454">
                        <c:v>1.9759525323221356E-18</c:v>
                      </c:pt>
                      <c:pt idx="2455">
                        <c:v>2.4936311594001706E-18</c:v>
                      </c:pt>
                      <c:pt idx="2456">
                        <c:v>2.4570113085466286E-18</c:v>
                      </c:pt>
                      <c:pt idx="2457">
                        <c:v>2.379220179925313E-18</c:v>
                      </c:pt>
                      <c:pt idx="2458">
                        <c:v>2.1525563055089431E-18</c:v>
                      </c:pt>
                      <c:pt idx="2459">
                        <c:v>2.9729351485890582E-18</c:v>
                      </c:pt>
                      <c:pt idx="2460">
                        <c:v>3.2903552713729156E-18</c:v>
                      </c:pt>
                      <c:pt idx="2461">
                        <c:v>2.17790631378372E-18</c:v>
                      </c:pt>
                      <c:pt idx="2462">
                        <c:v>2.4292753516498937E-18</c:v>
                      </c:pt>
                      <c:pt idx="2463">
                        <c:v>2.9941350034875852E-18</c:v>
                      </c:pt>
                      <c:pt idx="2464">
                        <c:v>2.6891706910274195E-18</c:v>
                      </c:pt>
                      <c:pt idx="2465">
                        <c:v>2.552206493469479E-18</c:v>
                      </c:pt>
                      <c:pt idx="2466">
                        <c:v>2.7829635230127299E-18</c:v>
                      </c:pt>
                      <c:pt idx="2467">
                        <c:v>2.880256325303757E-18</c:v>
                      </c:pt>
                      <c:pt idx="2468">
                        <c:v>2.6971157929242777E-18</c:v>
                      </c:pt>
                      <c:pt idx="2469">
                        <c:v>3.0537576629025678E-18</c:v>
                      </c:pt>
                      <c:pt idx="2470">
                        <c:v>2.5672012616104435E-18</c:v>
                      </c:pt>
                      <c:pt idx="2471">
                        <c:v>2.6822619777707421E-18</c:v>
                      </c:pt>
                      <c:pt idx="2472">
                        <c:v>2.7532751108305846E-18</c:v>
                      </c:pt>
                      <c:pt idx="2473">
                        <c:v>3.3231034467223808E-18</c:v>
                      </c:pt>
                      <c:pt idx="2474">
                        <c:v>2.9560777246407698E-18</c:v>
                      </c:pt>
                      <c:pt idx="2475">
                        <c:v>2.8558221559734598E-18</c:v>
                      </c:pt>
                      <c:pt idx="2476">
                        <c:v>2.2308554240134648E-18</c:v>
                      </c:pt>
                      <c:pt idx="2477">
                        <c:v>2.3465306393805665E-18</c:v>
                      </c:pt>
                      <c:pt idx="2478">
                        <c:v>2.4283189372867706E-18</c:v>
                      </c:pt>
                      <c:pt idx="2479">
                        <c:v>3.6943873341080861E-18</c:v>
                      </c:pt>
                      <c:pt idx="2480">
                        <c:v>3.34863585874165E-18</c:v>
                      </c:pt>
                      <c:pt idx="2481">
                        <c:v>2.2943782200975411E-18</c:v>
                      </c:pt>
                      <c:pt idx="2482">
                        <c:v>2.6499464785670811E-18</c:v>
                      </c:pt>
                      <c:pt idx="2483">
                        <c:v>2.3513225043152307E-18</c:v>
                      </c:pt>
                      <c:pt idx="2484">
                        <c:v>2.5819144963947558E-18</c:v>
                      </c:pt>
                      <c:pt idx="2485">
                        <c:v>2.3967961991972034E-18</c:v>
                      </c:pt>
                      <c:pt idx="2486">
                        <c:v>3.1530256100162162E-18</c:v>
                      </c:pt>
                      <c:pt idx="2487">
                        <c:v>2.8884108206787333E-18</c:v>
                      </c:pt>
                      <c:pt idx="2488">
                        <c:v>3.3697140714635095E-18</c:v>
                      </c:pt>
                      <c:pt idx="2489">
                        <c:v>2.8923361086534804E-18</c:v>
                      </c:pt>
                      <c:pt idx="2490">
                        <c:v>2.0492045200651678E-18</c:v>
                      </c:pt>
                      <c:pt idx="2491">
                        <c:v>2.113255665567077E-18</c:v>
                      </c:pt>
                      <c:pt idx="2492">
                        <c:v>2.5569583243143264E-18</c:v>
                      </c:pt>
                      <c:pt idx="2493">
                        <c:v>2.7283849544263816E-18</c:v>
                      </c:pt>
                      <c:pt idx="2494">
                        <c:v>3.0500524202360935E-18</c:v>
                      </c:pt>
                      <c:pt idx="2495">
                        <c:v>2.8690887850700473E-18</c:v>
                      </c:pt>
                      <c:pt idx="2496">
                        <c:v>2.1319751333977721E-18</c:v>
                      </c:pt>
                      <c:pt idx="2497">
                        <c:v>2.4271612347951137E-18</c:v>
                      </c:pt>
                      <c:pt idx="2498">
                        <c:v>2.5505032461732839E-18</c:v>
                      </c:pt>
                      <c:pt idx="2499">
                        <c:v>2.1641477672937382E-18</c:v>
                      </c:pt>
                      <c:pt idx="2500">
                        <c:v>2.2913039416246295E-18</c:v>
                      </c:pt>
                      <c:pt idx="2501">
                        <c:v>2.9485723339585211E-18</c:v>
                      </c:pt>
                      <c:pt idx="2502">
                        <c:v>3.0214209036982432E-18</c:v>
                      </c:pt>
                      <c:pt idx="2503">
                        <c:v>2.604029881027259E-18</c:v>
                      </c:pt>
                      <c:pt idx="2504">
                        <c:v>2.5466753298793013E-18</c:v>
                      </c:pt>
                      <c:pt idx="2505">
                        <c:v>2.4564604002257217E-18</c:v>
                      </c:pt>
                      <c:pt idx="2506">
                        <c:v>2.2595362102438754E-18</c:v>
                      </c:pt>
                      <c:pt idx="2507">
                        <c:v>2.4567412559104017E-18</c:v>
                      </c:pt>
                      <c:pt idx="2508">
                        <c:v>2.5504728472774583E-18</c:v>
                      </c:pt>
                      <c:pt idx="2509">
                        <c:v>3.0463246284967868E-18</c:v>
                      </c:pt>
                      <c:pt idx="2510">
                        <c:v>3.2719231657195697E-18</c:v>
                      </c:pt>
                      <c:pt idx="2511">
                        <c:v>2.7203246291969444E-18</c:v>
                      </c:pt>
                      <c:pt idx="2512">
                        <c:v>3.8656109102589828E-18</c:v>
                      </c:pt>
                      <c:pt idx="2513">
                        <c:v>3.261957340466677E-18</c:v>
                      </c:pt>
                      <c:pt idx="2514">
                        <c:v>1.8871455247022362E-18</c:v>
                      </c:pt>
                      <c:pt idx="2515">
                        <c:v>2.1994216304304769E-18</c:v>
                      </c:pt>
                      <c:pt idx="2516">
                        <c:v>2.7139190904665796E-18</c:v>
                      </c:pt>
                      <c:pt idx="2517">
                        <c:v>2.3177453367061483E-18</c:v>
                      </c:pt>
                      <c:pt idx="2518">
                        <c:v>1.915124915347941E-18</c:v>
                      </c:pt>
                      <c:pt idx="2519">
                        <c:v>1.4959512639608292E-18</c:v>
                      </c:pt>
                      <c:pt idx="2520">
                        <c:v>2.5194007630325178E-18</c:v>
                      </c:pt>
                      <c:pt idx="2521">
                        <c:v>2.4057613616641755E-18</c:v>
                      </c:pt>
                      <c:pt idx="2522">
                        <c:v>2.581376965394662E-18</c:v>
                      </c:pt>
                      <c:pt idx="2523">
                        <c:v>2.6924042564461717E-18</c:v>
                      </c:pt>
                      <c:pt idx="2524">
                        <c:v>2.7762570280870291E-18</c:v>
                      </c:pt>
                      <c:pt idx="2525">
                        <c:v>2.8604844651857191E-18</c:v>
                      </c:pt>
                      <c:pt idx="2526">
                        <c:v>2.681404548776978E-18</c:v>
                      </c:pt>
                      <c:pt idx="2527">
                        <c:v>3.1784422432335615E-18</c:v>
                      </c:pt>
                      <c:pt idx="2528">
                        <c:v>2.8356863363273454E-18</c:v>
                      </c:pt>
                      <c:pt idx="2529">
                        <c:v>2.3567488948573983E-18</c:v>
                      </c:pt>
                      <c:pt idx="2530">
                        <c:v>2.4853782212149691E-18</c:v>
                      </c:pt>
                      <c:pt idx="2531">
                        <c:v>2.9758274846473413E-18</c:v>
                      </c:pt>
                      <c:pt idx="2532">
                        <c:v>2.5137947517321205E-18</c:v>
                      </c:pt>
                      <c:pt idx="2533">
                        <c:v>1.5956397590250164E-18</c:v>
                      </c:pt>
                      <c:pt idx="2534">
                        <c:v>1.8735362997249039E-18</c:v>
                      </c:pt>
                      <c:pt idx="2535">
                        <c:v>2.1019950703635811E-18</c:v>
                      </c:pt>
                      <c:pt idx="2536">
                        <c:v>2.183326458676556E-18</c:v>
                      </c:pt>
                      <c:pt idx="2537">
                        <c:v>2.6907911631489073E-18</c:v>
                      </c:pt>
                      <c:pt idx="2538">
                        <c:v>3.7371478258296552E-18</c:v>
                      </c:pt>
                      <c:pt idx="2539">
                        <c:v>3.1482426161763047E-18</c:v>
                      </c:pt>
                      <c:pt idx="2540">
                        <c:v>2.4839652813963259E-18</c:v>
                      </c:pt>
                      <c:pt idx="2541">
                        <c:v>2.9515319390969693E-18</c:v>
                      </c:pt>
                      <c:pt idx="2542">
                        <c:v>2.5573366939965183E-18</c:v>
                      </c:pt>
                      <c:pt idx="2543">
                        <c:v>2.3688362836485908E-18</c:v>
                      </c:pt>
                      <c:pt idx="2544">
                        <c:v>2.6593748892398002E-18</c:v>
                      </c:pt>
                      <c:pt idx="2545">
                        <c:v>2.569161553575099E-18</c:v>
                      </c:pt>
                      <c:pt idx="2546">
                        <c:v>2.3969570869706628E-18</c:v>
                      </c:pt>
                      <c:pt idx="2547">
                        <c:v>2.3661205541322078E-18</c:v>
                      </c:pt>
                      <c:pt idx="2548">
                        <c:v>2.6393860751571083E-18</c:v>
                      </c:pt>
                      <c:pt idx="2549">
                        <c:v>2.2807075810540651E-18</c:v>
                      </c:pt>
                      <c:pt idx="2550">
                        <c:v>3.1252357862326275E-18</c:v>
                      </c:pt>
                      <c:pt idx="2551">
                        <c:v>3.4795175586436421E-18</c:v>
                      </c:pt>
                      <c:pt idx="2552">
                        <c:v>3.1853458275524363E-18</c:v>
                      </c:pt>
                      <c:pt idx="2553">
                        <c:v>3.1784685709339551E-18</c:v>
                      </c:pt>
                      <c:pt idx="2554">
                        <c:v>3.1851663301780014E-18</c:v>
                      </c:pt>
                      <c:pt idx="2555">
                        <c:v>2.7787844766978821E-18</c:v>
                      </c:pt>
                      <c:pt idx="2556">
                        <c:v>2.2751218675818288E-18</c:v>
                      </c:pt>
                      <c:pt idx="2557">
                        <c:v>2.6812594574380443E-18</c:v>
                      </c:pt>
                      <c:pt idx="2558">
                        <c:v>2.3591541937716931E-18</c:v>
                      </c:pt>
                      <c:pt idx="2559">
                        <c:v>2.3803892142905898E-18</c:v>
                      </c:pt>
                      <c:pt idx="2560">
                        <c:v>2.3219183354468124E-18</c:v>
                      </c:pt>
                      <c:pt idx="2561">
                        <c:v>2.7134941881158356E-18</c:v>
                      </c:pt>
                      <c:pt idx="2562">
                        <c:v>3.4626975700424599E-18</c:v>
                      </c:pt>
                      <c:pt idx="2563">
                        <c:v>3.2561207279389604E-18</c:v>
                      </c:pt>
                      <c:pt idx="2564">
                        <c:v>2.9830981349746206E-18</c:v>
                      </c:pt>
                      <c:pt idx="2565">
                        <c:v>2.4686490776109582E-18</c:v>
                      </c:pt>
                      <c:pt idx="2566">
                        <c:v>2.1861998355462133E-18</c:v>
                      </c:pt>
                      <c:pt idx="2567">
                        <c:v>2.4619998049804298E-18</c:v>
                      </c:pt>
                      <c:pt idx="2568">
                        <c:v>3.0841521422323142E-18</c:v>
                      </c:pt>
                      <c:pt idx="2569">
                        <c:v>2.5991831773795205E-18</c:v>
                      </c:pt>
                      <c:pt idx="2570">
                        <c:v>2.5984392095389136E-18</c:v>
                      </c:pt>
                      <c:pt idx="2571">
                        <c:v>2.5636801986046713E-18</c:v>
                      </c:pt>
                      <c:pt idx="2572">
                        <c:v>3.2600637187369436E-18</c:v>
                      </c:pt>
                      <c:pt idx="2573">
                        <c:v>2.2598151950007475E-18</c:v>
                      </c:pt>
                      <c:pt idx="2574">
                        <c:v>2.0422159092498687E-18</c:v>
                      </c:pt>
                      <c:pt idx="2575">
                        <c:v>2.5265712008166726E-18</c:v>
                      </c:pt>
                      <c:pt idx="2576">
                        <c:v>2.8958932775928083E-18</c:v>
                      </c:pt>
                      <c:pt idx="2577">
                        <c:v>2.3694920259101527E-18</c:v>
                      </c:pt>
                      <c:pt idx="2578">
                        <c:v>2.4586609177531564E-18</c:v>
                      </c:pt>
                      <c:pt idx="2579">
                        <c:v>2.9825719525957016E-18</c:v>
                      </c:pt>
                      <c:pt idx="2580">
                        <c:v>3.0153962483529567E-18</c:v>
                      </c:pt>
                      <c:pt idx="2581">
                        <c:v>2.9667022861120125E-18</c:v>
                      </c:pt>
                      <c:pt idx="2582">
                        <c:v>2.8288283999621711E-18</c:v>
                      </c:pt>
                      <c:pt idx="2583">
                        <c:v>3.3117042644325243E-18</c:v>
                      </c:pt>
                      <c:pt idx="2584">
                        <c:v>3.1070260093242721E-18</c:v>
                      </c:pt>
                      <c:pt idx="2585">
                        <c:v>2.5323778200901845E-18</c:v>
                      </c:pt>
                      <c:pt idx="2586">
                        <c:v>2.2985231393310445E-18</c:v>
                      </c:pt>
                      <c:pt idx="2587">
                        <c:v>2.0924194039570968E-18</c:v>
                      </c:pt>
                      <c:pt idx="2588">
                        <c:v>1.8574837341520018E-18</c:v>
                      </c:pt>
                      <c:pt idx="2589">
                        <c:v>1.9126606425482809E-18</c:v>
                      </c:pt>
                      <c:pt idx="2590">
                        <c:v>2.4372938772092884E-18</c:v>
                      </c:pt>
                      <c:pt idx="2591">
                        <c:v>3.0798151247949775E-18</c:v>
                      </c:pt>
                      <c:pt idx="2592">
                        <c:v>2.3811663745194764E-18</c:v>
                      </c:pt>
                      <c:pt idx="2593">
                        <c:v>2.3072098308201431E-18</c:v>
                      </c:pt>
                      <c:pt idx="2594">
                        <c:v>3.4052691942565496E-18</c:v>
                      </c:pt>
                      <c:pt idx="2595">
                        <c:v>2.3633853813169413E-18</c:v>
                      </c:pt>
                      <c:pt idx="2596">
                        <c:v>2.2532281268749363E-18</c:v>
                      </c:pt>
                      <c:pt idx="2597">
                        <c:v>2.5909809768846783E-18</c:v>
                      </c:pt>
                      <c:pt idx="2598">
                        <c:v>2.7678089703289987E-18</c:v>
                      </c:pt>
                      <c:pt idx="2599">
                        <c:v>2.610970192949819E-18</c:v>
                      </c:pt>
                      <c:pt idx="2600">
                        <c:v>3.0836853225466147E-18</c:v>
                      </c:pt>
                      <c:pt idx="2601">
                        <c:v>3.1660076440861536E-18</c:v>
                      </c:pt>
                      <c:pt idx="2602">
                        <c:v>2.4446464761684517E-18</c:v>
                      </c:pt>
                      <c:pt idx="2603">
                        <c:v>1.8865937675986051E-18</c:v>
                      </c:pt>
                      <c:pt idx="2604">
                        <c:v>2.1390546893802077E-18</c:v>
                      </c:pt>
                      <c:pt idx="2605">
                        <c:v>2.2937753045618979E-18</c:v>
                      </c:pt>
                      <c:pt idx="2606">
                        <c:v>2.3433149860749785E-18</c:v>
                      </c:pt>
                      <c:pt idx="2607">
                        <c:v>2.0410717983598784E-18</c:v>
                      </c:pt>
                      <c:pt idx="2608">
                        <c:v>2.3695097979004059E-18</c:v>
                      </c:pt>
                      <c:pt idx="2609">
                        <c:v>2.1675307395906547E-18</c:v>
                      </c:pt>
                      <c:pt idx="2610">
                        <c:v>1.9050897191724066E-18</c:v>
                      </c:pt>
                      <c:pt idx="2611">
                        <c:v>1.7611412509911175E-18</c:v>
                      </c:pt>
                      <c:pt idx="2612">
                        <c:v>2.303003162525845E-18</c:v>
                      </c:pt>
                      <c:pt idx="2613">
                        <c:v>2.5697936576025891E-18</c:v>
                      </c:pt>
                      <c:pt idx="2614">
                        <c:v>2.0641893906048737E-18</c:v>
                      </c:pt>
                      <c:pt idx="2615">
                        <c:v>2.5536185369137256E-18</c:v>
                      </c:pt>
                      <c:pt idx="2616">
                        <c:v>2.8849112052721659E-18</c:v>
                      </c:pt>
                      <c:pt idx="2617">
                        <c:v>1.989401590301595E-18</c:v>
                      </c:pt>
                      <c:pt idx="2618">
                        <c:v>2.3580640337229675E-18</c:v>
                      </c:pt>
                      <c:pt idx="2619">
                        <c:v>3.3742862462347072E-18</c:v>
                      </c:pt>
                      <c:pt idx="2620">
                        <c:v>3.0043817929512218E-18</c:v>
                      </c:pt>
                      <c:pt idx="2621">
                        <c:v>3.1502367714668691E-18</c:v>
                      </c:pt>
                      <c:pt idx="2622">
                        <c:v>2.6613083542110417E-18</c:v>
                      </c:pt>
                      <c:pt idx="2623">
                        <c:v>2.4285888781405078E-18</c:v>
                      </c:pt>
                      <c:pt idx="2624">
                        <c:v>1.6350802601858172E-18</c:v>
                      </c:pt>
                      <c:pt idx="2625">
                        <c:v>2.1475897419763278E-18</c:v>
                      </c:pt>
                      <c:pt idx="2626">
                        <c:v>2.7470613570464005E-18</c:v>
                      </c:pt>
                      <c:pt idx="2627">
                        <c:v>2.4261018688256094E-18</c:v>
                      </c:pt>
                      <c:pt idx="2628">
                        <c:v>2.4438486320022287E-18</c:v>
                      </c:pt>
                      <c:pt idx="2629">
                        <c:v>2.8460234492223091E-18</c:v>
                      </c:pt>
                      <c:pt idx="2630">
                        <c:v>2.843369121812487E-18</c:v>
                      </c:pt>
                      <c:pt idx="2631">
                        <c:v>2.2902399581292049E-18</c:v>
                      </c:pt>
                      <c:pt idx="2632">
                        <c:v>2.2062465909795164E-18</c:v>
                      </c:pt>
                      <c:pt idx="2633">
                        <c:v>3.2512097124167008E-18</c:v>
                      </c:pt>
                      <c:pt idx="2634">
                        <c:v>2.6996196441256258E-18</c:v>
                      </c:pt>
                      <c:pt idx="2635">
                        <c:v>1.848761177041939E-18</c:v>
                      </c:pt>
                      <c:pt idx="2636">
                        <c:v>2.18256717615086E-18</c:v>
                      </c:pt>
                      <c:pt idx="2637">
                        <c:v>2.3761439426391068E-18</c:v>
                      </c:pt>
                      <c:pt idx="2638">
                        <c:v>2.5976773401400803E-18</c:v>
                      </c:pt>
                      <c:pt idx="2639">
                        <c:v>2.1870300410154838E-18</c:v>
                      </c:pt>
                      <c:pt idx="2640">
                        <c:v>2.5626857995836229E-18</c:v>
                      </c:pt>
                      <c:pt idx="2641">
                        <c:v>2.5006095470815084E-18</c:v>
                      </c:pt>
                      <c:pt idx="2642">
                        <c:v>3.0202082301084345E-18</c:v>
                      </c:pt>
                      <c:pt idx="2643">
                        <c:v>2.0568044463200117E-18</c:v>
                      </c:pt>
                      <c:pt idx="2644">
                        <c:v>2.1607653035624172E-18</c:v>
                      </c:pt>
                      <c:pt idx="2645">
                        <c:v>2.0507606016973058E-18</c:v>
                      </c:pt>
                      <c:pt idx="2646">
                        <c:v>2.1679628748985352E-18</c:v>
                      </c:pt>
                      <c:pt idx="2647">
                        <c:v>2.2188377162684739E-18</c:v>
                      </c:pt>
                      <c:pt idx="2648">
                        <c:v>2.6238610999634541E-18</c:v>
                      </c:pt>
                      <c:pt idx="2649">
                        <c:v>2.4857484684741188E-18</c:v>
                      </c:pt>
                      <c:pt idx="2650">
                        <c:v>2.8923746306746852E-18</c:v>
                      </c:pt>
                      <c:pt idx="2651">
                        <c:v>2.923025289640095E-18</c:v>
                      </c:pt>
                      <c:pt idx="2652">
                        <c:v>2.3571146927344195E-18</c:v>
                      </c:pt>
                      <c:pt idx="2653">
                        <c:v>2.661688603738212E-18</c:v>
                      </c:pt>
                      <c:pt idx="2654">
                        <c:v>2.1721565522730951E-18</c:v>
                      </c:pt>
                      <c:pt idx="2655">
                        <c:v>1.9688230298198233E-18</c:v>
                      </c:pt>
                      <c:pt idx="2656">
                        <c:v>1.8834803226756702E-18</c:v>
                      </c:pt>
                      <c:pt idx="2657">
                        <c:v>2.7895620508200934E-18</c:v>
                      </c:pt>
                      <c:pt idx="2658">
                        <c:v>3.5956128156201055E-18</c:v>
                      </c:pt>
                      <c:pt idx="2659">
                        <c:v>2.496604489644183E-18</c:v>
                      </c:pt>
                      <c:pt idx="2660">
                        <c:v>2.139919650576365E-18</c:v>
                      </c:pt>
                      <c:pt idx="2661">
                        <c:v>2.8560572364901683E-18</c:v>
                      </c:pt>
                      <c:pt idx="2662">
                        <c:v>3.1730697108717474E-18</c:v>
                      </c:pt>
                      <c:pt idx="2663">
                        <c:v>2.9456858125355228E-18</c:v>
                      </c:pt>
                      <c:pt idx="2664">
                        <c:v>2.373171849885888E-18</c:v>
                      </c:pt>
                      <c:pt idx="2665">
                        <c:v>2.4639061453251887E-18</c:v>
                      </c:pt>
                      <c:pt idx="2666">
                        <c:v>2.7618427050580751E-18</c:v>
                      </c:pt>
                      <c:pt idx="2667">
                        <c:v>2.4347924980140497E-18</c:v>
                      </c:pt>
                      <c:pt idx="2668">
                        <c:v>2.6335827949179953E-18</c:v>
                      </c:pt>
                      <c:pt idx="2669">
                        <c:v>2.4911598429515227E-18</c:v>
                      </c:pt>
                      <c:pt idx="2670">
                        <c:v>2.4495470083109252E-18</c:v>
                      </c:pt>
                      <c:pt idx="2671">
                        <c:v>2.4217087896482184E-18</c:v>
                      </c:pt>
                      <c:pt idx="2672">
                        <c:v>2.5087625269478474E-18</c:v>
                      </c:pt>
                      <c:pt idx="2673">
                        <c:v>2.7126734077866615E-18</c:v>
                      </c:pt>
                      <c:pt idx="2674">
                        <c:v>2.0682958544989055E-18</c:v>
                      </c:pt>
                      <c:pt idx="2675">
                        <c:v>1.704208606245627E-18</c:v>
                      </c:pt>
                      <c:pt idx="2676">
                        <c:v>1.9245512752414136E-18</c:v>
                      </c:pt>
                      <c:pt idx="2677">
                        <c:v>2.1912858597331112E-18</c:v>
                      </c:pt>
                      <c:pt idx="2678">
                        <c:v>2.2899831489126968E-18</c:v>
                      </c:pt>
                      <c:pt idx="2679">
                        <c:v>2.271367410849916E-18</c:v>
                      </c:pt>
                      <c:pt idx="2680">
                        <c:v>3.0771420824884561E-18</c:v>
                      </c:pt>
                      <c:pt idx="2681">
                        <c:v>2.7893845340415693E-18</c:v>
                      </c:pt>
                      <c:pt idx="2682">
                        <c:v>3.034769558987548E-18</c:v>
                      </c:pt>
                      <c:pt idx="2683">
                        <c:v>3.6628237696533607E-18</c:v>
                      </c:pt>
                      <c:pt idx="2684">
                        <c:v>3.1760238924994833E-18</c:v>
                      </c:pt>
                      <c:pt idx="2685">
                        <c:v>2.9600244882921155E-18</c:v>
                      </c:pt>
                      <c:pt idx="2686">
                        <c:v>2.4557926985585142E-18</c:v>
                      </c:pt>
                      <c:pt idx="2687">
                        <c:v>2.4568400215535577E-18</c:v>
                      </c:pt>
                      <c:pt idx="2688">
                        <c:v>2.5117034963406369E-18</c:v>
                      </c:pt>
                      <c:pt idx="2689">
                        <c:v>2.1013637912219623E-18</c:v>
                      </c:pt>
                      <c:pt idx="2690">
                        <c:v>2.0314855405278897E-18</c:v>
                      </c:pt>
                      <c:pt idx="2691">
                        <c:v>2.3765119965976798E-18</c:v>
                      </c:pt>
                      <c:pt idx="2692">
                        <c:v>2.2062972189528077E-18</c:v>
                      </c:pt>
                      <c:pt idx="2693">
                        <c:v>2.2751015382973099E-18</c:v>
                      </c:pt>
                      <c:pt idx="2694">
                        <c:v>3.3443309538225958E-18</c:v>
                      </c:pt>
                      <c:pt idx="2695">
                        <c:v>2.6616012617894037E-18</c:v>
                      </c:pt>
                      <c:pt idx="2696">
                        <c:v>2.0073323178908511E-18</c:v>
                      </c:pt>
                      <c:pt idx="2697">
                        <c:v>1.8589492365050686E-18</c:v>
                      </c:pt>
                      <c:pt idx="2698">
                        <c:v>2.1233698815979017E-18</c:v>
                      </c:pt>
                      <c:pt idx="2699">
                        <c:v>2.6866502581550577E-18</c:v>
                      </c:pt>
                      <c:pt idx="2700">
                        <c:v>2.8281030682669462E-18</c:v>
                      </c:pt>
                      <c:pt idx="2701">
                        <c:v>2.6434831901362567E-18</c:v>
                      </c:pt>
                      <c:pt idx="2702">
                        <c:v>2.3606091729057409E-18</c:v>
                      </c:pt>
                      <c:pt idx="2703">
                        <c:v>2.5957057761593043E-18</c:v>
                      </c:pt>
                      <c:pt idx="2704">
                        <c:v>2.5518898919113601E-18</c:v>
                      </c:pt>
                      <c:pt idx="2705">
                        <c:v>2.7592106681400418E-18</c:v>
                      </c:pt>
                      <c:pt idx="2706">
                        <c:v>2.5566384628404586E-18</c:v>
                      </c:pt>
                      <c:pt idx="2707">
                        <c:v>2.5974267628609436E-18</c:v>
                      </c:pt>
                      <c:pt idx="2708">
                        <c:v>2.2241374468937723E-18</c:v>
                      </c:pt>
                      <c:pt idx="2709">
                        <c:v>2.3843132856553198E-18</c:v>
                      </c:pt>
                      <c:pt idx="2710">
                        <c:v>2.6912339366300947E-18</c:v>
                      </c:pt>
                      <c:pt idx="2711">
                        <c:v>2.493419074822739E-18</c:v>
                      </c:pt>
                      <c:pt idx="2712">
                        <c:v>2.1704119003771001E-18</c:v>
                      </c:pt>
                      <c:pt idx="2713">
                        <c:v>2.2265493879462355E-18</c:v>
                      </c:pt>
                      <c:pt idx="2714">
                        <c:v>2.3320673599840812E-18</c:v>
                      </c:pt>
                      <c:pt idx="2715">
                        <c:v>2.4403774565134108E-18</c:v>
                      </c:pt>
                      <c:pt idx="2716">
                        <c:v>2.2796652908439011E-18</c:v>
                      </c:pt>
                      <c:pt idx="2717">
                        <c:v>2.0740799403913987E-18</c:v>
                      </c:pt>
                      <c:pt idx="2718">
                        <c:v>2.5443596366095881E-18</c:v>
                      </c:pt>
                      <c:pt idx="2719">
                        <c:v>2.7682569905887842E-18</c:v>
                      </c:pt>
                      <c:pt idx="2720">
                        <c:v>2.5092022679437188E-18</c:v>
                      </c:pt>
                      <c:pt idx="2721">
                        <c:v>3.0524517731558642E-18</c:v>
                      </c:pt>
                      <c:pt idx="2722">
                        <c:v>2.2580306548852047E-18</c:v>
                      </c:pt>
                      <c:pt idx="2723">
                        <c:v>3.0554015221585031E-18</c:v>
                      </c:pt>
                      <c:pt idx="2724">
                        <c:v>3.0137985111864849E-18</c:v>
                      </c:pt>
                      <c:pt idx="2725">
                        <c:v>2.7217565258404217E-18</c:v>
                      </c:pt>
                      <c:pt idx="2726">
                        <c:v>2.3654311302827174E-18</c:v>
                      </c:pt>
                      <c:pt idx="2727">
                        <c:v>1.8678808462849613E-18</c:v>
                      </c:pt>
                      <c:pt idx="2728">
                        <c:v>2.051589044413811E-18</c:v>
                      </c:pt>
                      <c:pt idx="2729">
                        <c:v>1.9657073223101485E-18</c:v>
                      </c:pt>
                      <c:pt idx="2730">
                        <c:v>2.512713249111739E-18</c:v>
                      </c:pt>
                      <c:pt idx="2731">
                        <c:v>3.0458950114324525E-18</c:v>
                      </c:pt>
                      <c:pt idx="2732">
                        <c:v>2.547060152394148E-18</c:v>
                      </c:pt>
                      <c:pt idx="2733">
                        <c:v>2.4945420305710984E-18</c:v>
                      </c:pt>
                      <c:pt idx="2734">
                        <c:v>2.0966111696618827E-18</c:v>
                      </c:pt>
                      <c:pt idx="2735">
                        <c:v>2.2006066401455933E-18</c:v>
                      </c:pt>
                      <c:pt idx="2736">
                        <c:v>2.2816338964913202E-18</c:v>
                      </c:pt>
                      <c:pt idx="2737">
                        <c:v>2.1143199661161175E-18</c:v>
                      </c:pt>
                      <c:pt idx="2738">
                        <c:v>1.9827027392538425E-18</c:v>
                      </c:pt>
                      <c:pt idx="2739">
                        <c:v>2.0247641616579743E-18</c:v>
                      </c:pt>
                      <c:pt idx="2740">
                        <c:v>2.4969647552920377E-18</c:v>
                      </c:pt>
                      <c:pt idx="2741">
                        <c:v>1.9731767977891711E-18</c:v>
                      </c:pt>
                      <c:pt idx="2742">
                        <c:v>1.8389946632099102E-18</c:v>
                      </c:pt>
                      <c:pt idx="2743">
                        <c:v>2.1137315570368457E-18</c:v>
                      </c:pt>
                      <c:pt idx="2744">
                        <c:v>2.2759895399402901E-18</c:v>
                      </c:pt>
                      <c:pt idx="2745">
                        <c:v>2.3382866856900098E-18</c:v>
                      </c:pt>
                      <c:pt idx="2746">
                        <c:v>2.3126612672205124E-18</c:v>
                      </c:pt>
                      <c:pt idx="2747">
                        <c:v>2.2034178967204323E-18</c:v>
                      </c:pt>
                      <c:pt idx="2748">
                        <c:v>2.2789243876103765E-18</c:v>
                      </c:pt>
                      <c:pt idx="2749">
                        <c:v>2.3227017002595881E-18</c:v>
                      </c:pt>
                      <c:pt idx="2750">
                        <c:v>2.1429536139808714E-18</c:v>
                      </c:pt>
                      <c:pt idx="2751">
                        <c:v>1.9882252109777261E-18</c:v>
                      </c:pt>
                      <c:pt idx="2752">
                        <c:v>1.9577632061450367E-18</c:v>
                      </c:pt>
                      <c:pt idx="2753">
                        <c:v>2.2205608143942807E-18</c:v>
                      </c:pt>
                      <c:pt idx="2754">
                        <c:v>1.9210465060599282E-18</c:v>
                      </c:pt>
                      <c:pt idx="2755">
                        <c:v>2.2992586948739091E-18</c:v>
                      </c:pt>
                      <c:pt idx="2756">
                        <c:v>3.2859446009351706E-18</c:v>
                      </c:pt>
                      <c:pt idx="2757">
                        <c:v>3.1544841789081934E-18</c:v>
                      </c:pt>
                      <c:pt idx="2758">
                        <c:v>2.4283230610819031E-18</c:v>
                      </c:pt>
                      <c:pt idx="2759">
                        <c:v>2.0015948566167454E-18</c:v>
                      </c:pt>
                      <c:pt idx="2760">
                        <c:v>2.5788943029856087E-18</c:v>
                      </c:pt>
                      <c:pt idx="2761">
                        <c:v>2.6972028905767497E-18</c:v>
                      </c:pt>
                      <c:pt idx="2762">
                        <c:v>2.3952288462475543E-18</c:v>
                      </c:pt>
                      <c:pt idx="2763">
                        <c:v>2.3429791321163941E-18</c:v>
                      </c:pt>
                      <c:pt idx="2764">
                        <c:v>2.2640190450480738E-18</c:v>
                      </c:pt>
                      <c:pt idx="2765">
                        <c:v>2.9152908988539468E-18</c:v>
                      </c:pt>
                      <c:pt idx="2766">
                        <c:v>4.0015459423398196E-18</c:v>
                      </c:pt>
                      <c:pt idx="2767">
                        <c:v>4.3789041153814756E-18</c:v>
                      </c:pt>
                      <c:pt idx="2768">
                        <c:v>3.5198706072309913E-18</c:v>
                      </c:pt>
                      <c:pt idx="2769">
                        <c:v>2.6251582712607432E-18</c:v>
                      </c:pt>
                      <c:pt idx="2770">
                        <c:v>2.1492689557981632E-18</c:v>
                      </c:pt>
                      <c:pt idx="2771">
                        <c:v>2.0466764238639737E-18</c:v>
                      </c:pt>
                      <c:pt idx="2772">
                        <c:v>2.1730670886749318E-18</c:v>
                      </c:pt>
                      <c:pt idx="2773">
                        <c:v>2.3890791073933413E-18</c:v>
                      </c:pt>
                      <c:pt idx="2774">
                        <c:v>2.9450541416615286E-18</c:v>
                      </c:pt>
                      <c:pt idx="2775">
                        <c:v>2.4410009140657761E-18</c:v>
                      </c:pt>
                      <c:pt idx="2776">
                        <c:v>1.5641842220647218E-18</c:v>
                      </c:pt>
                      <c:pt idx="2777">
                        <c:v>2.2043369068521967E-18</c:v>
                      </c:pt>
                      <c:pt idx="2778">
                        <c:v>2.7509549175064912E-18</c:v>
                      </c:pt>
                      <c:pt idx="2779">
                        <c:v>2.9561963691068614E-18</c:v>
                      </c:pt>
                      <c:pt idx="2780">
                        <c:v>3.9106102759103065E-18</c:v>
                      </c:pt>
                      <c:pt idx="2781">
                        <c:v>3.1508705575847692E-18</c:v>
                      </c:pt>
                      <c:pt idx="2782">
                        <c:v>2.7920959265094966E-18</c:v>
                      </c:pt>
                      <c:pt idx="2783">
                        <c:v>3.4030996860961859E-18</c:v>
                      </c:pt>
                      <c:pt idx="2784">
                        <c:v>2.2984656026342246E-18</c:v>
                      </c:pt>
                      <c:pt idx="2785">
                        <c:v>1.7343023130763116E-18</c:v>
                      </c:pt>
                      <c:pt idx="2786">
                        <c:v>2.1168777495897445E-18</c:v>
                      </c:pt>
                      <c:pt idx="2787">
                        <c:v>2.3107159559807239E-18</c:v>
                      </c:pt>
                      <c:pt idx="2788">
                        <c:v>2.6186499222350922E-18</c:v>
                      </c:pt>
                      <c:pt idx="2789">
                        <c:v>2.4569625116245371E-18</c:v>
                      </c:pt>
                      <c:pt idx="2790">
                        <c:v>2.1913307474549352E-18</c:v>
                      </c:pt>
                      <c:pt idx="2791">
                        <c:v>1.8330080131783653E-18</c:v>
                      </c:pt>
                      <c:pt idx="2792">
                        <c:v>1.7572616100356306E-18</c:v>
                      </c:pt>
                      <c:pt idx="2793">
                        <c:v>1.6810507447368115E-18</c:v>
                      </c:pt>
                      <c:pt idx="2794">
                        <c:v>2.5969695004303151E-18</c:v>
                      </c:pt>
                      <c:pt idx="2795">
                        <c:v>3.0838280361794252E-18</c:v>
                      </c:pt>
                      <c:pt idx="2796">
                        <c:v>2.6630079337716618E-18</c:v>
                      </c:pt>
                      <c:pt idx="2797">
                        <c:v>2.7773294525306703E-18</c:v>
                      </c:pt>
                      <c:pt idx="2798">
                        <c:v>2.9467288711004867E-18</c:v>
                      </c:pt>
                      <c:pt idx="2799">
                        <c:v>2.5519484103100831E-18</c:v>
                      </c:pt>
                      <c:pt idx="2800">
                        <c:v>2.0739894234524453E-18</c:v>
                      </c:pt>
                      <c:pt idx="2801">
                        <c:v>2.4412912249348518E-18</c:v>
                      </c:pt>
                      <c:pt idx="2802">
                        <c:v>2.986997403154679E-18</c:v>
                      </c:pt>
                      <c:pt idx="2803">
                        <c:v>2.7389633277499325E-18</c:v>
                      </c:pt>
                      <c:pt idx="2804">
                        <c:v>2.229790795198211E-18</c:v>
                      </c:pt>
                      <c:pt idx="2805">
                        <c:v>2.8792190924414738E-18</c:v>
                      </c:pt>
                      <c:pt idx="2806">
                        <c:v>3.2299237338912878E-18</c:v>
                      </c:pt>
                      <c:pt idx="2807">
                        <c:v>3.6485561484858436E-18</c:v>
                      </c:pt>
                      <c:pt idx="2808">
                        <c:v>3.6952276988927866E-18</c:v>
                      </c:pt>
                      <c:pt idx="2809">
                        <c:v>2.6953519616126959E-18</c:v>
                      </c:pt>
                      <c:pt idx="2810">
                        <c:v>2.4740061390182778E-18</c:v>
                      </c:pt>
                      <c:pt idx="2811">
                        <c:v>2.4279419268413966E-18</c:v>
                      </c:pt>
                      <c:pt idx="2812">
                        <c:v>3.2366272141982727E-18</c:v>
                      </c:pt>
                      <c:pt idx="2813">
                        <c:v>3.3005861311255153E-18</c:v>
                      </c:pt>
                      <c:pt idx="2814">
                        <c:v>3.2784966452598318E-18</c:v>
                      </c:pt>
                      <c:pt idx="2815">
                        <c:v>3.3658230382874166E-18</c:v>
                      </c:pt>
                      <c:pt idx="2816">
                        <c:v>3.336870563506738E-18</c:v>
                      </c:pt>
                      <c:pt idx="2817">
                        <c:v>3.1365000814376717E-18</c:v>
                      </c:pt>
                      <c:pt idx="2818">
                        <c:v>3.1453103669973188E-18</c:v>
                      </c:pt>
                      <c:pt idx="2819">
                        <c:v>2.7512265904862341E-18</c:v>
                      </c:pt>
                      <c:pt idx="2820">
                        <c:v>2.7075588112993925E-18</c:v>
                      </c:pt>
                      <c:pt idx="2821">
                        <c:v>2.8178895214315546E-18</c:v>
                      </c:pt>
                      <c:pt idx="2822">
                        <c:v>3.4917885192805321E-18</c:v>
                      </c:pt>
                      <c:pt idx="2823">
                        <c:v>3.0451048055750987E-18</c:v>
                      </c:pt>
                      <c:pt idx="2824">
                        <c:v>2.397114460023974E-18</c:v>
                      </c:pt>
                      <c:pt idx="2825">
                        <c:v>1.9327727152625925E-18</c:v>
                      </c:pt>
                      <c:pt idx="2826">
                        <c:v>2.0111768697370356E-18</c:v>
                      </c:pt>
                      <c:pt idx="2827">
                        <c:v>2.0466822937019526E-18</c:v>
                      </c:pt>
                      <c:pt idx="2828">
                        <c:v>2.4114861999124308E-18</c:v>
                      </c:pt>
                      <c:pt idx="2829">
                        <c:v>2.1895284314312111E-18</c:v>
                      </c:pt>
                      <c:pt idx="2830">
                        <c:v>1.7986855558966608E-18</c:v>
                      </c:pt>
                      <c:pt idx="2831">
                        <c:v>1.9211915482709443E-18</c:v>
                      </c:pt>
                      <c:pt idx="2832">
                        <c:v>2.4545592016575925E-18</c:v>
                      </c:pt>
                      <c:pt idx="2833">
                        <c:v>2.2263282650735129E-18</c:v>
                      </c:pt>
                      <c:pt idx="2834">
                        <c:v>2.4390144494452377E-18</c:v>
                      </c:pt>
                      <c:pt idx="2835">
                        <c:v>2.2832965432136157E-18</c:v>
                      </c:pt>
                      <c:pt idx="2836">
                        <c:v>2.9181026385088589E-18</c:v>
                      </c:pt>
                      <c:pt idx="2837">
                        <c:v>2.7324671683864477E-18</c:v>
                      </c:pt>
                      <c:pt idx="2838">
                        <c:v>2.0261965767780768E-18</c:v>
                      </c:pt>
                      <c:pt idx="2839">
                        <c:v>2.595017586523675E-18</c:v>
                      </c:pt>
                      <c:pt idx="2840">
                        <c:v>2.9330398060444373E-18</c:v>
                      </c:pt>
                      <c:pt idx="2841">
                        <c:v>3.0129586865571141E-18</c:v>
                      </c:pt>
                      <c:pt idx="2842">
                        <c:v>2.8965599070759131E-18</c:v>
                      </c:pt>
                      <c:pt idx="2843">
                        <c:v>2.5012200710445578E-18</c:v>
                      </c:pt>
                      <c:pt idx="2844">
                        <c:v>2.9020948022563258E-18</c:v>
                      </c:pt>
                      <c:pt idx="2845">
                        <c:v>3.0645981661350993E-18</c:v>
                      </c:pt>
                      <c:pt idx="2846">
                        <c:v>3.2883039679100852E-18</c:v>
                      </c:pt>
                      <c:pt idx="2847">
                        <c:v>2.1066892959096324E-18</c:v>
                      </c:pt>
                      <c:pt idx="2848">
                        <c:v>1.5232598750740882E-18</c:v>
                      </c:pt>
                      <c:pt idx="2849">
                        <c:v>1.9859806812481196E-18</c:v>
                      </c:pt>
                      <c:pt idx="2850">
                        <c:v>2.4840629463075346E-18</c:v>
                      </c:pt>
                      <c:pt idx="2851">
                        <c:v>2.7265021613547091E-18</c:v>
                      </c:pt>
                      <c:pt idx="2852">
                        <c:v>2.9847283447147075E-18</c:v>
                      </c:pt>
                      <c:pt idx="2853">
                        <c:v>3.483593401193415E-18</c:v>
                      </c:pt>
                      <c:pt idx="2854">
                        <c:v>4.2438294287651599E-18</c:v>
                      </c:pt>
                      <c:pt idx="2855">
                        <c:v>4.331327202776135E-18</c:v>
                      </c:pt>
                      <c:pt idx="2856">
                        <c:v>3.5724235296825907E-18</c:v>
                      </c:pt>
                      <c:pt idx="2857">
                        <c:v>3.3787690040799356E-18</c:v>
                      </c:pt>
                      <c:pt idx="2858">
                        <c:v>3.3531902523651238E-18</c:v>
                      </c:pt>
                      <c:pt idx="2859">
                        <c:v>2.3626851865067598E-18</c:v>
                      </c:pt>
                      <c:pt idx="2860">
                        <c:v>2.4887798705701911E-18</c:v>
                      </c:pt>
                      <c:pt idx="2861">
                        <c:v>3.198900926569285E-18</c:v>
                      </c:pt>
                      <c:pt idx="2862">
                        <c:v>2.7192444913005009E-18</c:v>
                      </c:pt>
                      <c:pt idx="2863">
                        <c:v>2.7396937865946643E-18</c:v>
                      </c:pt>
                      <c:pt idx="2864">
                        <c:v>2.9057172186717434E-18</c:v>
                      </c:pt>
                      <c:pt idx="2865">
                        <c:v>2.5646056547575951E-18</c:v>
                      </c:pt>
                      <c:pt idx="2866">
                        <c:v>2.6234438358439767E-18</c:v>
                      </c:pt>
                      <c:pt idx="2867">
                        <c:v>1.9865675428915472E-18</c:v>
                      </c:pt>
                      <c:pt idx="2868">
                        <c:v>3.1655541676237858E-18</c:v>
                      </c:pt>
                      <c:pt idx="2869">
                        <c:v>3.9965842722632552E-18</c:v>
                      </c:pt>
                      <c:pt idx="2870">
                        <c:v>3.1930734899105024E-18</c:v>
                      </c:pt>
                      <c:pt idx="2871">
                        <c:v>2.6187553816440761E-18</c:v>
                      </c:pt>
                      <c:pt idx="2872">
                        <c:v>2.6769395735202089E-18</c:v>
                      </c:pt>
                      <c:pt idx="2873">
                        <c:v>2.5702444536111896E-18</c:v>
                      </c:pt>
                      <c:pt idx="2874">
                        <c:v>2.6569626953246364E-18</c:v>
                      </c:pt>
                      <c:pt idx="2875">
                        <c:v>4.3083798734216015E-18</c:v>
                      </c:pt>
                      <c:pt idx="2876">
                        <c:v>4.0560156952355244E-18</c:v>
                      </c:pt>
                      <c:pt idx="2877">
                        <c:v>2.9289577143818006E-18</c:v>
                      </c:pt>
                      <c:pt idx="2878">
                        <c:v>3.2721962846869194E-18</c:v>
                      </c:pt>
                      <c:pt idx="2879">
                        <c:v>2.7025006582697926E-18</c:v>
                      </c:pt>
                      <c:pt idx="2880">
                        <c:v>2.0126987793498257E-18</c:v>
                      </c:pt>
                      <c:pt idx="2881">
                        <c:v>2.3232527639056673E-18</c:v>
                      </c:pt>
                      <c:pt idx="2882">
                        <c:v>3.4618482324368816E-18</c:v>
                      </c:pt>
                      <c:pt idx="2883">
                        <c:v>4.2176403662699806E-18</c:v>
                      </c:pt>
                      <c:pt idx="2884">
                        <c:v>3.3431069139636862E-18</c:v>
                      </c:pt>
                      <c:pt idx="2885">
                        <c:v>2.8058021323161334E-18</c:v>
                      </c:pt>
                      <c:pt idx="2886">
                        <c:v>2.8834607877363948E-18</c:v>
                      </c:pt>
                      <c:pt idx="2887">
                        <c:v>2.6680808219517966E-18</c:v>
                      </c:pt>
                      <c:pt idx="2888">
                        <c:v>2.7386892873369917E-18</c:v>
                      </c:pt>
                      <c:pt idx="2889">
                        <c:v>2.453855489801318E-18</c:v>
                      </c:pt>
                      <c:pt idx="2890">
                        <c:v>2.4364898308362549E-18</c:v>
                      </c:pt>
                      <c:pt idx="2891">
                        <c:v>3.5957029775903138E-18</c:v>
                      </c:pt>
                      <c:pt idx="2892">
                        <c:v>3.7513628422065061E-18</c:v>
                      </c:pt>
                      <c:pt idx="2893">
                        <c:v>2.7986928739278427E-18</c:v>
                      </c:pt>
                      <c:pt idx="2894">
                        <c:v>2.7202555199090171E-18</c:v>
                      </c:pt>
                      <c:pt idx="2895">
                        <c:v>3.4071487444431423E-18</c:v>
                      </c:pt>
                      <c:pt idx="2896">
                        <c:v>3.5553374487343611E-18</c:v>
                      </c:pt>
                      <c:pt idx="2897">
                        <c:v>2.3532830813642253E-18</c:v>
                      </c:pt>
                      <c:pt idx="2898">
                        <c:v>2.3023828303708312E-18</c:v>
                      </c:pt>
                      <c:pt idx="2899">
                        <c:v>2.1164537268872292E-18</c:v>
                      </c:pt>
                      <c:pt idx="2900">
                        <c:v>2.7183823118060836E-18</c:v>
                      </c:pt>
                      <c:pt idx="2901">
                        <c:v>3.3088571037728282E-18</c:v>
                      </c:pt>
                      <c:pt idx="2902">
                        <c:v>3.2438168767337345E-18</c:v>
                      </c:pt>
                      <c:pt idx="2903">
                        <c:v>3.4417724418333797E-18</c:v>
                      </c:pt>
                      <c:pt idx="2904">
                        <c:v>2.9876615102310258E-18</c:v>
                      </c:pt>
                      <c:pt idx="2905">
                        <c:v>2.7162713877957105E-18</c:v>
                      </c:pt>
                      <c:pt idx="2906">
                        <c:v>2.8091834804898728E-18</c:v>
                      </c:pt>
                      <c:pt idx="2907">
                        <c:v>2.2777165200151282E-18</c:v>
                      </c:pt>
                      <c:pt idx="2908">
                        <c:v>2.4862978197153779E-18</c:v>
                      </c:pt>
                      <c:pt idx="2909">
                        <c:v>2.8983583625169849E-18</c:v>
                      </c:pt>
                      <c:pt idx="2910">
                        <c:v>2.1725368100150123E-18</c:v>
                      </c:pt>
                      <c:pt idx="2911">
                        <c:v>1.7287952866575397E-18</c:v>
                      </c:pt>
                      <c:pt idx="2912">
                        <c:v>2.3315374533871544E-18</c:v>
                      </c:pt>
                      <c:pt idx="2913">
                        <c:v>2.79935492061061E-18</c:v>
                      </c:pt>
                      <c:pt idx="2914">
                        <c:v>3.2394578268832472E-18</c:v>
                      </c:pt>
                      <c:pt idx="2915">
                        <c:v>3.4876877887221625E-18</c:v>
                      </c:pt>
                      <c:pt idx="2916">
                        <c:v>2.9334660295916519E-18</c:v>
                      </c:pt>
                      <c:pt idx="2917">
                        <c:v>2.8190676411261073E-18</c:v>
                      </c:pt>
                      <c:pt idx="2918">
                        <c:v>1.924369956716754E-18</c:v>
                      </c:pt>
                      <c:pt idx="2919">
                        <c:v>2.0372824082906038E-18</c:v>
                      </c:pt>
                      <c:pt idx="2920">
                        <c:v>2.2370439400742936E-18</c:v>
                      </c:pt>
                      <c:pt idx="2921">
                        <c:v>2.4497326557839296E-18</c:v>
                      </c:pt>
                      <c:pt idx="2922">
                        <c:v>2.3264399929878535E-18</c:v>
                      </c:pt>
                      <c:pt idx="2923">
                        <c:v>2.874566032166557E-18</c:v>
                      </c:pt>
                      <c:pt idx="2924">
                        <c:v>3.0325222094548172E-18</c:v>
                      </c:pt>
                      <c:pt idx="2925">
                        <c:v>2.5696411893001663E-18</c:v>
                      </c:pt>
                      <c:pt idx="2926">
                        <c:v>2.68819644813058E-18</c:v>
                      </c:pt>
                      <c:pt idx="2927">
                        <c:v>2.9887157706318505E-18</c:v>
                      </c:pt>
                      <c:pt idx="2928">
                        <c:v>3.1361721737240738E-18</c:v>
                      </c:pt>
                      <c:pt idx="2929">
                        <c:v>3.1329559253104647E-18</c:v>
                      </c:pt>
                      <c:pt idx="2930">
                        <c:v>2.8619220766611005E-18</c:v>
                      </c:pt>
                      <c:pt idx="2931">
                        <c:v>2.8792780525899951E-18</c:v>
                      </c:pt>
                      <c:pt idx="2932">
                        <c:v>2.4613537034054277E-18</c:v>
                      </c:pt>
                      <c:pt idx="2933">
                        <c:v>2.2949856559785747E-18</c:v>
                      </c:pt>
                      <c:pt idx="2934">
                        <c:v>2.4259437000586695E-18</c:v>
                      </c:pt>
                      <c:pt idx="2935">
                        <c:v>2.8529790158599873E-18</c:v>
                      </c:pt>
                      <c:pt idx="2936">
                        <c:v>2.3217941799665562E-18</c:v>
                      </c:pt>
                      <c:pt idx="2937">
                        <c:v>2.3073455227145158E-18</c:v>
                      </c:pt>
                      <c:pt idx="2938">
                        <c:v>2.212068151394237E-18</c:v>
                      </c:pt>
                      <c:pt idx="2939">
                        <c:v>2.3576387889231551E-18</c:v>
                      </c:pt>
                      <c:pt idx="2940">
                        <c:v>2.942505317679739E-18</c:v>
                      </c:pt>
                      <c:pt idx="2941">
                        <c:v>2.4155132118777063E-18</c:v>
                      </c:pt>
                      <c:pt idx="2942">
                        <c:v>2.6118230619540195E-18</c:v>
                      </c:pt>
                      <c:pt idx="2943">
                        <c:v>2.4024368208035756E-18</c:v>
                      </c:pt>
                      <c:pt idx="2944">
                        <c:v>1.8207041404841505E-18</c:v>
                      </c:pt>
                      <c:pt idx="2945">
                        <c:v>2.2463280754193361E-18</c:v>
                      </c:pt>
                      <c:pt idx="2946">
                        <c:v>2.6596955333282185E-18</c:v>
                      </c:pt>
                      <c:pt idx="2947">
                        <c:v>2.6180239408134015E-18</c:v>
                      </c:pt>
                      <c:pt idx="2948">
                        <c:v>2.6877699091194359E-18</c:v>
                      </c:pt>
                      <c:pt idx="2949">
                        <c:v>3.6100797935884323E-18</c:v>
                      </c:pt>
                      <c:pt idx="2950">
                        <c:v>3.5758553099886713E-18</c:v>
                      </c:pt>
                      <c:pt idx="2951">
                        <c:v>2.5197912593455426E-18</c:v>
                      </c:pt>
                      <c:pt idx="2952">
                        <c:v>2.2590859122275598E-18</c:v>
                      </c:pt>
                      <c:pt idx="2953">
                        <c:v>1.7546517701126047E-18</c:v>
                      </c:pt>
                      <c:pt idx="2954">
                        <c:v>2.0285195058291541E-18</c:v>
                      </c:pt>
                      <c:pt idx="2955">
                        <c:v>2.4746864455059163E-18</c:v>
                      </c:pt>
                      <c:pt idx="2956">
                        <c:v>1.9627114612267671E-18</c:v>
                      </c:pt>
                      <c:pt idx="2957">
                        <c:v>1.9723717845675347E-18</c:v>
                      </c:pt>
                      <c:pt idx="2958">
                        <c:v>3.2176306007035348E-18</c:v>
                      </c:pt>
                      <c:pt idx="2959">
                        <c:v>3.0174906857720485E-18</c:v>
                      </c:pt>
                      <c:pt idx="2960">
                        <c:v>2.5742673357494493E-18</c:v>
                      </c:pt>
                      <c:pt idx="2961">
                        <c:v>2.5482407567135377E-18</c:v>
                      </c:pt>
                      <c:pt idx="2962">
                        <c:v>2.4422805953008661E-18</c:v>
                      </c:pt>
                      <c:pt idx="2963">
                        <c:v>2.0072484996856133E-18</c:v>
                      </c:pt>
                      <c:pt idx="2964">
                        <c:v>2.0648329063576904E-18</c:v>
                      </c:pt>
                      <c:pt idx="2965">
                        <c:v>3.1668866866232072E-18</c:v>
                      </c:pt>
                      <c:pt idx="2966">
                        <c:v>3.238018083607598E-18</c:v>
                      </c:pt>
                      <c:pt idx="2967">
                        <c:v>3.0750598579197417E-18</c:v>
                      </c:pt>
                      <c:pt idx="2968">
                        <c:v>3.0727689635313517E-18</c:v>
                      </c:pt>
                      <c:pt idx="2969">
                        <c:v>2.3624552745145477E-18</c:v>
                      </c:pt>
                      <c:pt idx="2970">
                        <c:v>1.7905054198441526E-18</c:v>
                      </c:pt>
                      <c:pt idx="2971">
                        <c:v>1.8500508451159084E-18</c:v>
                      </c:pt>
                      <c:pt idx="2972">
                        <c:v>2.7559263047219683E-18</c:v>
                      </c:pt>
                      <c:pt idx="2973">
                        <c:v>2.4321538473874918E-18</c:v>
                      </c:pt>
                      <c:pt idx="2974">
                        <c:v>2.4572117311862679E-18</c:v>
                      </c:pt>
                      <c:pt idx="2975">
                        <c:v>2.4873405859619642E-18</c:v>
                      </c:pt>
                      <c:pt idx="2976">
                        <c:v>2.5976672835673414E-18</c:v>
                      </c:pt>
                      <c:pt idx="2977">
                        <c:v>2.6635894489042746E-18</c:v>
                      </c:pt>
                      <c:pt idx="2978">
                        <c:v>2.3060900414816763E-18</c:v>
                      </c:pt>
                      <c:pt idx="2979">
                        <c:v>2.7967783003621635E-18</c:v>
                      </c:pt>
                      <c:pt idx="2980">
                        <c:v>3.2842505465145845E-18</c:v>
                      </c:pt>
                      <c:pt idx="2981">
                        <c:v>2.3996885334413471E-18</c:v>
                      </c:pt>
                      <c:pt idx="2982">
                        <c:v>2.5263762123169561E-18</c:v>
                      </c:pt>
                      <c:pt idx="2983">
                        <c:v>1.8675686831701661E-18</c:v>
                      </c:pt>
                      <c:pt idx="2984">
                        <c:v>1.8939308795011569E-18</c:v>
                      </c:pt>
                      <c:pt idx="2985">
                        <c:v>2.4216458775231678E-18</c:v>
                      </c:pt>
                      <c:pt idx="2986">
                        <c:v>2.664732289809808E-18</c:v>
                      </c:pt>
                      <c:pt idx="2987">
                        <c:v>2.4158482494027146E-18</c:v>
                      </c:pt>
                      <c:pt idx="2988">
                        <c:v>2.361117088980489E-18</c:v>
                      </c:pt>
                      <c:pt idx="2989">
                        <c:v>2.4068896113557437E-18</c:v>
                      </c:pt>
                      <c:pt idx="2990">
                        <c:v>1.7166763334486125E-18</c:v>
                      </c:pt>
                      <c:pt idx="2991">
                        <c:v>2.6635325267918935E-18</c:v>
                      </c:pt>
                      <c:pt idx="2992">
                        <c:v>3.0119828720057659E-18</c:v>
                      </c:pt>
                      <c:pt idx="2993">
                        <c:v>2.7677602109760885E-18</c:v>
                      </c:pt>
                      <c:pt idx="2994">
                        <c:v>2.8733581747923494E-18</c:v>
                      </c:pt>
                      <c:pt idx="2995">
                        <c:v>2.4185267611319201E-18</c:v>
                      </c:pt>
                      <c:pt idx="2996">
                        <c:v>2.1447617458444407E-18</c:v>
                      </c:pt>
                      <c:pt idx="2997">
                        <c:v>2.1738032065104969E-18</c:v>
                      </c:pt>
                      <c:pt idx="2998">
                        <c:v>2.1751355772771764E-18</c:v>
                      </c:pt>
                      <c:pt idx="2999">
                        <c:v>2.4430214427722512E-18</c:v>
                      </c:pt>
                      <c:pt idx="3000">
                        <c:v>2.1699309934369617E-18</c:v>
                      </c:pt>
                      <c:pt idx="3001">
                        <c:v>2.3411921821912806E-18</c:v>
                      </c:pt>
                      <c:pt idx="3002">
                        <c:v>3.4390557035355435E-18</c:v>
                      </c:pt>
                      <c:pt idx="3003">
                        <c:v>2.9697340011274263E-18</c:v>
                      </c:pt>
                      <c:pt idx="3004">
                        <c:v>2.613246987422075E-18</c:v>
                      </c:pt>
                      <c:pt idx="3005">
                        <c:v>3.1272915316270744E-18</c:v>
                      </c:pt>
                      <c:pt idx="3006">
                        <c:v>3.123068138777976E-18</c:v>
                      </c:pt>
                      <c:pt idx="3007">
                        <c:v>2.3623572985086782E-18</c:v>
                      </c:pt>
                      <c:pt idx="3008">
                        <c:v>2.7864939479558012E-18</c:v>
                      </c:pt>
                      <c:pt idx="3009">
                        <c:v>2.3476323032192404E-18</c:v>
                      </c:pt>
                      <c:pt idx="3010">
                        <c:v>2.3991967393341333E-18</c:v>
                      </c:pt>
                      <c:pt idx="3011">
                        <c:v>2.8981548246981334E-18</c:v>
                      </c:pt>
                      <c:pt idx="3012">
                        <c:v>2.3737955759450155E-18</c:v>
                      </c:pt>
                      <c:pt idx="3013">
                        <c:v>1.8979063025908592E-18</c:v>
                      </c:pt>
                      <c:pt idx="3014">
                        <c:v>2.1209049705203453E-18</c:v>
                      </c:pt>
                      <c:pt idx="3015">
                        <c:v>2.327618294686721E-18</c:v>
                      </c:pt>
                      <c:pt idx="3016">
                        <c:v>2.2510030433207206E-18</c:v>
                      </c:pt>
                      <c:pt idx="3017">
                        <c:v>2.4539800792919864E-18</c:v>
                      </c:pt>
                      <c:pt idx="3018">
                        <c:v>2.592836721699182E-18</c:v>
                      </c:pt>
                      <c:pt idx="3019">
                        <c:v>2.6004888661556243E-18</c:v>
                      </c:pt>
                      <c:pt idx="3020">
                        <c:v>2.7885133253483359E-18</c:v>
                      </c:pt>
                      <c:pt idx="3021">
                        <c:v>2.6723377279857041E-18</c:v>
                      </c:pt>
                      <c:pt idx="3022">
                        <c:v>2.2260447688876709E-18</c:v>
                      </c:pt>
                      <c:pt idx="3023">
                        <c:v>2.0588041288062222E-18</c:v>
                      </c:pt>
                      <c:pt idx="3024">
                        <c:v>3.0014699772034677E-18</c:v>
                      </c:pt>
                      <c:pt idx="3025">
                        <c:v>3.3925034217046986E-18</c:v>
                      </c:pt>
                      <c:pt idx="3026">
                        <c:v>2.1758283865237566E-18</c:v>
                      </c:pt>
                      <c:pt idx="3027">
                        <c:v>2.3517334745671966E-18</c:v>
                      </c:pt>
                      <c:pt idx="3028">
                        <c:v>2.109620389803975E-18</c:v>
                      </c:pt>
                      <c:pt idx="3029">
                        <c:v>3.0776215168571121E-18</c:v>
                      </c:pt>
                      <c:pt idx="3030">
                        <c:v>4.0902416771343727E-18</c:v>
                      </c:pt>
                      <c:pt idx="3031">
                        <c:v>2.9160102464068612E-18</c:v>
                      </c:pt>
                      <c:pt idx="3032">
                        <c:v>2.7952521043832147E-18</c:v>
                      </c:pt>
                      <c:pt idx="3033">
                        <c:v>3.0500627913743614E-18</c:v>
                      </c:pt>
                      <c:pt idx="3034">
                        <c:v>3.8913189487250298E-18</c:v>
                      </c:pt>
                      <c:pt idx="3035">
                        <c:v>3.6235837541858966E-18</c:v>
                      </c:pt>
                      <c:pt idx="3036">
                        <c:v>2.8211454991438441E-18</c:v>
                      </c:pt>
                      <c:pt idx="3037">
                        <c:v>2.3457144979851148E-18</c:v>
                      </c:pt>
                      <c:pt idx="3038">
                        <c:v>2.8081241691696588E-18</c:v>
                      </c:pt>
                      <c:pt idx="3039">
                        <c:v>3.3526943249964947E-18</c:v>
                      </c:pt>
                      <c:pt idx="3040">
                        <c:v>3.1570359524164152E-18</c:v>
                      </c:pt>
                      <c:pt idx="3041">
                        <c:v>3.1689520898481673E-18</c:v>
                      </c:pt>
                      <c:pt idx="3042">
                        <c:v>4.1314218506350519E-18</c:v>
                      </c:pt>
                      <c:pt idx="3043">
                        <c:v>3.0764340194928585E-18</c:v>
                      </c:pt>
                      <c:pt idx="3044">
                        <c:v>2.6468445279304041E-18</c:v>
                      </c:pt>
                      <c:pt idx="3045">
                        <c:v>2.5249324332218407E-18</c:v>
                      </c:pt>
                      <c:pt idx="3046">
                        <c:v>2.6968840690817732E-18</c:v>
                      </c:pt>
                      <c:pt idx="3047">
                        <c:v>2.4405141998291007E-18</c:v>
                      </c:pt>
                      <c:pt idx="3048">
                        <c:v>1.945567738380264E-18</c:v>
                      </c:pt>
                      <c:pt idx="3049">
                        <c:v>2.8318228429163811E-18</c:v>
                      </c:pt>
                      <c:pt idx="3050">
                        <c:v>2.9339461999994671E-18</c:v>
                      </c:pt>
                      <c:pt idx="3051">
                        <c:v>2.6530850264280831E-18</c:v>
                      </c:pt>
                      <c:pt idx="3052">
                        <c:v>1.9420303860212259E-18</c:v>
                      </c:pt>
                      <c:pt idx="3053">
                        <c:v>2.2481598378781404E-18</c:v>
                      </c:pt>
                      <c:pt idx="3054">
                        <c:v>2.7967673584937057E-18</c:v>
                      </c:pt>
                      <c:pt idx="3055">
                        <c:v>2.7951472644144015E-18</c:v>
                      </c:pt>
                      <c:pt idx="3056">
                        <c:v>1.963014339800142E-18</c:v>
                      </c:pt>
                      <c:pt idx="3057">
                        <c:v>1.5063796474961139E-18</c:v>
                      </c:pt>
                      <c:pt idx="3058">
                        <c:v>2.5389977167461606E-18</c:v>
                      </c:pt>
                      <c:pt idx="3059">
                        <c:v>2.8967524549797924E-18</c:v>
                      </c:pt>
                      <c:pt idx="3060">
                        <c:v>2.7423516496256753E-18</c:v>
                      </c:pt>
                      <c:pt idx="3061">
                        <c:v>2.9946831878088205E-18</c:v>
                      </c:pt>
                      <c:pt idx="3062">
                        <c:v>2.3160333139041865E-18</c:v>
                      </c:pt>
                      <c:pt idx="3063">
                        <c:v>2.5092337233007201E-18</c:v>
                      </c:pt>
                      <c:pt idx="3064">
                        <c:v>2.6602148159810237E-18</c:v>
                      </c:pt>
                      <c:pt idx="3065">
                        <c:v>2.5130717220845977E-18</c:v>
                      </c:pt>
                      <c:pt idx="3066">
                        <c:v>2.0287766907211314E-18</c:v>
                      </c:pt>
                      <c:pt idx="3067">
                        <c:v>1.843808464678722E-18</c:v>
                      </c:pt>
                      <c:pt idx="3068">
                        <c:v>2.5267331037462187E-18</c:v>
                      </c:pt>
                      <c:pt idx="3069">
                        <c:v>2.6448006593635382E-18</c:v>
                      </c:pt>
                      <c:pt idx="3070">
                        <c:v>2.0660965910989457E-18</c:v>
                      </c:pt>
                      <c:pt idx="3071">
                        <c:v>1.8373830403381202E-18</c:v>
                      </c:pt>
                      <c:pt idx="3072">
                        <c:v>2.2518115999123167E-18</c:v>
                      </c:pt>
                      <c:pt idx="3073">
                        <c:v>2.3314274768843562E-18</c:v>
                      </c:pt>
                      <c:pt idx="3074">
                        <c:v>2.3729526353689024E-18</c:v>
                      </c:pt>
                      <c:pt idx="3075">
                        <c:v>2.1551307803823775E-18</c:v>
                      </c:pt>
                      <c:pt idx="3076">
                        <c:v>2.183890420079751E-18</c:v>
                      </c:pt>
                      <c:pt idx="3077">
                        <c:v>2.2911376072319805E-18</c:v>
                      </c:pt>
                      <c:pt idx="3078">
                        <c:v>2.2293723751424033E-18</c:v>
                      </c:pt>
                      <c:pt idx="3079">
                        <c:v>2.8228673467220241E-18</c:v>
                      </c:pt>
                      <c:pt idx="3080">
                        <c:v>2.7555487036312365E-18</c:v>
                      </c:pt>
                      <c:pt idx="3081">
                        <c:v>2.3389808347920373E-18</c:v>
                      </c:pt>
                      <c:pt idx="3082">
                        <c:v>2.2805846641233632E-18</c:v>
                      </c:pt>
                      <c:pt idx="3083">
                        <c:v>2.3547835144670272E-18</c:v>
                      </c:pt>
                      <c:pt idx="3084">
                        <c:v>2.4181873804483046E-18</c:v>
                      </c:pt>
                      <c:pt idx="3085">
                        <c:v>3.0075420033756586E-18</c:v>
                      </c:pt>
                      <c:pt idx="3086">
                        <c:v>2.7067977819816719E-18</c:v>
                      </c:pt>
                      <c:pt idx="3087">
                        <c:v>2.6258172543787723E-18</c:v>
                      </c:pt>
                      <c:pt idx="3088">
                        <c:v>2.6585505774369705E-18</c:v>
                      </c:pt>
                      <c:pt idx="3089">
                        <c:v>1.9460545039127881E-18</c:v>
                      </c:pt>
                      <c:pt idx="3090">
                        <c:v>1.3392335632375284E-18</c:v>
                      </c:pt>
                      <c:pt idx="3091">
                        <c:v>2.1927408138415663E-18</c:v>
                      </c:pt>
                      <c:pt idx="3092">
                        <c:v>2.6976655374549357E-18</c:v>
                      </c:pt>
                      <c:pt idx="3093">
                        <c:v>2.7179982626674304E-18</c:v>
                      </c:pt>
                      <c:pt idx="3094">
                        <c:v>2.6286281055312976E-18</c:v>
                      </c:pt>
                      <c:pt idx="3095">
                        <c:v>2.6886165715884493E-18</c:v>
                      </c:pt>
                      <c:pt idx="3096">
                        <c:v>3.5049663902216993E-18</c:v>
                      </c:pt>
                      <c:pt idx="3097">
                        <c:v>3.4806146077183438E-18</c:v>
                      </c:pt>
                      <c:pt idx="3098">
                        <c:v>2.9817066061690109E-18</c:v>
                      </c:pt>
                      <c:pt idx="3099">
                        <c:v>2.9682329962438948E-18</c:v>
                      </c:pt>
                      <c:pt idx="3100">
                        <c:v>2.6875164931971461E-18</c:v>
                      </c:pt>
                      <c:pt idx="3101">
                        <c:v>2.969689309849494E-18</c:v>
                      </c:pt>
                      <c:pt idx="3102">
                        <c:v>2.8567037538104082E-18</c:v>
                      </c:pt>
                      <c:pt idx="3103">
                        <c:v>2.1515382178825909E-18</c:v>
                      </c:pt>
                      <c:pt idx="3104">
                        <c:v>3.1433003704748871E-18</c:v>
                      </c:pt>
                      <c:pt idx="3105">
                        <c:v>3.5733205521927886E-18</c:v>
                      </c:pt>
                      <c:pt idx="3106">
                        <c:v>4.2747871587956132E-18</c:v>
                      </c:pt>
                      <c:pt idx="3107">
                        <c:v>3.2182307141861517E-18</c:v>
                      </c:pt>
                      <c:pt idx="3108">
                        <c:v>2.4734327248880006E-18</c:v>
                      </c:pt>
                      <c:pt idx="3109">
                        <c:v>2.292393516900861E-18</c:v>
                      </c:pt>
                      <c:pt idx="3110">
                        <c:v>2.2941046093004033E-18</c:v>
                      </c:pt>
                      <c:pt idx="3111">
                        <c:v>2.7616186974536455E-18</c:v>
                      </c:pt>
                      <c:pt idx="3112">
                        <c:v>2.4846436359871691E-18</c:v>
                      </c:pt>
                      <c:pt idx="3113">
                        <c:v>3.2568551436021384E-18</c:v>
                      </c:pt>
                      <c:pt idx="3114">
                        <c:v>4.4719080398917854E-18</c:v>
                      </c:pt>
                      <c:pt idx="3115">
                        <c:v>3.8820368090181579E-18</c:v>
                      </c:pt>
                      <c:pt idx="3116">
                        <c:v>2.8438864506591316E-18</c:v>
                      </c:pt>
                      <c:pt idx="3117">
                        <c:v>2.2974026208200883E-18</c:v>
                      </c:pt>
                      <c:pt idx="3118">
                        <c:v>2.1874354082529337E-18</c:v>
                      </c:pt>
                      <c:pt idx="3119">
                        <c:v>2.3753802670511111E-18</c:v>
                      </c:pt>
                      <c:pt idx="3120">
                        <c:v>2.4718249217489405E-18</c:v>
                      </c:pt>
                      <c:pt idx="3121">
                        <c:v>2.4552693192288996E-18</c:v>
                      </c:pt>
                      <c:pt idx="3122">
                        <c:v>2.2490550307059457E-18</c:v>
                      </c:pt>
                      <c:pt idx="3123">
                        <c:v>2.212368735091324E-18</c:v>
                      </c:pt>
                      <c:pt idx="3124">
                        <c:v>2.1425873032672453E-18</c:v>
                      </c:pt>
                      <c:pt idx="3125">
                        <c:v>2.4298304152668333E-18</c:v>
                      </c:pt>
                      <c:pt idx="3126">
                        <c:v>3.0647103940887195E-18</c:v>
                      </c:pt>
                      <c:pt idx="3127">
                        <c:v>2.9719912701759366E-18</c:v>
                      </c:pt>
                      <c:pt idx="3128">
                        <c:v>2.6541753339734794E-18</c:v>
                      </c:pt>
                      <c:pt idx="3129">
                        <c:v>2.490924672670526E-18</c:v>
                      </c:pt>
                      <c:pt idx="3130">
                        <c:v>2.2289196369929129E-18</c:v>
                      </c:pt>
                      <c:pt idx="3131">
                        <c:v>2.0811376715347476E-18</c:v>
                      </c:pt>
                      <c:pt idx="3132">
                        <c:v>3.2611944172316276E-18</c:v>
                      </c:pt>
                      <c:pt idx="3133">
                        <c:v>2.9744144388205535E-18</c:v>
                      </c:pt>
                      <c:pt idx="3134">
                        <c:v>2.3713932428565484E-18</c:v>
                      </c:pt>
                      <c:pt idx="3135">
                        <c:v>2.1721559985069307E-18</c:v>
                      </c:pt>
                      <c:pt idx="3136">
                        <c:v>2.3496708852241732E-18</c:v>
                      </c:pt>
                      <c:pt idx="3137">
                        <c:v>2.2593776582444213E-18</c:v>
                      </c:pt>
                      <c:pt idx="3138">
                        <c:v>2.7150929154587284E-18</c:v>
                      </c:pt>
                      <c:pt idx="3139">
                        <c:v>2.7359494110153004E-18</c:v>
                      </c:pt>
                      <c:pt idx="3140">
                        <c:v>3.1181633643652637E-18</c:v>
                      </c:pt>
                      <c:pt idx="3141">
                        <c:v>2.8873393074395037E-18</c:v>
                      </c:pt>
                      <c:pt idx="3142">
                        <c:v>3.0386072514916186E-18</c:v>
                      </c:pt>
                      <c:pt idx="3143">
                        <c:v>3.5467384210112261E-18</c:v>
                      </c:pt>
                      <c:pt idx="3144">
                        <c:v>3.0364621721343075E-18</c:v>
                      </c:pt>
                      <c:pt idx="3145">
                        <c:v>2.4869788533278856E-18</c:v>
                      </c:pt>
                      <c:pt idx="3146">
                        <c:v>2.7532790227742765E-18</c:v>
                      </c:pt>
                      <c:pt idx="3147">
                        <c:v>2.3451163418978463E-18</c:v>
                      </c:pt>
                      <c:pt idx="3148">
                        <c:v>2.0435404471177492E-18</c:v>
                      </c:pt>
                      <c:pt idx="3149">
                        <c:v>1.6832919117760012E-18</c:v>
                      </c:pt>
                      <c:pt idx="3150">
                        <c:v>1.4809506548887598E-18</c:v>
                      </c:pt>
                      <c:pt idx="3151">
                        <c:v>1.8981490386301729E-18</c:v>
                      </c:pt>
                      <c:pt idx="3152">
                        <c:v>2.5382408136859726E-18</c:v>
                      </c:pt>
                      <c:pt idx="3153">
                        <c:v>2.8428478841728445E-18</c:v>
                      </c:pt>
                      <c:pt idx="3154">
                        <c:v>2.1063586473876061E-18</c:v>
                      </c:pt>
                      <c:pt idx="3155">
                        <c:v>2.1215611901188117E-18</c:v>
                      </c:pt>
                      <c:pt idx="3156">
                        <c:v>2.8579788166853079E-18</c:v>
                      </c:pt>
                      <c:pt idx="3157">
                        <c:v>2.4936351815560487E-18</c:v>
                      </c:pt>
                      <c:pt idx="3158">
                        <c:v>2.0528789571017239E-18</c:v>
                      </c:pt>
                      <c:pt idx="3159">
                        <c:v>2.8217083143898566E-18</c:v>
                      </c:pt>
                      <c:pt idx="3160">
                        <c:v>2.7007941349279084E-18</c:v>
                      </c:pt>
                      <c:pt idx="3161">
                        <c:v>2.6834545138811072E-18</c:v>
                      </c:pt>
                      <c:pt idx="3162">
                        <c:v>2.677092154940126E-18</c:v>
                      </c:pt>
                      <c:pt idx="3163">
                        <c:v>2.2295816131304725E-18</c:v>
                      </c:pt>
                      <c:pt idx="3164">
                        <c:v>2.0603044976060466E-18</c:v>
                      </c:pt>
                      <c:pt idx="3165">
                        <c:v>2.2829513374095785E-18</c:v>
                      </c:pt>
                      <c:pt idx="3166">
                        <c:v>2.8241490442015723E-18</c:v>
                      </c:pt>
                      <c:pt idx="3167">
                        <c:v>3.8206919378234025E-18</c:v>
                      </c:pt>
                      <c:pt idx="3168">
                        <c:v>3.0115485154735104E-18</c:v>
                      </c:pt>
                      <c:pt idx="3169">
                        <c:v>2.0078026214617199E-18</c:v>
                      </c:pt>
                      <c:pt idx="3170">
                        <c:v>2.5522629316144002E-18</c:v>
                      </c:pt>
                      <c:pt idx="3171">
                        <c:v>2.7272192536619896E-18</c:v>
                      </c:pt>
                      <c:pt idx="3172">
                        <c:v>3.0994792957410466E-18</c:v>
                      </c:pt>
                      <c:pt idx="3173">
                        <c:v>2.8036016218130848E-18</c:v>
                      </c:pt>
                      <c:pt idx="3174">
                        <c:v>2.5979145033578905E-18</c:v>
                      </c:pt>
                      <c:pt idx="3175">
                        <c:v>3.0980104091263139E-18</c:v>
                      </c:pt>
                      <c:pt idx="3176">
                        <c:v>2.5535914592993767E-18</c:v>
                      </c:pt>
                      <c:pt idx="3177">
                        <c:v>2.3927975117248078E-18</c:v>
                      </c:pt>
                      <c:pt idx="3178">
                        <c:v>3.0868098658975124E-18</c:v>
                      </c:pt>
                      <c:pt idx="3179">
                        <c:v>3.2353823558909875E-18</c:v>
                      </c:pt>
                      <c:pt idx="3180">
                        <c:v>2.1980562802227874E-18</c:v>
                      </c:pt>
                      <c:pt idx="3181">
                        <c:v>2.2758503457156579E-18</c:v>
                      </c:pt>
                      <c:pt idx="3182">
                        <c:v>2.7354473463961234E-18</c:v>
                      </c:pt>
                      <c:pt idx="3183">
                        <c:v>3.0232574446252727E-18</c:v>
                      </c:pt>
                      <c:pt idx="3184">
                        <c:v>3.0905798824524487E-18</c:v>
                      </c:pt>
                      <c:pt idx="3185">
                        <c:v>3.5085951136236961E-18</c:v>
                      </c:pt>
                      <c:pt idx="3186">
                        <c:v>3.2303223717652428E-18</c:v>
                      </c:pt>
                      <c:pt idx="3187">
                        <c:v>2.2583549627294768E-18</c:v>
                      </c:pt>
                      <c:pt idx="3188">
                        <c:v>2.5458597404108446E-18</c:v>
                      </c:pt>
                      <c:pt idx="3189">
                        <c:v>2.4085575950795113E-18</c:v>
                      </c:pt>
                      <c:pt idx="3190">
                        <c:v>3.0909677498246995E-18</c:v>
                      </c:pt>
                      <c:pt idx="3191">
                        <c:v>3.6414620443144542E-18</c:v>
                      </c:pt>
                      <c:pt idx="3192">
                        <c:v>3.0657107445643577E-18</c:v>
                      </c:pt>
                      <c:pt idx="3193">
                        <c:v>3.0222968567931094E-18</c:v>
                      </c:pt>
                      <c:pt idx="3194">
                        <c:v>3.0013880811613184E-18</c:v>
                      </c:pt>
                      <c:pt idx="3195">
                        <c:v>2.2569123971249825E-18</c:v>
                      </c:pt>
                      <c:pt idx="3196">
                        <c:v>2.4804948704121109E-18</c:v>
                      </c:pt>
                      <c:pt idx="3197">
                        <c:v>3.140738452400221E-18</c:v>
                      </c:pt>
                      <c:pt idx="3198">
                        <c:v>2.6972941966736318E-18</c:v>
                      </c:pt>
                      <c:pt idx="3199">
                        <c:v>2.0964841433288864E-18</c:v>
                      </c:pt>
                      <c:pt idx="3200">
                        <c:v>2.6631150874064636E-18</c:v>
                      </c:pt>
                      <c:pt idx="3201">
                        <c:v>3.2641172513533709E-18</c:v>
                      </c:pt>
                      <c:pt idx="3202">
                        <c:v>2.9720225819852086E-18</c:v>
                      </c:pt>
                      <c:pt idx="3203">
                        <c:v>3.3636194190945947E-18</c:v>
                      </c:pt>
                      <c:pt idx="3204">
                        <c:v>3.5270199229493192E-18</c:v>
                      </c:pt>
                      <c:pt idx="3205">
                        <c:v>3.326821054341457E-18</c:v>
                      </c:pt>
                      <c:pt idx="3206">
                        <c:v>2.4303305913858579E-18</c:v>
                      </c:pt>
                      <c:pt idx="3207">
                        <c:v>2.973135237388878E-18</c:v>
                      </c:pt>
                      <c:pt idx="3208">
                        <c:v>3.4962276610770795E-18</c:v>
                      </c:pt>
                      <c:pt idx="3209">
                        <c:v>3.4160894715280131E-18</c:v>
                      </c:pt>
                      <c:pt idx="3210">
                        <c:v>3.3176144258819606E-18</c:v>
                      </c:pt>
                      <c:pt idx="3211">
                        <c:v>3.4239340391518403E-18</c:v>
                      </c:pt>
                      <c:pt idx="3212">
                        <c:v>3.6706907324119797E-18</c:v>
                      </c:pt>
                      <c:pt idx="3213">
                        <c:v>3.242583728626473E-18</c:v>
                      </c:pt>
                      <c:pt idx="3214">
                        <c:v>4.651886108304181E-18</c:v>
                      </c:pt>
                      <c:pt idx="3215">
                        <c:v>4.3960745435282841E-18</c:v>
                      </c:pt>
                      <c:pt idx="3216">
                        <c:v>4.9500155363234255E-18</c:v>
                      </c:pt>
                      <c:pt idx="3217">
                        <c:v>4.0110939252315916E-18</c:v>
                      </c:pt>
                      <c:pt idx="3218">
                        <c:v>3.6626473567573048E-18</c:v>
                      </c:pt>
                      <c:pt idx="3219">
                        <c:v>2.7816196510184482E-18</c:v>
                      </c:pt>
                      <c:pt idx="3220">
                        <c:v>3.5513889889140924E-18</c:v>
                      </c:pt>
                      <c:pt idx="3221">
                        <c:v>4.4634349261188717E-18</c:v>
                      </c:pt>
                      <c:pt idx="3222">
                        <c:v>4.0995065840937122E-18</c:v>
                      </c:pt>
                      <c:pt idx="3223">
                        <c:v>4.9591643970992149E-18</c:v>
                      </c:pt>
                      <c:pt idx="3224">
                        <c:v>5.1094426683228259E-18</c:v>
                      </c:pt>
                      <c:pt idx="3225">
                        <c:v>4.9560455397743905E-18</c:v>
                      </c:pt>
                      <c:pt idx="3226">
                        <c:v>4.5430654160936911E-18</c:v>
                      </c:pt>
                      <c:pt idx="3227">
                        <c:v>4.6321315640091624E-18</c:v>
                      </c:pt>
                      <c:pt idx="3228">
                        <c:v>3.5829390576508793E-18</c:v>
                      </c:pt>
                      <c:pt idx="3229">
                        <c:v>3.0242116075821068E-18</c:v>
                      </c:pt>
                      <c:pt idx="3230">
                        <c:v>3.1511882363978912E-18</c:v>
                      </c:pt>
                      <c:pt idx="3231">
                        <c:v>3.4189036035327015E-18</c:v>
                      </c:pt>
                      <c:pt idx="3232">
                        <c:v>3.2981446847305473E-18</c:v>
                      </c:pt>
                      <c:pt idx="3233">
                        <c:v>3.140080000648609E-18</c:v>
                      </c:pt>
                      <c:pt idx="3234">
                        <c:v>2.64732051272093E-18</c:v>
                      </c:pt>
                      <c:pt idx="3235">
                        <c:v>2.7922584093986633E-18</c:v>
                      </c:pt>
                      <c:pt idx="3236">
                        <c:v>3.1547448139550078E-18</c:v>
                      </c:pt>
                      <c:pt idx="3237">
                        <c:v>3.6515037507152398E-18</c:v>
                      </c:pt>
                      <c:pt idx="3238">
                        <c:v>4.1702541465074447E-18</c:v>
                      </c:pt>
                      <c:pt idx="3239">
                        <c:v>4.2844112430817303E-18</c:v>
                      </c:pt>
                      <c:pt idx="3240">
                        <c:v>3.8456166664619363E-18</c:v>
                      </c:pt>
                      <c:pt idx="3241">
                        <c:v>3.7162229233653915E-18</c:v>
                      </c:pt>
                      <c:pt idx="3242">
                        <c:v>3.7747878416290464E-18</c:v>
                      </c:pt>
                      <c:pt idx="3243">
                        <c:v>3.2240873913515838E-18</c:v>
                      </c:pt>
                      <c:pt idx="3244">
                        <c:v>3.3034632547772762E-18</c:v>
                      </c:pt>
                      <c:pt idx="3245">
                        <c:v>3.4702328817088854E-18</c:v>
                      </c:pt>
                      <c:pt idx="3246">
                        <c:v>3.6424840040863671E-18</c:v>
                      </c:pt>
                      <c:pt idx="3247">
                        <c:v>4.6601043517704433E-18</c:v>
                      </c:pt>
                      <c:pt idx="3248">
                        <c:v>4.7911607592778169E-18</c:v>
                      </c:pt>
                      <c:pt idx="3249">
                        <c:v>3.6149643006968492E-18</c:v>
                      </c:pt>
                      <c:pt idx="3250">
                        <c:v>3.2407197907925321E-18</c:v>
                      </c:pt>
                      <c:pt idx="3251">
                        <c:v>4.5435669460421893E-18</c:v>
                      </c:pt>
                      <c:pt idx="3252">
                        <c:v>4.6466927319665382E-18</c:v>
                      </c:pt>
                      <c:pt idx="3253">
                        <c:v>4.3426507526022932E-18</c:v>
                      </c:pt>
                      <c:pt idx="3254">
                        <c:v>4.6762720743822056E-18</c:v>
                      </c:pt>
                      <c:pt idx="3255">
                        <c:v>4.5088568690772701E-18</c:v>
                      </c:pt>
                      <c:pt idx="3256">
                        <c:v>4.3359010871738236E-18</c:v>
                      </c:pt>
                      <c:pt idx="3257">
                        <c:v>3.7648311159367746E-18</c:v>
                      </c:pt>
                      <c:pt idx="3258">
                        <c:v>3.6659325375227315E-18</c:v>
                      </c:pt>
                      <c:pt idx="3259">
                        <c:v>3.7765169711582547E-18</c:v>
                      </c:pt>
                      <c:pt idx="3260">
                        <c:v>4.1744209485683186E-18</c:v>
                      </c:pt>
                      <c:pt idx="3261">
                        <c:v>2.9467494417136943E-18</c:v>
                      </c:pt>
                      <c:pt idx="3262">
                        <c:v>4.1096782146320931E-18</c:v>
                      </c:pt>
                      <c:pt idx="3263">
                        <c:v>4.7213665952888418E-18</c:v>
                      </c:pt>
                      <c:pt idx="3264">
                        <c:v>4.3269708630215357E-18</c:v>
                      </c:pt>
                      <c:pt idx="3265">
                        <c:v>3.474157248280415E-18</c:v>
                      </c:pt>
                      <c:pt idx="3266">
                        <c:v>3.7883874355410643E-18</c:v>
                      </c:pt>
                      <c:pt idx="3267">
                        <c:v>3.8499999102423526E-18</c:v>
                      </c:pt>
                      <c:pt idx="3268">
                        <c:v>3.1731873908868405E-18</c:v>
                      </c:pt>
                      <c:pt idx="3269">
                        <c:v>2.5964601687283492E-18</c:v>
                      </c:pt>
                      <c:pt idx="3270">
                        <c:v>2.6168352641931607E-18</c:v>
                      </c:pt>
                      <c:pt idx="3271">
                        <c:v>2.8638166515123823E-18</c:v>
                      </c:pt>
                      <c:pt idx="3272">
                        <c:v>3.2139711974861021E-18</c:v>
                      </c:pt>
                      <c:pt idx="3273">
                        <c:v>4.0636765687534396E-18</c:v>
                      </c:pt>
                      <c:pt idx="3274">
                        <c:v>5.3226608813773001E-18</c:v>
                      </c:pt>
                      <c:pt idx="3275">
                        <c:v>5.4369113191668421E-18</c:v>
                      </c:pt>
                      <c:pt idx="3276">
                        <c:v>5.1189150121498294E-18</c:v>
                      </c:pt>
                      <c:pt idx="3277">
                        <c:v>7.4428460436194051E-18</c:v>
                      </c:pt>
                      <c:pt idx="3278">
                        <c:v>5.83199320711511E-18</c:v>
                      </c:pt>
                      <c:pt idx="3279">
                        <c:v>2.6871584906031814E-18</c:v>
                      </c:pt>
                      <c:pt idx="3280">
                        <c:v>2.3646247819331884E-18</c:v>
                      </c:pt>
                      <c:pt idx="3281">
                        <c:v>2.9830685817336614E-18</c:v>
                      </c:pt>
                      <c:pt idx="3282">
                        <c:v>3.2923087539461894E-18</c:v>
                      </c:pt>
                      <c:pt idx="3283">
                        <c:v>3.4833043605350479E-18</c:v>
                      </c:pt>
                      <c:pt idx="3284">
                        <c:v>3.4635240431597899E-18</c:v>
                      </c:pt>
                      <c:pt idx="3285">
                        <c:v>2.1178885114704366E-18</c:v>
                      </c:pt>
                      <c:pt idx="3286">
                        <c:v>1.9133797062530402E-18</c:v>
                      </c:pt>
                      <c:pt idx="3287">
                        <c:v>1.812098427432761E-18</c:v>
                      </c:pt>
                      <c:pt idx="3288">
                        <c:v>1.9817456848244422E-18</c:v>
                      </c:pt>
                      <c:pt idx="3289">
                        <c:v>2.2453247660989737E-18</c:v>
                      </c:pt>
                      <c:pt idx="3290">
                        <c:v>2.4492283602546677E-18</c:v>
                      </c:pt>
                      <c:pt idx="3291">
                        <c:v>2.6599968511568316E-18</c:v>
                      </c:pt>
                      <c:pt idx="3292">
                        <c:v>2.3376773546645964E-18</c:v>
                      </c:pt>
                      <c:pt idx="3293">
                        <c:v>2.7639647558231177E-18</c:v>
                      </c:pt>
                      <c:pt idx="3294">
                        <c:v>2.3567335114983312E-18</c:v>
                      </c:pt>
                      <c:pt idx="3295">
                        <c:v>2.12934492562679E-18</c:v>
                      </c:pt>
                      <c:pt idx="3296">
                        <c:v>2.7848319790793612E-18</c:v>
                      </c:pt>
                      <c:pt idx="3297">
                        <c:v>3.4085203259615518E-18</c:v>
                      </c:pt>
                      <c:pt idx="3298">
                        <c:v>2.6006220735392008E-18</c:v>
                      </c:pt>
                      <c:pt idx="3299">
                        <c:v>3.0572622923460918E-18</c:v>
                      </c:pt>
                      <c:pt idx="3300">
                        <c:v>3.0736841740186545E-18</c:v>
                      </c:pt>
                      <c:pt idx="3301">
                        <c:v>2.7126202393197153E-18</c:v>
                      </c:pt>
                      <c:pt idx="3302">
                        <c:v>2.2496785286695689E-18</c:v>
                      </c:pt>
                      <c:pt idx="3303">
                        <c:v>2.1699731115711687E-18</c:v>
                      </c:pt>
                      <c:pt idx="3304">
                        <c:v>2.9084701993211567E-18</c:v>
                      </c:pt>
                      <c:pt idx="3305">
                        <c:v>2.6909644816711941E-18</c:v>
                      </c:pt>
                      <c:pt idx="3306">
                        <c:v>2.6270633006375099E-18</c:v>
                      </c:pt>
                      <c:pt idx="3307">
                        <c:v>2.4213002654992223E-18</c:v>
                      </c:pt>
                      <c:pt idx="3308">
                        <c:v>3.177012352906078E-18</c:v>
                      </c:pt>
                      <c:pt idx="3309">
                        <c:v>3.1798413944367888E-18</c:v>
                      </c:pt>
                      <c:pt idx="3310">
                        <c:v>2.6539137076740842E-18</c:v>
                      </c:pt>
                      <c:pt idx="3311">
                        <c:v>3.0876277836217032E-18</c:v>
                      </c:pt>
                      <c:pt idx="3312">
                        <c:v>2.6838799541244448E-18</c:v>
                      </c:pt>
                      <c:pt idx="3313">
                        <c:v>2.784995379687752E-18</c:v>
                      </c:pt>
                      <c:pt idx="3314">
                        <c:v>3.1391306308969213E-18</c:v>
                      </c:pt>
                      <c:pt idx="3315">
                        <c:v>3.6412581722660285E-18</c:v>
                      </c:pt>
                      <c:pt idx="3316">
                        <c:v>3.4388556015412894E-18</c:v>
                      </c:pt>
                      <c:pt idx="3317">
                        <c:v>2.7195822332939471E-18</c:v>
                      </c:pt>
                      <c:pt idx="3318">
                        <c:v>3.7574726288049973E-18</c:v>
                      </c:pt>
                      <c:pt idx="3319">
                        <c:v>2.8598369879904583E-18</c:v>
                      </c:pt>
                      <c:pt idx="3320">
                        <c:v>2.8611746223226721E-18</c:v>
                      </c:pt>
                      <c:pt idx="3321">
                        <c:v>3.0763829912862685E-18</c:v>
                      </c:pt>
                      <c:pt idx="3322">
                        <c:v>3.0355108914289833E-18</c:v>
                      </c:pt>
                      <c:pt idx="3323">
                        <c:v>2.8107918762222252E-18</c:v>
                      </c:pt>
                      <c:pt idx="3324">
                        <c:v>2.700326831574162E-18</c:v>
                      </c:pt>
                      <c:pt idx="3325">
                        <c:v>3.0019060735235492E-18</c:v>
                      </c:pt>
                      <c:pt idx="3326">
                        <c:v>2.5554506547388243E-18</c:v>
                      </c:pt>
                      <c:pt idx="3327">
                        <c:v>2.9410221113048387E-18</c:v>
                      </c:pt>
                      <c:pt idx="3328">
                        <c:v>2.9782673669931929E-18</c:v>
                      </c:pt>
                      <c:pt idx="3329">
                        <c:v>3.4440148200829186E-18</c:v>
                      </c:pt>
                      <c:pt idx="3330">
                        <c:v>3.7023991707513389E-18</c:v>
                      </c:pt>
                      <c:pt idx="3331">
                        <c:v>3.0164102296756898E-18</c:v>
                      </c:pt>
                      <c:pt idx="3332">
                        <c:v>2.1461705613071483E-18</c:v>
                      </c:pt>
                      <c:pt idx="3333">
                        <c:v>2.0058896976943426E-18</c:v>
                      </c:pt>
                      <c:pt idx="3334">
                        <c:v>3.4489336467620891E-18</c:v>
                      </c:pt>
                      <c:pt idx="3335">
                        <c:v>3.3499420381040884E-18</c:v>
                      </c:pt>
                      <c:pt idx="3336">
                        <c:v>2.796072033948008E-18</c:v>
                      </c:pt>
                      <c:pt idx="3337">
                        <c:v>2.8602570551715835E-18</c:v>
                      </c:pt>
                      <c:pt idx="3338">
                        <c:v>2.8260694591451967E-18</c:v>
                      </c:pt>
                      <c:pt idx="3339">
                        <c:v>3.030000626075351E-18</c:v>
                      </c:pt>
                      <c:pt idx="3340">
                        <c:v>2.8913442777373302E-18</c:v>
                      </c:pt>
                      <c:pt idx="3341">
                        <c:v>3.0722453197159272E-18</c:v>
                      </c:pt>
                      <c:pt idx="3342">
                        <c:v>3.3799610465320027E-18</c:v>
                      </c:pt>
                      <c:pt idx="3343">
                        <c:v>3.0171354265327902E-18</c:v>
                      </c:pt>
                      <c:pt idx="3344">
                        <c:v>2.5998879365330629E-18</c:v>
                      </c:pt>
                      <c:pt idx="3345">
                        <c:v>3.4169564071707198E-18</c:v>
                      </c:pt>
                      <c:pt idx="3346">
                        <c:v>3.2676033536017169E-18</c:v>
                      </c:pt>
                      <c:pt idx="3347">
                        <c:v>2.8086982015867897E-18</c:v>
                      </c:pt>
                      <c:pt idx="3348">
                        <c:v>2.6519189344931885E-18</c:v>
                      </c:pt>
                      <c:pt idx="3349">
                        <c:v>2.1119878748538785E-18</c:v>
                      </c:pt>
                      <c:pt idx="3350">
                        <c:v>2.4967413610230183E-18</c:v>
                      </c:pt>
                      <c:pt idx="3351">
                        <c:v>3.2293570232654303E-18</c:v>
                      </c:pt>
                      <c:pt idx="3352">
                        <c:v>3.1150740203931696E-18</c:v>
                      </c:pt>
                      <c:pt idx="3353">
                        <c:v>2.5637109369763197E-18</c:v>
                      </c:pt>
                      <c:pt idx="3354">
                        <c:v>2.5019614685158816E-18</c:v>
                      </c:pt>
                      <c:pt idx="3355">
                        <c:v>1.90291793688072E-18</c:v>
                      </c:pt>
                      <c:pt idx="3356">
                        <c:v>2.2069165072431516E-18</c:v>
                      </c:pt>
                      <c:pt idx="3357">
                        <c:v>2.8040723335696529E-18</c:v>
                      </c:pt>
                      <c:pt idx="3358">
                        <c:v>3.3857437698661521E-18</c:v>
                      </c:pt>
                      <c:pt idx="3359">
                        <c:v>3.0020212752551661E-18</c:v>
                      </c:pt>
                      <c:pt idx="3360">
                        <c:v>3.2155871586099223E-18</c:v>
                      </c:pt>
                      <c:pt idx="3361">
                        <c:v>3.1476935837537659E-18</c:v>
                      </c:pt>
                      <c:pt idx="3362">
                        <c:v>2.8114214491102662E-18</c:v>
                      </c:pt>
                      <c:pt idx="3363">
                        <c:v>2.131335456662328E-18</c:v>
                      </c:pt>
                      <c:pt idx="3364">
                        <c:v>2.2651446609369626E-18</c:v>
                      </c:pt>
                      <c:pt idx="3365">
                        <c:v>2.2731665263388628E-18</c:v>
                      </c:pt>
                      <c:pt idx="3366">
                        <c:v>2.0889567423869605E-18</c:v>
                      </c:pt>
                      <c:pt idx="3367">
                        <c:v>3.1581781875619988E-18</c:v>
                      </c:pt>
                      <c:pt idx="3368">
                        <c:v>2.6714058417582249E-18</c:v>
                      </c:pt>
                      <c:pt idx="3369">
                        <c:v>2.5296729306112904E-18</c:v>
                      </c:pt>
                      <c:pt idx="3370">
                        <c:v>2.6245358944407076E-18</c:v>
                      </c:pt>
                      <c:pt idx="3371">
                        <c:v>2.2426864887576143E-18</c:v>
                      </c:pt>
                      <c:pt idx="3372">
                        <c:v>2.4866421494494938E-18</c:v>
                      </c:pt>
                      <c:pt idx="3373">
                        <c:v>2.3231898695630915E-18</c:v>
                      </c:pt>
                      <c:pt idx="3374">
                        <c:v>2.0870744378747743E-18</c:v>
                      </c:pt>
                      <c:pt idx="3375">
                        <c:v>1.961497018189072E-18</c:v>
                      </c:pt>
                      <c:pt idx="3376">
                        <c:v>2.8513325065136814E-18</c:v>
                      </c:pt>
                      <c:pt idx="3377">
                        <c:v>2.4265515517267964E-18</c:v>
                      </c:pt>
                      <c:pt idx="3378">
                        <c:v>1.784696196713058E-18</c:v>
                      </c:pt>
                      <c:pt idx="3379">
                        <c:v>1.8987712361242934E-18</c:v>
                      </c:pt>
                      <c:pt idx="3380">
                        <c:v>3.3429292745619883E-18</c:v>
                      </c:pt>
                      <c:pt idx="3381">
                        <c:v>4.4096413928605262E-18</c:v>
                      </c:pt>
                      <c:pt idx="3382">
                        <c:v>3.509318809749945E-18</c:v>
                      </c:pt>
                      <c:pt idx="3383">
                        <c:v>3.045345557176675E-18</c:v>
                      </c:pt>
                      <c:pt idx="3384">
                        <c:v>2.5483063741204932E-18</c:v>
                      </c:pt>
                      <c:pt idx="3385">
                        <c:v>2.6234570737845461E-18</c:v>
                      </c:pt>
                      <c:pt idx="3386">
                        <c:v>2.4666162155269127E-18</c:v>
                      </c:pt>
                      <c:pt idx="3387">
                        <c:v>3.1889812847920358E-18</c:v>
                      </c:pt>
                      <c:pt idx="3388">
                        <c:v>3.321189896600625E-18</c:v>
                      </c:pt>
                      <c:pt idx="3389">
                        <c:v>3.3480036609473628E-18</c:v>
                      </c:pt>
                      <c:pt idx="3390">
                        <c:v>2.6778880930249034E-18</c:v>
                      </c:pt>
                      <c:pt idx="3391">
                        <c:v>2.3766536759261309E-18</c:v>
                      </c:pt>
                      <c:pt idx="3392">
                        <c:v>2.1458598414299653E-18</c:v>
                      </c:pt>
                      <c:pt idx="3393">
                        <c:v>2.1136758100324898E-18</c:v>
                      </c:pt>
                      <c:pt idx="3394">
                        <c:v>2.2885046522792812E-18</c:v>
                      </c:pt>
                      <c:pt idx="3395">
                        <c:v>2.2840242645995058E-18</c:v>
                      </c:pt>
                      <c:pt idx="3396">
                        <c:v>1.8776474667844795E-18</c:v>
                      </c:pt>
                      <c:pt idx="3397">
                        <c:v>2.2040132496011924E-18</c:v>
                      </c:pt>
                      <c:pt idx="3398">
                        <c:v>2.2396567168794038E-18</c:v>
                      </c:pt>
                      <c:pt idx="3399">
                        <c:v>2.3995440615987329E-18</c:v>
                      </c:pt>
                      <c:pt idx="3400">
                        <c:v>2.9473630402579957E-18</c:v>
                      </c:pt>
                      <c:pt idx="3401">
                        <c:v>2.5687572314321354E-18</c:v>
                      </c:pt>
                      <c:pt idx="3402">
                        <c:v>2.4849562487766767E-18</c:v>
                      </c:pt>
                      <c:pt idx="3403">
                        <c:v>2.2166896449946647E-18</c:v>
                      </c:pt>
                      <c:pt idx="3404">
                        <c:v>2.2081311741156111E-18</c:v>
                      </c:pt>
                      <c:pt idx="3405">
                        <c:v>2.4208737755104818E-18</c:v>
                      </c:pt>
                      <c:pt idx="3406">
                        <c:v>2.5656333151756364E-18</c:v>
                      </c:pt>
                      <c:pt idx="3407">
                        <c:v>2.411812065768106E-18</c:v>
                      </c:pt>
                      <c:pt idx="3408">
                        <c:v>2.6136357864765038E-18</c:v>
                      </c:pt>
                      <c:pt idx="3409">
                        <c:v>2.6403099264853499E-18</c:v>
                      </c:pt>
                      <c:pt idx="3410">
                        <c:v>2.2942489985055986E-18</c:v>
                      </c:pt>
                      <c:pt idx="3411">
                        <c:v>2.3712052916383214E-18</c:v>
                      </c:pt>
                      <c:pt idx="3412">
                        <c:v>2.9949390310541077E-18</c:v>
                      </c:pt>
                      <c:pt idx="3413">
                        <c:v>2.1310655805018799E-18</c:v>
                      </c:pt>
                      <c:pt idx="3414">
                        <c:v>2.0757530412527349E-18</c:v>
                      </c:pt>
                      <c:pt idx="3415">
                        <c:v>2.1789669415939385E-18</c:v>
                      </c:pt>
                      <c:pt idx="3416">
                        <c:v>2.269297253308029E-18</c:v>
                      </c:pt>
                      <c:pt idx="3417">
                        <c:v>2.2822893267154219E-18</c:v>
                      </c:pt>
                      <c:pt idx="3418">
                        <c:v>2.3101411583910075E-18</c:v>
                      </c:pt>
                      <c:pt idx="3419">
                        <c:v>2.8507582210060559E-18</c:v>
                      </c:pt>
                      <c:pt idx="3420">
                        <c:v>3.011586557667091E-18</c:v>
                      </c:pt>
                      <c:pt idx="3421">
                        <c:v>3.2899914584401522E-18</c:v>
                      </c:pt>
                      <c:pt idx="3422">
                        <c:v>2.4688179124725596E-18</c:v>
                      </c:pt>
                      <c:pt idx="3423">
                        <c:v>2.048837463263899E-18</c:v>
                      </c:pt>
                      <c:pt idx="3424">
                        <c:v>2.7749797059090272E-18</c:v>
                      </c:pt>
                      <c:pt idx="3425">
                        <c:v>3.3111310892063632E-18</c:v>
                      </c:pt>
                      <c:pt idx="3426">
                        <c:v>2.9901348509396955E-18</c:v>
                      </c:pt>
                      <c:pt idx="3427">
                        <c:v>2.5942295561446688E-18</c:v>
                      </c:pt>
                      <c:pt idx="3428">
                        <c:v>2.9183403874903839E-18</c:v>
                      </c:pt>
                      <c:pt idx="3429">
                        <c:v>2.8414389970164722E-18</c:v>
                      </c:pt>
                      <c:pt idx="3430">
                        <c:v>2.9862430183421683E-18</c:v>
                      </c:pt>
                      <c:pt idx="3431">
                        <c:v>2.6188388318376639E-18</c:v>
                      </c:pt>
                      <c:pt idx="3432">
                        <c:v>2.2991704284265871E-18</c:v>
                      </c:pt>
                      <c:pt idx="3433">
                        <c:v>2.1990686032938033E-18</c:v>
                      </c:pt>
                      <c:pt idx="3434">
                        <c:v>1.7360976514302933E-18</c:v>
                      </c:pt>
                      <c:pt idx="3435">
                        <c:v>1.6852219120844164E-18</c:v>
                      </c:pt>
                      <c:pt idx="3436">
                        <c:v>2.6793704981627822E-18</c:v>
                      </c:pt>
                      <c:pt idx="3437">
                        <c:v>2.7971884905154093E-18</c:v>
                      </c:pt>
                      <c:pt idx="3438">
                        <c:v>2.1043560136561661E-18</c:v>
                      </c:pt>
                      <c:pt idx="3439">
                        <c:v>1.8766668378122006E-18</c:v>
                      </c:pt>
                      <c:pt idx="3440">
                        <c:v>2.1156214232742097E-18</c:v>
                      </c:pt>
                      <c:pt idx="3441">
                        <c:v>2.2906124950906821E-18</c:v>
                      </c:pt>
                      <c:pt idx="3442">
                        <c:v>2.8585443718437162E-18</c:v>
                      </c:pt>
                      <c:pt idx="3443">
                        <c:v>2.804287995792289E-18</c:v>
                      </c:pt>
                      <c:pt idx="3444">
                        <c:v>2.4639509754938255E-18</c:v>
                      </c:pt>
                      <c:pt idx="3445">
                        <c:v>2.8176489264498728E-18</c:v>
                      </c:pt>
                      <c:pt idx="3446">
                        <c:v>2.9871337747432022E-18</c:v>
                      </c:pt>
                      <c:pt idx="3447">
                        <c:v>2.468608787753504E-18</c:v>
                      </c:pt>
                      <c:pt idx="3448">
                        <c:v>2.159389202826938E-18</c:v>
                      </c:pt>
                      <c:pt idx="3449">
                        <c:v>2.0195597723959283E-18</c:v>
                      </c:pt>
                      <c:pt idx="3450">
                        <c:v>2.3227455226270419E-18</c:v>
                      </c:pt>
                      <c:pt idx="3451">
                        <c:v>2.4629460692194218E-18</c:v>
                      </c:pt>
                      <c:pt idx="3452">
                        <c:v>2.9999025758466546E-18</c:v>
                      </c:pt>
                      <c:pt idx="3453">
                        <c:v>2.5390029051841868E-18</c:v>
                      </c:pt>
                      <c:pt idx="3454">
                        <c:v>2.0028045351327828E-18</c:v>
                      </c:pt>
                      <c:pt idx="3455">
                        <c:v>2.2411520794522731E-18</c:v>
                      </c:pt>
                      <c:pt idx="3456">
                        <c:v>2.4060339652392237E-18</c:v>
                      </c:pt>
                      <c:pt idx="3457">
                        <c:v>2.532761371947701E-18</c:v>
                      </c:pt>
                      <c:pt idx="3458">
                        <c:v>2.5488334910555943E-18</c:v>
                      </c:pt>
                      <c:pt idx="3459">
                        <c:v>2.2734016759047574E-18</c:v>
                      </c:pt>
                      <c:pt idx="3460">
                        <c:v>3.0609143917892505E-18</c:v>
                      </c:pt>
                      <c:pt idx="3461">
                        <c:v>2.3752937591566232E-18</c:v>
                      </c:pt>
                      <c:pt idx="3462">
                        <c:v>2.4913250575861856E-18</c:v>
                      </c:pt>
                      <c:pt idx="3463">
                        <c:v>2.9932401595212464E-18</c:v>
                      </c:pt>
                      <c:pt idx="3464">
                        <c:v>3.0994497387669776E-18</c:v>
                      </c:pt>
                      <c:pt idx="3465">
                        <c:v>2.4745259473033264E-18</c:v>
                      </c:pt>
                      <c:pt idx="3466">
                        <c:v>2.3701713094604871E-18</c:v>
                      </c:pt>
                      <c:pt idx="3467">
                        <c:v>1.8600186931793788E-18</c:v>
                      </c:pt>
                      <c:pt idx="3468">
                        <c:v>2.1093094825361172E-18</c:v>
                      </c:pt>
                      <c:pt idx="3469">
                        <c:v>1.8292925861373691E-18</c:v>
                      </c:pt>
                      <c:pt idx="3470">
                        <c:v>2.1243863809459708E-18</c:v>
                      </c:pt>
                      <c:pt idx="3471">
                        <c:v>2.572370849758892E-18</c:v>
                      </c:pt>
                      <c:pt idx="3472">
                        <c:v>2.5603378665944979E-18</c:v>
                      </c:pt>
                      <c:pt idx="3473">
                        <c:v>2.9402423073436483E-18</c:v>
                      </c:pt>
                      <c:pt idx="3474">
                        <c:v>2.9248747110732659E-18</c:v>
                      </c:pt>
                      <c:pt idx="3475">
                        <c:v>3.1526790396446524E-18</c:v>
                      </c:pt>
                      <c:pt idx="3476">
                        <c:v>3.1097577691927004E-18</c:v>
                      </c:pt>
                      <c:pt idx="3477">
                        <c:v>1.7428762722408973E-18</c:v>
                      </c:pt>
                      <c:pt idx="3478">
                        <c:v>2.4571257027761149E-18</c:v>
                      </c:pt>
                      <c:pt idx="3479">
                        <c:v>3.0058870541619596E-18</c:v>
                      </c:pt>
                      <c:pt idx="3480">
                        <c:v>2.9038111140408162E-18</c:v>
                      </c:pt>
                      <c:pt idx="3481">
                        <c:v>3.1361594609222228E-18</c:v>
                      </c:pt>
                      <c:pt idx="3482">
                        <c:v>3.2485339767935908E-18</c:v>
                      </c:pt>
                      <c:pt idx="3483">
                        <c:v>3.3797938235852359E-18</c:v>
                      </c:pt>
                      <c:pt idx="3484">
                        <c:v>3.1030663786727655E-18</c:v>
                      </c:pt>
                      <c:pt idx="3485">
                        <c:v>2.4647403053183584E-18</c:v>
                      </c:pt>
                      <c:pt idx="3486">
                        <c:v>2.5912116501940407E-18</c:v>
                      </c:pt>
                      <c:pt idx="3487">
                        <c:v>2.7419907054218435E-18</c:v>
                      </c:pt>
                      <c:pt idx="3488">
                        <c:v>2.8380355820477193E-18</c:v>
                      </c:pt>
                      <c:pt idx="3489">
                        <c:v>2.4872587391377531E-18</c:v>
                      </c:pt>
                      <c:pt idx="3490">
                        <c:v>2.7762748159136735E-18</c:v>
                      </c:pt>
                      <c:pt idx="3491">
                        <c:v>2.7297391965911565E-18</c:v>
                      </c:pt>
                      <c:pt idx="3492">
                        <c:v>2.7434252783057467E-18</c:v>
                      </c:pt>
                      <c:pt idx="3493">
                        <c:v>2.2382170943628966E-18</c:v>
                      </c:pt>
                      <c:pt idx="3494">
                        <c:v>2.7644100772297082E-18</c:v>
                      </c:pt>
                      <c:pt idx="3495">
                        <c:v>2.8855724232835934E-18</c:v>
                      </c:pt>
                      <c:pt idx="3496">
                        <c:v>2.1650141078237212E-18</c:v>
                      </c:pt>
                      <c:pt idx="3497">
                        <c:v>3.0557736189839317E-18</c:v>
                      </c:pt>
                      <c:pt idx="3498">
                        <c:v>3.3396992994572316E-18</c:v>
                      </c:pt>
                      <c:pt idx="3499">
                        <c:v>2.7220512614346365E-18</c:v>
                      </c:pt>
                      <c:pt idx="3500">
                        <c:v>2.4671321602796235E-18</c:v>
                      </c:pt>
                      <c:pt idx="3501">
                        <c:v>2.973508406148506E-18</c:v>
                      </c:pt>
                      <c:pt idx="3502">
                        <c:v>2.8723090951197621E-18</c:v>
                      </c:pt>
                      <c:pt idx="3503">
                        <c:v>1.9289322282789787E-18</c:v>
                      </c:pt>
                      <c:pt idx="3504">
                        <c:v>2.2007713219297618E-18</c:v>
                      </c:pt>
                      <c:pt idx="3505">
                        <c:v>2.3301715670982554E-18</c:v>
                      </c:pt>
                      <c:pt idx="3506">
                        <c:v>2.3506051825574976E-18</c:v>
                      </c:pt>
                      <c:pt idx="3507">
                        <c:v>2.6811148285712607E-18</c:v>
                      </c:pt>
                      <c:pt idx="3508">
                        <c:v>2.1208980368166775E-18</c:v>
                      </c:pt>
                      <c:pt idx="3509">
                        <c:v>1.8676309253757381E-18</c:v>
                      </c:pt>
                      <c:pt idx="3510">
                        <c:v>1.7748438137907238E-18</c:v>
                      </c:pt>
                      <c:pt idx="3511">
                        <c:v>2.0705361231193211E-18</c:v>
                      </c:pt>
                      <c:pt idx="3512">
                        <c:v>2.5295092269088172E-18</c:v>
                      </c:pt>
                      <c:pt idx="3513">
                        <c:v>2.968186792768106E-18</c:v>
                      </c:pt>
                      <c:pt idx="3514">
                        <c:v>2.5920453505036754E-18</c:v>
                      </c:pt>
                      <c:pt idx="3515">
                        <c:v>1.949997000978184E-18</c:v>
                      </c:pt>
                      <c:pt idx="3516">
                        <c:v>1.7862619188873368E-18</c:v>
                      </c:pt>
                      <c:pt idx="3517">
                        <c:v>2.0380853117266635E-18</c:v>
                      </c:pt>
                      <c:pt idx="3518">
                        <c:v>2.7920326164902927E-18</c:v>
                      </c:pt>
                      <c:pt idx="3519">
                        <c:v>3.4671921143729652E-18</c:v>
                      </c:pt>
                      <c:pt idx="3520">
                        <c:v>3.3384534508212332E-18</c:v>
                      </c:pt>
                      <c:pt idx="3521">
                        <c:v>2.2699862068331569E-18</c:v>
                      </c:pt>
                      <c:pt idx="3522">
                        <c:v>1.9466260055594993E-18</c:v>
                      </c:pt>
                      <c:pt idx="3523">
                        <c:v>2.3978225636532248E-18</c:v>
                      </c:pt>
                      <c:pt idx="3524">
                        <c:v>2.8700841623566123E-18</c:v>
                      </c:pt>
                      <c:pt idx="3525">
                        <c:v>3.2677437613758501E-18</c:v>
                      </c:pt>
                      <c:pt idx="3526">
                        <c:v>3.0339636463769219E-18</c:v>
                      </c:pt>
                      <c:pt idx="3527">
                        <c:v>2.3319231772521515E-18</c:v>
                      </c:pt>
                      <c:pt idx="3528">
                        <c:v>3.0167649314089782E-18</c:v>
                      </c:pt>
                      <c:pt idx="3529">
                        <c:v>3.1757144272367911E-18</c:v>
                      </c:pt>
                      <c:pt idx="3530">
                        <c:v>3.4258368469806542E-18</c:v>
                      </c:pt>
                      <c:pt idx="3531">
                        <c:v>2.7012606727859513E-18</c:v>
                      </c:pt>
                      <c:pt idx="3532">
                        <c:v>2.7845006094986424E-18</c:v>
                      </c:pt>
                      <c:pt idx="3533">
                        <c:v>2.6233622133624289E-18</c:v>
                      </c:pt>
                      <c:pt idx="3534">
                        <c:v>2.0442031096863429E-18</c:v>
                      </c:pt>
                      <c:pt idx="3535">
                        <c:v>1.8372247787715841E-18</c:v>
                      </c:pt>
                      <c:pt idx="3536">
                        <c:v>2.338111561156597E-18</c:v>
                      </c:pt>
                      <c:pt idx="3537">
                        <c:v>3.3135306334205243E-18</c:v>
                      </c:pt>
                      <c:pt idx="3538">
                        <c:v>2.8981426193476589E-18</c:v>
                      </c:pt>
                      <c:pt idx="3539">
                        <c:v>2.2493464046009126E-18</c:v>
                      </c:pt>
                      <c:pt idx="3540">
                        <c:v>2.9871758345812211E-18</c:v>
                      </c:pt>
                      <c:pt idx="3541">
                        <c:v>3.0678385457677796E-18</c:v>
                      </c:pt>
                      <c:pt idx="3542">
                        <c:v>2.4002796537903808E-18</c:v>
                      </c:pt>
                      <c:pt idx="3543">
                        <c:v>2.8342391092523652E-18</c:v>
                      </c:pt>
                      <c:pt idx="3544">
                        <c:v>3.007661347398944E-18</c:v>
                      </c:pt>
                      <c:pt idx="3545">
                        <c:v>2.7328000923710208E-18</c:v>
                      </c:pt>
                      <c:pt idx="3546">
                        <c:v>2.4730870549413792E-18</c:v>
                      </c:pt>
                      <c:pt idx="3547">
                        <c:v>2.3453967143808242E-18</c:v>
                      </c:pt>
                      <c:pt idx="3548">
                        <c:v>2.2701759106954426E-18</c:v>
                      </c:pt>
                      <c:pt idx="3549">
                        <c:v>2.4727573016123816E-18</c:v>
                      </c:pt>
                      <c:pt idx="3550">
                        <c:v>2.6581828126011955E-18</c:v>
                      </c:pt>
                      <c:pt idx="3551">
                        <c:v>2.7694099194057342E-18</c:v>
                      </c:pt>
                      <c:pt idx="3552">
                        <c:v>3.1438498287795498E-18</c:v>
                      </c:pt>
                      <c:pt idx="3553">
                        <c:v>2.1329466475516176E-18</c:v>
                      </c:pt>
                      <c:pt idx="3554">
                        <c:v>2.1949342118882719E-18</c:v>
                      </c:pt>
                      <c:pt idx="3555">
                        <c:v>2.3957237073760409E-18</c:v>
                      </c:pt>
                      <c:pt idx="3556">
                        <c:v>2.0951982067413966E-18</c:v>
                      </c:pt>
                      <c:pt idx="3557">
                        <c:v>1.8205796660795248E-18</c:v>
                      </c:pt>
                      <c:pt idx="3558">
                        <c:v>2.0299790966610486E-18</c:v>
                      </c:pt>
                      <c:pt idx="3559">
                        <c:v>2.1653201696228511E-18</c:v>
                      </c:pt>
                      <c:pt idx="3560">
                        <c:v>2.8102747607284667E-18</c:v>
                      </c:pt>
                      <c:pt idx="3561">
                        <c:v>3.1775836282609114E-18</c:v>
                      </c:pt>
                      <c:pt idx="3562">
                        <c:v>3.4698807794703921E-18</c:v>
                      </c:pt>
                      <c:pt idx="3563">
                        <c:v>2.8171215365865993E-18</c:v>
                      </c:pt>
                      <c:pt idx="3564">
                        <c:v>3.2425412986217672E-18</c:v>
                      </c:pt>
                      <c:pt idx="3565">
                        <c:v>2.8979725012953403E-18</c:v>
                      </c:pt>
                      <c:pt idx="3566">
                        <c:v>1.9252261174393022E-18</c:v>
                      </c:pt>
                      <c:pt idx="3567">
                        <c:v>1.775171921099667E-18</c:v>
                      </c:pt>
                      <c:pt idx="3568">
                        <c:v>2.2901021570728932E-18</c:v>
                      </c:pt>
                      <c:pt idx="3569">
                        <c:v>2.3130602890230853E-18</c:v>
                      </c:pt>
                      <c:pt idx="3570">
                        <c:v>2.5037427794084313E-18</c:v>
                      </c:pt>
                      <c:pt idx="3571">
                        <c:v>3.1151774523572807E-18</c:v>
                      </c:pt>
                      <c:pt idx="3572">
                        <c:v>2.7687211929985775E-18</c:v>
                      </c:pt>
                      <c:pt idx="3573">
                        <c:v>2.6838384447727093E-18</c:v>
                      </c:pt>
                      <c:pt idx="3574">
                        <c:v>2.8288331307366455E-18</c:v>
                      </c:pt>
                      <c:pt idx="3575">
                        <c:v>2.1826679128125572E-18</c:v>
                      </c:pt>
                      <c:pt idx="3576">
                        <c:v>2.3710806072221352E-18</c:v>
                      </c:pt>
                      <c:pt idx="3577">
                        <c:v>2.5331506155757543E-18</c:v>
                      </c:pt>
                      <c:pt idx="3578">
                        <c:v>3.046561109045884E-18</c:v>
                      </c:pt>
                      <c:pt idx="3579">
                        <c:v>3.4106080161897559E-18</c:v>
                      </c:pt>
                      <c:pt idx="3580">
                        <c:v>3.2939350962674196E-18</c:v>
                      </c:pt>
                      <c:pt idx="3581">
                        <c:v>3.3689886113294549E-18</c:v>
                      </c:pt>
                      <c:pt idx="3582">
                        <c:v>3.0981551473426948E-18</c:v>
                      </c:pt>
                      <c:pt idx="3583">
                        <c:v>2.5405912882113921E-18</c:v>
                      </c:pt>
                      <c:pt idx="3584">
                        <c:v>3.0383317761276865E-18</c:v>
                      </c:pt>
                      <c:pt idx="3585">
                        <c:v>3.3360158964745017E-18</c:v>
                      </c:pt>
                      <c:pt idx="3586">
                        <c:v>2.9274135402660297E-18</c:v>
                      </c:pt>
                      <c:pt idx="3587">
                        <c:v>2.9510979866994834E-18</c:v>
                      </c:pt>
                      <c:pt idx="3588">
                        <c:v>3.3009310651960167E-18</c:v>
                      </c:pt>
                      <c:pt idx="3589">
                        <c:v>3.0289375787945506E-18</c:v>
                      </c:pt>
                      <c:pt idx="3590">
                        <c:v>3.0175612774030893E-18</c:v>
                      </c:pt>
                      <c:pt idx="3591">
                        <c:v>3.3838526179932292E-18</c:v>
                      </c:pt>
                      <c:pt idx="3592">
                        <c:v>2.6807721107549835E-18</c:v>
                      </c:pt>
                      <c:pt idx="3593">
                        <c:v>2.252446644710047E-18</c:v>
                      </c:pt>
                      <c:pt idx="3594">
                        <c:v>2.4157325917891167E-18</c:v>
                      </c:pt>
                      <c:pt idx="3595">
                        <c:v>3.3112385992010305E-18</c:v>
                      </c:pt>
                      <c:pt idx="3596">
                        <c:v>3.5737478807653168E-18</c:v>
                      </c:pt>
                      <c:pt idx="3597">
                        <c:v>3.1632659458864896E-18</c:v>
                      </c:pt>
                      <c:pt idx="3598">
                        <c:v>2.62919379705596E-18</c:v>
                      </c:pt>
                      <c:pt idx="3599">
                        <c:v>2.2461936385374277E-18</c:v>
                      </c:pt>
                      <c:pt idx="3600">
                        <c:v>2.7662472511036384E-18</c:v>
                      </c:pt>
                      <c:pt idx="3601">
                        <c:v>3.0882505517759124E-18</c:v>
                      </c:pt>
                      <c:pt idx="3602">
                        <c:v>3.5284827067340089E-18</c:v>
                      </c:pt>
                      <c:pt idx="3603">
                        <c:v>3.2942364772547636E-18</c:v>
                      </c:pt>
                      <c:pt idx="3604">
                        <c:v>3.1898497449121477E-18</c:v>
                      </c:pt>
                      <c:pt idx="3605">
                        <c:v>3.3292547993817854E-18</c:v>
                      </c:pt>
                      <c:pt idx="3606">
                        <c:v>3.5036261662483736E-18</c:v>
                      </c:pt>
                      <c:pt idx="3607">
                        <c:v>2.7973456151951315E-18</c:v>
                      </c:pt>
                      <c:pt idx="3608">
                        <c:v>2.5149733952101066E-18</c:v>
                      </c:pt>
                      <c:pt idx="3609">
                        <c:v>3.6564386125468868E-18</c:v>
                      </c:pt>
                      <c:pt idx="3610">
                        <c:v>3.4856845154107295E-18</c:v>
                      </c:pt>
                      <c:pt idx="3611">
                        <c:v>3.1470333694832846E-18</c:v>
                      </c:pt>
                      <c:pt idx="3612">
                        <c:v>3.3791526328110718E-18</c:v>
                      </c:pt>
                      <c:pt idx="3613">
                        <c:v>3.1572851838804685E-18</c:v>
                      </c:pt>
                      <c:pt idx="3614">
                        <c:v>4.0752264308944403E-18</c:v>
                      </c:pt>
                      <c:pt idx="3615">
                        <c:v>4.8481182407542216E-18</c:v>
                      </c:pt>
                      <c:pt idx="3616">
                        <c:v>3.6142539299081834E-18</c:v>
                      </c:pt>
                      <c:pt idx="3617">
                        <c:v>3.261747264880679E-18</c:v>
                      </c:pt>
                      <c:pt idx="3618">
                        <c:v>2.9676092592043081E-18</c:v>
                      </c:pt>
                      <c:pt idx="3619">
                        <c:v>2.3810270641637641E-18</c:v>
                      </c:pt>
                      <c:pt idx="3620">
                        <c:v>2.2332456588726801E-18</c:v>
                      </c:pt>
                      <c:pt idx="3621">
                        <c:v>2.7814816419592646E-18</c:v>
                      </c:pt>
                      <c:pt idx="3622">
                        <c:v>3.1683516525894441E-18</c:v>
                      </c:pt>
                      <c:pt idx="3623">
                        <c:v>2.6836647614942751E-18</c:v>
                      </c:pt>
                      <c:pt idx="3624">
                        <c:v>2.4902230589497913E-18</c:v>
                      </c:pt>
                      <c:pt idx="3625">
                        <c:v>3.1728693924245773E-18</c:v>
                      </c:pt>
                      <c:pt idx="3626">
                        <c:v>3.3695453817366842E-18</c:v>
                      </c:pt>
                      <c:pt idx="3627">
                        <c:v>2.8442313932033037E-18</c:v>
                      </c:pt>
                      <c:pt idx="3628">
                        <c:v>2.5031782517251195E-18</c:v>
                      </c:pt>
                      <c:pt idx="3629">
                        <c:v>3.4355614389164324E-18</c:v>
                      </c:pt>
                      <c:pt idx="3630">
                        <c:v>3.9317303256354327E-18</c:v>
                      </c:pt>
                      <c:pt idx="3631">
                        <c:v>2.942246314040324E-18</c:v>
                      </c:pt>
                      <c:pt idx="3632">
                        <c:v>4.1946080060394767E-18</c:v>
                      </c:pt>
                      <c:pt idx="3633">
                        <c:v>2.9748689996131088E-18</c:v>
                      </c:pt>
                      <c:pt idx="3634">
                        <c:v>3.0125303877206582E-18</c:v>
                      </c:pt>
                      <c:pt idx="3635">
                        <c:v>3.6405843760665024E-18</c:v>
                      </c:pt>
                      <c:pt idx="3636">
                        <c:v>3.3936203297300029E-18</c:v>
                      </c:pt>
                      <c:pt idx="3637">
                        <c:v>2.5840560794577869E-18</c:v>
                      </c:pt>
                      <c:pt idx="3638">
                        <c:v>2.5269871490681594E-18</c:v>
                      </c:pt>
                      <c:pt idx="3639">
                        <c:v>2.6726282271353867E-18</c:v>
                      </c:pt>
                      <c:pt idx="3640">
                        <c:v>2.9167546231694692E-18</c:v>
                      </c:pt>
                      <c:pt idx="3641">
                        <c:v>3.2890352249825804E-18</c:v>
                      </c:pt>
                      <c:pt idx="3642">
                        <c:v>3.5241021456610748E-18</c:v>
                      </c:pt>
                      <c:pt idx="3643">
                        <c:v>3.6959431721978904E-18</c:v>
                      </c:pt>
                      <c:pt idx="3644">
                        <c:v>3.0143964615146955E-18</c:v>
                      </c:pt>
                      <c:pt idx="3645">
                        <c:v>2.3423340930315682E-18</c:v>
                      </c:pt>
                      <c:pt idx="3646">
                        <c:v>2.4340025354752439E-18</c:v>
                      </c:pt>
                      <c:pt idx="3647">
                        <c:v>3.4276625643392525E-18</c:v>
                      </c:pt>
                      <c:pt idx="3648">
                        <c:v>3.4385761340112169E-18</c:v>
                      </c:pt>
                      <c:pt idx="3649">
                        <c:v>3.4493953572257709E-18</c:v>
                      </c:pt>
                      <c:pt idx="3650">
                        <c:v>2.0880058019317798E-18</c:v>
                      </c:pt>
                      <c:pt idx="3651">
                        <c:v>2.8627038052048516E-18</c:v>
                      </c:pt>
                      <c:pt idx="3652">
                        <c:v>2.603260433906327E-18</c:v>
                      </c:pt>
                      <c:pt idx="3653">
                        <c:v>3.4135545343087174E-18</c:v>
                      </c:pt>
                      <c:pt idx="3654">
                        <c:v>3.2158043301222907E-18</c:v>
                      </c:pt>
                      <c:pt idx="3655">
                        <c:v>3.1359059449600027E-18</c:v>
                      </c:pt>
                      <c:pt idx="3656">
                        <c:v>2.8414632485431493E-18</c:v>
                      </c:pt>
                      <c:pt idx="3657">
                        <c:v>2.7113908774877153E-18</c:v>
                      </c:pt>
                      <c:pt idx="3658">
                        <c:v>2.3873689684357425E-18</c:v>
                      </c:pt>
                      <c:pt idx="3659">
                        <c:v>2.4455963666223746E-18</c:v>
                      </c:pt>
                      <c:pt idx="3660">
                        <c:v>2.4231031513853162E-18</c:v>
                      </c:pt>
                      <c:pt idx="3661">
                        <c:v>2.9986376747221512E-18</c:v>
                      </c:pt>
                      <c:pt idx="3662">
                        <c:v>3.0411684303553071E-18</c:v>
                      </c:pt>
                      <c:pt idx="3663">
                        <c:v>2.421697369395174E-18</c:v>
                      </c:pt>
                      <c:pt idx="3664">
                        <c:v>2.4527397850745041E-18</c:v>
                      </c:pt>
                      <c:pt idx="3665">
                        <c:v>3.1629551749548135E-18</c:v>
                      </c:pt>
                      <c:pt idx="3666">
                        <c:v>3.5423180033563625E-18</c:v>
                      </c:pt>
                      <c:pt idx="3667">
                        <c:v>3.598355365812909E-18</c:v>
                      </c:pt>
                      <c:pt idx="3668">
                        <c:v>2.8686423190702354E-18</c:v>
                      </c:pt>
                      <c:pt idx="3669">
                        <c:v>3.23735299942076E-18</c:v>
                      </c:pt>
                      <c:pt idx="3670">
                        <c:v>3.1384724148010076E-18</c:v>
                      </c:pt>
                      <c:pt idx="3671">
                        <c:v>2.8916253874203066E-18</c:v>
                      </c:pt>
                      <c:pt idx="3672">
                        <c:v>2.2776328344109906E-18</c:v>
                      </c:pt>
                      <c:pt idx="3673">
                        <c:v>2.6134362436382296E-18</c:v>
                      </c:pt>
                      <c:pt idx="3674">
                        <c:v>2.8060172703732773E-18</c:v>
                      </c:pt>
                      <c:pt idx="3675">
                        <c:v>2.8184642056344802E-18</c:v>
                      </c:pt>
                      <c:pt idx="3676">
                        <c:v>2.4515156219049484E-18</c:v>
                      </c:pt>
                      <c:pt idx="3677">
                        <c:v>1.9171678135566997E-18</c:v>
                      </c:pt>
                      <c:pt idx="3678">
                        <c:v>2.303701808888941E-18</c:v>
                      </c:pt>
                      <c:pt idx="3679">
                        <c:v>2.1394395858966565E-18</c:v>
                      </c:pt>
                      <c:pt idx="3680">
                        <c:v>2.1869537380090368E-18</c:v>
                      </c:pt>
                      <c:pt idx="3681">
                        <c:v>2.194450602318824E-18</c:v>
                      </c:pt>
                      <c:pt idx="3682">
                        <c:v>2.8398063226500485E-18</c:v>
                      </c:pt>
                      <c:pt idx="3683">
                        <c:v>2.7416253953744004E-18</c:v>
                      </c:pt>
                      <c:pt idx="3684">
                        <c:v>2.7081185998370437E-18</c:v>
                      </c:pt>
                      <c:pt idx="3685">
                        <c:v>2.5374690957038819E-18</c:v>
                      </c:pt>
                      <c:pt idx="3686">
                        <c:v>2.8216055088046473E-18</c:v>
                      </c:pt>
                      <c:pt idx="3687">
                        <c:v>2.7516156482554638E-18</c:v>
                      </c:pt>
                      <c:pt idx="3688">
                        <c:v>3.2535761022100535E-18</c:v>
                      </c:pt>
                      <c:pt idx="3689">
                        <c:v>3.217861448619923E-18</c:v>
                      </c:pt>
                      <c:pt idx="3690">
                        <c:v>3.7982373219064282E-18</c:v>
                      </c:pt>
                      <c:pt idx="3691">
                        <c:v>3.5602470723519717E-18</c:v>
                      </c:pt>
                      <c:pt idx="3692">
                        <c:v>2.8639521449534312E-18</c:v>
                      </c:pt>
                      <c:pt idx="3693">
                        <c:v>3.3243301614793209E-18</c:v>
                      </c:pt>
                      <c:pt idx="3694">
                        <c:v>3.3094432324652383E-18</c:v>
                      </c:pt>
                      <c:pt idx="3695">
                        <c:v>3.3460720211116173E-18</c:v>
                      </c:pt>
                      <c:pt idx="3696">
                        <c:v>3.4779152456837703E-18</c:v>
                      </c:pt>
                      <c:pt idx="3697">
                        <c:v>2.9320343096619768E-18</c:v>
                      </c:pt>
                      <c:pt idx="3698">
                        <c:v>2.9934869599379259E-18</c:v>
                      </c:pt>
                      <c:pt idx="3699">
                        <c:v>3.3555563044372252E-18</c:v>
                      </c:pt>
                      <c:pt idx="3700">
                        <c:v>3.7505767574612253E-18</c:v>
                      </c:pt>
                      <c:pt idx="3701">
                        <c:v>3.276552537737394E-18</c:v>
                      </c:pt>
                      <c:pt idx="3702">
                        <c:v>2.360832435821103E-18</c:v>
                      </c:pt>
                      <c:pt idx="3703">
                        <c:v>2.3980815007375597E-18</c:v>
                      </c:pt>
                      <c:pt idx="3704">
                        <c:v>2.3397611423637949E-18</c:v>
                      </c:pt>
                      <c:pt idx="3705">
                        <c:v>2.3465620449532421E-18</c:v>
                      </c:pt>
                      <c:pt idx="3706">
                        <c:v>3.3333936317713406E-18</c:v>
                      </c:pt>
                      <c:pt idx="3707">
                        <c:v>3.9126152466548062E-18</c:v>
                      </c:pt>
                      <c:pt idx="3708">
                        <c:v>3.9870695394334715E-18</c:v>
                      </c:pt>
                      <c:pt idx="3709">
                        <c:v>3.0916009561961922E-18</c:v>
                      </c:pt>
                      <c:pt idx="3710">
                        <c:v>2.9720322316668465E-18</c:v>
                      </c:pt>
                      <c:pt idx="3711">
                        <c:v>3.8146328752182491E-18</c:v>
                      </c:pt>
                      <c:pt idx="3712">
                        <c:v>2.8634854897356928E-18</c:v>
                      </c:pt>
                      <c:pt idx="3713">
                        <c:v>2.9288782385781851E-18</c:v>
                      </c:pt>
                      <c:pt idx="3714">
                        <c:v>2.7623837797532687E-18</c:v>
                      </c:pt>
                      <c:pt idx="3715">
                        <c:v>2.7343489374309832E-18</c:v>
                      </c:pt>
                      <c:pt idx="3716">
                        <c:v>3.4092620125280542E-18</c:v>
                      </c:pt>
                      <c:pt idx="3717">
                        <c:v>2.9252135476404579E-18</c:v>
                      </c:pt>
                      <c:pt idx="3718">
                        <c:v>3.2001860226979542E-18</c:v>
                      </c:pt>
                      <c:pt idx="3719">
                        <c:v>3.44676192716314E-18</c:v>
                      </c:pt>
                      <c:pt idx="3720">
                        <c:v>3.4440499584665151E-18</c:v>
                      </c:pt>
                      <c:pt idx="3721">
                        <c:v>3.2868316818372448E-18</c:v>
                      </c:pt>
                      <c:pt idx="3722">
                        <c:v>2.7291759671579069E-18</c:v>
                      </c:pt>
                      <c:pt idx="3723">
                        <c:v>2.0374553480225422E-18</c:v>
                      </c:pt>
                      <c:pt idx="3724">
                        <c:v>2.6090986789397475E-18</c:v>
                      </c:pt>
                      <c:pt idx="3725">
                        <c:v>2.7884136866754396E-18</c:v>
                      </c:pt>
                      <c:pt idx="3726">
                        <c:v>3.1862842518892981E-18</c:v>
                      </c:pt>
                      <c:pt idx="3727">
                        <c:v>3.21057695360506E-18</c:v>
                      </c:pt>
                      <c:pt idx="3728">
                        <c:v>3.1996981215100077E-18</c:v>
                      </c:pt>
                      <c:pt idx="3729">
                        <c:v>2.8393745739477645E-18</c:v>
                      </c:pt>
                      <c:pt idx="3730">
                        <c:v>2.5029936526646955E-18</c:v>
                      </c:pt>
                      <c:pt idx="3731">
                        <c:v>2.5186512087110447E-18</c:v>
                      </c:pt>
                      <c:pt idx="3732">
                        <c:v>2.3745673963901137E-18</c:v>
                      </c:pt>
                      <c:pt idx="3733">
                        <c:v>2.3300781494734587E-18</c:v>
                      </c:pt>
                      <c:pt idx="3734">
                        <c:v>2.6922226367760969E-18</c:v>
                      </c:pt>
                      <c:pt idx="3735">
                        <c:v>3.5900241033355493E-18</c:v>
                      </c:pt>
                      <c:pt idx="3736">
                        <c:v>4.2901680907382911E-18</c:v>
                      </c:pt>
                      <c:pt idx="3737">
                        <c:v>3.5220999411959669E-18</c:v>
                      </c:pt>
                      <c:pt idx="3738">
                        <c:v>2.5942132186330135E-18</c:v>
                      </c:pt>
                      <c:pt idx="3739">
                        <c:v>2.6018950738904202E-18</c:v>
                      </c:pt>
                      <c:pt idx="3740">
                        <c:v>2.9644369263982701E-18</c:v>
                      </c:pt>
                      <c:pt idx="3741">
                        <c:v>2.9293591398270275E-18</c:v>
                      </c:pt>
                      <c:pt idx="3742">
                        <c:v>3.1588991178461853E-18</c:v>
                      </c:pt>
                      <c:pt idx="3743">
                        <c:v>3.0307941179333456E-18</c:v>
                      </c:pt>
                      <c:pt idx="3744">
                        <c:v>3.4827959621620526E-18</c:v>
                      </c:pt>
                      <c:pt idx="3745">
                        <c:v>3.0050981485707612E-18</c:v>
                      </c:pt>
                      <c:pt idx="3746">
                        <c:v>2.9677475770373206E-18</c:v>
                      </c:pt>
                      <c:pt idx="3747">
                        <c:v>2.7032253099098685E-18</c:v>
                      </c:pt>
                      <c:pt idx="3748">
                        <c:v>2.947932447038724E-18</c:v>
                      </c:pt>
                      <c:pt idx="3749">
                        <c:v>3.2992677487360424E-18</c:v>
                      </c:pt>
                      <c:pt idx="3750">
                        <c:v>3.510186007531634E-18</c:v>
                      </c:pt>
                      <c:pt idx="3751">
                        <c:v>2.5972499183624741E-18</c:v>
                      </c:pt>
                      <c:pt idx="3752">
                        <c:v>3.3479973853017062E-18</c:v>
                      </c:pt>
                      <c:pt idx="3753">
                        <c:v>3.9972750424289417E-18</c:v>
                      </c:pt>
                      <c:pt idx="3754">
                        <c:v>3.1898594434462844E-18</c:v>
                      </c:pt>
                      <c:pt idx="3755">
                        <c:v>3.2786629096911027E-18</c:v>
                      </c:pt>
                      <c:pt idx="3756">
                        <c:v>3.4275421506720901E-18</c:v>
                      </c:pt>
                      <c:pt idx="3757">
                        <c:v>3.3630094259468732E-18</c:v>
                      </c:pt>
                      <c:pt idx="3758">
                        <c:v>3.2119017910404275E-18</c:v>
                      </c:pt>
                      <c:pt idx="3759">
                        <c:v>2.9848898855607409E-18</c:v>
                      </c:pt>
                      <c:pt idx="3760">
                        <c:v>3.2378588613478497E-18</c:v>
                      </c:pt>
                      <c:pt idx="3761">
                        <c:v>3.0196183928699199E-18</c:v>
                      </c:pt>
                      <c:pt idx="3762">
                        <c:v>2.8458312137145743E-18</c:v>
                      </c:pt>
                      <c:pt idx="3763">
                        <c:v>2.7856695429804628E-18</c:v>
                      </c:pt>
                      <c:pt idx="3764">
                        <c:v>3.0743653779183425E-18</c:v>
                      </c:pt>
                      <c:pt idx="3765">
                        <c:v>3.2552357481099606E-18</c:v>
                      </c:pt>
                      <c:pt idx="3766">
                        <c:v>3.5140226791986699E-18</c:v>
                      </c:pt>
                      <c:pt idx="3767">
                        <c:v>3.2048456243210484E-18</c:v>
                      </c:pt>
                      <c:pt idx="3768">
                        <c:v>2.8883645039509316E-18</c:v>
                      </c:pt>
                      <c:pt idx="3769">
                        <c:v>2.7219106863227767E-18</c:v>
                      </c:pt>
                      <c:pt idx="3770">
                        <c:v>2.7490499427303377E-18</c:v>
                      </c:pt>
                      <c:pt idx="3771">
                        <c:v>3.0459410610916612E-18</c:v>
                      </c:pt>
                      <c:pt idx="3772">
                        <c:v>3.7168207186955214E-18</c:v>
                      </c:pt>
                      <c:pt idx="3773">
                        <c:v>3.703689825483261E-18</c:v>
                      </c:pt>
                      <c:pt idx="3774">
                        <c:v>3.5892703184049673E-18</c:v>
                      </c:pt>
                      <c:pt idx="3775">
                        <c:v>3.240216121389949E-18</c:v>
                      </c:pt>
                      <c:pt idx="3776">
                        <c:v>3.1355178546168468E-18</c:v>
                      </c:pt>
                      <c:pt idx="3777">
                        <c:v>3.956761153090888E-18</c:v>
                      </c:pt>
                      <c:pt idx="3778">
                        <c:v>4.0631972052864736E-18</c:v>
                      </c:pt>
                      <c:pt idx="3779">
                        <c:v>3.6694802773376592E-18</c:v>
                      </c:pt>
                      <c:pt idx="3780">
                        <c:v>2.6476820970348919E-18</c:v>
                      </c:pt>
                      <c:pt idx="3781">
                        <c:v>2.5465473310776978E-18</c:v>
                      </c:pt>
                      <c:pt idx="3782">
                        <c:v>2.4839712429838975E-18</c:v>
                      </c:pt>
                      <c:pt idx="3783">
                        <c:v>2.4727484446278749E-18</c:v>
                      </c:pt>
                      <c:pt idx="3784">
                        <c:v>2.7302181872961201E-18</c:v>
                      </c:pt>
                      <c:pt idx="3785">
                        <c:v>3.0826907509313732E-18</c:v>
                      </c:pt>
                      <c:pt idx="3786">
                        <c:v>4.7929299518340692E-18</c:v>
                      </c:pt>
                      <c:pt idx="3787">
                        <c:v>3.5634768016261889E-18</c:v>
                      </c:pt>
                      <c:pt idx="3788">
                        <c:v>2.9242894478213351E-18</c:v>
                      </c:pt>
                      <c:pt idx="3789">
                        <c:v>3.1354861060990129E-18</c:v>
                      </c:pt>
                      <c:pt idx="3790">
                        <c:v>4.4501986595693645E-18</c:v>
                      </c:pt>
                      <c:pt idx="3791">
                        <c:v>3.3804973178039314E-18</c:v>
                      </c:pt>
                      <c:pt idx="3792">
                        <c:v>3.4345648739253871E-18</c:v>
                      </c:pt>
                      <c:pt idx="3793">
                        <c:v>3.5282815003638857E-18</c:v>
                      </c:pt>
                      <c:pt idx="3794">
                        <c:v>3.8374881154820577E-18</c:v>
                      </c:pt>
                      <c:pt idx="3795">
                        <c:v>3.265867866828083E-18</c:v>
                      </c:pt>
                      <c:pt idx="3796">
                        <c:v>2.6022240974024792E-18</c:v>
                      </c:pt>
                      <c:pt idx="3797">
                        <c:v>2.0748372471205015E-18</c:v>
                      </c:pt>
                      <c:pt idx="3798">
                        <c:v>2.1844283112904122E-18</c:v>
                      </c:pt>
                      <c:pt idx="3799">
                        <c:v>2.7378186812532237E-18</c:v>
                      </c:pt>
                      <c:pt idx="3800">
                        <c:v>2.7699124491439346E-18</c:v>
                      </c:pt>
                      <c:pt idx="3801">
                        <c:v>2.4266989793920597E-18</c:v>
                      </c:pt>
                      <c:pt idx="3802">
                        <c:v>2.4717378429658361E-18</c:v>
                      </c:pt>
                      <c:pt idx="3803">
                        <c:v>2.338801986680891E-18</c:v>
                      </c:pt>
                      <c:pt idx="3804">
                        <c:v>3.1098582346933623E-18</c:v>
                      </c:pt>
                      <c:pt idx="3805">
                        <c:v>3.644606629732197E-18</c:v>
                      </c:pt>
                      <c:pt idx="3806">
                        <c:v>3.0711177452079951E-18</c:v>
                      </c:pt>
                      <c:pt idx="3807">
                        <c:v>3.5150652101823547E-18</c:v>
                      </c:pt>
                      <c:pt idx="3808">
                        <c:v>4.2228092115530558E-18</c:v>
                      </c:pt>
                      <c:pt idx="3809">
                        <c:v>5.0731813007827856E-18</c:v>
                      </c:pt>
                      <c:pt idx="3810">
                        <c:v>4.3199216820778675E-18</c:v>
                      </c:pt>
                      <c:pt idx="3811">
                        <c:v>3.7238010183735139E-18</c:v>
                      </c:pt>
                      <c:pt idx="3812">
                        <c:v>3.0529132883392927E-18</c:v>
                      </c:pt>
                      <c:pt idx="3813">
                        <c:v>3.6123672052281619E-18</c:v>
                      </c:pt>
                      <c:pt idx="3814">
                        <c:v>2.901296464030984E-18</c:v>
                      </c:pt>
                      <c:pt idx="3815">
                        <c:v>2.8704413572426256E-18</c:v>
                      </c:pt>
                      <c:pt idx="3816">
                        <c:v>3.0271248663704709E-18</c:v>
                      </c:pt>
                      <c:pt idx="3817">
                        <c:v>3.566852556759079E-18</c:v>
                      </c:pt>
                      <c:pt idx="3818">
                        <c:v>3.5877249911380343E-18</c:v>
                      </c:pt>
                      <c:pt idx="3819">
                        <c:v>3.4754483349718296E-18</c:v>
                      </c:pt>
                      <c:pt idx="3820">
                        <c:v>4.4764021178750239E-18</c:v>
                      </c:pt>
                      <c:pt idx="3821">
                        <c:v>3.731711821383417E-18</c:v>
                      </c:pt>
                      <c:pt idx="3822">
                        <c:v>2.7421865372164052E-18</c:v>
                      </c:pt>
                      <c:pt idx="3823">
                        <c:v>3.3025537242072997E-18</c:v>
                      </c:pt>
                      <c:pt idx="3824">
                        <c:v>2.5818833785695774E-18</c:v>
                      </c:pt>
                      <c:pt idx="3825">
                        <c:v>3.3429686167644997E-18</c:v>
                      </c:pt>
                      <c:pt idx="3826">
                        <c:v>3.4033954064950387E-18</c:v>
                      </c:pt>
                      <c:pt idx="3827">
                        <c:v>3.243070746567624E-18</c:v>
                      </c:pt>
                      <c:pt idx="3828">
                        <c:v>2.7535702834738735E-18</c:v>
                      </c:pt>
                      <c:pt idx="3829">
                        <c:v>2.4230779591262451E-18</c:v>
                      </c:pt>
                      <c:pt idx="3830">
                        <c:v>2.4083583172231428E-18</c:v>
                      </c:pt>
                      <c:pt idx="3831">
                        <c:v>4.0103402523906061E-18</c:v>
                      </c:pt>
                      <c:pt idx="3832">
                        <c:v>4.6712715079527648E-18</c:v>
                      </c:pt>
                      <c:pt idx="3833">
                        <c:v>4.1993579421458886E-18</c:v>
                      </c:pt>
                      <c:pt idx="3834">
                        <c:v>3.0819021471292833E-18</c:v>
                      </c:pt>
                      <c:pt idx="3835">
                        <c:v>3.4418895564441386E-18</c:v>
                      </c:pt>
                      <c:pt idx="3836">
                        <c:v>2.7557712214130472E-18</c:v>
                      </c:pt>
                      <c:pt idx="3837">
                        <c:v>2.9198700298597047E-18</c:v>
                      </c:pt>
                      <c:pt idx="3838">
                        <c:v>2.5470322457279439E-18</c:v>
                      </c:pt>
                      <c:pt idx="3839">
                        <c:v>3.0790840139386755E-18</c:v>
                      </c:pt>
                      <c:pt idx="3840">
                        <c:v>3.3678856188368195E-18</c:v>
                      </c:pt>
                      <c:pt idx="3841">
                        <c:v>3.0575201509376149E-18</c:v>
                      </c:pt>
                      <c:pt idx="3842">
                        <c:v>3.0056671572322763E-18</c:v>
                      </c:pt>
                      <c:pt idx="3843">
                        <c:v>2.8305432155817462E-18</c:v>
                      </c:pt>
                      <c:pt idx="3844">
                        <c:v>3.2445092842840129E-18</c:v>
                      </c:pt>
                      <c:pt idx="3845">
                        <c:v>3.3107586487371005E-18</c:v>
                      </c:pt>
                      <c:pt idx="3846">
                        <c:v>3.0817073610600135E-18</c:v>
                      </c:pt>
                      <c:pt idx="3847">
                        <c:v>3.4371480278278342E-18</c:v>
                      </c:pt>
                      <c:pt idx="3848">
                        <c:v>3.1524905982618248E-18</c:v>
                      </c:pt>
                      <c:pt idx="3849">
                        <c:v>2.8947708176980039E-18</c:v>
                      </c:pt>
                      <c:pt idx="3850">
                        <c:v>3.754521382284376E-18</c:v>
                      </c:pt>
                      <c:pt idx="3851">
                        <c:v>3.86695013321468E-18</c:v>
                      </c:pt>
                      <c:pt idx="3852">
                        <c:v>3.3521841001872042E-18</c:v>
                      </c:pt>
                      <c:pt idx="3853">
                        <c:v>3.0959475297621313E-18</c:v>
                      </c:pt>
                      <c:pt idx="3854">
                        <c:v>2.5614355107006672E-18</c:v>
                      </c:pt>
                      <c:pt idx="3855">
                        <c:v>3.2008116770401638E-18</c:v>
                      </c:pt>
                      <c:pt idx="3856">
                        <c:v>3.0774950590702972E-18</c:v>
                      </c:pt>
                      <c:pt idx="3857">
                        <c:v>3.3141779907845774E-18</c:v>
                      </c:pt>
                      <c:pt idx="3858">
                        <c:v>3.2772510443935792E-18</c:v>
                      </c:pt>
                      <c:pt idx="3859">
                        <c:v>3.009167179296955E-18</c:v>
                      </c:pt>
                      <c:pt idx="3860">
                        <c:v>2.8808893229121028E-18</c:v>
                      </c:pt>
                      <c:pt idx="3861">
                        <c:v>2.8456648962141825E-18</c:v>
                      </c:pt>
                      <c:pt idx="3862">
                        <c:v>3.0810669758503084E-18</c:v>
                      </c:pt>
                      <c:pt idx="3863">
                        <c:v>2.8976587218232806E-18</c:v>
                      </c:pt>
                      <c:pt idx="3864">
                        <c:v>3.4876656752134521E-18</c:v>
                      </c:pt>
                      <c:pt idx="3865">
                        <c:v>3.7598857992300912E-18</c:v>
                      </c:pt>
                      <c:pt idx="3866">
                        <c:v>3.040050711686038E-18</c:v>
                      </c:pt>
                      <c:pt idx="3867">
                        <c:v>3.0270181106786177E-18</c:v>
                      </c:pt>
                      <c:pt idx="3868">
                        <c:v>2.9052576787682943E-18</c:v>
                      </c:pt>
                      <c:pt idx="3869">
                        <c:v>2.7074769811906911E-18</c:v>
                      </c:pt>
                      <c:pt idx="3870">
                        <c:v>2.5573904801850443E-18</c:v>
                      </c:pt>
                      <c:pt idx="3871">
                        <c:v>2.8093132011243452E-18</c:v>
                      </c:pt>
                      <c:pt idx="3872">
                        <c:v>3.5023329827402606E-18</c:v>
                      </c:pt>
                      <c:pt idx="3873">
                        <c:v>3.8649765772274448E-18</c:v>
                      </c:pt>
                      <c:pt idx="3874">
                        <c:v>3.5746298758212736E-18</c:v>
                      </c:pt>
                      <c:pt idx="3875">
                        <c:v>4.2675045899291956E-18</c:v>
                      </c:pt>
                      <c:pt idx="3876">
                        <c:v>3.6188164129473733E-18</c:v>
                      </c:pt>
                      <c:pt idx="3877">
                        <c:v>3.2940569742710099E-18</c:v>
                      </c:pt>
                      <c:pt idx="3878">
                        <c:v>3.1896332641450525E-18</c:v>
                      </c:pt>
                      <c:pt idx="3879">
                        <c:v>3.0504217263268024E-18</c:v>
                      </c:pt>
                      <c:pt idx="3880">
                        <c:v>3.328380377664679E-18</c:v>
                      </c:pt>
                      <c:pt idx="3881">
                        <c:v>2.6768535170985343E-18</c:v>
                      </c:pt>
                      <c:pt idx="3882">
                        <c:v>2.2822490220409752E-18</c:v>
                      </c:pt>
                      <c:pt idx="3883">
                        <c:v>2.3017175370128231E-18</c:v>
                      </c:pt>
                      <c:pt idx="3884">
                        <c:v>2.5711803210051673E-18</c:v>
                      </c:pt>
                      <c:pt idx="3885">
                        <c:v>3.3293419871679737E-18</c:v>
                      </c:pt>
                      <c:pt idx="3886">
                        <c:v>3.3077233279760682E-18</c:v>
                      </c:pt>
                      <c:pt idx="3887">
                        <c:v>2.8561298779114772E-18</c:v>
                      </c:pt>
                      <c:pt idx="3888">
                        <c:v>2.5220249223909064E-18</c:v>
                      </c:pt>
                      <c:pt idx="3889">
                        <c:v>2.3309796233700276E-18</c:v>
                      </c:pt>
                      <c:pt idx="3890">
                        <c:v>2.6466978959259368E-18</c:v>
                      </c:pt>
                      <c:pt idx="3891">
                        <c:v>3.3938928085556811E-18</c:v>
                      </c:pt>
                      <c:pt idx="3892">
                        <c:v>2.9117772588771882E-18</c:v>
                      </c:pt>
                      <c:pt idx="3893">
                        <c:v>2.5383943905314345E-18</c:v>
                      </c:pt>
                      <c:pt idx="3894">
                        <c:v>3.0874975488344363E-18</c:v>
                      </c:pt>
                      <c:pt idx="3895">
                        <c:v>2.4333120497575236E-18</c:v>
                      </c:pt>
                      <c:pt idx="3896">
                        <c:v>2.8458584283721049E-18</c:v>
                      </c:pt>
                      <c:pt idx="3897">
                        <c:v>3.1348791818357963E-18</c:v>
                      </c:pt>
                      <c:pt idx="3898">
                        <c:v>2.2108978540800621E-18</c:v>
                      </c:pt>
                      <c:pt idx="3899">
                        <c:v>2.3397415374856454E-18</c:v>
                      </c:pt>
                      <c:pt idx="3900">
                        <c:v>2.9182247566352992E-18</c:v>
                      </c:pt>
                      <c:pt idx="3901">
                        <c:v>2.4800362894821604E-18</c:v>
                      </c:pt>
                      <c:pt idx="3902">
                        <c:v>2.0424673645000338E-18</c:v>
                      </c:pt>
                      <c:pt idx="3903">
                        <c:v>2.8149237706553463E-18</c:v>
                      </c:pt>
                      <c:pt idx="3904">
                        <c:v>2.8371635403184231E-18</c:v>
                      </c:pt>
                      <c:pt idx="3905">
                        <c:v>2.9620712078525342E-18</c:v>
                      </c:pt>
                      <c:pt idx="3906">
                        <c:v>2.601729739063205E-18</c:v>
                      </c:pt>
                      <c:pt idx="3907">
                        <c:v>2.3496687822967599E-18</c:v>
                      </c:pt>
                      <c:pt idx="3908">
                        <c:v>2.9434875314744324E-18</c:v>
                      </c:pt>
                      <c:pt idx="3909">
                        <c:v>3.4888201738971525E-18</c:v>
                      </c:pt>
                      <c:pt idx="3910">
                        <c:v>3.4766772175862155E-18</c:v>
                      </c:pt>
                      <c:pt idx="3911">
                        <c:v>2.3455465520565779E-18</c:v>
                      </c:pt>
                      <c:pt idx="3912">
                        <c:v>2.482759733729735E-18</c:v>
                      </c:pt>
                      <c:pt idx="3913">
                        <c:v>2.5391238135252872E-18</c:v>
                      </c:pt>
                      <c:pt idx="3914">
                        <c:v>2.4207444298250231E-18</c:v>
                      </c:pt>
                      <c:pt idx="3915">
                        <c:v>2.0187751124959353E-18</c:v>
                      </c:pt>
                      <c:pt idx="3916">
                        <c:v>2.3985909907431855E-18</c:v>
                      </c:pt>
                      <c:pt idx="3917">
                        <c:v>2.2682116518026793E-18</c:v>
                      </c:pt>
                      <c:pt idx="3918">
                        <c:v>2.5275520732069636E-18</c:v>
                      </c:pt>
                      <c:pt idx="3919">
                        <c:v>2.6226394382030778E-18</c:v>
                      </c:pt>
                      <c:pt idx="3920">
                        <c:v>2.7721389930311183E-18</c:v>
                      </c:pt>
                      <c:pt idx="3921">
                        <c:v>2.8304905391626261E-18</c:v>
                      </c:pt>
                      <c:pt idx="3922">
                        <c:v>2.7271709023086807E-18</c:v>
                      </c:pt>
                      <c:pt idx="3923">
                        <c:v>4.5421713683236232E-18</c:v>
                      </c:pt>
                      <c:pt idx="3924">
                        <c:v>3.9023891538947549E-18</c:v>
                      </c:pt>
                      <c:pt idx="3925">
                        <c:v>3.2770830367695289E-18</c:v>
                      </c:pt>
                      <c:pt idx="3926">
                        <c:v>2.9064683109557917E-18</c:v>
                      </c:pt>
                      <c:pt idx="3927">
                        <c:v>3.5505020471673566E-18</c:v>
                      </c:pt>
                      <c:pt idx="3928">
                        <c:v>3.738272970527117E-18</c:v>
                      </c:pt>
                      <c:pt idx="3929">
                        <c:v>3.2412706346344928E-18</c:v>
                      </c:pt>
                      <c:pt idx="3930">
                        <c:v>2.8470301527816793E-18</c:v>
                      </c:pt>
                      <c:pt idx="3931">
                        <c:v>2.687431483434198E-18</c:v>
                      </c:pt>
                      <c:pt idx="3932">
                        <c:v>2.3269472798573198E-18</c:v>
                      </c:pt>
                      <c:pt idx="3933">
                        <c:v>2.3131069826440475E-18</c:v>
                      </c:pt>
                      <c:pt idx="3934">
                        <c:v>1.9351167089030953E-18</c:v>
                      </c:pt>
                      <c:pt idx="3935">
                        <c:v>2.380042511523416E-18</c:v>
                      </c:pt>
                      <c:pt idx="3936">
                        <c:v>2.6952564851470926E-18</c:v>
                      </c:pt>
                      <c:pt idx="3937">
                        <c:v>2.9564348623812138E-18</c:v>
                      </c:pt>
                      <c:pt idx="3938">
                        <c:v>2.4861564569387498E-18</c:v>
                      </c:pt>
                      <c:pt idx="3939">
                        <c:v>2.3951601748132418E-18</c:v>
                      </c:pt>
                      <c:pt idx="3940">
                        <c:v>2.609174307695914E-18</c:v>
                      </c:pt>
                      <c:pt idx="3941">
                        <c:v>2.1592397997091188E-18</c:v>
                      </c:pt>
                      <c:pt idx="3942">
                        <c:v>1.8722733558466372E-18</c:v>
                      </c:pt>
                      <c:pt idx="3943">
                        <c:v>2.6085985344710958E-18</c:v>
                      </c:pt>
                      <c:pt idx="3944">
                        <c:v>3.0361116226168592E-18</c:v>
                      </c:pt>
                      <c:pt idx="3945">
                        <c:v>2.8624098011889008E-18</c:v>
                      </c:pt>
                      <c:pt idx="3946">
                        <c:v>2.8028057063384191E-18</c:v>
                      </c:pt>
                      <c:pt idx="3947">
                        <c:v>2.6441936968114026E-18</c:v>
                      </c:pt>
                      <c:pt idx="3948">
                        <c:v>2.727652299586535E-18</c:v>
                      </c:pt>
                      <c:pt idx="3949">
                        <c:v>2.4809437668747134E-18</c:v>
                      </c:pt>
                      <c:pt idx="3950">
                        <c:v>3.20382730712215E-18</c:v>
                      </c:pt>
                      <c:pt idx="3951">
                        <c:v>3.4979245702955155E-18</c:v>
                      </c:pt>
                      <c:pt idx="3952">
                        <c:v>2.7679902246428624E-18</c:v>
                      </c:pt>
                      <c:pt idx="3953">
                        <c:v>2.2900386309101097E-18</c:v>
                      </c:pt>
                      <c:pt idx="3954">
                        <c:v>2.7147064195049577E-18</c:v>
                      </c:pt>
                      <c:pt idx="3955">
                        <c:v>2.2781897382039695E-18</c:v>
                      </c:pt>
                      <c:pt idx="3956">
                        <c:v>2.5279394255983759E-18</c:v>
                      </c:pt>
                      <c:pt idx="3957">
                        <c:v>1.9661194311742314E-18</c:v>
                      </c:pt>
                      <c:pt idx="3958">
                        <c:v>2.6858411935254061E-18</c:v>
                      </c:pt>
                      <c:pt idx="3959">
                        <c:v>2.8402653319819253E-18</c:v>
                      </c:pt>
                      <c:pt idx="3960">
                        <c:v>2.1634816965788265E-18</c:v>
                      </c:pt>
                      <c:pt idx="3961">
                        <c:v>3.0691467879749605E-18</c:v>
                      </c:pt>
                      <c:pt idx="3962">
                        <c:v>3.1080202899734684E-18</c:v>
                      </c:pt>
                      <c:pt idx="3963">
                        <c:v>3.3937574095001189E-18</c:v>
                      </c:pt>
                      <c:pt idx="3964">
                        <c:v>3.1684346687259809E-18</c:v>
                      </c:pt>
                      <c:pt idx="3965">
                        <c:v>2.7548947085873129E-18</c:v>
                      </c:pt>
                      <c:pt idx="3966">
                        <c:v>2.7511563114262581E-18</c:v>
                      </c:pt>
                      <c:pt idx="3967">
                        <c:v>3.7153092604634937E-18</c:v>
                      </c:pt>
                      <c:pt idx="3968">
                        <c:v>3.3138368804596751E-18</c:v>
                      </c:pt>
                      <c:pt idx="3969">
                        <c:v>2.4252743395053862E-18</c:v>
                      </c:pt>
                      <c:pt idx="3970">
                        <c:v>2.6236572969024784E-18</c:v>
                      </c:pt>
                      <c:pt idx="3971">
                        <c:v>2.7474979219335599E-18</c:v>
                      </c:pt>
                      <c:pt idx="3972">
                        <c:v>3.1946215812893339E-18</c:v>
                      </c:pt>
                      <c:pt idx="3973">
                        <c:v>3.0237026566537464E-18</c:v>
                      </c:pt>
                      <c:pt idx="3974">
                        <c:v>3.33789569959725E-18</c:v>
                      </c:pt>
                      <c:pt idx="3975">
                        <c:v>2.5258449733748637E-18</c:v>
                      </c:pt>
                      <c:pt idx="3976">
                        <c:v>2.6756209072036852E-18</c:v>
                      </c:pt>
                      <c:pt idx="3977">
                        <c:v>2.6195542936412963E-18</c:v>
                      </c:pt>
                      <c:pt idx="3978">
                        <c:v>2.9969780603513901E-18</c:v>
                      </c:pt>
                      <c:pt idx="3979">
                        <c:v>2.5100264619898319E-18</c:v>
                      </c:pt>
                      <c:pt idx="3980">
                        <c:v>2.1946801178234606E-18</c:v>
                      </c:pt>
                      <c:pt idx="3981">
                        <c:v>2.4260382149171995E-18</c:v>
                      </c:pt>
                      <c:pt idx="3982">
                        <c:v>3.0046973419617367E-18</c:v>
                      </c:pt>
                      <c:pt idx="3983">
                        <c:v>2.57225278498436E-18</c:v>
                      </c:pt>
                      <c:pt idx="3984">
                        <c:v>2.3434113387368086E-18</c:v>
                      </c:pt>
                      <c:pt idx="3985">
                        <c:v>2.2943210991466955E-18</c:v>
                      </c:pt>
                      <c:pt idx="3986">
                        <c:v>3.2905725608238351E-18</c:v>
                      </c:pt>
                      <c:pt idx="3987">
                        <c:v>3.4409394248875026E-18</c:v>
                      </c:pt>
                      <c:pt idx="3988">
                        <c:v>3.5583607182618314E-18</c:v>
                      </c:pt>
                      <c:pt idx="3989">
                        <c:v>2.8887587526753637E-18</c:v>
                      </c:pt>
                      <c:pt idx="3990">
                        <c:v>2.8186098542160456E-18</c:v>
                      </c:pt>
                      <c:pt idx="3991">
                        <c:v>2.6646584410691661E-18</c:v>
                      </c:pt>
                      <c:pt idx="3992">
                        <c:v>1.8848544267261558E-18</c:v>
                      </c:pt>
                      <c:pt idx="3993">
                        <c:v>1.7432818901434111E-18</c:v>
                      </c:pt>
                      <c:pt idx="3994">
                        <c:v>2.7680435103251721E-18</c:v>
                      </c:pt>
                      <c:pt idx="3995">
                        <c:v>2.7220031235217502E-18</c:v>
                      </c:pt>
                      <c:pt idx="3996">
                        <c:v>3.1218967685755334E-18</c:v>
                      </c:pt>
                      <c:pt idx="3997">
                        <c:v>2.6639751750108843E-18</c:v>
                      </c:pt>
                      <c:pt idx="3998">
                        <c:v>2.4140167978190351E-18</c:v>
                      </c:pt>
                      <c:pt idx="3999">
                        <c:v>2.6767081269663894E-18</c:v>
                      </c:pt>
                      <c:pt idx="4000">
                        <c:v>2.9519386478358656E-18</c:v>
                      </c:pt>
                      <c:pt idx="4001">
                        <c:v>2.3898921896274686E-18</c:v>
                      </c:pt>
                      <c:pt idx="4002">
                        <c:v>3.7820226076869594E-18</c:v>
                      </c:pt>
                      <c:pt idx="4003">
                        <c:v>4.0781277868193345E-18</c:v>
                      </c:pt>
                      <c:pt idx="4004">
                        <c:v>3.6702955789288072E-18</c:v>
                      </c:pt>
                      <c:pt idx="4005">
                        <c:v>3.0342559968836254E-18</c:v>
                      </c:pt>
                      <c:pt idx="4006">
                        <c:v>2.0310400138193258E-18</c:v>
                      </c:pt>
                      <c:pt idx="4007">
                        <c:v>2.5773514328256686E-18</c:v>
                      </c:pt>
                      <c:pt idx="4008">
                        <c:v>2.7929621947511678E-18</c:v>
                      </c:pt>
                      <c:pt idx="4009">
                        <c:v>2.8548063394934756E-18</c:v>
                      </c:pt>
                      <c:pt idx="4010">
                        <c:v>3.3452145617786865E-18</c:v>
                      </c:pt>
                      <c:pt idx="4011">
                        <c:v>3.1765639582798892E-18</c:v>
                      </c:pt>
                      <c:pt idx="4012">
                        <c:v>3.5316426730459871E-18</c:v>
                      </c:pt>
                      <c:pt idx="4013">
                        <c:v>2.6857426794658316E-18</c:v>
                      </c:pt>
                      <c:pt idx="4014">
                        <c:v>3.4078372028461198E-18</c:v>
                      </c:pt>
                      <c:pt idx="4015">
                        <c:v>3.9154255483772261E-18</c:v>
                      </c:pt>
                      <c:pt idx="4016">
                        <c:v>3.392731110810457E-18</c:v>
                      </c:pt>
                      <c:pt idx="4017">
                        <c:v>2.9025780487613825E-18</c:v>
                      </c:pt>
                      <c:pt idx="4018">
                        <c:v>2.5442625544661472E-18</c:v>
                      </c:pt>
                      <c:pt idx="4019">
                        <c:v>2.9172172427707391E-18</c:v>
                      </c:pt>
                      <c:pt idx="4020">
                        <c:v>3.1399168147681975E-18</c:v>
                      </c:pt>
                      <c:pt idx="4021">
                        <c:v>2.5532076867741771E-18</c:v>
                      </c:pt>
                      <c:pt idx="4022">
                        <c:v>3.0182286530035082E-18</c:v>
                      </c:pt>
                      <c:pt idx="4023">
                        <c:v>3.6595805436629539E-18</c:v>
                      </c:pt>
                      <c:pt idx="4024">
                        <c:v>2.6867950219962373E-18</c:v>
                      </c:pt>
                      <c:pt idx="4025">
                        <c:v>2.6199242022065438E-18</c:v>
                      </c:pt>
                      <c:pt idx="4026">
                        <c:v>2.416963987143855E-18</c:v>
                      </c:pt>
                      <c:pt idx="4027">
                        <c:v>2.9573394676512988E-18</c:v>
                      </c:pt>
                      <c:pt idx="4028">
                        <c:v>3.8817423885746351E-18</c:v>
                      </c:pt>
                      <c:pt idx="4029">
                        <c:v>3.7870576481289038E-18</c:v>
                      </c:pt>
                      <c:pt idx="4030">
                        <c:v>3.3208736740803869E-18</c:v>
                      </c:pt>
                      <c:pt idx="4031">
                        <c:v>3.3116635515054364E-18</c:v>
                      </c:pt>
                      <c:pt idx="4032">
                        <c:v>3.3230884997744928E-18</c:v>
                      </c:pt>
                      <c:pt idx="4033">
                        <c:v>3.1493975024943647E-18</c:v>
                      </c:pt>
                      <c:pt idx="4034">
                        <c:v>3.584838610906316E-18</c:v>
                      </c:pt>
                      <c:pt idx="4035">
                        <c:v>3.1620896435945826E-18</c:v>
                      </c:pt>
                      <c:pt idx="4036">
                        <c:v>3.0909968162002226E-18</c:v>
                      </c:pt>
                      <c:pt idx="4037">
                        <c:v>2.7202795328868085E-18</c:v>
                      </c:pt>
                      <c:pt idx="4038">
                        <c:v>2.3426513708849675E-18</c:v>
                      </c:pt>
                      <c:pt idx="4039">
                        <c:v>2.1857765952675609E-18</c:v>
                      </c:pt>
                      <c:pt idx="4040">
                        <c:v>2.967438486532254E-18</c:v>
                      </c:pt>
                      <c:pt idx="4041">
                        <c:v>2.910324813126556E-18</c:v>
                      </c:pt>
                      <c:pt idx="4042">
                        <c:v>2.9553289317256884E-18</c:v>
                      </c:pt>
                      <c:pt idx="4043">
                        <c:v>3.6059046802990143E-18</c:v>
                      </c:pt>
                      <c:pt idx="4044">
                        <c:v>3.4591271173294363E-18</c:v>
                      </c:pt>
                      <c:pt idx="4045">
                        <c:v>2.7592534927977492E-18</c:v>
                      </c:pt>
                      <c:pt idx="4046">
                        <c:v>2.3430909745809064E-18</c:v>
                      </c:pt>
                      <c:pt idx="4047">
                        <c:v>2.4640337239756334E-18</c:v>
                      </c:pt>
                      <c:pt idx="4048">
                        <c:v>2.4427738314495456E-18</c:v>
                      </c:pt>
                      <c:pt idx="4049">
                        <c:v>2.2150652936636571E-18</c:v>
                      </c:pt>
                      <c:pt idx="4050">
                        <c:v>2.5233956509992088E-18</c:v>
                      </c:pt>
                      <c:pt idx="4051">
                        <c:v>2.8470340342188731E-18</c:v>
                      </c:pt>
                      <c:pt idx="4052">
                        <c:v>2.4243667119470806E-18</c:v>
                      </c:pt>
                      <c:pt idx="4053">
                        <c:v>2.5616653356364365E-18</c:v>
                      </c:pt>
                      <c:pt idx="4054">
                        <c:v>2.914901497435108E-18</c:v>
                      </c:pt>
                      <c:pt idx="4055">
                        <c:v>3.1801280457555749E-18</c:v>
                      </c:pt>
                      <c:pt idx="4056">
                        <c:v>2.5883736568869226E-18</c:v>
                      </c:pt>
                      <c:pt idx="4057">
                        <c:v>2.822216937867769E-18</c:v>
                      </c:pt>
                      <c:pt idx="4058">
                        <c:v>3.0885301444711763E-18</c:v>
                      </c:pt>
                      <c:pt idx="4059">
                        <c:v>2.1900067230641492E-18</c:v>
                      </c:pt>
                      <c:pt idx="4060">
                        <c:v>2.2083196288068288E-18</c:v>
                      </c:pt>
                      <c:pt idx="4061">
                        <c:v>2.6653359326343199E-18</c:v>
                      </c:pt>
                      <c:pt idx="4062">
                        <c:v>2.7978590681942045E-18</c:v>
                      </c:pt>
                      <c:pt idx="4063">
                        <c:v>3.3472708546296497E-18</c:v>
                      </c:pt>
                      <c:pt idx="4064">
                        <c:v>2.7619873452246341E-18</c:v>
                      </c:pt>
                      <c:pt idx="4065">
                        <c:v>2.7145305288427506E-18</c:v>
                      </c:pt>
                      <c:pt idx="4066">
                        <c:v>2.9541943057312578E-18</c:v>
                      </c:pt>
                      <c:pt idx="4067">
                        <c:v>2.3593776753062838E-18</c:v>
                      </c:pt>
                      <c:pt idx="4068">
                        <c:v>2.2603867789236285E-18</c:v>
                      </c:pt>
                      <c:pt idx="4069">
                        <c:v>2.669557853199008E-18</c:v>
                      </c:pt>
                      <c:pt idx="4070">
                        <c:v>3.2978554195724138E-18</c:v>
                      </c:pt>
                      <c:pt idx="4071">
                        <c:v>2.3497505753935166E-18</c:v>
                      </c:pt>
                      <c:pt idx="4072">
                        <c:v>1.8835778136322048E-18</c:v>
                      </c:pt>
                      <c:pt idx="4073">
                        <c:v>2.1056011933070958E-18</c:v>
                      </c:pt>
                      <c:pt idx="4074">
                        <c:v>2.5388942400530107E-18</c:v>
                      </c:pt>
                      <c:pt idx="4075">
                        <c:v>2.9106985230120508E-18</c:v>
                      </c:pt>
                      <c:pt idx="4076">
                        <c:v>2.6178994222099162E-18</c:v>
                      </c:pt>
                      <c:pt idx="4077">
                        <c:v>3.0846516293529235E-18</c:v>
                      </c:pt>
                      <c:pt idx="4078">
                        <c:v>3.7675763218621897E-18</c:v>
                      </c:pt>
                      <c:pt idx="4079">
                        <c:v>3.0128841432586369E-18</c:v>
                      </c:pt>
                      <c:pt idx="4080">
                        <c:v>2.4037983113966344E-18</c:v>
                      </c:pt>
                      <c:pt idx="4081">
                        <c:v>2.1026830307203007E-18</c:v>
                      </c:pt>
                      <c:pt idx="4082">
                        <c:v>2.4669862339583789E-18</c:v>
                      </c:pt>
                      <c:pt idx="4083">
                        <c:v>2.0869014473736354E-18</c:v>
                      </c:pt>
                      <c:pt idx="4084">
                        <c:v>1.9818322175088756E-18</c:v>
                      </c:pt>
                      <c:pt idx="4085">
                        <c:v>3.1592866401659314E-18</c:v>
                      </c:pt>
                      <c:pt idx="4086">
                        <c:v>3.3140555104875056E-18</c:v>
                      </c:pt>
                      <c:pt idx="4087">
                        <c:v>2.8296587898895114E-18</c:v>
                      </c:pt>
                      <c:pt idx="4088">
                        <c:v>2.9407502112075541E-18</c:v>
                      </c:pt>
                      <c:pt idx="4089">
                        <c:v>3.1746374461812268E-18</c:v>
                      </c:pt>
                      <c:pt idx="4090">
                        <c:v>3.8349902953776703E-18</c:v>
                      </c:pt>
                      <c:pt idx="4091">
                        <c:v>4.1354648975015972E-18</c:v>
                      </c:pt>
                      <c:pt idx="4092">
                        <c:v>3.1225366233833268E-18</c:v>
                      </c:pt>
                      <c:pt idx="4093">
                        <c:v>2.877026833153247E-18</c:v>
                      </c:pt>
                      <c:pt idx="4094">
                        <c:v>3.0484696029544916E-18</c:v>
                      </c:pt>
                      <c:pt idx="4095">
                        <c:v>3.1304929250836759E-18</c:v>
                      </c:pt>
                      <c:pt idx="4096">
                        <c:v>2.6373831078320242E-18</c:v>
                      </c:pt>
                      <c:pt idx="4097">
                        <c:v>3.1473108025002043E-18</c:v>
                      </c:pt>
                      <c:pt idx="4098">
                        <c:v>2.6530273181115832E-18</c:v>
                      </c:pt>
                      <c:pt idx="4099">
                        <c:v>2.437243843726201E-18</c:v>
                      </c:pt>
                      <c:pt idx="4100">
                        <c:v>3.1857581241012866E-18</c:v>
                      </c:pt>
                      <c:pt idx="4101">
                        <c:v>3.7308240854739651E-18</c:v>
                      </c:pt>
                      <c:pt idx="4102">
                        <c:v>3.112679006244998E-18</c:v>
                      </c:pt>
                      <c:pt idx="4103">
                        <c:v>2.5814713674351336E-18</c:v>
                      </c:pt>
                      <c:pt idx="4104">
                        <c:v>2.7742606936888701E-18</c:v>
                      </c:pt>
                      <c:pt idx="4105">
                        <c:v>2.8262001847120864E-18</c:v>
                      </c:pt>
                      <c:pt idx="4106">
                        <c:v>2.667740780991135E-18</c:v>
                      </c:pt>
                      <c:pt idx="4107">
                        <c:v>2.6133769792036547E-18</c:v>
                      </c:pt>
                      <c:pt idx="4108">
                        <c:v>2.3369082599795605E-18</c:v>
                      </c:pt>
                      <c:pt idx="4109">
                        <c:v>2.6877983477805123E-18</c:v>
                      </c:pt>
                      <c:pt idx="4110">
                        <c:v>2.3819023192980787E-18</c:v>
                      </c:pt>
                      <c:pt idx="4111">
                        <c:v>2.5152776021001841E-18</c:v>
                      </c:pt>
                      <c:pt idx="4112">
                        <c:v>2.0215280952542943E-18</c:v>
                      </c:pt>
                      <c:pt idx="4113">
                        <c:v>2.1700197289956104E-18</c:v>
                      </c:pt>
                      <c:pt idx="4114">
                        <c:v>2.5880253019476077E-18</c:v>
                      </c:pt>
                      <c:pt idx="4115">
                        <c:v>3.0739056655236645E-18</c:v>
                      </c:pt>
                      <c:pt idx="4116">
                        <c:v>3.6534752797162663E-18</c:v>
                      </c:pt>
                      <c:pt idx="4117">
                        <c:v>4.8038918900316577E-18</c:v>
                      </c:pt>
                      <c:pt idx="4118">
                        <c:v>4.5823165777055566E-18</c:v>
                      </c:pt>
                      <c:pt idx="4119">
                        <c:v>2.4997986083317158E-18</c:v>
                      </c:pt>
                      <c:pt idx="4120">
                        <c:v>1.9638305820185933E-18</c:v>
                      </c:pt>
                      <c:pt idx="4121">
                        <c:v>2.4567620078461557E-18</c:v>
                      </c:pt>
                      <c:pt idx="4122">
                        <c:v>2.9298010753103511E-18</c:v>
                      </c:pt>
                      <c:pt idx="4123">
                        <c:v>2.8408432072467815E-18</c:v>
                      </c:pt>
                      <c:pt idx="4124">
                        <c:v>2.8585445346638063E-18</c:v>
                      </c:pt>
                      <c:pt idx="4125">
                        <c:v>2.960126160690145E-18</c:v>
                      </c:pt>
                      <c:pt idx="4126">
                        <c:v>2.8284228873953338E-18</c:v>
                      </c:pt>
                      <c:pt idx="4127">
                        <c:v>3.6879412049210417E-18</c:v>
                      </c:pt>
                      <c:pt idx="4128">
                        <c:v>4.3636575233226535E-18</c:v>
                      </c:pt>
                      <c:pt idx="4129">
                        <c:v>3.5411026500702145E-18</c:v>
                      </c:pt>
                      <c:pt idx="4130">
                        <c:v>3.5213426157446718E-18</c:v>
                      </c:pt>
                      <c:pt idx="4131">
                        <c:v>3.6183628466399614E-18</c:v>
                      </c:pt>
                      <c:pt idx="4132">
                        <c:v>3.1836737828682906E-18</c:v>
                      </c:pt>
                      <c:pt idx="4133">
                        <c:v>2.9094105498694306E-18</c:v>
                      </c:pt>
                      <c:pt idx="4134">
                        <c:v>2.8836126850123064E-18</c:v>
                      </c:pt>
                      <c:pt idx="4135">
                        <c:v>2.8247872090897295E-18</c:v>
                      </c:pt>
                      <c:pt idx="4136">
                        <c:v>2.9433412898748163E-18</c:v>
                      </c:pt>
                      <c:pt idx="4137">
                        <c:v>3.2704313111483317E-18</c:v>
                      </c:pt>
                      <c:pt idx="4138">
                        <c:v>2.9368337023712973E-18</c:v>
                      </c:pt>
                      <c:pt idx="4139">
                        <c:v>2.9224365441794434E-18</c:v>
                      </c:pt>
                      <c:pt idx="4140">
                        <c:v>3.0051657681343882E-18</c:v>
                      </c:pt>
                      <c:pt idx="4141">
                        <c:v>2.4487511237498097E-18</c:v>
                      </c:pt>
                      <c:pt idx="4142">
                        <c:v>2.6263637905474533E-18</c:v>
                      </c:pt>
                      <c:pt idx="4143">
                        <c:v>3.3403647967370522E-18</c:v>
                      </c:pt>
                      <c:pt idx="4144">
                        <c:v>3.2272069143375855E-18</c:v>
                      </c:pt>
                      <c:pt idx="4145">
                        <c:v>3.0614513158016974E-18</c:v>
                      </c:pt>
                      <c:pt idx="4146">
                        <c:v>3.148263342150904E-18</c:v>
                      </c:pt>
                      <c:pt idx="4147">
                        <c:v>3.0321173660443688E-18</c:v>
                      </c:pt>
                      <c:pt idx="4148">
                        <c:v>2.5472715024437196E-18</c:v>
                      </c:pt>
                      <c:pt idx="4149">
                        <c:v>2.212140291709287E-18</c:v>
                      </c:pt>
                      <c:pt idx="4150">
                        <c:v>2.6254278648208362E-18</c:v>
                      </c:pt>
                      <c:pt idx="4151">
                        <c:v>3.2138777610637029E-18</c:v>
                      </c:pt>
                      <c:pt idx="4152">
                        <c:v>3.0798604626978736E-18</c:v>
                      </c:pt>
                      <c:pt idx="4153">
                        <c:v>2.756246111014639E-18</c:v>
                      </c:pt>
                      <c:pt idx="4154">
                        <c:v>2.896439584888496E-18</c:v>
                      </c:pt>
                      <c:pt idx="4155">
                        <c:v>3.0006001891192944E-18</c:v>
                      </c:pt>
                      <c:pt idx="4156">
                        <c:v>3.2710357311068904E-18</c:v>
                      </c:pt>
                      <c:pt idx="4157">
                        <c:v>2.9473588957846973E-18</c:v>
                      </c:pt>
                      <c:pt idx="4158">
                        <c:v>3.006184078075433E-18</c:v>
                      </c:pt>
                      <c:pt idx="4159">
                        <c:v>2.6831846847698466E-18</c:v>
                      </c:pt>
                      <c:pt idx="4160">
                        <c:v>3.0807870278757163E-18</c:v>
                      </c:pt>
                      <c:pt idx="4161">
                        <c:v>2.683897109796317E-18</c:v>
                      </c:pt>
                      <c:pt idx="4162">
                        <c:v>2.5741809963753673E-18</c:v>
                      </c:pt>
                      <c:pt idx="4163">
                        <c:v>2.7124502480848815E-18</c:v>
                      </c:pt>
                      <c:pt idx="4164">
                        <c:v>2.1976306714908153E-18</c:v>
                      </c:pt>
                      <c:pt idx="4165">
                        <c:v>2.8997838782079188E-18</c:v>
                      </c:pt>
                      <c:pt idx="4166">
                        <c:v>3.4630348204808295E-18</c:v>
                      </c:pt>
                      <c:pt idx="4167">
                        <c:v>2.5462803783002121E-18</c:v>
                      </c:pt>
                      <c:pt idx="4168">
                        <c:v>2.2960938566894731E-18</c:v>
                      </c:pt>
                      <c:pt idx="4169">
                        <c:v>3.3547172085179303E-18</c:v>
                      </c:pt>
                      <c:pt idx="4170">
                        <c:v>4.1156400666476173E-18</c:v>
                      </c:pt>
                      <c:pt idx="4171">
                        <c:v>3.8352359683188403E-18</c:v>
                      </c:pt>
                      <c:pt idx="4172">
                        <c:v>2.8161284189363417E-18</c:v>
                      </c:pt>
                      <c:pt idx="4173">
                        <c:v>2.9180675527475099E-18</c:v>
                      </c:pt>
                      <c:pt idx="4174">
                        <c:v>2.697079700194088E-18</c:v>
                      </c:pt>
                      <c:pt idx="4175">
                        <c:v>2.4254893822164586E-18</c:v>
                      </c:pt>
                      <c:pt idx="4176">
                        <c:v>3.2277325595154239E-18</c:v>
                      </c:pt>
                      <c:pt idx="4177">
                        <c:v>4.0975581864274342E-18</c:v>
                      </c:pt>
                      <c:pt idx="4178">
                        <c:v>3.0665769133637994E-18</c:v>
                      </c:pt>
                      <c:pt idx="4179">
                        <c:v>3.6422058147479417E-18</c:v>
                      </c:pt>
                      <c:pt idx="4180">
                        <c:v>3.6125805180489786E-18</c:v>
                      </c:pt>
                      <c:pt idx="4181">
                        <c:v>3.3052013705688068E-18</c:v>
                      </c:pt>
                      <c:pt idx="4182">
                        <c:v>2.9192693958224389E-18</c:v>
                      </c:pt>
                      <c:pt idx="4183">
                        <c:v>3.5349746074234305E-18</c:v>
                      </c:pt>
                      <c:pt idx="4184">
                        <c:v>3.7232169762398898E-18</c:v>
                      </c:pt>
                      <c:pt idx="4185">
                        <c:v>2.9681413293322837E-18</c:v>
                      </c:pt>
                      <c:pt idx="4186">
                        <c:v>2.6442066876228711E-18</c:v>
                      </c:pt>
                      <c:pt idx="4187">
                        <c:v>3.2240556395206216E-18</c:v>
                      </c:pt>
                      <c:pt idx="4188">
                        <c:v>3.3999780320783484E-18</c:v>
                      </c:pt>
                      <c:pt idx="4189">
                        <c:v>3.5341680145996925E-18</c:v>
                      </c:pt>
                      <c:pt idx="4190">
                        <c:v>2.551799624315396E-18</c:v>
                      </c:pt>
                      <c:pt idx="4191">
                        <c:v>2.9476313916614706E-18</c:v>
                      </c:pt>
                      <c:pt idx="4192">
                        <c:v>3.1270122231577333E-18</c:v>
                      </c:pt>
                      <c:pt idx="4193">
                        <c:v>2.4068279102554159E-18</c:v>
                      </c:pt>
                      <c:pt idx="4194">
                        <c:v>2.3523718747343522E-18</c:v>
                      </c:pt>
                      <c:pt idx="4195">
                        <c:v>3.2552646962185163E-18</c:v>
                      </c:pt>
                      <c:pt idx="4196">
                        <c:v>2.8345897322767575E-18</c:v>
                      </c:pt>
                      <c:pt idx="4197">
                        <c:v>2.3115077942029284E-18</c:v>
                      </c:pt>
                      <c:pt idx="4198">
                        <c:v>3.0129633057576124E-18</c:v>
                      </c:pt>
                      <c:pt idx="4199">
                        <c:v>2.916307256817594E-18</c:v>
                      </c:pt>
                      <c:pt idx="4200">
                        <c:v>2.8290900480241179E-18</c:v>
                      </c:pt>
                      <c:pt idx="4201">
                        <c:v>2.0726472135440001E-18</c:v>
                      </c:pt>
                      <c:pt idx="4202">
                        <c:v>2.8175661040752608E-18</c:v>
                      </c:pt>
                      <c:pt idx="4203">
                        <c:v>2.8288007363238E-18</c:v>
                      </c:pt>
                      <c:pt idx="4204">
                        <c:v>2.7690980225796666E-18</c:v>
                      </c:pt>
                      <c:pt idx="4205">
                        <c:v>3.1265972571718902E-18</c:v>
                      </c:pt>
                      <c:pt idx="4206">
                        <c:v>2.3278468289705741E-18</c:v>
                      </c:pt>
                      <c:pt idx="4207">
                        <c:v>2.5688620802195824E-18</c:v>
                      </c:pt>
                      <c:pt idx="4208">
                        <c:v>2.9722638397119307E-18</c:v>
                      </c:pt>
                      <c:pt idx="4209">
                        <c:v>3.0208917592054498E-18</c:v>
                      </c:pt>
                      <c:pt idx="4210">
                        <c:v>2.6407990993017649E-18</c:v>
                      </c:pt>
                      <c:pt idx="4211">
                        <c:v>2.895438144527342E-18</c:v>
                      </c:pt>
                      <c:pt idx="4212">
                        <c:v>3.0291357645522741E-18</c:v>
                      </c:pt>
                      <c:pt idx="4213">
                        <c:v>2.1432034107845098E-18</c:v>
                      </c:pt>
                      <c:pt idx="4214">
                        <c:v>2.9838321900381502E-18</c:v>
                      </c:pt>
                      <c:pt idx="4215">
                        <c:v>2.8456830182714938E-18</c:v>
                      </c:pt>
                      <c:pt idx="4216">
                        <c:v>2.6793447144294038E-18</c:v>
                      </c:pt>
                      <c:pt idx="4217">
                        <c:v>3.3303798197243943E-18</c:v>
                      </c:pt>
                      <c:pt idx="4218">
                        <c:v>2.9061326787000921E-18</c:v>
                      </c:pt>
                      <c:pt idx="4219">
                        <c:v>2.6786646921612975E-18</c:v>
                      </c:pt>
                      <c:pt idx="4220">
                        <c:v>3.5021099312591304E-18</c:v>
                      </c:pt>
                      <c:pt idx="4221">
                        <c:v>4.1283754396146536E-18</c:v>
                      </c:pt>
                      <c:pt idx="4222">
                        <c:v>3.0965881971539419E-18</c:v>
                      </c:pt>
                      <c:pt idx="4223">
                        <c:v>2.8349351819951294E-18</c:v>
                      </c:pt>
                      <c:pt idx="4224">
                        <c:v>2.5473420985963351E-18</c:v>
                      </c:pt>
                      <c:pt idx="4225">
                        <c:v>3.1141391788489533E-18</c:v>
                      </c:pt>
                      <c:pt idx="4226">
                        <c:v>3.1252275673736711E-18</c:v>
                      </c:pt>
                      <c:pt idx="4227">
                        <c:v>3.0329277787244487E-18</c:v>
                      </c:pt>
                      <c:pt idx="4228">
                        <c:v>2.7825311925472951E-18</c:v>
                      </c:pt>
                      <c:pt idx="4229">
                        <c:v>3.1925864339713303E-18</c:v>
                      </c:pt>
                      <c:pt idx="4230">
                        <c:v>3.0391124900527008E-18</c:v>
                      </c:pt>
                      <c:pt idx="4231">
                        <c:v>2.7516036793671273E-18</c:v>
                      </c:pt>
                      <c:pt idx="4232">
                        <c:v>3.025248720002338E-18</c:v>
                      </c:pt>
                      <c:pt idx="4233">
                        <c:v>2.0353426566002021E-18</c:v>
                      </c:pt>
                      <c:pt idx="4234">
                        <c:v>1.8610520157226642E-18</c:v>
                      </c:pt>
                      <c:pt idx="4235">
                        <c:v>2.7060145792180403E-18</c:v>
                      </c:pt>
                      <c:pt idx="4236">
                        <c:v>3.422894365934625E-18</c:v>
                      </c:pt>
                      <c:pt idx="4237">
                        <c:v>3.3735307047523515E-18</c:v>
                      </c:pt>
                      <c:pt idx="4238">
                        <c:v>2.831957160321762E-18</c:v>
                      </c:pt>
                      <c:pt idx="4239">
                        <c:v>3.3736101265596906E-18</c:v>
                      </c:pt>
                      <c:pt idx="4240">
                        <c:v>2.9483269304813368E-18</c:v>
                      </c:pt>
                      <c:pt idx="4241">
                        <c:v>2.74601117969348E-18</c:v>
                      </c:pt>
                      <c:pt idx="4242">
                        <c:v>2.5480924812080361E-18</c:v>
                      </c:pt>
                      <c:pt idx="4243">
                        <c:v>2.1719393041659905E-18</c:v>
                      </c:pt>
                      <c:pt idx="4244">
                        <c:v>2.6245622769348935E-18</c:v>
                      </c:pt>
                      <c:pt idx="4245">
                        <c:v>3.0757251048356206E-18</c:v>
                      </c:pt>
                      <c:pt idx="4246">
                        <c:v>3.2815767461433331E-18</c:v>
                      </c:pt>
                      <c:pt idx="4247">
                        <c:v>3.047420782616063E-18</c:v>
                      </c:pt>
                      <c:pt idx="4248">
                        <c:v>3.4281788233280508E-18</c:v>
                      </c:pt>
                      <c:pt idx="4249">
                        <c:v>3.6614010570326273E-18</c:v>
                      </c:pt>
                      <c:pt idx="4250">
                        <c:v>3.3426169573073906E-18</c:v>
                      </c:pt>
                      <c:pt idx="4251">
                        <c:v>2.8014376236200726E-18</c:v>
                      </c:pt>
                      <c:pt idx="4252">
                        <c:v>3.0229448147726722E-18</c:v>
                      </c:pt>
                      <c:pt idx="4253">
                        <c:v>2.6573871914194256E-18</c:v>
                      </c:pt>
                      <c:pt idx="4254">
                        <c:v>2.8659321409217459E-18</c:v>
                      </c:pt>
                      <c:pt idx="4255">
                        <c:v>3.7322356083707041E-18</c:v>
                      </c:pt>
                      <c:pt idx="4256">
                        <c:v>4.1762124859382264E-18</c:v>
                      </c:pt>
                      <c:pt idx="4257">
                        <c:v>3.0367255691742614E-18</c:v>
                      </c:pt>
                      <c:pt idx="4258">
                        <c:v>2.4572061050292622E-18</c:v>
                      </c:pt>
                      <c:pt idx="4259">
                        <c:v>2.2408069045749773E-18</c:v>
                      </c:pt>
                      <c:pt idx="4260">
                        <c:v>1.9452124015140697E-18</c:v>
                      </c:pt>
                      <c:pt idx="4261">
                        <c:v>2.3362153265318182E-18</c:v>
                      </c:pt>
                      <c:pt idx="4262">
                        <c:v>3.1991925241124431E-18</c:v>
                      </c:pt>
                      <c:pt idx="4263">
                        <c:v>3.9802584025372641E-18</c:v>
                      </c:pt>
                      <c:pt idx="4264">
                        <c:v>4.1440686587158868E-18</c:v>
                      </c:pt>
                      <c:pt idx="4265">
                        <c:v>3.4029050250575408E-18</c:v>
                      </c:pt>
                      <c:pt idx="4266">
                        <c:v>3.5746566899336006E-18</c:v>
                      </c:pt>
                      <c:pt idx="4267">
                        <c:v>3.8433761651143237E-18</c:v>
                      </c:pt>
                      <c:pt idx="4268">
                        <c:v>3.1710054231933895E-18</c:v>
                      </c:pt>
                      <c:pt idx="4269">
                        <c:v>2.785026584278023E-18</c:v>
                      </c:pt>
                      <c:pt idx="4270">
                        <c:v>3.368692059777145E-18</c:v>
                      </c:pt>
                      <c:pt idx="4271">
                        <c:v>3.5486384826261577E-18</c:v>
                      </c:pt>
                      <c:pt idx="4272">
                        <c:v>2.8802159465647176E-18</c:v>
                      </c:pt>
                      <c:pt idx="4273">
                        <c:v>2.7202316534537408E-18</c:v>
                      </c:pt>
                      <c:pt idx="4274">
                        <c:v>3.1253375258651067E-18</c:v>
                      </c:pt>
                      <c:pt idx="4275">
                        <c:v>3.7099565316780108E-18</c:v>
                      </c:pt>
                      <c:pt idx="4276">
                        <c:v>2.8250301851424886E-18</c:v>
                      </c:pt>
                      <c:pt idx="4277">
                        <c:v>3.5843520084609526E-18</c:v>
                      </c:pt>
                      <c:pt idx="4278">
                        <c:v>3.9624206516434974E-18</c:v>
                      </c:pt>
                      <c:pt idx="4279">
                        <c:v>3.7437577496055744E-18</c:v>
                      </c:pt>
                      <c:pt idx="4280">
                        <c:v>3.4878037043347282E-18</c:v>
                      </c:pt>
                      <c:pt idx="4281">
                        <c:v>2.996965060512492E-18</c:v>
                      </c:pt>
                      <c:pt idx="4282">
                        <c:v>3.4339662494094139E-18</c:v>
                      </c:pt>
                      <c:pt idx="4283">
                        <c:v>3.0186473608827841E-18</c:v>
                      </c:pt>
                      <c:pt idx="4284">
                        <c:v>3.1905047714190254E-18</c:v>
                      </c:pt>
                      <c:pt idx="4285">
                        <c:v>4.4645997144360063E-18</c:v>
                      </c:pt>
                      <c:pt idx="4286">
                        <c:v>4.0414641089015564E-18</c:v>
                      </c:pt>
                      <c:pt idx="4287">
                        <c:v>3.7746627645186157E-18</c:v>
                      </c:pt>
                      <c:pt idx="4288">
                        <c:v>3.714385452871701E-18</c:v>
                      </c:pt>
                      <c:pt idx="4289">
                        <c:v>4.1601278892468272E-18</c:v>
                      </c:pt>
                      <c:pt idx="4290">
                        <c:v>3.7724399157826201E-18</c:v>
                      </c:pt>
                      <c:pt idx="4291">
                        <c:v>3.2489953568295265E-18</c:v>
                      </c:pt>
                      <c:pt idx="4292">
                        <c:v>2.8369268211128277E-18</c:v>
                      </c:pt>
                      <c:pt idx="4293">
                        <c:v>3.3445769520408445E-18</c:v>
                      </c:pt>
                      <c:pt idx="4294">
                        <c:v>2.9632269592132751E-18</c:v>
                      </c:pt>
                      <c:pt idx="4295">
                        <c:v>2.3123260417687698E-18</c:v>
                      </c:pt>
                      <c:pt idx="4296">
                        <c:v>2.7773829782358948E-18</c:v>
                      </c:pt>
                      <c:pt idx="4297">
                        <c:v>2.8877318562782693E-18</c:v>
                      </c:pt>
                      <c:pt idx="4298">
                        <c:v>2.2734428909288148E-18</c:v>
                      </c:pt>
                      <c:pt idx="4299">
                        <c:v>2.2749762615717997E-18</c:v>
                      </c:pt>
                      <c:pt idx="4300">
                        <c:v>2.863181081382613E-18</c:v>
                      </c:pt>
                      <c:pt idx="4301">
                        <c:v>3.4675608384900116E-18</c:v>
                      </c:pt>
                      <c:pt idx="4302">
                        <c:v>3.1150334922556495E-18</c:v>
                      </c:pt>
                      <c:pt idx="4303">
                        <c:v>2.9917589437137854E-18</c:v>
                      </c:pt>
                      <c:pt idx="4304">
                        <c:v>2.983604946514533E-18</c:v>
                      </c:pt>
                      <c:pt idx="4305">
                        <c:v>3.5223570747254902E-18</c:v>
                      </c:pt>
                      <c:pt idx="4306">
                        <c:v>3.9115927040518052E-18</c:v>
                      </c:pt>
                      <c:pt idx="4307">
                        <c:v>4.2794189726386997E-18</c:v>
                      </c:pt>
                      <c:pt idx="4308">
                        <c:v>3.325954386586945E-18</c:v>
                      </c:pt>
                      <c:pt idx="4309">
                        <c:v>3.292902270630208E-18</c:v>
                      </c:pt>
                      <c:pt idx="4310">
                        <c:v>3.5284439719461615E-18</c:v>
                      </c:pt>
                      <c:pt idx="4311">
                        <c:v>3.0710358878427881E-18</c:v>
                      </c:pt>
                      <c:pt idx="4312">
                        <c:v>1.9952275643200366E-18</c:v>
                      </c:pt>
                      <c:pt idx="4313">
                        <c:v>1.8837017260763565E-18</c:v>
                      </c:pt>
                      <c:pt idx="4314">
                        <c:v>2.5088944219255524E-18</c:v>
                      </c:pt>
                      <c:pt idx="4315">
                        <c:v>2.6351204399666339E-18</c:v>
                      </c:pt>
                      <c:pt idx="4316">
                        <c:v>2.4035682158889308E-18</c:v>
                      </c:pt>
                      <c:pt idx="4317">
                        <c:v>2.7333997602722664E-18</c:v>
                      </c:pt>
                      <c:pt idx="4318">
                        <c:v>3.7938735617936288E-18</c:v>
                      </c:pt>
                      <c:pt idx="4319">
                        <c:v>3.4554960636618253E-18</c:v>
                      </c:pt>
                      <c:pt idx="4320">
                        <c:v>3.2008239302660844E-18</c:v>
                      </c:pt>
                      <c:pt idx="4321">
                        <c:v>3.4333769648434703E-18</c:v>
                      </c:pt>
                      <c:pt idx="4322">
                        <c:v>2.7974906925441124E-18</c:v>
                      </c:pt>
                      <c:pt idx="4323">
                        <c:v>2.8185608891251887E-18</c:v>
                      </c:pt>
                      <c:pt idx="4324">
                        <c:v>3.6326805523069409E-18</c:v>
                      </c:pt>
                      <c:pt idx="4325">
                        <c:v>3.1983680269788466E-18</c:v>
                      </c:pt>
                      <c:pt idx="4326">
                        <c:v>3.1614534747049024E-18</c:v>
                      </c:pt>
                      <c:pt idx="4327">
                        <c:v>3.3518005188665622E-18</c:v>
                      </c:pt>
                      <c:pt idx="4328">
                        <c:v>5.0980571209844547E-18</c:v>
                      </c:pt>
                      <c:pt idx="4329">
                        <c:v>4.6060524999379717E-18</c:v>
                      </c:pt>
                      <c:pt idx="4330">
                        <c:v>4.4914144917580441E-18</c:v>
                      </c:pt>
                      <c:pt idx="4331">
                        <c:v>4.6746714812206395E-18</c:v>
                      </c:pt>
                      <c:pt idx="4332">
                        <c:v>3.75316497655533E-18</c:v>
                      </c:pt>
                      <c:pt idx="4333">
                        <c:v>2.9483114892180168E-18</c:v>
                      </c:pt>
                      <c:pt idx="4334">
                        <c:v>3.0096236010231251E-18</c:v>
                      </c:pt>
                      <c:pt idx="4335">
                        <c:v>3.1037026912316079E-18</c:v>
                      </c:pt>
                      <c:pt idx="4336">
                        <c:v>3.0228831913108749E-18</c:v>
                      </c:pt>
                      <c:pt idx="4337">
                        <c:v>2.6518243141534538E-18</c:v>
                      </c:pt>
                      <c:pt idx="4338">
                        <c:v>3.0284435342596798E-18</c:v>
                      </c:pt>
                      <c:pt idx="4339">
                        <c:v>3.9544045946097528E-18</c:v>
                      </c:pt>
                      <c:pt idx="4340">
                        <c:v>3.9693654476269626E-18</c:v>
                      </c:pt>
                      <c:pt idx="4341">
                        <c:v>3.017103132979681E-18</c:v>
                      </c:pt>
                      <c:pt idx="4342">
                        <c:v>2.8135300790065883E-18</c:v>
                      </c:pt>
                      <c:pt idx="4343">
                        <c:v>3.0782321356741341E-18</c:v>
                      </c:pt>
                      <c:pt idx="4344">
                        <c:v>2.5138649327243792E-18</c:v>
                      </c:pt>
                      <c:pt idx="4345">
                        <c:v>3.4537995630788321E-18</c:v>
                      </c:pt>
                      <c:pt idx="4346">
                        <c:v>3.9967787337146008E-18</c:v>
                      </c:pt>
                      <c:pt idx="4347">
                        <c:v>2.5934405579303722E-18</c:v>
                      </c:pt>
                      <c:pt idx="4348">
                        <c:v>3.5862228844440005E-18</c:v>
                      </c:pt>
                      <c:pt idx="4349">
                        <c:v>3.1404187478108489E-18</c:v>
                      </c:pt>
                      <c:pt idx="4350">
                        <c:v>2.2154691560092079E-18</c:v>
                      </c:pt>
                      <c:pt idx="4351">
                        <c:v>2.7170159489166416E-18</c:v>
                      </c:pt>
                      <c:pt idx="4352">
                        <c:v>3.0539057140757461E-18</c:v>
                      </c:pt>
                      <c:pt idx="4353">
                        <c:v>2.5084428868004941E-18</c:v>
                      </c:pt>
                      <c:pt idx="4354">
                        <c:v>2.5998012801017866E-18</c:v>
                      </c:pt>
                      <c:pt idx="4355">
                        <c:v>2.4368032972816475E-18</c:v>
                      </c:pt>
                      <c:pt idx="4356">
                        <c:v>2.6281000063636422E-18</c:v>
                      </c:pt>
                      <c:pt idx="4357">
                        <c:v>2.9855692518347303E-18</c:v>
                      </c:pt>
                      <c:pt idx="4358">
                        <c:v>2.8316228488908933E-18</c:v>
                      </c:pt>
                      <c:pt idx="4359">
                        <c:v>2.2430707964874415E-18</c:v>
                      </c:pt>
                      <c:pt idx="4360">
                        <c:v>2.2126057284437625E-18</c:v>
                      </c:pt>
                      <c:pt idx="4361">
                        <c:v>2.7215858516546006E-18</c:v>
                      </c:pt>
                      <c:pt idx="4362">
                        <c:v>2.1834063920888612E-18</c:v>
                      </c:pt>
                      <c:pt idx="4363">
                        <c:v>2.7305396218927516E-18</c:v>
                      </c:pt>
                      <c:pt idx="4364">
                        <c:v>3.6587193982606084E-18</c:v>
                      </c:pt>
                      <c:pt idx="4365">
                        <c:v>3.169317054104381E-18</c:v>
                      </c:pt>
                      <c:pt idx="4366">
                        <c:v>2.8537761336499034E-18</c:v>
                      </c:pt>
                      <c:pt idx="4367">
                        <c:v>2.2487781056752833E-18</c:v>
                      </c:pt>
                      <c:pt idx="4368">
                        <c:v>2.5332129323106953E-18</c:v>
                      </c:pt>
                      <c:pt idx="4369">
                        <c:v>2.9132331172823529E-18</c:v>
                      </c:pt>
                      <c:pt idx="4370">
                        <c:v>3.228282342311129E-18</c:v>
                      </c:pt>
                      <c:pt idx="4371">
                        <c:v>3.8729682204945212E-18</c:v>
                      </c:pt>
                      <c:pt idx="4372">
                        <c:v>3.171825240483301E-18</c:v>
                      </c:pt>
                      <c:pt idx="4373">
                        <c:v>2.6328989101759591E-18</c:v>
                      </c:pt>
                      <c:pt idx="4374">
                        <c:v>2.5987078810761623E-18</c:v>
                      </c:pt>
                      <c:pt idx="4375">
                        <c:v>2.9439764847119074E-18</c:v>
                      </c:pt>
                      <c:pt idx="4376">
                        <c:v>2.703445849542598E-18</c:v>
                      </c:pt>
                      <c:pt idx="4377">
                        <c:v>2.4611268773087591E-18</c:v>
                      </c:pt>
                      <c:pt idx="4378">
                        <c:v>3.4263679948102343E-18</c:v>
                      </c:pt>
                      <c:pt idx="4379">
                        <c:v>3.6267037627021746E-18</c:v>
                      </c:pt>
                      <c:pt idx="4380">
                        <c:v>2.8755710766951471E-18</c:v>
                      </c:pt>
                      <c:pt idx="4381">
                        <c:v>2.731929940680547E-18</c:v>
                      </c:pt>
                      <c:pt idx="4382">
                        <c:v>2.3133690534496767E-18</c:v>
                      </c:pt>
                      <c:pt idx="4383">
                        <c:v>2.3365212189317886E-18</c:v>
                      </c:pt>
                      <c:pt idx="4384">
                        <c:v>3.0598818995838421E-18</c:v>
                      </c:pt>
                      <c:pt idx="4385">
                        <c:v>2.612378332096009E-18</c:v>
                      </c:pt>
                      <c:pt idx="4386">
                        <c:v>2.2988177897195305E-18</c:v>
                      </c:pt>
                      <c:pt idx="4387">
                        <c:v>2.8545393343388737E-18</c:v>
                      </c:pt>
                      <c:pt idx="4388">
                        <c:v>3.6541330640733109E-18</c:v>
                      </c:pt>
                      <c:pt idx="4389">
                        <c:v>2.6582132728416023E-18</c:v>
                      </c:pt>
                      <c:pt idx="4390">
                        <c:v>2.8700269282501452E-18</c:v>
                      </c:pt>
                      <c:pt idx="4391">
                        <c:v>3.0145441705911624E-18</c:v>
                      </c:pt>
                      <c:pt idx="4392">
                        <c:v>3.123359946961664E-18</c:v>
                      </c:pt>
                      <c:pt idx="4393">
                        <c:v>2.9537155726836432E-18</c:v>
                      </c:pt>
                      <c:pt idx="4394">
                        <c:v>3.8294887011607016E-18</c:v>
                      </c:pt>
                      <c:pt idx="4395">
                        <c:v>3.4394500250187277E-18</c:v>
                      </c:pt>
                      <c:pt idx="4396">
                        <c:v>3.7607848891113368E-18</c:v>
                      </c:pt>
                      <c:pt idx="4397">
                        <c:v>2.9611296036397983E-18</c:v>
                      </c:pt>
                      <c:pt idx="4398">
                        <c:v>2.179002485464469E-18</c:v>
                      </c:pt>
                      <c:pt idx="4399">
                        <c:v>2.4877861447940782E-18</c:v>
                      </c:pt>
                      <c:pt idx="4400">
                        <c:v>2.9201442454094184E-18</c:v>
                      </c:pt>
                      <c:pt idx="4401">
                        <c:v>2.9886593397950947E-18</c:v>
                      </c:pt>
                      <c:pt idx="4402">
                        <c:v>2.9454219085163437E-18</c:v>
                      </c:pt>
                      <c:pt idx="4403">
                        <c:v>3.0015949314529096E-18</c:v>
                      </c:pt>
                      <c:pt idx="4404">
                        <c:v>2.7317426526179279E-18</c:v>
                      </c:pt>
                      <c:pt idx="4405">
                        <c:v>3.0137243064694155E-18</c:v>
                      </c:pt>
                      <c:pt idx="4406">
                        <c:v>3.4883203799217132E-18</c:v>
                      </c:pt>
                      <c:pt idx="4407">
                        <c:v>3.3085213585088885E-18</c:v>
                      </c:pt>
                      <c:pt idx="4408">
                        <c:v>3.6281281095753969E-18</c:v>
                      </c:pt>
                      <c:pt idx="4409">
                        <c:v>2.7526820779660371E-18</c:v>
                      </c:pt>
                      <c:pt idx="4410">
                        <c:v>2.5763110272917673E-18</c:v>
                      </c:pt>
                      <c:pt idx="4411">
                        <c:v>3.5484797730818701E-18</c:v>
                      </c:pt>
                      <c:pt idx="4412">
                        <c:v>3.2166332022418691E-18</c:v>
                      </c:pt>
                      <c:pt idx="4413">
                        <c:v>2.8282326546225514E-18</c:v>
                      </c:pt>
                      <c:pt idx="4414">
                        <c:v>3.0133950300575501E-18</c:v>
                      </c:pt>
                      <c:pt idx="4415">
                        <c:v>3.9424301207924794E-18</c:v>
                      </c:pt>
                      <c:pt idx="4416">
                        <c:v>4.2144266976752315E-18</c:v>
                      </c:pt>
                      <c:pt idx="4417">
                        <c:v>3.1557235567428953E-18</c:v>
                      </c:pt>
                      <c:pt idx="4418">
                        <c:v>3.3043385634979679E-18</c:v>
                      </c:pt>
                      <c:pt idx="4419">
                        <c:v>2.9925481515161009E-18</c:v>
                      </c:pt>
                      <c:pt idx="4420">
                        <c:v>2.7325151146437678E-18</c:v>
                      </c:pt>
                      <c:pt idx="4421">
                        <c:v>3.5796102639101975E-18</c:v>
                      </c:pt>
                      <c:pt idx="4422">
                        <c:v>3.0482384188006991E-18</c:v>
                      </c:pt>
                      <c:pt idx="4423">
                        <c:v>3.4330653159821179E-18</c:v>
                      </c:pt>
                      <c:pt idx="4424">
                        <c:v>3.9351814739470815E-18</c:v>
                      </c:pt>
                      <c:pt idx="4425">
                        <c:v>3.1402759678310661E-18</c:v>
                      </c:pt>
                      <c:pt idx="4426">
                        <c:v>2.906370494928761E-18</c:v>
                      </c:pt>
                      <c:pt idx="4427">
                        <c:v>2.8061090582831174E-18</c:v>
                      </c:pt>
                      <c:pt idx="4428">
                        <c:v>2.7028563736970945E-18</c:v>
                      </c:pt>
                      <c:pt idx="4429">
                        <c:v>2.3489339134475387E-18</c:v>
                      </c:pt>
                      <c:pt idx="4430">
                        <c:v>2.3854290062370723E-18</c:v>
                      </c:pt>
                      <c:pt idx="4431">
                        <c:v>2.8525507500390578E-18</c:v>
                      </c:pt>
                      <c:pt idx="4432">
                        <c:v>2.7875140465458122E-18</c:v>
                      </c:pt>
                      <c:pt idx="4433">
                        <c:v>2.497020703719369E-18</c:v>
                      </c:pt>
                      <c:pt idx="4434">
                        <c:v>3.2679063742657199E-18</c:v>
                      </c:pt>
                      <c:pt idx="4435">
                        <c:v>3.5443602331986301E-18</c:v>
                      </c:pt>
                      <c:pt idx="4436">
                        <c:v>2.4480201609540833E-18</c:v>
                      </c:pt>
                      <c:pt idx="4437">
                        <c:v>2.2134155508865877E-18</c:v>
                      </c:pt>
                      <c:pt idx="4438">
                        <c:v>2.5094732644167073E-18</c:v>
                      </c:pt>
                      <c:pt idx="4439">
                        <c:v>2.2078969369166573E-18</c:v>
                      </c:pt>
                      <c:pt idx="4440">
                        <c:v>2.0576870567300846E-18</c:v>
                      </c:pt>
                      <c:pt idx="4441">
                        <c:v>2.385083051584081E-18</c:v>
                      </c:pt>
                      <c:pt idx="4442">
                        <c:v>3.5892805347050243E-18</c:v>
                      </c:pt>
                      <c:pt idx="4443">
                        <c:v>4.5751140242528935E-18</c:v>
                      </c:pt>
                      <c:pt idx="4444">
                        <c:v>3.1584496597564511E-18</c:v>
                      </c:pt>
                      <c:pt idx="4445">
                        <c:v>3.1643578154365561E-18</c:v>
                      </c:pt>
                      <c:pt idx="4446">
                        <c:v>2.9955128630073649E-18</c:v>
                      </c:pt>
                      <c:pt idx="4447">
                        <c:v>2.6571873907832295E-18</c:v>
                      </c:pt>
                      <c:pt idx="4448">
                        <c:v>2.4615855590639275E-18</c:v>
                      </c:pt>
                      <c:pt idx="4449">
                        <c:v>2.4433366625504666E-18</c:v>
                      </c:pt>
                      <c:pt idx="4450">
                        <c:v>2.5637852990270108E-18</c:v>
                      </c:pt>
                      <c:pt idx="4451">
                        <c:v>2.9774197041031327E-18</c:v>
                      </c:pt>
                      <c:pt idx="4452">
                        <c:v>3.6223503170050704E-18</c:v>
                      </c:pt>
                      <c:pt idx="4453">
                        <c:v>3.6464709669565312E-18</c:v>
                      </c:pt>
                      <c:pt idx="4454">
                        <c:v>3.2621174057122386E-18</c:v>
                      </c:pt>
                      <c:pt idx="4455">
                        <c:v>3.6868920950208761E-18</c:v>
                      </c:pt>
                      <c:pt idx="4456">
                        <c:v>2.725725647940235E-18</c:v>
                      </c:pt>
                      <c:pt idx="4457">
                        <c:v>2.1403143436578149E-18</c:v>
                      </c:pt>
                      <c:pt idx="4458">
                        <c:v>1.8510699465045411E-18</c:v>
                      </c:pt>
                      <c:pt idx="4459">
                        <c:v>2.1311426549472176E-18</c:v>
                      </c:pt>
                      <c:pt idx="4460">
                        <c:v>3.3496353667158613E-18</c:v>
                      </c:pt>
                      <c:pt idx="4461">
                        <c:v>3.7387156205270187E-18</c:v>
                      </c:pt>
                      <c:pt idx="4462">
                        <c:v>2.2748246248625415E-18</c:v>
                      </c:pt>
                      <c:pt idx="4463">
                        <c:v>3.0711028691002531E-18</c:v>
                      </c:pt>
                      <c:pt idx="4464">
                        <c:v>3.8181225852807606E-18</c:v>
                      </c:pt>
                      <c:pt idx="4465">
                        <c:v>2.6938241774061972E-18</c:v>
                      </c:pt>
                      <c:pt idx="4466">
                        <c:v>2.8581891186488532E-18</c:v>
                      </c:pt>
                      <c:pt idx="4467">
                        <c:v>3.0157097766028321E-18</c:v>
                      </c:pt>
                      <c:pt idx="4468">
                        <c:v>2.8460076586009961E-18</c:v>
                      </c:pt>
                      <c:pt idx="4469">
                        <c:v>2.4057255458738757E-18</c:v>
                      </c:pt>
                      <c:pt idx="4470">
                        <c:v>2.9913409411718601E-18</c:v>
                      </c:pt>
                      <c:pt idx="4471">
                        <c:v>3.6045974568914899E-18</c:v>
                      </c:pt>
                      <c:pt idx="4472">
                        <c:v>2.7388528231182039E-18</c:v>
                      </c:pt>
                      <c:pt idx="4473">
                        <c:v>2.6663244242902573E-18</c:v>
                      </c:pt>
                      <c:pt idx="4474">
                        <c:v>3.2242838449297103E-18</c:v>
                      </c:pt>
                      <c:pt idx="4475">
                        <c:v>3.0760967639521154E-18</c:v>
                      </c:pt>
                      <c:pt idx="4476">
                        <c:v>2.6687930542287726E-18</c:v>
                      </c:pt>
                      <c:pt idx="4477">
                        <c:v>2.9092977936970285E-18</c:v>
                      </c:pt>
                      <c:pt idx="4478">
                        <c:v>2.8652103514947451E-18</c:v>
                      </c:pt>
                      <c:pt idx="4479">
                        <c:v>3.0268367172463979E-18</c:v>
                      </c:pt>
                      <c:pt idx="4480">
                        <c:v>4.2983888918189436E-18</c:v>
                      </c:pt>
                      <c:pt idx="4481">
                        <c:v>4.5243026155953123E-18</c:v>
                      </c:pt>
                      <c:pt idx="4482">
                        <c:v>3.4599907342653753E-18</c:v>
                      </c:pt>
                      <c:pt idx="4483">
                        <c:v>2.5999451021497653E-18</c:v>
                      </c:pt>
                      <c:pt idx="4484">
                        <c:v>2.529895098444715E-18</c:v>
                      </c:pt>
                      <c:pt idx="4485">
                        <c:v>3.1537375206287968E-18</c:v>
                      </c:pt>
                      <c:pt idx="4486">
                        <c:v>3.3935666358181335E-18</c:v>
                      </c:pt>
                      <c:pt idx="4487">
                        <c:v>3.4066241393396116E-18</c:v>
                      </c:pt>
                      <c:pt idx="4488">
                        <c:v>3.161820031066759E-18</c:v>
                      </c:pt>
                      <c:pt idx="4489">
                        <c:v>4.0224143369999131E-18</c:v>
                      </c:pt>
                      <c:pt idx="4490">
                        <c:v>3.3753701818775071E-18</c:v>
                      </c:pt>
                      <c:pt idx="4491">
                        <c:v>2.6050874428550332E-18</c:v>
                      </c:pt>
                      <c:pt idx="4492">
                        <c:v>3.3304338466127458E-18</c:v>
                      </c:pt>
                      <c:pt idx="4493">
                        <c:v>2.8153905241596257E-18</c:v>
                      </c:pt>
                      <c:pt idx="4494">
                        <c:v>3.7807802016474918E-18</c:v>
                      </c:pt>
                      <c:pt idx="4495">
                        <c:v>3.303102384435105E-18</c:v>
                      </c:pt>
                      <c:pt idx="4496">
                        <c:v>2.8683438666850794E-18</c:v>
                      </c:pt>
                      <c:pt idx="4497">
                        <c:v>3.7937056846139111E-18</c:v>
                      </c:pt>
                      <c:pt idx="4498">
                        <c:v>4.3066633016870395E-18</c:v>
                      </c:pt>
                      <c:pt idx="4499">
                        <c:v>2.7438795166868673E-18</c:v>
                      </c:pt>
                      <c:pt idx="4500">
                        <c:v>3.6062765173289296E-18</c:v>
                      </c:pt>
                      <c:pt idx="4501">
                        <c:v>2.6868555573085893E-18</c:v>
                      </c:pt>
                      <c:pt idx="4502">
                        <c:v>2.734296076937129E-18</c:v>
                      </c:pt>
                      <c:pt idx="4503">
                        <c:v>2.7268992449309475E-18</c:v>
                      </c:pt>
                      <c:pt idx="4504">
                        <c:v>2.7124049830565675E-18</c:v>
                      </c:pt>
                      <c:pt idx="4505">
                        <c:v>3.1517132839473106E-18</c:v>
                      </c:pt>
                      <c:pt idx="4506">
                        <c:v>3.786213002724884E-18</c:v>
                      </c:pt>
                      <c:pt idx="4507">
                        <c:v>4.4146753377189124E-18</c:v>
                      </c:pt>
                      <c:pt idx="4508">
                        <c:v>3.7834941688623187E-18</c:v>
                      </c:pt>
                      <c:pt idx="4509">
                        <c:v>3.8986863329999324E-18</c:v>
                      </c:pt>
                      <c:pt idx="4510">
                        <c:v>3.4497179201263129E-18</c:v>
                      </c:pt>
                      <c:pt idx="4511">
                        <c:v>3.0892613589392261E-18</c:v>
                      </c:pt>
                      <c:pt idx="4512">
                        <c:v>3.2857124636225744E-18</c:v>
                      </c:pt>
                      <c:pt idx="4513">
                        <c:v>2.5344852043517812E-18</c:v>
                      </c:pt>
                      <c:pt idx="4514">
                        <c:v>2.5942203200986351E-18</c:v>
                      </c:pt>
                      <c:pt idx="4515">
                        <c:v>2.735264841312846E-18</c:v>
                      </c:pt>
                      <c:pt idx="4516">
                        <c:v>2.8000852665900385E-18</c:v>
                      </c:pt>
                      <c:pt idx="4517">
                        <c:v>2.5849734162554542E-18</c:v>
                      </c:pt>
                      <c:pt idx="4518">
                        <c:v>2.7520479502178134E-18</c:v>
                      </c:pt>
                      <c:pt idx="4519">
                        <c:v>2.7390148992931669E-18</c:v>
                      </c:pt>
                      <c:pt idx="4520">
                        <c:v>2.8010067717304576E-18</c:v>
                      </c:pt>
                      <c:pt idx="4521">
                        <c:v>3.3184295319624301E-18</c:v>
                      </c:pt>
                      <c:pt idx="4522">
                        <c:v>3.7300111816306453E-18</c:v>
                      </c:pt>
                      <c:pt idx="4523">
                        <c:v>3.2111849991944917E-18</c:v>
                      </c:pt>
                      <c:pt idx="4524">
                        <c:v>3.1547288904261097E-18</c:v>
                      </c:pt>
                      <c:pt idx="4525">
                        <c:v>2.8868607339051675E-18</c:v>
                      </c:pt>
                      <c:pt idx="4526">
                        <c:v>2.8159363463364104E-18</c:v>
                      </c:pt>
                      <c:pt idx="4527">
                        <c:v>3.4640580984530438E-18</c:v>
                      </c:pt>
                      <c:pt idx="4528">
                        <c:v>3.7460457126316408E-18</c:v>
                      </c:pt>
                      <c:pt idx="4529">
                        <c:v>4.3349513439300185E-18</c:v>
                      </c:pt>
                      <c:pt idx="4530">
                        <c:v>3.8699079901239018E-18</c:v>
                      </c:pt>
                      <c:pt idx="4531">
                        <c:v>3.0496015704099946E-18</c:v>
                      </c:pt>
                      <c:pt idx="4532">
                        <c:v>2.4060268026743536E-18</c:v>
                      </c:pt>
                      <c:pt idx="4533">
                        <c:v>3.2403679594340616E-18</c:v>
                      </c:pt>
                      <c:pt idx="4534">
                        <c:v>3.4527500695539296E-18</c:v>
                      </c:pt>
                      <c:pt idx="4535">
                        <c:v>3.1369434527546387E-18</c:v>
                      </c:pt>
                      <c:pt idx="4536">
                        <c:v>4.2744237877747012E-18</c:v>
                      </c:pt>
                      <c:pt idx="4537">
                        <c:v>4.3916147030939345E-18</c:v>
                      </c:pt>
                      <c:pt idx="4538">
                        <c:v>4.1317279924972798E-18</c:v>
                      </c:pt>
                      <c:pt idx="4539">
                        <c:v>3.3214106741892329E-18</c:v>
                      </c:pt>
                      <c:pt idx="4540">
                        <c:v>2.6586848777631003E-18</c:v>
                      </c:pt>
                      <c:pt idx="4541">
                        <c:v>2.7569109494904634E-18</c:v>
                      </c:pt>
                      <c:pt idx="4542">
                        <c:v>2.7546171850926522E-18</c:v>
                      </c:pt>
                      <c:pt idx="4543">
                        <c:v>2.8173614763511249E-18</c:v>
                      </c:pt>
                      <c:pt idx="4544">
                        <c:v>3.4464536898657787E-18</c:v>
                      </c:pt>
                      <c:pt idx="4545">
                        <c:v>3.5286810349409564E-18</c:v>
                      </c:pt>
                      <c:pt idx="4546">
                        <c:v>3.3725949072218315E-18</c:v>
                      </c:pt>
                      <c:pt idx="4547">
                        <c:v>3.5622597070389601E-18</c:v>
                      </c:pt>
                      <c:pt idx="4548">
                        <c:v>3.2309616245393141E-18</c:v>
                      </c:pt>
                      <c:pt idx="4549">
                        <c:v>2.8011596867595867E-18</c:v>
                      </c:pt>
                      <c:pt idx="4550">
                        <c:v>3.3493202324737017E-18</c:v>
                      </c:pt>
                      <c:pt idx="4551">
                        <c:v>3.3174427422404703E-18</c:v>
                      </c:pt>
                      <c:pt idx="4552">
                        <c:v>3.3690933656684538E-18</c:v>
                      </c:pt>
                      <c:pt idx="4553">
                        <c:v>3.5467016729326153E-18</c:v>
                      </c:pt>
                      <c:pt idx="4554">
                        <c:v>2.9939883888970068E-18</c:v>
                      </c:pt>
                      <c:pt idx="4555">
                        <c:v>2.755117480978343E-18</c:v>
                      </c:pt>
                      <c:pt idx="4556">
                        <c:v>3.4935256708112181E-18</c:v>
                      </c:pt>
                      <c:pt idx="4557">
                        <c:v>3.1069248639317368E-18</c:v>
                      </c:pt>
                      <c:pt idx="4558">
                        <c:v>2.7024616793256109E-18</c:v>
                      </c:pt>
                      <c:pt idx="4559">
                        <c:v>3.0260061798270657E-18</c:v>
                      </c:pt>
                      <c:pt idx="4560">
                        <c:v>3.0847265209945188E-18</c:v>
                      </c:pt>
                      <c:pt idx="4561">
                        <c:v>3.1703125245535318E-18</c:v>
                      </c:pt>
                      <c:pt idx="4562">
                        <c:v>3.1608668149754975E-18</c:v>
                      </c:pt>
                      <c:pt idx="4563">
                        <c:v>3.0740759803130107E-18</c:v>
                      </c:pt>
                      <c:pt idx="4564">
                        <c:v>2.6382153997196752E-18</c:v>
                      </c:pt>
                      <c:pt idx="4565">
                        <c:v>2.130800472578908E-18</c:v>
                      </c:pt>
                      <c:pt idx="4566">
                        <c:v>2.1512305746981388E-18</c:v>
                      </c:pt>
                      <c:pt idx="4567">
                        <c:v>2.5484741668188513E-18</c:v>
                      </c:pt>
                      <c:pt idx="4568">
                        <c:v>3.8208998534746052E-18</c:v>
                      </c:pt>
                      <c:pt idx="4569">
                        <c:v>4.3028232360515962E-18</c:v>
                      </c:pt>
                      <c:pt idx="4570">
                        <c:v>4.1941388244468773E-18</c:v>
                      </c:pt>
                      <c:pt idx="4571">
                        <c:v>4.2146507280255832E-18</c:v>
                      </c:pt>
                      <c:pt idx="4572">
                        <c:v>4.1613758659268393E-18</c:v>
                      </c:pt>
                      <c:pt idx="4573">
                        <c:v>3.2218812976791133E-18</c:v>
                      </c:pt>
                      <c:pt idx="4574">
                        <c:v>2.8629340382778353E-18</c:v>
                      </c:pt>
                      <c:pt idx="4575">
                        <c:v>3.4518323179196352E-18</c:v>
                      </c:pt>
                      <c:pt idx="4576">
                        <c:v>3.3245927690644128E-18</c:v>
                      </c:pt>
                      <c:pt idx="4577">
                        <c:v>2.8786551684987222E-18</c:v>
                      </c:pt>
                      <c:pt idx="4578">
                        <c:v>2.8705100105298428E-18</c:v>
                      </c:pt>
                      <c:pt idx="4579">
                        <c:v>2.4514815855962028E-18</c:v>
                      </c:pt>
                      <c:pt idx="4580">
                        <c:v>2.7389646309615528E-18</c:v>
                      </c:pt>
                      <c:pt idx="4581">
                        <c:v>2.9570770836856234E-18</c:v>
                      </c:pt>
                      <c:pt idx="4582">
                        <c:v>2.8492782486046389E-18</c:v>
                      </c:pt>
                      <c:pt idx="4583">
                        <c:v>2.3441361348582649E-18</c:v>
                      </c:pt>
                      <c:pt idx="4584">
                        <c:v>3.0408851269787693E-18</c:v>
                      </c:pt>
                      <c:pt idx="4585">
                        <c:v>2.9362338503322105E-18</c:v>
                      </c:pt>
                      <c:pt idx="4586">
                        <c:v>3.2094714533756752E-18</c:v>
                      </c:pt>
                      <c:pt idx="4587">
                        <c:v>3.4157774218405041E-18</c:v>
                      </c:pt>
                      <c:pt idx="4588">
                        <c:v>2.4371848353690255E-18</c:v>
                      </c:pt>
                      <c:pt idx="4589">
                        <c:v>2.28318014704338E-18</c:v>
                      </c:pt>
                      <c:pt idx="4590">
                        <c:v>2.5822125987943599E-18</c:v>
                      </c:pt>
                      <c:pt idx="4591">
                        <c:v>3.3590765525126901E-18</c:v>
                      </c:pt>
                      <c:pt idx="4592">
                        <c:v>3.7341154353158758E-18</c:v>
                      </c:pt>
                      <c:pt idx="4593">
                        <c:v>2.8326023935681291E-18</c:v>
                      </c:pt>
                      <c:pt idx="4594">
                        <c:v>3.2183522722196629E-18</c:v>
                      </c:pt>
                      <c:pt idx="4595">
                        <c:v>3.1221328153832862E-18</c:v>
                      </c:pt>
                      <c:pt idx="4596">
                        <c:v>3.526089610963549E-18</c:v>
                      </c:pt>
                      <c:pt idx="4597">
                        <c:v>3.508031532757725E-18</c:v>
                      </c:pt>
                      <c:pt idx="4598">
                        <c:v>4.8393444004521309E-18</c:v>
                      </c:pt>
                      <c:pt idx="4599">
                        <c:v>3.8203132510366099E-18</c:v>
                      </c:pt>
                      <c:pt idx="4600">
                        <c:v>3.2158492110117043E-18</c:v>
                      </c:pt>
                      <c:pt idx="4601">
                        <c:v>3.0435668306088743E-18</c:v>
                      </c:pt>
                      <c:pt idx="4602">
                        <c:v>3.2662538520494356E-18</c:v>
                      </c:pt>
                      <c:pt idx="4603">
                        <c:v>3.4101877616201784E-18</c:v>
                      </c:pt>
                      <c:pt idx="4604">
                        <c:v>3.7669591899269528E-18</c:v>
                      </c:pt>
                      <c:pt idx="4605">
                        <c:v>2.5254971817296611E-18</c:v>
                      </c:pt>
                      <c:pt idx="4606">
                        <c:v>2.6422149211116262E-18</c:v>
                      </c:pt>
                      <c:pt idx="4607">
                        <c:v>3.8993323828733286E-18</c:v>
                      </c:pt>
                      <c:pt idx="4608">
                        <c:v>3.2247842974126053E-18</c:v>
                      </c:pt>
                      <c:pt idx="4609">
                        <c:v>2.3741941304850604E-18</c:v>
                      </c:pt>
                      <c:pt idx="4610">
                        <c:v>2.2298207231169032E-18</c:v>
                      </c:pt>
                      <c:pt idx="4611">
                        <c:v>2.8674059835075632E-18</c:v>
                      </c:pt>
                      <c:pt idx="4612">
                        <c:v>3.1724034917333043E-18</c:v>
                      </c:pt>
                      <c:pt idx="4613">
                        <c:v>2.6588215622874066E-18</c:v>
                      </c:pt>
                      <c:pt idx="4614">
                        <c:v>2.7385245742962864E-18</c:v>
                      </c:pt>
                      <c:pt idx="4615">
                        <c:v>2.7800444611418266E-18</c:v>
                      </c:pt>
                      <c:pt idx="4616">
                        <c:v>2.8963363856649364E-18</c:v>
                      </c:pt>
                      <c:pt idx="4617">
                        <c:v>2.6935154577308942E-18</c:v>
                      </c:pt>
                      <c:pt idx="4618">
                        <c:v>2.7508294577179255E-18</c:v>
                      </c:pt>
                      <c:pt idx="4619">
                        <c:v>3.0194186352460469E-18</c:v>
                      </c:pt>
                      <c:pt idx="4620">
                        <c:v>2.8165297622683183E-18</c:v>
                      </c:pt>
                      <c:pt idx="4621">
                        <c:v>3.3376236345666469E-18</c:v>
                      </c:pt>
                      <c:pt idx="4622">
                        <c:v>3.3628533760449058E-18</c:v>
                      </c:pt>
                      <c:pt idx="4623">
                        <c:v>3.1572084860972661E-18</c:v>
                      </c:pt>
                      <c:pt idx="4624">
                        <c:v>3.6572166867693086E-18</c:v>
                      </c:pt>
                      <c:pt idx="4625">
                        <c:v>3.1811896444034676E-18</c:v>
                      </c:pt>
                      <c:pt idx="4626">
                        <c:v>2.6357169091924073E-18</c:v>
                      </c:pt>
                      <c:pt idx="4627">
                        <c:v>3.8395222839123027E-18</c:v>
                      </c:pt>
                      <c:pt idx="4628">
                        <c:v>2.6180378735519592E-18</c:v>
                      </c:pt>
                      <c:pt idx="4629">
                        <c:v>1.9943946540184222E-18</c:v>
                      </c:pt>
                      <c:pt idx="4630">
                        <c:v>2.725283143491549E-18</c:v>
                      </c:pt>
                      <c:pt idx="4631">
                        <c:v>4.5044239566753303E-18</c:v>
                      </c:pt>
                      <c:pt idx="4632">
                        <c:v>4.155183594781451E-18</c:v>
                      </c:pt>
                      <c:pt idx="4633">
                        <c:v>3.6488374582827284E-18</c:v>
                      </c:pt>
                      <c:pt idx="4634">
                        <c:v>3.253868375355881E-18</c:v>
                      </c:pt>
                      <c:pt idx="4635">
                        <c:v>3.9111627942380405E-18</c:v>
                      </c:pt>
                      <c:pt idx="4636">
                        <c:v>3.2115412840246888E-18</c:v>
                      </c:pt>
                      <c:pt idx="4637">
                        <c:v>3.3463434252115092E-18</c:v>
                      </c:pt>
                      <c:pt idx="4638">
                        <c:v>4.250081000546714E-18</c:v>
                      </c:pt>
                      <c:pt idx="4639">
                        <c:v>3.786313209119304E-18</c:v>
                      </c:pt>
                      <c:pt idx="4640">
                        <c:v>3.6508118420817273E-18</c:v>
                      </c:pt>
                      <c:pt idx="4641">
                        <c:v>4.004282590099845E-18</c:v>
                      </c:pt>
                      <c:pt idx="4642">
                        <c:v>3.3390950660556919E-18</c:v>
                      </c:pt>
                      <c:pt idx="4643">
                        <c:v>3.5130566499086806E-18</c:v>
                      </c:pt>
                      <c:pt idx="4644">
                        <c:v>3.2603284391009911E-18</c:v>
                      </c:pt>
                      <c:pt idx="4645">
                        <c:v>2.9528082890775469E-18</c:v>
                      </c:pt>
                      <c:pt idx="4646">
                        <c:v>2.290236826802801E-18</c:v>
                      </c:pt>
                      <c:pt idx="4647">
                        <c:v>2.0107340851194375E-18</c:v>
                      </c:pt>
                      <c:pt idx="4648">
                        <c:v>2.9429575961304027E-18</c:v>
                      </c:pt>
                      <c:pt idx="4649">
                        <c:v>3.1481749741238834E-18</c:v>
                      </c:pt>
                      <c:pt idx="4650">
                        <c:v>3.255739040437343E-18</c:v>
                      </c:pt>
                      <c:pt idx="4651">
                        <c:v>3.852916509505298E-18</c:v>
                      </c:pt>
                      <c:pt idx="4652">
                        <c:v>3.6021657057939468E-18</c:v>
                      </c:pt>
                      <c:pt idx="4653">
                        <c:v>3.5261312924551132E-18</c:v>
                      </c:pt>
                      <c:pt idx="4654">
                        <c:v>3.9956409997543852E-18</c:v>
                      </c:pt>
                      <c:pt idx="4655">
                        <c:v>3.6958577358314919E-18</c:v>
                      </c:pt>
                      <c:pt idx="4656">
                        <c:v>3.0957864683527045E-18</c:v>
                      </c:pt>
                      <c:pt idx="4657">
                        <c:v>3.2258930087498293E-18</c:v>
                      </c:pt>
                      <c:pt idx="4658">
                        <c:v>4.3026218635419722E-18</c:v>
                      </c:pt>
                      <c:pt idx="4659">
                        <c:v>3.8724107894126857E-18</c:v>
                      </c:pt>
                      <c:pt idx="4660">
                        <c:v>3.3423150741891837E-18</c:v>
                      </c:pt>
                      <c:pt idx="4661">
                        <c:v>2.6893714010459434E-18</c:v>
                      </c:pt>
                      <c:pt idx="4662">
                        <c:v>2.7476467837838895E-18</c:v>
                      </c:pt>
                      <c:pt idx="4663">
                        <c:v>2.1846802087023035E-18</c:v>
                      </c:pt>
                      <c:pt idx="4664">
                        <c:v>2.876425394092167E-18</c:v>
                      </c:pt>
                      <c:pt idx="4665">
                        <c:v>3.1950291613648616E-18</c:v>
                      </c:pt>
                      <c:pt idx="4666">
                        <c:v>3.3561786072303039E-18</c:v>
                      </c:pt>
                      <c:pt idx="4667">
                        <c:v>2.6888259499498362E-18</c:v>
                      </c:pt>
                      <c:pt idx="4668">
                        <c:v>2.7188519523299819E-18</c:v>
                      </c:pt>
                      <c:pt idx="4669">
                        <c:v>3.0111556871553685E-18</c:v>
                      </c:pt>
                      <c:pt idx="4670">
                        <c:v>2.8220503322503086E-18</c:v>
                      </c:pt>
                      <c:pt idx="4671">
                        <c:v>2.7690236322063671E-18</c:v>
                      </c:pt>
                      <c:pt idx="4672">
                        <c:v>2.9418486620104844E-18</c:v>
                      </c:pt>
                      <c:pt idx="4673">
                        <c:v>4.112069291123912E-18</c:v>
                      </c:pt>
                      <c:pt idx="4674">
                        <c:v>3.5282443994708905E-18</c:v>
                      </c:pt>
                      <c:pt idx="4675">
                        <c:v>3.2604928209875099E-18</c:v>
                      </c:pt>
                      <c:pt idx="4676">
                        <c:v>3.0802415248437245E-18</c:v>
                      </c:pt>
                      <c:pt idx="4677">
                        <c:v>3.2893032049761396E-18</c:v>
                      </c:pt>
                      <c:pt idx="4678">
                        <c:v>3.4940771544224922E-18</c:v>
                      </c:pt>
                      <c:pt idx="4679">
                        <c:v>3.0144738207275228E-18</c:v>
                      </c:pt>
                      <c:pt idx="4680">
                        <c:v>2.7603519921912445E-18</c:v>
                      </c:pt>
                      <c:pt idx="4681">
                        <c:v>3.4853784547339337E-18</c:v>
                      </c:pt>
                      <c:pt idx="4682">
                        <c:v>3.2170752398795468E-18</c:v>
                      </c:pt>
                      <c:pt idx="4683">
                        <c:v>2.7174128712188637E-18</c:v>
                      </c:pt>
                      <c:pt idx="4684">
                        <c:v>2.8971955875634693E-18</c:v>
                      </c:pt>
                      <c:pt idx="4685">
                        <c:v>4.2432894962815848E-18</c:v>
                      </c:pt>
                      <c:pt idx="4686">
                        <c:v>4.4411996442372501E-18</c:v>
                      </c:pt>
                      <c:pt idx="4687">
                        <c:v>2.9128130311605572E-18</c:v>
                      </c:pt>
                      <c:pt idx="4688">
                        <c:v>3.6751141222399583E-18</c:v>
                      </c:pt>
                      <c:pt idx="4689">
                        <c:v>3.3381970169677745E-18</c:v>
                      </c:pt>
                      <c:pt idx="4690">
                        <c:v>3.2596178301855202E-18</c:v>
                      </c:pt>
                      <c:pt idx="4691">
                        <c:v>3.4667436249891746E-18</c:v>
                      </c:pt>
                      <c:pt idx="4692">
                        <c:v>4.096155777170278E-18</c:v>
                      </c:pt>
                      <c:pt idx="4693">
                        <c:v>3.8397451024315764E-18</c:v>
                      </c:pt>
                      <c:pt idx="4694">
                        <c:v>3.7690613647026893E-18</c:v>
                      </c:pt>
                      <c:pt idx="4695">
                        <c:v>3.6063750998496849E-18</c:v>
                      </c:pt>
                      <c:pt idx="4696">
                        <c:v>4.7251499553334251E-18</c:v>
                      </c:pt>
                      <c:pt idx="4697">
                        <c:v>4.1021063041919966E-18</c:v>
                      </c:pt>
                      <c:pt idx="4698">
                        <c:v>3.6061699513214621E-18</c:v>
                      </c:pt>
                      <c:pt idx="4699">
                        <c:v>2.7932335048272977E-18</c:v>
                      </c:pt>
                      <c:pt idx="4700">
                        <c:v>2.3630958285665521E-18</c:v>
                      </c:pt>
                      <c:pt idx="4701">
                        <c:v>2.7777008935484799E-18</c:v>
                      </c:pt>
                      <c:pt idx="4702">
                        <c:v>3.7843843904473204E-18</c:v>
                      </c:pt>
                      <c:pt idx="4703">
                        <c:v>3.3427947870287179E-18</c:v>
                      </c:pt>
                      <c:pt idx="4704">
                        <c:v>2.9303258879340991E-18</c:v>
                      </c:pt>
                      <c:pt idx="4705">
                        <c:v>3.0015164385963716E-18</c:v>
                      </c:pt>
                      <c:pt idx="4706">
                        <c:v>3.6372549974356084E-18</c:v>
                      </c:pt>
                      <c:pt idx="4707">
                        <c:v>3.8181246063740351E-18</c:v>
                      </c:pt>
                      <c:pt idx="4708">
                        <c:v>3.1248148895459249E-18</c:v>
                      </c:pt>
                      <c:pt idx="4709">
                        <c:v>3.6465619256125147E-18</c:v>
                      </c:pt>
                      <c:pt idx="4710">
                        <c:v>3.8728873958606041E-18</c:v>
                      </c:pt>
                      <c:pt idx="4711">
                        <c:v>3.4099519168997601E-18</c:v>
                      </c:pt>
                      <c:pt idx="4712">
                        <c:v>4.1009642094445916E-18</c:v>
                      </c:pt>
                      <c:pt idx="4713">
                        <c:v>4.0489101768982244E-18</c:v>
                      </c:pt>
                      <c:pt idx="4714">
                        <c:v>3.6936565532953159E-18</c:v>
                      </c:pt>
                      <c:pt idx="4715">
                        <c:v>3.7193336922021406E-18</c:v>
                      </c:pt>
                      <c:pt idx="4716">
                        <c:v>2.9741742571297805E-18</c:v>
                      </c:pt>
                      <c:pt idx="4717">
                        <c:v>2.7064084261397325E-18</c:v>
                      </c:pt>
                      <c:pt idx="4718">
                        <c:v>2.8409376428006509E-18</c:v>
                      </c:pt>
                      <c:pt idx="4719">
                        <c:v>3.2600169721784222E-18</c:v>
                      </c:pt>
                      <c:pt idx="4720">
                        <c:v>3.7082026150408958E-18</c:v>
                      </c:pt>
                      <c:pt idx="4721">
                        <c:v>3.2397385701165232E-18</c:v>
                      </c:pt>
                      <c:pt idx="4722">
                        <c:v>3.2498562448421968E-18</c:v>
                      </c:pt>
                      <c:pt idx="4723">
                        <c:v>3.5102005021815877E-18</c:v>
                      </c:pt>
                      <c:pt idx="4724">
                        <c:v>3.9872443282603037E-18</c:v>
                      </c:pt>
                      <c:pt idx="4725">
                        <c:v>4.3070773388473892E-18</c:v>
                      </c:pt>
                      <c:pt idx="4726">
                        <c:v>3.9578130729762578E-18</c:v>
                      </c:pt>
                      <c:pt idx="4727">
                        <c:v>2.767709524707962E-18</c:v>
                      </c:pt>
                      <c:pt idx="4728">
                        <c:v>3.6101951081504046E-18</c:v>
                      </c:pt>
                      <c:pt idx="4729">
                        <c:v>3.3859915530607873E-18</c:v>
                      </c:pt>
                      <c:pt idx="4730">
                        <c:v>3.4201532857929807E-18</c:v>
                      </c:pt>
                      <c:pt idx="4731">
                        <c:v>2.8107303603542981E-18</c:v>
                      </c:pt>
                      <c:pt idx="4732">
                        <c:v>2.6894355819905075E-18</c:v>
                      </c:pt>
                      <c:pt idx="4733">
                        <c:v>2.5981859535423393E-18</c:v>
                      </c:pt>
                      <c:pt idx="4734">
                        <c:v>3.0228739390605212E-18</c:v>
                      </c:pt>
                      <c:pt idx="4735">
                        <c:v>3.0903513980288106E-18</c:v>
                      </c:pt>
                      <c:pt idx="4736">
                        <c:v>2.5466241548366804E-18</c:v>
                      </c:pt>
                      <c:pt idx="4737">
                        <c:v>2.9738965950677834E-18</c:v>
                      </c:pt>
                      <c:pt idx="4738">
                        <c:v>3.4540523951258195E-18</c:v>
                      </c:pt>
                      <c:pt idx="4739">
                        <c:v>3.3566639225235298E-18</c:v>
                      </c:pt>
                      <c:pt idx="4740">
                        <c:v>2.7439162905684623E-18</c:v>
                      </c:pt>
                      <c:pt idx="4741">
                        <c:v>3.5266024980374594E-18</c:v>
                      </c:pt>
                      <c:pt idx="4742">
                        <c:v>3.944807828688771E-18</c:v>
                      </c:pt>
                      <c:pt idx="4743">
                        <c:v>3.9285796792839989E-18</c:v>
                      </c:pt>
                      <c:pt idx="4744">
                        <c:v>3.0436140622761325E-18</c:v>
                      </c:pt>
                      <c:pt idx="4745">
                        <c:v>2.5091297757542387E-18</c:v>
                      </c:pt>
                      <c:pt idx="4746">
                        <c:v>2.3601389723426411E-18</c:v>
                      </c:pt>
                      <c:pt idx="4747">
                        <c:v>2.491121805423655E-18</c:v>
                      </c:pt>
                      <c:pt idx="4748">
                        <c:v>3.5472960165580726E-18</c:v>
                      </c:pt>
                      <c:pt idx="4749">
                        <c:v>3.9207587832649074E-18</c:v>
                      </c:pt>
                      <c:pt idx="4750">
                        <c:v>3.1844496799052402E-18</c:v>
                      </c:pt>
                      <c:pt idx="4751">
                        <c:v>3.8009452990893961E-18</c:v>
                      </c:pt>
                      <c:pt idx="4752">
                        <c:v>3.3389370319484103E-18</c:v>
                      </c:pt>
                      <c:pt idx="4753">
                        <c:v>3.5275225253874765E-18</c:v>
                      </c:pt>
                      <c:pt idx="4754">
                        <c:v>4.1203168306951661E-18</c:v>
                      </c:pt>
                      <c:pt idx="4755">
                        <c:v>4.0635648874258077E-18</c:v>
                      </c:pt>
                      <c:pt idx="4756">
                        <c:v>3.6396985680224527E-18</c:v>
                      </c:pt>
                      <c:pt idx="4757">
                        <c:v>3.0729807063098319E-18</c:v>
                      </c:pt>
                      <c:pt idx="4758">
                        <c:v>3.3439937259662009E-18</c:v>
                      </c:pt>
                      <c:pt idx="4759">
                        <c:v>4.1287530248425948E-18</c:v>
                      </c:pt>
                      <c:pt idx="4760">
                        <c:v>4.2906448397568367E-18</c:v>
                      </c:pt>
                      <c:pt idx="4761">
                        <c:v>3.9374061377126713E-18</c:v>
                      </c:pt>
                      <c:pt idx="4762">
                        <c:v>4.0639359570025838E-18</c:v>
                      </c:pt>
                      <c:pt idx="4763">
                        <c:v>3.53836277912548E-18</c:v>
                      </c:pt>
                      <c:pt idx="4764">
                        <c:v>3.1286931282539163E-18</c:v>
                      </c:pt>
                      <c:pt idx="4765">
                        <c:v>3.1381919749232559E-18</c:v>
                      </c:pt>
                      <c:pt idx="4766">
                        <c:v>3.4390987937800676E-18</c:v>
                      </c:pt>
                      <c:pt idx="4767">
                        <c:v>4.6682479518208834E-18</c:v>
                      </c:pt>
                      <c:pt idx="4768">
                        <c:v>4.9052446205158187E-18</c:v>
                      </c:pt>
                      <c:pt idx="4769">
                        <c:v>4.2906774206475024E-18</c:v>
                      </c:pt>
                      <c:pt idx="4770">
                        <c:v>3.8350466910256299E-18</c:v>
                      </c:pt>
                      <c:pt idx="4771">
                        <c:v>2.9856901449133312E-18</c:v>
                      </c:pt>
                      <c:pt idx="4772">
                        <c:v>2.4084524248809699E-18</c:v>
                      </c:pt>
                      <c:pt idx="4773">
                        <c:v>2.5264944200323388E-18</c:v>
                      </c:pt>
                      <c:pt idx="4774">
                        <c:v>3.1049750973300998E-18</c:v>
                      </c:pt>
                      <c:pt idx="4775">
                        <c:v>2.9653851644654444E-18</c:v>
                      </c:pt>
                      <c:pt idx="4776">
                        <c:v>3.3228821517338901E-18</c:v>
                      </c:pt>
                      <c:pt idx="4777">
                        <c:v>3.651416721072169E-18</c:v>
                      </c:pt>
                      <c:pt idx="4778">
                        <c:v>2.5712945289722097E-18</c:v>
                      </c:pt>
                      <c:pt idx="4779">
                        <c:v>3.099117944396928E-18</c:v>
                      </c:pt>
                      <c:pt idx="4780">
                        <c:v>2.9478286185323035E-18</c:v>
                      </c:pt>
                      <c:pt idx="4781">
                        <c:v>2.9380267418739848E-18</c:v>
                      </c:pt>
                      <c:pt idx="4782">
                        <c:v>3.9746858281663988E-18</c:v>
                      </c:pt>
                      <c:pt idx="4783">
                        <c:v>3.8507567438651238E-18</c:v>
                      </c:pt>
                      <c:pt idx="4784">
                        <c:v>3.5279762941759431E-18</c:v>
                      </c:pt>
                      <c:pt idx="4785">
                        <c:v>4.1255607000691046E-18</c:v>
                      </c:pt>
                      <c:pt idx="4786">
                        <c:v>4.0261261437818016E-18</c:v>
                      </c:pt>
                      <c:pt idx="4787">
                        <c:v>2.986707552284131E-18</c:v>
                      </c:pt>
                      <c:pt idx="4788">
                        <c:v>2.6265267595148715E-18</c:v>
                      </c:pt>
                      <c:pt idx="4789">
                        <c:v>3.4860350720603934E-18</c:v>
                      </c:pt>
                      <c:pt idx="4790">
                        <c:v>3.3744469267359602E-18</c:v>
                      </c:pt>
                      <c:pt idx="4791">
                        <c:v>4.1331203769547779E-18</c:v>
                      </c:pt>
                      <c:pt idx="4792">
                        <c:v>4.2895504868004213E-18</c:v>
                      </c:pt>
                      <c:pt idx="4793">
                        <c:v>4.0077091613328712E-18</c:v>
                      </c:pt>
                      <c:pt idx="4794">
                        <c:v>4.8800298124569212E-18</c:v>
                      </c:pt>
                      <c:pt idx="4795">
                        <c:v>3.4935569877326982E-18</c:v>
                      </c:pt>
                      <c:pt idx="4796">
                        <c:v>3.2822474017747587E-18</c:v>
                      </c:pt>
                      <c:pt idx="4797">
                        <c:v>2.9214456513458134E-18</c:v>
                      </c:pt>
                      <c:pt idx="4798">
                        <c:v>3.3456149407018748E-18</c:v>
                      </c:pt>
                      <c:pt idx="4799">
                        <c:v>4.1468088940935503E-18</c:v>
                      </c:pt>
                      <c:pt idx="4800">
                        <c:v>4.1878305148019741E-18</c:v>
                      </c:pt>
                      <c:pt idx="4801">
                        <c:v>3.837732993724003E-18</c:v>
                      </c:pt>
                      <c:pt idx="4802">
                        <c:v>3.6180626618740873E-18</c:v>
                      </c:pt>
                      <c:pt idx="4803">
                        <c:v>4.3955854687660571E-18</c:v>
                      </c:pt>
                      <c:pt idx="4804">
                        <c:v>3.8564788268558247E-18</c:v>
                      </c:pt>
                      <c:pt idx="4805">
                        <c:v>4.235792209167678E-18</c:v>
                      </c:pt>
                      <c:pt idx="4806">
                        <c:v>3.702120257887131E-18</c:v>
                      </c:pt>
                      <c:pt idx="4807">
                        <c:v>3.5230021172563268E-18</c:v>
                      </c:pt>
                      <c:pt idx="4808">
                        <c:v>3.5105651020130792E-18</c:v>
                      </c:pt>
                      <c:pt idx="4809">
                        <c:v>3.4589253260522269E-18</c:v>
                      </c:pt>
                      <c:pt idx="4810">
                        <c:v>3.6985978707834666E-18</c:v>
                      </c:pt>
                      <c:pt idx="4811">
                        <c:v>3.0555435999622233E-18</c:v>
                      </c:pt>
                      <c:pt idx="4812">
                        <c:v>2.5820003646435065E-18</c:v>
                      </c:pt>
                      <c:pt idx="4813">
                        <c:v>3.4532731724857936E-18</c:v>
                      </c:pt>
                      <c:pt idx="4814">
                        <c:v>3.4975072231935828E-18</c:v>
                      </c:pt>
                      <c:pt idx="4815">
                        <c:v>3.3788778034728824E-18</c:v>
                      </c:pt>
                      <c:pt idx="4816">
                        <c:v>4.0470602007170647E-18</c:v>
                      </c:pt>
                      <c:pt idx="4817">
                        <c:v>4.2069115156191841E-18</c:v>
                      </c:pt>
                      <c:pt idx="4818">
                        <c:v>3.794241733109097E-18</c:v>
                      </c:pt>
                      <c:pt idx="4819">
                        <c:v>3.1280552350595317E-18</c:v>
                      </c:pt>
                      <c:pt idx="4820">
                        <c:v>3.2413684756621157E-18</c:v>
                      </c:pt>
                      <c:pt idx="4821">
                        <c:v>4.1679606643368701E-18</c:v>
                      </c:pt>
                      <c:pt idx="4822">
                        <c:v>3.7678987117428207E-18</c:v>
                      </c:pt>
                      <c:pt idx="4823">
                        <c:v>2.5717136651168377E-18</c:v>
                      </c:pt>
                      <c:pt idx="4824">
                        <c:v>3.2674614856786275E-18</c:v>
                      </c:pt>
                      <c:pt idx="4825">
                        <c:v>3.288509212845731E-18</c:v>
                      </c:pt>
                      <c:pt idx="4826">
                        <c:v>3.3786872957713541E-18</c:v>
                      </c:pt>
                      <c:pt idx="4827">
                        <c:v>3.0102746677116765E-18</c:v>
                      </c:pt>
                      <c:pt idx="4828">
                        <c:v>4.2610329691051131E-18</c:v>
                      </c:pt>
                      <c:pt idx="4829">
                        <c:v>4.0530505732629166E-18</c:v>
                      </c:pt>
                      <c:pt idx="4830">
                        <c:v>3.4518147133133963E-18</c:v>
                      </c:pt>
                      <c:pt idx="4831">
                        <c:v>3.836803051483878E-18</c:v>
                      </c:pt>
                      <c:pt idx="4832">
                        <c:v>4.218982296992053E-18</c:v>
                      </c:pt>
                      <c:pt idx="4833">
                        <c:v>4.0771940414064369E-18</c:v>
                      </c:pt>
                      <c:pt idx="4834">
                        <c:v>3.0538212995961338E-18</c:v>
                      </c:pt>
                      <c:pt idx="4835">
                        <c:v>3.9837849263611764E-18</c:v>
                      </c:pt>
                      <c:pt idx="4836">
                        <c:v>4.3536697368435773E-18</c:v>
                      </c:pt>
                      <c:pt idx="4837">
                        <c:v>2.6960737514294279E-18</c:v>
                      </c:pt>
                      <c:pt idx="4838">
                        <c:v>2.4635116681604236E-18</c:v>
                      </c:pt>
                      <c:pt idx="4839">
                        <c:v>2.863136497607702E-18</c:v>
                      </c:pt>
                      <c:pt idx="4840">
                        <c:v>3.1954599601795891E-18</c:v>
                      </c:pt>
                      <c:pt idx="4841">
                        <c:v>3.2971557350322619E-18</c:v>
                      </c:pt>
                      <c:pt idx="4842">
                        <c:v>3.3742555156113917E-18</c:v>
                      </c:pt>
                      <c:pt idx="4843">
                        <c:v>2.9016909131910438E-18</c:v>
                      </c:pt>
                      <c:pt idx="4844">
                        <c:v>3.5921357450020364E-18</c:v>
                      </c:pt>
                      <c:pt idx="4845">
                        <c:v>4.8726657627931157E-18</c:v>
                      </c:pt>
                      <c:pt idx="4846">
                        <c:v>4.2394856304904518E-18</c:v>
                      </c:pt>
                      <c:pt idx="4847">
                        <c:v>3.6343161282617919E-18</c:v>
                      </c:pt>
                      <c:pt idx="4848">
                        <c:v>3.5408906463660368E-18</c:v>
                      </c:pt>
                      <c:pt idx="4849">
                        <c:v>3.5999989839976074E-18</c:v>
                      </c:pt>
                      <c:pt idx="4850">
                        <c:v>3.8654177823796506E-18</c:v>
                      </c:pt>
                      <c:pt idx="4851">
                        <c:v>3.2466833756222992E-18</c:v>
                      </c:pt>
                      <c:pt idx="4852">
                        <c:v>3.631088335907202E-18</c:v>
                      </c:pt>
                      <c:pt idx="4853">
                        <c:v>3.5015879207186382E-18</c:v>
                      </c:pt>
                      <c:pt idx="4854">
                        <c:v>2.8957438919892893E-18</c:v>
                      </c:pt>
                      <c:pt idx="4855">
                        <c:v>2.7452948272078404E-18</c:v>
                      </c:pt>
                      <c:pt idx="4856">
                        <c:v>3.1401093112373077E-18</c:v>
                      </c:pt>
                      <c:pt idx="4857">
                        <c:v>3.3963062132835179E-18</c:v>
                      </c:pt>
                      <c:pt idx="4858">
                        <c:v>2.908725862942783E-18</c:v>
                      </c:pt>
                      <c:pt idx="4859">
                        <c:v>3.2193837332833578E-18</c:v>
                      </c:pt>
                      <c:pt idx="4860">
                        <c:v>3.8926486884719433E-18</c:v>
                      </c:pt>
                      <c:pt idx="4861">
                        <c:v>3.5892927359618634E-18</c:v>
                      </c:pt>
                      <c:pt idx="4862">
                        <c:v>3.3998550484364193E-18</c:v>
                      </c:pt>
                      <c:pt idx="4863">
                        <c:v>2.9099902496679366E-18</c:v>
                      </c:pt>
                      <c:pt idx="4864">
                        <c:v>3.8859292686776526E-18</c:v>
                      </c:pt>
                      <c:pt idx="4865">
                        <c:v>4.0966080599428387E-18</c:v>
                      </c:pt>
                      <c:pt idx="4866">
                        <c:v>3.8023586701712712E-18</c:v>
                      </c:pt>
                      <c:pt idx="4867">
                        <c:v>4.6138783287698683E-18</c:v>
                      </c:pt>
                      <c:pt idx="4868">
                        <c:v>4.6348919355246309E-18</c:v>
                      </c:pt>
                      <c:pt idx="4869">
                        <c:v>3.1768284225503114E-18</c:v>
                      </c:pt>
                      <c:pt idx="4870">
                        <c:v>2.6930150343017894E-18</c:v>
                      </c:pt>
                      <c:pt idx="4871">
                        <c:v>3.706021384047379E-18</c:v>
                      </c:pt>
                      <c:pt idx="4872">
                        <c:v>3.8491417426119223E-18</c:v>
                      </c:pt>
                      <c:pt idx="4873">
                        <c:v>4.1582951251974925E-18</c:v>
                      </c:pt>
                      <c:pt idx="4874">
                        <c:v>5.064469240744863E-18</c:v>
                      </c:pt>
                      <c:pt idx="4875">
                        <c:v>4.192167319884469E-18</c:v>
                      </c:pt>
                      <c:pt idx="4876">
                        <c:v>3.3758720417977439E-18</c:v>
                      </c:pt>
                      <c:pt idx="4877">
                        <c:v>3.3240026973849047E-18</c:v>
                      </c:pt>
                      <c:pt idx="4878">
                        <c:v>2.2366965948448745E-18</c:v>
                      </c:pt>
                      <c:pt idx="4879">
                        <c:v>3.9098170494967539E-18</c:v>
                      </c:pt>
                      <c:pt idx="4880">
                        <c:v>4.1869506295701907E-18</c:v>
                      </c:pt>
                      <c:pt idx="4881">
                        <c:v>3.4911183279339483E-18</c:v>
                      </c:pt>
                      <c:pt idx="4882">
                        <c:v>3.7496621633483393E-18</c:v>
                      </c:pt>
                      <c:pt idx="4883">
                        <c:v>3.9349617120856617E-18</c:v>
                      </c:pt>
                      <c:pt idx="4884">
                        <c:v>3.299048882058382E-18</c:v>
                      </c:pt>
                      <c:pt idx="4885">
                        <c:v>4.5671820506667558E-18</c:v>
                      </c:pt>
                      <c:pt idx="4886">
                        <c:v>4.9110802903769503E-18</c:v>
                      </c:pt>
                      <c:pt idx="4887">
                        <c:v>4.3533571176142357E-18</c:v>
                      </c:pt>
                      <c:pt idx="4888">
                        <c:v>4.0073017053728934E-18</c:v>
                      </c:pt>
                      <c:pt idx="4889">
                        <c:v>3.9287331136724242E-18</c:v>
                      </c:pt>
                      <c:pt idx="4890">
                        <c:v>4.9692230960177551E-18</c:v>
                      </c:pt>
                      <c:pt idx="4891">
                        <c:v>4.2802276023091236E-18</c:v>
                      </c:pt>
                      <c:pt idx="4892">
                        <c:v>3.2710324700820828E-18</c:v>
                      </c:pt>
                      <c:pt idx="4893">
                        <c:v>3.6941524478530286E-18</c:v>
                      </c:pt>
                      <c:pt idx="4894">
                        <c:v>5.1838123827103173E-18</c:v>
                      </c:pt>
                      <c:pt idx="4895">
                        <c:v>7.7312033169763998E-18</c:v>
                      </c:pt>
                      <c:pt idx="4896">
                        <c:v>7.124758574890122E-18</c:v>
                      </c:pt>
                      <c:pt idx="4897">
                        <c:v>5.6497558221450016E-18</c:v>
                      </c:pt>
                      <c:pt idx="4898">
                        <c:v>4.342719240409601E-18</c:v>
                      </c:pt>
                      <c:pt idx="4899">
                        <c:v>3.4910774628913783E-18</c:v>
                      </c:pt>
                      <c:pt idx="4900">
                        <c:v>3.3245824618590556E-18</c:v>
                      </c:pt>
                      <c:pt idx="4901">
                        <c:v>3.5517137631630571E-18</c:v>
                      </c:pt>
                      <c:pt idx="4902">
                        <c:v>4.5159988664744821E-18</c:v>
                      </c:pt>
                      <c:pt idx="4903">
                        <c:v>5.1673816103717908E-18</c:v>
                      </c:pt>
                      <c:pt idx="4904">
                        <c:v>4.2655839404346222E-18</c:v>
                      </c:pt>
                      <c:pt idx="4905">
                        <c:v>4.2725106605450854E-18</c:v>
                      </c:pt>
                      <c:pt idx="4906">
                        <c:v>3.2480481126842436E-18</c:v>
                      </c:pt>
                      <c:pt idx="4907">
                        <c:v>2.7237136985057588E-18</c:v>
                      </c:pt>
                      <c:pt idx="4908">
                        <c:v>2.5952306961130208E-18</c:v>
                      </c:pt>
                      <c:pt idx="4909">
                        <c:v>3.3825340123899579E-18</c:v>
                      </c:pt>
                      <c:pt idx="4910">
                        <c:v>4.3520499106899553E-18</c:v>
                      </c:pt>
                      <c:pt idx="4911">
                        <c:v>4.3061433799056971E-18</c:v>
                      </c:pt>
                      <c:pt idx="4912">
                        <c:v>3.9406553272711644E-18</c:v>
                      </c:pt>
                      <c:pt idx="4913">
                        <c:v>3.7318549709863975E-18</c:v>
                      </c:pt>
                      <c:pt idx="4914">
                        <c:v>4.0712866595395396E-18</c:v>
                      </c:pt>
                      <c:pt idx="4915">
                        <c:v>4.2401805326876074E-18</c:v>
                      </c:pt>
                      <c:pt idx="4916">
                        <c:v>3.6047450441062734E-18</c:v>
                      </c:pt>
                      <c:pt idx="4917">
                        <c:v>3.3292044548522718E-18</c:v>
                      </c:pt>
                      <c:pt idx="4918">
                        <c:v>3.4239346803016953E-18</c:v>
                      </c:pt>
                      <c:pt idx="4919">
                        <c:v>4.4180873552653319E-18</c:v>
                      </c:pt>
                      <c:pt idx="4920">
                        <c:v>4.0846773543012771E-18</c:v>
                      </c:pt>
                      <c:pt idx="4921">
                        <c:v>3.4120489905025931E-18</c:v>
                      </c:pt>
                      <c:pt idx="4922">
                        <c:v>3.5656517090407767E-18</c:v>
                      </c:pt>
                      <c:pt idx="4923">
                        <c:v>3.8384073469661726E-18</c:v>
                      </c:pt>
                      <c:pt idx="4924">
                        <c:v>3.7312825011133759E-18</c:v>
                      </c:pt>
                      <c:pt idx="4925">
                        <c:v>3.9583035795975805E-18</c:v>
                      </c:pt>
                      <c:pt idx="4926">
                        <c:v>4.585601975887392E-18</c:v>
                      </c:pt>
                      <c:pt idx="4927">
                        <c:v>4.1539474173904019E-18</c:v>
                      </c:pt>
                      <c:pt idx="4928">
                        <c:v>5.1937259940680849E-18</c:v>
                      </c:pt>
                      <c:pt idx="4929">
                        <c:v>5.5437758198446271E-18</c:v>
                      </c:pt>
                      <c:pt idx="4930">
                        <c:v>3.8572110223188339E-18</c:v>
                      </c:pt>
                      <c:pt idx="4931">
                        <c:v>5.1533280789285969E-18</c:v>
                      </c:pt>
                      <c:pt idx="4932">
                        <c:v>6.4197346200724652E-18</c:v>
                      </c:pt>
                      <c:pt idx="4933">
                        <c:v>4.7018644925053022E-18</c:v>
                      </c:pt>
                      <c:pt idx="4934">
                        <c:v>4.9388051043603298E-18</c:v>
                      </c:pt>
                      <c:pt idx="4935">
                        <c:v>5.1322519175620767E-18</c:v>
                      </c:pt>
                      <c:pt idx="4936">
                        <c:v>3.6922301327785079E-18</c:v>
                      </c:pt>
                      <c:pt idx="4937">
                        <c:v>3.3170700816494636E-18</c:v>
                      </c:pt>
                      <c:pt idx="4938">
                        <c:v>4.591726265435464E-18</c:v>
                      </c:pt>
                      <c:pt idx="4939">
                        <c:v>4.8016818178312192E-18</c:v>
                      </c:pt>
                      <c:pt idx="4940">
                        <c:v>4.3017349622461777E-18</c:v>
                      </c:pt>
                      <c:pt idx="4941">
                        <c:v>3.3865951527127614E-18</c:v>
                      </c:pt>
                      <c:pt idx="4942">
                        <c:v>3.6486916107088149E-18</c:v>
                      </c:pt>
                      <c:pt idx="4943">
                        <c:v>4.9984129125342815E-18</c:v>
                      </c:pt>
                      <c:pt idx="4944">
                        <c:v>4.0783232291938398E-18</c:v>
                      </c:pt>
                      <c:pt idx="4945">
                        <c:v>3.3860865728963583E-18</c:v>
                      </c:pt>
                      <c:pt idx="4946">
                        <c:v>3.6912115330954073E-18</c:v>
                      </c:pt>
                      <c:pt idx="4947">
                        <c:v>3.7044335158828692E-18</c:v>
                      </c:pt>
                      <c:pt idx="4948">
                        <c:v>3.6333616205373937E-18</c:v>
                      </c:pt>
                      <c:pt idx="4949">
                        <c:v>2.8106968622279238E-18</c:v>
                      </c:pt>
                      <c:pt idx="4950">
                        <c:v>3.4055542027211002E-18</c:v>
                      </c:pt>
                      <c:pt idx="4951">
                        <c:v>3.8747279801073208E-18</c:v>
                      </c:pt>
                      <c:pt idx="4952">
                        <c:v>4.8434519888272382E-18</c:v>
                      </c:pt>
                      <c:pt idx="4953">
                        <c:v>4.4979971025849776E-18</c:v>
                      </c:pt>
                      <c:pt idx="4954">
                        <c:v>3.8671805630649212E-18</c:v>
                      </c:pt>
                      <c:pt idx="4955">
                        <c:v>3.6954778353940325E-18</c:v>
                      </c:pt>
                      <c:pt idx="4956">
                        <c:v>4.1075365665475069E-18</c:v>
                      </c:pt>
                      <c:pt idx="4957">
                        <c:v>3.0038112276269399E-18</c:v>
                      </c:pt>
                      <c:pt idx="4958">
                        <c:v>2.6103955146431965E-18</c:v>
                      </c:pt>
                      <c:pt idx="4959">
                        <c:v>3.1359167701729667E-18</c:v>
                      </c:pt>
                      <c:pt idx="4960">
                        <c:v>4.2368978368550348E-18</c:v>
                      </c:pt>
                      <c:pt idx="4961">
                        <c:v>3.634339731376924E-18</c:v>
                      </c:pt>
                      <c:pt idx="4962">
                        <c:v>3.7721913484544361E-18</c:v>
                      </c:pt>
                      <c:pt idx="4963">
                        <c:v>3.31958303151268E-18</c:v>
                      </c:pt>
                      <c:pt idx="4964">
                        <c:v>3.6070563095804093E-18</c:v>
                      </c:pt>
                      <c:pt idx="4965">
                        <c:v>3.3872144969709118E-18</c:v>
                      </c:pt>
                      <c:pt idx="4966">
                        <c:v>3.5812021258024362E-18</c:v>
                      </c:pt>
                      <c:pt idx="4967">
                        <c:v>3.4649054536905253E-18</c:v>
                      </c:pt>
                      <c:pt idx="4968">
                        <c:v>2.4848592360653349E-18</c:v>
                      </c:pt>
                      <c:pt idx="4969">
                        <c:v>3.2086896101275657E-18</c:v>
                      </c:pt>
                      <c:pt idx="4970">
                        <c:v>3.6984852970558849E-18</c:v>
                      </c:pt>
                      <c:pt idx="4971">
                        <c:v>3.6147389980488403E-18</c:v>
                      </c:pt>
                      <c:pt idx="4972">
                        <c:v>3.7442002580463866E-18</c:v>
                      </c:pt>
                      <c:pt idx="4973">
                        <c:v>3.8859246566912234E-18</c:v>
                      </c:pt>
                      <c:pt idx="4974">
                        <c:v>4.5381445108504085E-18</c:v>
                      </c:pt>
                      <c:pt idx="4975">
                        <c:v>5.6420759773011903E-18</c:v>
                      </c:pt>
                      <c:pt idx="4976">
                        <c:v>4.7950866891416175E-18</c:v>
                      </c:pt>
                      <c:pt idx="4977">
                        <c:v>4.1635572238211675E-18</c:v>
                      </c:pt>
                      <c:pt idx="4978">
                        <c:v>4.1208987520896059E-18</c:v>
                      </c:pt>
                      <c:pt idx="4979">
                        <c:v>3.7679847537980167E-18</c:v>
                      </c:pt>
                      <c:pt idx="4980">
                        <c:v>3.8289808340382289E-18</c:v>
                      </c:pt>
                      <c:pt idx="4981">
                        <c:v>3.5980542599649831E-18</c:v>
                      </c:pt>
                      <c:pt idx="4982">
                        <c:v>3.3336403020640268E-18</c:v>
                      </c:pt>
                      <c:pt idx="4983">
                        <c:v>3.3380923517386482E-18</c:v>
                      </c:pt>
                      <c:pt idx="4984">
                        <c:v>3.1114849146316672E-18</c:v>
                      </c:pt>
                      <c:pt idx="4985">
                        <c:v>3.0499842938916529E-18</c:v>
                      </c:pt>
                      <c:pt idx="4986">
                        <c:v>3.9230907844374954E-18</c:v>
                      </c:pt>
                      <c:pt idx="4987">
                        <c:v>4.5204261216526706E-18</c:v>
                      </c:pt>
                      <c:pt idx="4988">
                        <c:v>4.2346045473457112E-18</c:v>
                      </c:pt>
                      <c:pt idx="4989">
                        <c:v>4.1412003578211475E-18</c:v>
                      </c:pt>
                      <c:pt idx="4990">
                        <c:v>2.9435678084809839E-18</c:v>
                      </c:pt>
                      <c:pt idx="4991">
                        <c:v>2.5305402457288923E-18</c:v>
                      </c:pt>
                      <c:pt idx="4992">
                        <c:v>2.5301789982417219E-18</c:v>
                      </c:pt>
                      <c:pt idx="4993">
                        <c:v>3.8160284346546356E-18</c:v>
                      </c:pt>
                      <c:pt idx="4994">
                        <c:v>4.4726461035661288E-18</c:v>
                      </c:pt>
                      <c:pt idx="4995">
                        <c:v>4.6383089482033479E-18</c:v>
                      </c:pt>
                      <c:pt idx="4996">
                        <c:v>3.5694756333448333E-18</c:v>
                      </c:pt>
                      <c:pt idx="4997">
                        <c:v>3.1256051116050102E-18</c:v>
                      </c:pt>
                      <c:pt idx="4998">
                        <c:v>3.1660750849922144E-18</c:v>
                      </c:pt>
                      <c:pt idx="4999">
                        <c:v>3.6968989344503207E-18</c:v>
                      </c:pt>
                      <c:pt idx="5000">
                        <c:v>4.1677079748380023E-18</c:v>
                      </c:pt>
                      <c:pt idx="5001">
                        <c:v>4.5187489432278081E-18</c:v>
                      </c:pt>
                      <c:pt idx="5002">
                        <c:v>4.8145489712353958E-18</c:v>
                      </c:pt>
                      <c:pt idx="5003">
                        <c:v>4.3349421691815705E-18</c:v>
                      </c:pt>
                      <c:pt idx="5004">
                        <c:v>4.6468028441327523E-18</c:v>
                      </c:pt>
                      <c:pt idx="5005">
                        <c:v>3.6058857415110915E-18</c:v>
                      </c:pt>
                      <c:pt idx="5006">
                        <c:v>3.8662881451902869E-18</c:v>
                      </c:pt>
                      <c:pt idx="5007">
                        <c:v>3.2023521667290506E-18</c:v>
                      </c:pt>
                      <c:pt idx="5008">
                        <c:v>3.2499397342754952E-18</c:v>
                      </c:pt>
                      <c:pt idx="5009">
                        <c:v>3.9181104542875815E-18</c:v>
                      </c:pt>
                      <c:pt idx="5010">
                        <c:v>3.7907881661628989E-18</c:v>
                      </c:pt>
                      <c:pt idx="5011">
                        <c:v>3.7836775589259571E-18</c:v>
                      </c:pt>
                      <c:pt idx="5012">
                        <c:v>4.2314185091779459E-18</c:v>
                      </c:pt>
                      <c:pt idx="5013">
                        <c:v>4.3604475053144668E-18</c:v>
                      </c:pt>
                      <c:pt idx="5014">
                        <c:v>5.4361674242822916E-18</c:v>
                      </c:pt>
                      <c:pt idx="5015">
                        <c:v>5.6206312659593777E-18</c:v>
                      </c:pt>
                      <c:pt idx="5016">
                        <c:v>4.0640915217853169E-18</c:v>
                      </c:pt>
                      <c:pt idx="5017">
                        <c:v>3.5235839211307317E-18</c:v>
                      </c:pt>
                      <c:pt idx="5018">
                        <c:v>4.5257863583693227E-18</c:v>
                      </c:pt>
                      <c:pt idx="5019">
                        <c:v>4.4277005399267269E-18</c:v>
                      </c:pt>
                      <c:pt idx="5020">
                        <c:v>4.378259973723854E-18</c:v>
                      </c:pt>
                      <c:pt idx="5021">
                        <c:v>3.3436673902360315E-18</c:v>
                      </c:pt>
                      <c:pt idx="5022">
                        <c:v>4.3356925708736178E-18</c:v>
                      </c:pt>
                      <c:pt idx="5023">
                        <c:v>5.0994753475086612E-18</c:v>
                      </c:pt>
                      <c:pt idx="5024">
                        <c:v>3.5111385579958483E-18</c:v>
                      </c:pt>
                      <c:pt idx="5025">
                        <c:v>4.2038927514565536E-18</c:v>
                      </c:pt>
                      <c:pt idx="5026">
                        <c:v>4.7983292412454968E-18</c:v>
                      </c:pt>
                      <c:pt idx="5027">
                        <c:v>4.2394136710389567E-18</c:v>
                      </c:pt>
                      <c:pt idx="5028">
                        <c:v>4.4214130292014729E-18</c:v>
                      </c:pt>
                      <c:pt idx="5029">
                        <c:v>3.7663310137967451E-18</c:v>
                      </c:pt>
                      <c:pt idx="5030">
                        <c:v>3.0532455068674827E-18</c:v>
                      </c:pt>
                      <c:pt idx="5031">
                        <c:v>3.1420541468831343E-18</c:v>
                      </c:pt>
                      <c:pt idx="5032">
                        <c:v>4.349367934948947E-18</c:v>
                      </c:pt>
                      <c:pt idx="5033">
                        <c:v>5.0153702415001083E-18</c:v>
                      </c:pt>
                      <c:pt idx="5034">
                        <c:v>4.9300637903724552E-18</c:v>
                      </c:pt>
                      <c:pt idx="5035">
                        <c:v>4.4261355806133788E-18</c:v>
                      </c:pt>
                      <c:pt idx="5036">
                        <c:v>3.9233071817100029E-18</c:v>
                      </c:pt>
                      <c:pt idx="5037">
                        <c:v>3.2118012450890819E-18</c:v>
                      </c:pt>
                      <c:pt idx="5038">
                        <c:v>3.2583227632982881E-18</c:v>
                      </c:pt>
                      <c:pt idx="5039">
                        <c:v>3.9267330456346213E-18</c:v>
                      </c:pt>
                      <c:pt idx="5040">
                        <c:v>3.2685798564807265E-18</c:v>
                      </c:pt>
                      <c:pt idx="5041">
                        <c:v>3.5583990711280233E-18</c:v>
                      </c:pt>
                      <c:pt idx="5042">
                        <c:v>4.051848303612552E-18</c:v>
                      </c:pt>
                      <c:pt idx="5043">
                        <c:v>4.2962116178629044E-18</c:v>
                      </c:pt>
                      <c:pt idx="5044">
                        <c:v>3.7919685207579991E-18</c:v>
                      </c:pt>
                      <c:pt idx="5045">
                        <c:v>4.4629405956368676E-18</c:v>
                      </c:pt>
                      <c:pt idx="5046">
                        <c:v>4.8541811835738075E-18</c:v>
                      </c:pt>
                      <c:pt idx="5047">
                        <c:v>5.0315730259641553E-18</c:v>
                      </c:pt>
                      <c:pt idx="5048">
                        <c:v>3.9892194194705574E-18</c:v>
                      </c:pt>
                      <c:pt idx="5049">
                        <c:v>4.4004734502357903E-18</c:v>
                      </c:pt>
                      <c:pt idx="5050">
                        <c:v>4.3221557479827044E-18</c:v>
                      </c:pt>
                      <c:pt idx="5051">
                        <c:v>3.0752211785211555E-18</c:v>
                      </c:pt>
                      <c:pt idx="5052">
                        <c:v>2.9045342659082419E-18</c:v>
                      </c:pt>
                      <c:pt idx="5053">
                        <c:v>4.1078498522108761E-18</c:v>
                      </c:pt>
                      <c:pt idx="5054">
                        <c:v>3.7586026764466153E-18</c:v>
                      </c:pt>
                      <c:pt idx="5055">
                        <c:v>2.7644281630678762E-18</c:v>
                      </c:pt>
                      <c:pt idx="5056">
                        <c:v>2.8780055499649491E-18</c:v>
                      </c:pt>
                      <c:pt idx="5057">
                        <c:v>3.0057977331750935E-18</c:v>
                      </c:pt>
                      <c:pt idx="5058">
                        <c:v>3.7208478791990794E-18</c:v>
                      </c:pt>
                      <c:pt idx="5059">
                        <c:v>4.0710705359214404E-18</c:v>
                      </c:pt>
                      <c:pt idx="5060">
                        <c:v>4.209138126683498E-18</c:v>
                      </c:pt>
                      <c:pt idx="5061">
                        <c:v>4.619930176982546E-18</c:v>
                      </c:pt>
                      <c:pt idx="5062">
                        <c:v>4.6887518378180345E-18</c:v>
                      </c:pt>
                      <c:pt idx="5063">
                        <c:v>4.1639598663391428E-18</c:v>
                      </c:pt>
                      <c:pt idx="5064">
                        <c:v>3.805417098723655E-18</c:v>
                      </c:pt>
                      <c:pt idx="5065">
                        <c:v>4.3565972117527667E-18</c:v>
                      </c:pt>
                      <c:pt idx="5066">
                        <c:v>4.4039977038808355E-18</c:v>
                      </c:pt>
                      <c:pt idx="5067">
                        <c:v>3.2732935352571589E-18</c:v>
                      </c:pt>
                      <c:pt idx="5068">
                        <c:v>3.8928025313088957E-18</c:v>
                      </c:pt>
                      <c:pt idx="5069">
                        <c:v>3.1479080688845113E-18</c:v>
                      </c:pt>
                      <c:pt idx="5070">
                        <c:v>3.8325513826941383E-18</c:v>
                      </c:pt>
                      <c:pt idx="5071">
                        <c:v>5.3537814557456525E-18</c:v>
                      </c:pt>
                      <c:pt idx="5072">
                        <c:v>4.585770612810659E-18</c:v>
                      </c:pt>
                      <c:pt idx="5073">
                        <c:v>3.5019152718434927E-18</c:v>
                      </c:pt>
                      <c:pt idx="5074">
                        <c:v>3.1384036724448518E-18</c:v>
                      </c:pt>
                      <c:pt idx="5075">
                        <c:v>2.5996658746801258E-18</c:v>
                      </c:pt>
                      <c:pt idx="5076">
                        <c:v>3.0997364282831002E-18</c:v>
                      </c:pt>
                      <c:pt idx="5077">
                        <c:v>3.9068028385266785E-18</c:v>
                      </c:pt>
                      <c:pt idx="5078">
                        <c:v>3.9296349154515169E-18</c:v>
                      </c:pt>
                      <c:pt idx="5079">
                        <c:v>3.4465974437022908E-18</c:v>
                      </c:pt>
                      <c:pt idx="5080">
                        <c:v>4.355605043368384E-18</c:v>
                      </c:pt>
                      <c:pt idx="5081">
                        <c:v>5.054590473526033E-18</c:v>
                      </c:pt>
                      <c:pt idx="5082">
                        <c:v>3.949887815398741E-18</c:v>
                      </c:pt>
                      <c:pt idx="5083">
                        <c:v>3.2768715278050176E-18</c:v>
                      </c:pt>
                      <c:pt idx="5084">
                        <c:v>2.384984634917723E-18</c:v>
                      </c:pt>
                      <c:pt idx="5085">
                        <c:v>2.7116926032454294E-18</c:v>
                      </c:pt>
                      <c:pt idx="5086">
                        <c:v>2.9836628699754633E-18</c:v>
                      </c:pt>
                      <c:pt idx="5087">
                        <c:v>3.6393603033595414E-18</c:v>
                      </c:pt>
                      <c:pt idx="5088">
                        <c:v>3.8208546840740502E-18</c:v>
                      </c:pt>
                      <c:pt idx="5089">
                        <c:v>3.9749979157930483E-18</c:v>
                      </c:pt>
                      <c:pt idx="5090">
                        <c:v>3.9066655279109366E-18</c:v>
                      </c:pt>
                      <c:pt idx="5091">
                        <c:v>4.1458680952999046E-18</c:v>
                      </c:pt>
                      <c:pt idx="5092">
                        <c:v>4.3458324051893731E-18</c:v>
                      </c:pt>
                      <c:pt idx="5093">
                        <c:v>5.1628906509471788E-18</c:v>
                      </c:pt>
                      <c:pt idx="5094">
                        <c:v>4.6548322089807391E-18</c:v>
                      </c:pt>
                      <c:pt idx="5095">
                        <c:v>3.2161203174487363E-18</c:v>
                      </c:pt>
                      <c:pt idx="5096">
                        <c:v>3.6227816347533095E-18</c:v>
                      </c:pt>
                      <c:pt idx="5097">
                        <c:v>3.7649613655817255E-18</c:v>
                      </c:pt>
                      <c:pt idx="5098">
                        <c:v>4.32914174664478E-18</c:v>
                      </c:pt>
                      <c:pt idx="5099">
                        <c:v>4.1321304884546758E-18</c:v>
                      </c:pt>
                      <c:pt idx="5100">
                        <c:v>3.82297161704234E-18</c:v>
                      </c:pt>
                      <c:pt idx="5101">
                        <c:v>3.9910246473435502E-18</c:v>
                      </c:pt>
                      <c:pt idx="5102">
                        <c:v>3.6619184125357374E-18</c:v>
                      </c:pt>
                      <c:pt idx="5103">
                        <c:v>2.913923805780368E-18</c:v>
                      </c:pt>
                      <c:pt idx="5104">
                        <c:v>2.8158044129773656E-18</c:v>
                      </c:pt>
                      <c:pt idx="5105">
                        <c:v>3.8436394590489286E-18</c:v>
                      </c:pt>
                      <c:pt idx="5106">
                        <c:v>3.8136973736516005E-18</c:v>
                      </c:pt>
                      <c:pt idx="5107">
                        <c:v>3.627345816336122E-18</c:v>
                      </c:pt>
                      <c:pt idx="5108">
                        <c:v>3.6414847646335882E-18</c:v>
                      </c:pt>
                      <c:pt idx="5109">
                        <c:v>4.4064887680808777E-18</c:v>
                      </c:pt>
                      <c:pt idx="5110">
                        <c:v>3.8285693320281287E-18</c:v>
                      </c:pt>
                      <c:pt idx="5111">
                        <c:v>4.2528394368412392E-18</c:v>
                      </c:pt>
                      <c:pt idx="5112">
                        <c:v>4.7196560881500465E-18</c:v>
                      </c:pt>
                      <c:pt idx="5113">
                        <c:v>3.8483719508244751E-18</c:v>
                      </c:pt>
                      <c:pt idx="5114">
                        <c:v>4.064903644987018E-18</c:v>
                      </c:pt>
                      <c:pt idx="5115">
                        <c:v>4.7851260818679675E-18</c:v>
                      </c:pt>
                      <c:pt idx="5116">
                        <c:v>3.182294494976751E-18</c:v>
                      </c:pt>
                      <c:pt idx="5117">
                        <c:v>3.7259612404791955E-18</c:v>
                      </c:pt>
                      <c:pt idx="5118">
                        <c:v>4.0396944289116622E-18</c:v>
                      </c:pt>
                      <c:pt idx="5119">
                        <c:v>4.4305970637559957E-18</c:v>
                      </c:pt>
                      <c:pt idx="5120">
                        <c:v>4.0359075025621074E-18</c:v>
                      </c:pt>
                      <c:pt idx="5121">
                        <c:v>4.5190598296480571E-18</c:v>
                      </c:pt>
                      <c:pt idx="5122">
                        <c:v>4.4675829667124616E-18</c:v>
                      </c:pt>
                      <c:pt idx="5123">
                        <c:v>3.6225292652791886E-18</c:v>
                      </c:pt>
                      <c:pt idx="5124">
                        <c:v>2.8479632435299535E-18</c:v>
                      </c:pt>
                      <c:pt idx="5125">
                        <c:v>4.3027411179413539E-18</c:v>
                      </c:pt>
                      <c:pt idx="5126">
                        <c:v>3.8847089767022412E-18</c:v>
                      </c:pt>
                      <c:pt idx="5127">
                        <c:v>2.659511590420965E-18</c:v>
                      </c:pt>
                      <c:pt idx="5128">
                        <c:v>2.7304973127616669E-18</c:v>
                      </c:pt>
                      <c:pt idx="5129">
                        <c:v>3.7580619337491841E-18</c:v>
                      </c:pt>
                      <c:pt idx="5130">
                        <c:v>3.5090043072235643E-18</c:v>
                      </c:pt>
                      <c:pt idx="5131">
                        <c:v>3.2370785392894624E-18</c:v>
                      </c:pt>
                      <c:pt idx="5132">
                        <c:v>3.9791861247696106E-18</c:v>
                      </c:pt>
                      <c:pt idx="5133">
                        <c:v>4.3192131344072133E-18</c:v>
                      </c:pt>
                      <c:pt idx="5134">
                        <c:v>3.4746265607805758E-18</c:v>
                      </c:pt>
                      <c:pt idx="5135">
                        <c:v>3.8248754572709847E-18</c:v>
                      </c:pt>
                      <c:pt idx="5136">
                        <c:v>3.64299073664382E-18</c:v>
                      </c:pt>
                      <c:pt idx="5137">
                        <c:v>3.323045236262704E-18</c:v>
                      </c:pt>
                      <c:pt idx="5138">
                        <c:v>2.6620868647199305E-18</c:v>
                      </c:pt>
                      <c:pt idx="5139">
                        <c:v>3.2102822409290444E-18</c:v>
                      </c:pt>
                      <c:pt idx="5140">
                        <c:v>3.2045180767282919E-18</c:v>
                      </c:pt>
                      <c:pt idx="5141">
                        <c:v>3.7870433621077396E-18</c:v>
                      </c:pt>
                      <c:pt idx="5142">
                        <c:v>4.1526409300507149E-18</c:v>
                      </c:pt>
                      <c:pt idx="5143">
                        <c:v>3.5638104832171435E-18</c:v>
                      </c:pt>
                      <c:pt idx="5144">
                        <c:v>3.2469829495764593E-18</c:v>
                      </c:pt>
                      <c:pt idx="5145">
                        <c:v>3.3470856148008173E-18</c:v>
                      </c:pt>
                      <c:pt idx="5146">
                        <c:v>4.0724739659296214E-18</c:v>
                      </c:pt>
                      <c:pt idx="5147">
                        <c:v>3.9274251197643447E-18</c:v>
                      </c:pt>
                      <c:pt idx="5148">
                        <c:v>3.6506115728644397E-18</c:v>
                      </c:pt>
                      <c:pt idx="5149">
                        <c:v>3.6394457319725266E-18</c:v>
                      </c:pt>
                      <c:pt idx="5150">
                        <c:v>3.9634635833809073E-18</c:v>
                      </c:pt>
                      <c:pt idx="5151">
                        <c:v>3.7353005808911402E-18</c:v>
                      </c:pt>
                      <c:pt idx="5152">
                        <c:v>3.5428072169454709E-18</c:v>
                      </c:pt>
                      <c:pt idx="5153">
                        <c:v>3.4930592526554812E-18</c:v>
                      </c:pt>
                      <c:pt idx="5154">
                        <c:v>3.4671142804263364E-18</c:v>
                      </c:pt>
                      <c:pt idx="5155">
                        <c:v>3.4165414705185023E-18</c:v>
                      </c:pt>
                      <c:pt idx="5156">
                        <c:v>3.0921060881323096E-18</c:v>
                      </c:pt>
                      <c:pt idx="5157">
                        <c:v>3.2520005387650766E-18</c:v>
                      </c:pt>
                      <c:pt idx="5158">
                        <c:v>3.1594517488340228E-18</c:v>
                      </c:pt>
                      <c:pt idx="5159">
                        <c:v>4.2091717901566025E-18</c:v>
                      </c:pt>
                      <c:pt idx="5160">
                        <c:v>4.0154553752717394E-18</c:v>
                      </c:pt>
                      <c:pt idx="5161">
                        <c:v>3.17623151346535E-18</c:v>
                      </c:pt>
                      <c:pt idx="5162">
                        <c:v>3.6724024528925017E-18</c:v>
                      </c:pt>
                      <c:pt idx="5163">
                        <c:v>3.518835580789238E-18</c:v>
                      </c:pt>
                      <c:pt idx="5164">
                        <c:v>3.4339937028687987E-18</c:v>
                      </c:pt>
                      <c:pt idx="5165">
                        <c:v>2.7872520021118208E-18</c:v>
                      </c:pt>
                      <c:pt idx="5166">
                        <c:v>3.685566363521026E-18</c:v>
                      </c:pt>
                      <c:pt idx="5167">
                        <c:v>4.4652527128862599E-18</c:v>
                      </c:pt>
                      <c:pt idx="5168">
                        <c:v>3.1591347533875744E-18</c:v>
                      </c:pt>
                      <c:pt idx="5169">
                        <c:v>3.5094857496851968E-18</c:v>
                      </c:pt>
                      <c:pt idx="5170">
                        <c:v>4.6268797841982888E-18</c:v>
                      </c:pt>
                      <c:pt idx="5171">
                        <c:v>4.5437182468250959E-18</c:v>
                      </c:pt>
                      <c:pt idx="5172">
                        <c:v>4.2368206806480808E-18</c:v>
                      </c:pt>
                      <c:pt idx="5173">
                        <c:v>4.2558495977489024E-18</c:v>
                      </c:pt>
                      <c:pt idx="5174">
                        <c:v>4.0030730247892883E-18</c:v>
                      </c:pt>
                      <c:pt idx="5175">
                        <c:v>3.4963546176899158E-18</c:v>
                      </c:pt>
                      <c:pt idx="5176">
                        <c:v>3.3615288557767919E-18</c:v>
                      </c:pt>
                      <c:pt idx="5177">
                        <c:v>4.5550937322207331E-18</c:v>
                      </c:pt>
                      <c:pt idx="5178">
                        <c:v>4.8822233027590304E-18</c:v>
                      </c:pt>
                      <c:pt idx="5179">
                        <c:v>5.0632651043044153E-18</c:v>
                      </c:pt>
                      <c:pt idx="5180">
                        <c:v>3.8510783088959967E-18</c:v>
                      </c:pt>
                      <c:pt idx="5181">
                        <c:v>3.4126940096430675E-18</c:v>
                      </c:pt>
                      <c:pt idx="5182">
                        <c:v>3.6164685677715981E-18</c:v>
                      </c:pt>
                      <c:pt idx="5183">
                        <c:v>3.385762320912501E-18</c:v>
                      </c:pt>
                      <c:pt idx="5184">
                        <c:v>3.5502564356228202E-18</c:v>
                      </c:pt>
                      <c:pt idx="5185">
                        <c:v>3.4816832445410585E-18</c:v>
                      </c:pt>
                      <c:pt idx="5186">
                        <c:v>2.9900322267095219E-18</c:v>
                      </c:pt>
                      <c:pt idx="5187">
                        <c:v>3.7180166473733274E-18</c:v>
                      </c:pt>
                      <c:pt idx="5188">
                        <c:v>4.687148188780019E-18</c:v>
                      </c:pt>
                      <c:pt idx="5189">
                        <c:v>5.1130146161038743E-18</c:v>
                      </c:pt>
                      <c:pt idx="5190">
                        <c:v>4.5864376190279039E-18</c:v>
                      </c:pt>
                      <c:pt idx="5191">
                        <c:v>3.6922496309477286E-18</c:v>
                      </c:pt>
                      <c:pt idx="5192">
                        <c:v>4.0399477144079801E-18</c:v>
                      </c:pt>
                      <c:pt idx="5193">
                        <c:v>3.4379636414791737E-18</c:v>
                      </c:pt>
                      <c:pt idx="5194">
                        <c:v>2.6200841025965782E-18</c:v>
                      </c:pt>
                      <c:pt idx="5195">
                        <c:v>3.6559777425782796E-18</c:v>
                      </c:pt>
                      <c:pt idx="5196">
                        <c:v>3.3600536361377981E-18</c:v>
                      </c:pt>
                      <c:pt idx="5197">
                        <c:v>3.4414044634226766E-18</c:v>
                      </c:pt>
                      <c:pt idx="5198">
                        <c:v>3.1085140311430184E-18</c:v>
                      </c:pt>
                      <c:pt idx="5199">
                        <c:v>3.4952104975323221E-18</c:v>
                      </c:pt>
                      <c:pt idx="5200">
                        <c:v>3.6655688674199114E-18</c:v>
                      </c:pt>
                      <c:pt idx="5201">
                        <c:v>3.4674644670847639E-18</c:v>
                      </c:pt>
                      <c:pt idx="5202">
                        <c:v>3.4116535799316795E-18</c:v>
                      </c:pt>
                      <c:pt idx="5203">
                        <c:v>3.222339643957592E-18</c:v>
                      </c:pt>
                      <c:pt idx="5204">
                        <c:v>3.5377500223322504E-18</c:v>
                      </c:pt>
                      <c:pt idx="5205">
                        <c:v>4.0759281830544846E-18</c:v>
                      </c:pt>
                      <c:pt idx="5206">
                        <c:v>4.1472116777923911E-18</c:v>
                      </c:pt>
                      <c:pt idx="5207">
                        <c:v>4.2645273112145471E-18</c:v>
                      </c:pt>
                      <c:pt idx="5208">
                        <c:v>3.7024931186241602E-18</c:v>
                      </c:pt>
                      <c:pt idx="5209">
                        <c:v>3.3034178921882954E-18</c:v>
                      </c:pt>
                      <c:pt idx="5210">
                        <c:v>3.5487735506599438E-18</c:v>
                      </c:pt>
                      <c:pt idx="5211">
                        <c:v>4.344933065635912E-18</c:v>
                      </c:pt>
                      <c:pt idx="5212">
                        <c:v>4.599956564256668E-18</c:v>
                      </c:pt>
                      <c:pt idx="5213">
                        <c:v>3.9340008205862647E-18</c:v>
                      </c:pt>
                      <c:pt idx="5214">
                        <c:v>5.2557034041927948E-18</c:v>
                      </c:pt>
                      <c:pt idx="5215">
                        <c:v>3.8882502122957401E-18</c:v>
                      </c:pt>
                      <c:pt idx="5216">
                        <c:v>4.130462060478538E-18</c:v>
                      </c:pt>
                      <c:pt idx="5217">
                        <c:v>4.7431004829077642E-18</c:v>
                      </c:pt>
                      <c:pt idx="5218">
                        <c:v>4.021759051479423E-18</c:v>
                      </c:pt>
                      <c:pt idx="5219">
                        <c:v>3.9378951391758173E-18</c:v>
                      </c:pt>
                      <c:pt idx="5220">
                        <c:v>4.2304755551556958E-18</c:v>
                      </c:pt>
                      <c:pt idx="5221">
                        <c:v>3.1733027855331638E-18</c:v>
                      </c:pt>
                      <c:pt idx="5222">
                        <c:v>3.786548717576764E-18</c:v>
                      </c:pt>
                      <c:pt idx="5223">
                        <c:v>3.7965175796599428E-18</c:v>
                      </c:pt>
                      <c:pt idx="5224">
                        <c:v>3.3768538680014542E-18</c:v>
                      </c:pt>
                      <c:pt idx="5225">
                        <c:v>3.8379566911054312E-18</c:v>
                      </c:pt>
                      <c:pt idx="5226">
                        <c:v>3.5570613095436481E-18</c:v>
                      </c:pt>
                      <c:pt idx="5227">
                        <c:v>4.3021142874390535E-18</c:v>
                      </c:pt>
                      <c:pt idx="5228">
                        <c:v>3.6774261301334653E-18</c:v>
                      </c:pt>
                      <c:pt idx="5229">
                        <c:v>3.2869700298823384E-18</c:v>
                      </c:pt>
                      <c:pt idx="5230">
                        <c:v>4.0330024629711052E-18</c:v>
                      </c:pt>
                      <c:pt idx="5231">
                        <c:v>4.2073179361388351E-18</c:v>
                      </c:pt>
                      <c:pt idx="5232">
                        <c:v>3.9347916965047472E-18</c:v>
                      </c:pt>
                      <c:pt idx="5233">
                        <c:v>4.7579649340429058E-18</c:v>
                      </c:pt>
                      <c:pt idx="5234">
                        <c:v>3.8821535917549638E-18</c:v>
                      </c:pt>
                      <c:pt idx="5235">
                        <c:v>3.8597404400835812E-18</c:v>
                      </c:pt>
                      <c:pt idx="5236">
                        <c:v>4.5579239590126294E-18</c:v>
                      </c:pt>
                      <c:pt idx="5237">
                        <c:v>4.3691449515411364E-18</c:v>
                      </c:pt>
                      <c:pt idx="5238">
                        <c:v>3.6549914602596494E-18</c:v>
                      </c:pt>
                      <c:pt idx="5239">
                        <c:v>5.8319638819426932E-18</c:v>
                      </c:pt>
                      <c:pt idx="5240">
                        <c:v>5.010463310605636E-18</c:v>
                      </c:pt>
                      <c:pt idx="5241">
                        <c:v>5.6654583265445976E-18</c:v>
                      </c:pt>
                      <c:pt idx="5242">
                        <c:v>4.2693237884234276E-18</c:v>
                      </c:pt>
                      <c:pt idx="5243">
                        <c:v>4.8703987759502968E-18</c:v>
                      </c:pt>
                      <c:pt idx="5244">
                        <c:v>5.8319765635763982E-18</c:v>
                      </c:pt>
                      <c:pt idx="5245">
                        <c:v>4.1401325976856277E-18</c:v>
                      </c:pt>
                      <c:pt idx="5246">
                        <c:v>3.4190313048081847E-18</c:v>
                      </c:pt>
                      <c:pt idx="5247">
                        <c:v>3.9775973247753523E-18</c:v>
                      </c:pt>
                      <c:pt idx="5248">
                        <c:v>4.4634216305149883E-18</c:v>
                      </c:pt>
                      <c:pt idx="5249">
                        <c:v>3.9044630832918054E-18</c:v>
                      </c:pt>
                      <c:pt idx="5250">
                        <c:v>3.6176745602603987E-18</c:v>
                      </c:pt>
                      <c:pt idx="5251">
                        <c:v>4.5559388300969016E-18</c:v>
                      </c:pt>
                      <c:pt idx="5252">
                        <c:v>4.5179642776788576E-18</c:v>
                      </c:pt>
                      <c:pt idx="5253">
                        <c:v>4.5677659494727296E-18</c:v>
                      </c:pt>
                      <c:pt idx="5254">
                        <c:v>4.0068400282188017E-18</c:v>
                      </c:pt>
                      <c:pt idx="5255">
                        <c:v>3.5840309202180368E-18</c:v>
                      </c:pt>
                      <c:pt idx="5256">
                        <c:v>3.3831838725264309E-18</c:v>
                      </c:pt>
                      <c:pt idx="5257">
                        <c:v>4.3207163989257529E-18</c:v>
                      </c:pt>
                      <c:pt idx="5258">
                        <c:v>4.7729545396718032E-18</c:v>
                      </c:pt>
                      <c:pt idx="5259">
                        <c:v>5.3129199983814607E-18</c:v>
                      </c:pt>
                      <c:pt idx="5260">
                        <c:v>4.1885106993890095E-18</c:v>
                      </c:pt>
                      <c:pt idx="5261">
                        <c:v>3.8133593679365476E-18</c:v>
                      </c:pt>
                      <c:pt idx="5262">
                        <c:v>3.7204128795784889E-18</c:v>
                      </c:pt>
                      <c:pt idx="5263">
                        <c:v>5.0164804693332909E-18</c:v>
                      </c:pt>
                      <c:pt idx="5264">
                        <c:v>4.0823686856097357E-18</c:v>
                      </c:pt>
                      <c:pt idx="5265">
                        <c:v>3.2459835098901798E-18</c:v>
                      </c:pt>
                      <c:pt idx="5266">
                        <c:v>3.1597764603902754E-18</c:v>
                      </c:pt>
                      <c:pt idx="5267">
                        <c:v>3.5549401055875315E-18</c:v>
                      </c:pt>
                      <c:pt idx="5268">
                        <c:v>3.5336568837865839E-18</c:v>
                      </c:pt>
                      <c:pt idx="5269">
                        <c:v>3.5450695770038553E-18</c:v>
                      </c:pt>
                      <c:pt idx="5270">
                        <c:v>4.9524376850996379E-18</c:v>
                      </c:pt>
                      <c:pt idx="5271">
                        <c:v>4.5414370767901749E-18</c:v>
                      </c:pt>
                      <c:pt idx="5272">
                        <c:v>4.3742612611624865E-18</c:v>
                      </c:pt>
                      <c:pt idx="5273">
                        <c:v>4.0346078380383205E-18</c:v>
                      </c:pt>
                      <c:pt idx="5274">
                        <c:v>5.2501066132182217E-18</c:v>
                      </c:pt>
                      <c:pt idx="5275">
                        <c:v>4.0582731759519585E-18</c:v>
                      </c:pt>
                      <c:pt idx="5276">
                        <c:v>3.7162232143709741E-18</c:v>
                      </c:pt>
                      <c:pt idx="5277">
                        <c:v>4.7973410363263489E-18</c:v>
                      </c:pt>
                      <c:pt idx="5278">
                        <c:v>4.7493089264799063E-18</c:v>
                      </c:pt>
                      <c:pt idx="5279">
                        <c:v>4.4939134179103546E-18</c:v>
                      </c:pt>
                      <c:pt idx="5280">
                        <c:v>4.6522327245463671E-18</c:v>
                      </c:pt>
                      <c:pt idx="5281">
                        <c:v>3.6259995339933454E-18</c:v>
                      </c:pt>
                      <c:pt idx="5282">
                        <c:v>3.3859078372274417E-18</c:v>
                      </c:pt>
                      <c:pt idx="5283">
                        <c:v>3.433630770450667E-18</c:v>
                      </c:pt>
                      <c:pt idx="5284">
                        <c:v>3.8521209751062094E-18</c:v>
                      </c:pt>
                      <c:pt idx="5285">
                        <c:v>3.6966066901877775E-18</c:v>
                      </c:pt>
                      <c:pt idx="5286">
                        <c:v>2.8657955983538319E-18</c:v>
                      </c:pt>
                      <c:pt idx="5287">
                        <c:v>3.5618514857364111E-18</c:v>
                      </c:pt>
                      <c:pt idx="5288">
                        <c:v>3.0676111645920744E-18</c:v>
                      </c:pt>
                      <c:pt idx="5289">
                        <c:v>3.0554294420314298E-18</c:v>
                      </c:pt>
                      <c:pt idx="5290">
                        <c:v>3.3771877016506044E-18</c:v>
                      </c:pt>
                      <c:pt idx="5291">
                        <c:v>3.0738041374155223E-18</c:v>
                      </c:pt>
                      <c:pt idx="5292">
                        <c:v>3.9779756724545253E-18</c:v>
                      </c:pt>
                      <c:pt idx="5293">
                        <c:v>5.4999654832484631E-18</c:v>
                      </c:pt>
                      <c:pt idx="5294">
                        <c:v>3.9366051946340944E-18</c:v>
                      </c:pt>
                      <c:pt idx="5295">
                        <c:v>3.1572591579904769E-18</c:v>
                      </c:pt>
                      <c:pt idx="5296">
                        <c:v>4.4231847170510116E-18</c:v>
                      </c:pt>
                      <c:pt idx="5297">
                        <c:v>3.5925847922513953E-18</c:v>
                      </c:pt>
                      <c:pt idx="5298">
                        <c:v>3.0652426204613164E-18</c:v>
                      </c:pt>
                      <c:pt idx="5299">
                        <c:v>3.8756995565740422E-18</c:v>
                      </c:pt>
                      <c:pt idx="5300">
                        <c:v>4.3459581991489119E-18</c:v>
                      </c:pt>
                      <c:pt idx="5301">
                        <c:v>3.4705072532428193E-18</c:v>
                      </c:pt>
                      <c:pt idx="5302">
                        <c:v>3.4668730849766719E-18</c:v>
                      </c:pt>
                      <c:pt idx="5303">
                        <c:v>3.7013795148506149E-18</c:v>
                      </c:pt>
                      <c:pt idx="5304">
                        <c:v>3.3471075804695361E-18</c:v>
                      </c:pt>
                      <c:pt idx="5305">
                        <c:v>3.4476552683518591E-18</c:v>
                      </c:pt>
                      <c:pt idx="5306">
                        <c:v>3.1887438073655344E-18</c:v>
                      </c:pt>
                      <c:pt idx="5307">
                        <c:v>3.6253082702829872E-18</c:v>
                      </c:pt>
                      <c:pt idx="5308">
                        <c:v>4.1988744334773399E-18</c:v>
                      </c:pt>
                      <c:pt idx="5309">
                        <c:v>2.8143146787262684E-18</c:v>
                      </c:pt>
                      <c:pt idx="5310">
                        <c:v>2.8703396339469489E-18</c:v>
                      </c:pt>
                      <c:pt idx="5311">
                        <c:v>3.006063048612585E-18</c:v>
                      </c:pt>
                      <c:pt idx="5312">
                        <c:v>3.6356632276120763E-18</c:v>
                      </c:pt>
                      <c:pt idx="5313">
                        <c:v>3.1359250010363319E-18</c:v>
                      </c:pt>
                      <c:pt idx="5314">
                        <c:v>3.9530325027766694E-18</c:v>
                      </c:pt>
                      <c:pt idx="5315">
                        <c:v>3.5537326985428123E-18</c:v>
                      </c:pt>
                      <c:pt idx="5316">
                        <c:v>3.5357662341342631E-18</c:v>
                      </c:pt>
                      <c:pt idx="5317">
                        <c:v>4.5233134074614959E-18</c:v>
                      </c:pt>
                      <c:pt idx="5318">
                        <c:v>3.9131846171576118E-18</c:v>
                      </c:pt>
                      <c:pt idx="5319">
                        <c:v>2.8134476072199577E-18</c:v>
                      </c:pt>
                      <c:pt idx="5320">
                        <c:v>2.5717932598732674E-18</c:v>
                      </c:pt>
                      <c:pt idx="5321">
                        <c:v>4.3778701993488104E-18</c:v>
                      </c:pt>
                      <c:pt idx="5322">
                        <c:v>4.5605897256826286E-18</c:v>
                      </c:pt>
                      <c:pt idx="5323">
                        <c:v>3.6865302851662588E-18</c:v>
                      </c:pt>
                      <c:pt idx="5324">
                        <c:v>3.7199314286417362E-18</c:v>
                      </c:pt>
                      <c:pt idx="5325">
                        <c:v>3.6948967017775121E-18</c:v>
                      </c:pt>
                      <c:pt idx="5326">
                        <c:v>3.9166329160964025E-18</c:v>
                      </c:pt>
                      <c:pt idx="5327">
                        <c:v>3.9193133796215977E-18</c:v>
                      </c:pt>
                      <c:pt idx="5328">
                        <c:v>4.2341390754483486E-18</c:v>
                      </c:pt>
                      <c:pt idx="5329">
                        <c:v>3.8073097425643473E-18</c:v>
                      </c:pt>
                      <c:pt idx="5330">
                        <c:v>3.6076469551303938E-18</c:v>
                      </c:pt>
                      <c:pt idx="5331">
                        <c:v>3.8057014482361235E-18</c:v>
                      </c:pt>
                      <c:pt idx="5332">
                        <c:v>3.9264014662477782E-18</c:v>
                      </c:pt>
                      <c:pt idx="5333">
                        <c:v>4.4644819703667844E-18</c:v>
                      </c:pt>
                      <c:pt idx="5334">
                        <c:v>5.4379201340916749E-18</c:v>
                      </c:pt>
                      <c:pt idx="5335">
                        <c:v>4.7453504824431045E-18</c:v>
                      </c:pt>
                      <c:pt idx="5336">
                        <c:v>3.5067783074165222E-18</c:v>
                      </c:pt>
                      <c:pt idx="5337">
                        <c:v>4.2918004517897961E-18</c:v>
                      </c:pt>
                      <c:pt idx="5338">
                        <c:v>5.6769552324982139E-18</c:v>
                      </c:pt>
                      <c:pt idx="5339">
                        <c:v>4.7138245014137488E-18</c:v>
                      </c:pt>
                      <c:pt idx="5340">
                        <c:v>4.9385481245806682E-18</c:v>
                      </c:pt>
                      <c:pt idx="5341">
                        <c:v>5.8500886969815082E-18</c:v>
                      </c:pt>
                      <c:pt idx="5342">
                        <c:v>3.7313113126326984E-18</c:v>
                      </c:pt>
                      <c:pt idx="5343">
                        <c:v>3.475870925750607E-18</c:v>
                      </c:pt>
                      <c:pt idx="5344">
                        <c:v>5.0119942369618357E-18</c:v>
                      </c:pt>
                      <c:pt idx="5345">
                        <c:v>5.2722952041298727E-18</c:v>
                      </c:pt>
                      <c:pt idx="5346">
                        <c:v>4.3458564668576844E-18</c:v>
                      </c:pt>
                      <c:pt idx="5347">
                        <c:v>3.2271995776942295E-18</c:v>
                      </c:pt>
                      <c:pt idx="5348">
                        <c:v>3.1501704993322664E-18</c:v>
                      </c:pt>
                      <c:pt idx="5349">
                        <c:v>3.7703230275004671E-18</c:v>
                      </c:pt>
                      <c:pt idx="5350">
                        <c:v>3.9664794281633034E-18</c:v>
                      </c:pt>
                      <c:pt idx="5351">
                        <c:v>4.51096383210595E-18</c:v>
                      </c:pt>
                      <c:pt idx="5352">
                        <c:v>3.8297797705996624E-18</c:v>
                      </c:pt>
                      <c:pt idx="5353">
                        <c:v>3.6178948830469049E-18</c:v>
                      </c:pt>
                      <c:pt idx="5354">
                        <c:v>3.4323298390208777E-18</c:v>
                      </c:pt>
                      <c:pt idx="5355">
                        <c:v>3.7719445897405383E-18</c:v>
                      </c:pt>
                      <c:pt idx="5356">
                        <c:v>4.021458461283709E-18</c:v>
                      </c:pt>
                      <c:pt idx="5357">
                        <c:v>4.533342871882062E-18</c:v>
                      </c:pt>
                      <c:pt idx="5358">
                        <c:v>5.0823650571677631E-18</c:v>
                      </c:pt>
                      <c:pt idx="5359">
                        <c:v>4.0807005882165562E-18</c:v>
                      </c:pt>
                      <c:pt idx="5360">
                        <c:v>3.9171802952208816E-18</c:v>
                      </c:pt>
                      <c:pt idx="5361">
                        <c:v>4.5622603058114766E-18</c:v>
                      </c:pt>
                      <c:pt idx="5362">
                        <c:v>3.8802247278852508E-18</c:v>
                      </c:pt>
                      <c:pt idx="5363">
                        <c:v>4.143680635355811E-18</c:v>
                      </c:pt>
                      <c:pt idx="5364">
                        <c:v>3.7044647297969946E-18</c:v>
                      </c:pt>
                      <c:pt idx="5365">
                        <c:v>4.3529680522397505E-18</c:v>
                      </c:pt>
                      <c:pt idx="5366">
                        <c:v>4.1444926646893984E-18</c:v>
                      </c:pt>
                      <c:pt idx="5367">
                        <c:v>3.888816702613655E-18</c:v>
                      </c:pt>
                      <c:pt idx="5368">
                        <c:v>4.7147318375219083E-18</c:v>
                      </c:pt>
                      <c:pt idx="5369">
                        <c:v>4.8028516260395384E-18</c:v>
                      </c:pt>
                      <c:pt idx="5370">
                        <c:v>4.5211169351524642E-18</c:v>
                      </c:pt>
                      <c:pt idx="5371">
                        <c:v>3.6960963646455789E-18</c:v>
                      </c:pt>
                      <c:pt idx="5372">
                        <c:v>4.3635706631891982E-18</c:v>
                      </c:pt>
                      <c:pt idx="5373">
                        <c:v>6.1264765810573751E-18</c:v>
                      </c:pt>
                      <c:pt idx="5374">
                        <c:v>4.1289794839110757E-18</c:v>
                      </c:pt>
                      <c:pt idx="5375">
                        <c:v>3.5398723599404413E-18</c:v>
                      </c:pt>
                      <c:pt idx="5376">
                        <c:v>3.8041886046265198E-18</c:v>
                      </c:pt>
                      <c:pt idx="5377">
                        <c:v>4.4456408006112767E-18</c:v>
                      </c:pt>
                      <c:pt idx="5378">
                        <c:v>3.849135935381985E-18</c:v>
                      </c:pt>
                      <c:pt idx="5379">
                        <c:v>4.1028636906978471E-18</c:v>
                      </c:pt>
                      <c:pt idx="5380">
                        <c:v>3.6142005457532493E-18</c:v>
                      </c:pt>
                      <c:pt idx="5381">
                        <c:v>3.6258242981628939E-18</c:v>
                      </c:pt>
                      <c:pt idx="5382">
                        <c:v>4.3214042733738136E-18</c:v>
                      </c:pt>
                      <c:pt idx="5383">
                        <c:v>4.7651043354871053E-18</c:v>
                      </c:pt>
                      <c:pt idx="5384">
                        <c:v>3.7367995058584843E-18</c:v>
                      </c:pt>
                      <c:pt idx="5385">
                        <c:v>3.7723683882221615E-18</c:v>
                      </c:pt>
                      <c:pt idx="5386">
                        <c:v>3.6540533245693302E-18</c:v>
                      </c:pt>
                      <c:pt idx="5387">
                        <c:v>3.9683302450672013E-18</c:v>
                      </c:pt>
                      <c:pt idx="5388">
                        <c:v>3.5658025298061797E-18</c:v>
                      </c:pt>
                      <c:pt idx="5389">
                        <c:v>3.210610125594959E-18</c:v>
                      </c:pt>
                      <c:pt idx="5390">
                        <c:v>3.7137970273489757E-18</c:v>
                      </c:pt>
                      <c:pt idx="5391">
                        <c:v>3.8746707755145966E-18</c:v>
                      </c:pt>
                      <c:pt idx="5392">
                        <c:v>4.7330889003731176E-18</c:v>
                      </c:pt>
                      <c:pt idx="5393">
                        <c:v>4.0370187666308602E-18</c:v>
                      </c:pt>
                      <c:pt idx="5394">
                        <c:v>3.9751154961152174E-18</c:v>
                      </c:pt>
                      <c:pt idx="5395">
                        <c:v>3.9309100773944887E-18</c:v>
                      </c:pt>
                      <c:pt idx="5396">
                        <c:v>5.1391686216694628E-18</c:v>
                      </c:pt>
                      <c:pt idx="5397">
                        <c:v>4.954919401173113E-18</c:v>
                      </c:pt>
                      <c:pt idx="5398">
                        <c:v>4.769583230896837E-18</c:v>
                      </c:pt>
                      <c:pt idx="5399">
                        <c:v>3.8784870299631042E-18</c:v>
                      </c:pt>
                      <c:pt idx="5400">
                        <c:v>5.0094055421634915E-18</c:v>
                      </c:pt>
                      <c:pt idx="5401">
                        <c:v>6.1788531647697287E-18</c:v>
                      </c:pt>
                      <c:pt idx="5402">
                        <c:v>4.7576416597279781E-18</c:v>
                      </c:pt>
                      <c:pt idx="5403">
                        <c:v>3.2914324602304033E-18</c:v>
                      </c:pt>
                      <c:pt idx="5404">
                        <c:v>3.3731694853991724E-18</c:v>
                      </c:pt>
                      <c:pt idx="5405">
                        <c:v>4.4692446302343217E-18</c:v>
                      </c:pt>
                      <c:pt idx="5406">
                        <c:v>5.4187348060350387E-18</c:v>
                      </c:pt>
                      <c:pt idx="5407">
                        <c:v>4.3771419605537083E-18</c:v>
                      </c:pt>
                      <c:pt idx="5408">
                        <c:v>4.4311324636698944E-18</c:v>
                      </c:pt>
                      <c:pt idx="5409">
                        <c:v>3.7600677617545441E-18</c:v>
                      </c:pt>
                      <c:pt idx="5410">
                        <c:v>4.1935721564438413E-18</c:v>
                      </c:pt>
                      <c:pt idx="5411">
                        <c:v>4.3205764578462575E-18</c:v>
                      </c:pt>
                      <c:pt idx="5412">
                        <c:v>4.2651874327917705E-18</c:v>
                      </c:pt>
                      <c:pt idx="5413">
                        <c:v>5.6599392853703073E-18</c:v>
                      </c:pt>
                      <c:pt idx="5414">
                        <c:v>5.1760416520873587E-18</c:v>
                      </c:pt>
                      <c:pt idx="5415">
                        <c:v>4.0081712778580456E-18</c:v>
                      </c:pt>
                      <c:pt idx="5416">
                        <c:v>3.9895953913434974E-18</c:v>
                      </c:pt>
                      <c:pt idx="5417">
                        <c:v>2.7353109849829249E-18</c:v>
                      </c:pt>
                      <c:pt idx="5418">
                        <c:v>3.3559121686168475E-18</c:v>
                      </c:pt>
                      <c:pt idx="5419">
                        <c:v>5.2136185440998344E-18</c:v>
                      </c:pt>
                      <c:pt idx="5420">
                        <c:v>4.2032002753130307E-18</c:v>
                      </c:pt>
                      <c:pt idx="5421">
                        <c:v>3.6209062456111733E-18</c:v>
                      </c:pt>
                      <c:pt idx="5422">
                        <c:v>4.5794265540242176E-18</c:v>
                      </c:pt>
                      <c:pt idx="5423">
                        <c:v>4.9045873713728729E-18</c:v>
                      </c:pt>
                      <c:pt idx="5424">
                        <c:v>3.9967500727330432E-18</c:v>
                      </c:pt>
                      <c:pt idx="5425">
                        <c:v>4.6913846618713683E-18</c:v>
                      </c:pt>
                      <c:pt idx="5426">
                        <c:v>4.9480372412452387E-18</c:v>
                      </c:pt>
                      <c:pt idx="5427">
                        <c:v>4.160136572738485E-18</c:v>
                      </c:pt>
                      <c:pt idx="5428">
                        <c:v>3.9189390686456208E-18</c:v>
                      </c:pt>
                      <c:pt idx="5429">
                        <c:v>3.873073141521332E-18</c:v>
                      </c:pt>
                      <c:pt idx="5430">
                        <c:v>5.8568549939392945E-18</c:v>
                      </c:pt>
                      <c:pt idx="5431">
                        <c:v>5.2045838261810563E-18</c:v>
                      </c:pt>
                      <c:pt idx="5432">
                        <c:v>3.525220996318018E-18</c:v>
                      </c:pt>
                      <c:pt idx="5433">
                        <c:v>3.781686898735024E-18</c:v>
                      </c:pt>
                      <c:pt idx="5434">
                        <c:v>3.933581937011019E-18</c:v>
                      </c:pt>
                      <c:pt idx="5435">
                        <c:v>3.9145120680708843E-18</c:v>
                      </c:pt>
                      <c:pt idx="5436">
                        <c:v>3.5734612824478539E-18</c:v>
                      </c:pt>
                      <c:pt idx="5437">
                        <c:v>4.3616759421019096E-18</c:v>
                      </c:pt>
                      <c:pt idx="5438">
                        <c:v>3.5781240753177284E-18</c:v>
                      </c:pt>
                      <c:pt idx="5439">
                        <c:v>2.8090421933638504E-18</c:v>
                      </c:pt>
                      <c:pt idx="5440">
                        <c:v>2.3363622838107091E-18</c:v>
                      </c:pt>
                      <c:pt idx="5441">
                        <c:v>3.6836090118599779E-18</c:v>
                      </c:pt>
                      <c:pt idx="5442">
                        <c:v>5.2502515598206817E-18</c:v>
                      </c:pt>
                      <c:pt idx="5443">
                        <c:v>4.0743591850815253E-18</c:v>
                      </c:pt>
                      <c:pt idx="5444">
                        <c:v>3.5486835789648347E-18</c:v>
                      </c:pt>
                      <c:pt idx="5445">
                        <c:v>4.0172155266938573E-18</c:v>
                      </c:pt>
                      <c:pt idx="5446">
                        <c:v>3.5488315414432937E-18</c:v>
                      </c:pt>
                      <c:pt idx="5447">
                        <c:v>3.4949476374625708E-18</c:v>
                      </c:pt>
                      <c:pt idx="5448">
                        <c:v>3.3489734934070182E-18</c:v>
                      </c:pt>
                      <c:pt idx="5449">
                        <c:v>2.8975629820579841E-18</c:v>
                      </c:pt>
                      <c:pt idx="5450">
                        <c:v>4.0211815749198385E-18</c:v>
                      </c:pt>
                      <c:pt idx="5451">
                        <c:v>4.9334756468738269E-18</c:v>
                      </c:pt>
                      <c:pt idx="5452">
                        <c:v>4.9895128024102921E-18</c:v>
                      </c:pt>
                      <c:pt idx="5453">
                        <c:v>4.3827129754648524E-18</c:v>
                      </c:pt>
                      <c:pt idx="5454">
                        <c:v>4.8354922189988193E-18</c:v>
                      </c:pt>
                      <c:pt idx="5455">
                        <c:v>4.2276348099988061E-18</c:v>
                      </c:pt>
                      <c:pt idx="5456">
                        <c:v>3.4435756454467466E-18</c:v>
                      </c:pt>
                      <c:pt idx="5457">
                        <c:v>3.3361656920695786E-18</c:v>
                      </c:pt>
                      <c:pt idx="5458">
                        <c:v>3.259267248703757E-18</c:v>
                      </c:pt>
                      <c:pt idx="5459">
                        <c:v>4.2275050859338616E-18</c:v>
                      </c:pt>
                      <c:pt idx="5460">
                        <c:v>5.6282851917176076E-18</c:v>
                      </c:pt>
                      <c:pt idx="5461">
                        <c:v>3.6386387448381372E-18</c:v>
                      </c:pt>
                      <c:pt idx="5462">
                        <c:v>3.7065189815266551E-18</c:v>
                      </c:pt>
                      <c:pt idx="5463">
                        <c:v>4.2381200149139547E-18</c:v>
                      </c:pt>
                      <c:pt idx="5464">
                        <c:v>4.5443236501127367E-18</c:v>
                      </c:pt>
                      <c:pt idx="5465">
                        <c:v>4.4681406911661758E-18</c:v>
                      </c:pt>
                      <c:pt idx="5466">
                        <c:v>4.391976727878776E-18</c:v>
                      </c:pt>
                      <c:pt idx="5467">
                        <c:v>4.2554432952349327E-18</c:v>
                      </c:pt>
                      <c:pt idx="5468">
                        <c:v>4.0089836584378999E-18</c:v>
                      </c:pt>
                      <c:pt idx="5469">
                        <c:v>3.5070724264855291E-18</c:v>
                      </c:pt>
                      <c:pt idx="5470">
                        <c:v>2.3244645114552054E-18</c:v>
                      </c:pt>
                      <c:pt idx="5471">
                        <c:v>3.4928996210076825E-18</c:v>
                      </c:pt>
                      <c:pt idx="5472">
                        <c:v>3.0789876763679031E-18</c:v>
                      </c:pt>
                      <c:pt idx="5473">
                        <c:v>3.4216023786510541E-18</c:v>
                      </c:pt>
                      <c:pt idx="5474">
                        <c:v>3.2553541643358621E-18</c:v>
                      </c:pt>
                      <c:pt idx="5475">
                        <c:v>2.7574369403866724E-18</c:v>
                      </c:pt>
                      <c:pt idx="5476">
                        <c:v>3.5789520016077867E-18</c:v>
                      </c:pt>
                      <c:pt idx="5477">
                        <c:v>3.8947906424010294E-18</c:v>
                      </c:pt>
                      <c:pt idx="5478">
                        <c:v>3.6289500672840769E-18</c:v>
                      </c:pt>
                      <c:pt idx="5479">
                        <c:v>2.8461958079703627E-18</c:v>
                      </c:pt>
                      <c:pt idx="5480">
                        <c:v>3.3886209482484543E-18</c:v>
                      </c:pt>
                      <c:pt idx="5481">
                        <c:v>4.0108237694229063E-18</c:v>
                      </c:pt>
                      <c:pt idx="5482">
                        <c:v>4.4861044678693214E-18</c:v>
                      </c:pt>
                      <c:pt idx="5483">
                        <c:v>4.3816184090736141E-18</c:v>
                      </c:pt>
                      <c:pt idx="5484">
                        <c:v>3.543145127600878E-18</c:v>
                      </c:pt>
                      <c:pt idx="5485">
                        <c:v>4.2457356203008921E-18</c:v>
                      </c:pt>
                      <c:pt idx="5486">
                        <c:v>4.6580855059188712E-18</c:v>
                      </c:pt>
                      <c:pt idx="5487">
                        <c:v>4.3719761702602772E-18</c:v>
                      </c:pt>
                      <c:pt idx="5488">
                        <c:v>4.3487419627717912E-18</c:v>
                      </c:pt>
                      <c:pt idx="5489">
                        <c:v>3.7906054841754526E-18</c:v>
                      </c:pt>
                      <c:pt idx="5490">
                        <c:v>5.0194736769344745E-18</c:v>
                      </c:pt>
                      <c:pt idx="5491">
                        <c:v>4.7343205553095575E-18</c:v>
                      </c:pt>
                      <c:pt idx="5492">
                        <c:v>5.4777433100175528E-18</c:v>
                      </c:pt>
                      <c:pt idx="5493">
                        <c:v>4.3559370682632138E-18</c:v>
                      </c:pt>
                      <c:pt idx="5494">
                        <c:v>3.6200016462779777E-18</c:v>
                      </c:pt>
                      <c:pt idx="5495">
                        <c:v>5.0374391874945064E-18</c:v>
                      </c:pt>
                      <c:pt idx="5496">
                        <c:v>4.182113540338071E-18</c:v>
                      </c:pt>
                      <c:pt idx="5497">
                        <c:v>4.0101557849221759E-18</c:v>
                      </c:pt>
                      <c:pt idx="5498">
                        <c:v>4.3435053884767136E-18</c:v>
                      </c:pt>
                      <c:pt idx="5499">
                        <c:v>4.2783930135622776E-18</c:v>
                      </c:pt>
                      <c:pt idx="5500">
                        <c:v>5.0443785570657553E-18</c:v>
                      </c:pt>
                      <c:pt idx="5501">
                        <c:v>4.8609410727822408E-18</c:v>
                      </c:pt>
                      <c:pt idx="5502">
                        <c:v>3.5597168100374536E-18</c:v>
                      </c:pt>
                      <c:pt idx="5503">
                        <c:v>4.2275790865559201E-18</c:v>
                      </c:pt>
                      <c:pt idx="5504">
                        <c:v>4.660807175653813E-18</c:v>
                      </c:pt>
                      <c:pt idx="5505">
                        <c:v>3.9025131509647656E-18</c:v>
                      </c:pt>
                      <c:pt idx="5506">
                        <c:v>3.4604604168051091E-18</c:v>
                      </c:pt>
                      <c:pt idx="5507">
                        <c:v>4.1963532168700887E-18</c:v>
                      </c:pt>
                      <c:pt idx="5508">
                        <c:v>4.8486489608836076E-18</c:v>
                      </c:pt>
                      <c:pt idx="5509">
                        <c:v>4.2535282983614539E-18</c:v>
                      </c:pt>
                      <c:pt idx="5510">
                        <c:v>3.7682299294189505E-18</c:v>
                      </c:pt>
                      <c:pt idx="5511">
                        <c:v>4.4990033628103605E-18</c:v>
                      </c:pt>
                      <c:pt idx="5512">
                        <c:v>4.0881589518468675E-18</c:v>
                      </c:pt>
                      <c:pt idx="5513">
                        <c:v>4.0596056556604797E-18</c:v>
                      </c:pt>
                      <c:pt idx="5514">
                        <c:v>3.6672075141334749E-18</c:v>
                      </c:pt>
                      <c:pt idx="5515">
                        <c:v>3.1413578973331434E-18</c:v>
                      </c:pt>
                      <c:pt idx="5516">
                        <c:v>3.9611758005035108E-18</c:v>
                      </c:pt>
                      <c:pt idx="5517">
                        <c:v>3.487507284136747E-18</c:v>
                      </c:pt>
                      <c:pt idx="5518">
                        <c:v>3.755699520129387E-18</c:v>
                      </c:pt>
                      <c:pt idx="5519">
                        <c:v>4.1274732637275874E-18</c:v>
                      </c:pt>
                      <c:pt idx="5520">
                        <c:v>4.2988166254259521E-18</c:v>
                      </c:pt>
                      <c:pt idx="5521">
                        <c:v>4.0743807561246993E-18</c:v>
                      </c:pt>
                      <c:pt idx="5522">
                        <c:v>4.0613442335516312E-18</c:v>
                      </c:pt>
                      <c:pt idx="5523">
                        <c:v>3.537889850828176E-18</c:v>
                      </c:pt>
                      <c:pt idx="5524">
                        <c:v>2.6767775390156122E-18</c:v>
                      </c:pt>
                      <c:pt idx="5525">
                        <c:v>2.7874969314037001E-18</c:v>
                      </c:pt>
                      <c:pt idx="5526">
                        <c:v>3.1747066119053329E-18</c:v>
                      </c:pt>
                      <c:pt idx="5527">
                        <c:v>3.3873989918997885E-18</c:v>
                      </c:pt>
                      <c:pt idx="5528">
                        <c:v>3.2308420654088754E-18</c:v>
                      </c:pt>
                      <c:pt idx="5529">
                        <c:v>3.0744826734110459E-18</c:v>
                      </c:pt>
                      <c:pt idx="5530">
                        <c:v>3.8487879834148292E-18</c:v>
                      </c:pt>
                      <c:pt idx="5531">
                        <c:v>4.6904032672264978E-18</c:v>
                      </c:pt>
                      <c:pt idx="5532">
                        <c:v>3.9912894478294962E-18</c:v>
                      </c:pt>
                      <c:pt idx="5533">
                        <c:v>3.9129161387663048E-18</c:v>
                      </c:pt>
                      <c:pt idx="5534">
                        <c:v>3.7267571879751486E-18</c:v>
                      </c:pt>
                      <c:pt idx="5535">
                        <c:v>3.9624429554315956E-18</c:v>
                      </c:pt>
                      <c:pt idx="5536">
                        <c:v>4.4610498390565864E-18</c:v>
                      </c:pt>
                      <c:pt idx="5537">
                        <c:v>3.8401858796341321E-18</c:v>
                      </c:pt>
                      <c:pt idx="5538">
                        <c:v>4.1092530413068316E-18</c:v>
                      </c:pt>
                      <c:pt idx="5539">
                        <c:v>4.6407860799240657E-18</c:v>
                      </c:pt>
                      <c:pt idx="5540">
                        <c:v>4.730864274054926E-18</c:v>
                      </c:pt>
                      <c:pt idx="5541">
                        <c:v>4.684148382444225E-18</c:v>
                      </c:pt>
                      <c:pt idx="5542">
                        <c:v>3.5562252170494918E-18</c:v>
                      </c:pt>
                      <c:pt idx="5543">
                        <c:v>3.1069125567756256E-18</c:v>
                      </c:pt>
                      <c:pt idx="5544">
                        <c:v>3.9974302186110708E-18</c:v>
                      </c:pt>
                      <c:pt idx="5545">
                        <c:v>5.109318840580968E-18</c:v>
                      </c:pt>
                      <c:pt idx="5546">
                        <c:v>4.6260709982381669E-18</c:v>
                      </c:pt>
                      <c:pt idx="5547">
                        <c:v>3.6311608391538439E-18</c:v>
                      </c:pt>
                      <c:pt idx="5548">
                        <c:v>3.8977303020115184E-18</c:v>
                      </c:pt>
                      <c:pt idx="5549">
                        <c:v>3.8247348127834647E-18</c:v>
                      </c:pt>
                      <c:pt idx="5550">
                        <c:v>4.3828859274998131E-18</c:v>
                      </c:pt>
                      <c:pt idx="5551">
                        <c:v>5.2398739417106761E-18</c:v>
                      </c:pt>
                      <c:pt idx="5552">
                        <c:v>3.0246915947512336E-18</c:v>
                      </c:pt>
                      <c:pt idx="5553">
                        <c:v>2.7312056340099524E-18</c:v>
                      </c:pt>
                      <c:pt idx="5554">
                        <c:v>3.2936496476309578E-18</c:v>
                      </c:pt>
                      <c:pt idx="5555">
                        <c:v>3.7805826395788066E-18</c:v>
                      </c:pt>
                      <c:pt idx="5556">
                        <c:v>4.1684812762068576E-18</c:v>
                      </c:pt>
                      <c:pt idx="5557">
                        <c:v>4.1538943877207967E-18</c:v>
                      </c:pt>
                      <c:pt idx="5558">
                        <c:v>3.6762157183522349E-18</c:v>
                      </c:pt>
                      <c:pt idx="5559">
                        <c:v>4.1962506465431043E-18</c:v>
                      </c:pt>
                      <c:pt idx="5560">
                        <c:v>4.338502034672675E-18</c:v>
                      </c:pt>
                      <c:pt idx="5561">
                        <c:v>4.1856631464627849E-18</c:v>
                      </c:pt>
                      <c:pt idx="5562">
                        <c:v>4.1559505076725193E-18</c:v>
                      </c:pt>
                      <c:pt idx="5563">
                        <c:v>5.1289772466434455E-18</c:v>
                      </c:pt>
                      <c:pt idx="5564">
                        <c:v>4.7972094737415069E-18</c:v>
                      </c:pt>
                      <c:pt idx="5565">
                        <c:v>5.0997691688780955E-18</c:v>
                      </c:pt>
                      <c:pt idx="5566">
                        <c:v>5.4655482647922288E-18</c:v>
                      </c:pt>
                      <c:pt idx="5567">
                        <c:v>4.1202889578972027E-18</c:v>
                      </c:pt>
                      <c:pt idx="5568">
                        <c:v>3.034884190277529E-18</c:v>
                      </c:pt>
                      <c:pt idx="5569">
                        <c:v>3.2675769436681614E-18</c:v>
                      </c:pt>
                      <c:pt idx="5570">
                        <c:v>4.1339033860343056E-18</c:v>
                      </c:pt>
                      <c:pt idx="5571">
                        <c:v>4.7034862093217463E-18</c:v>
                      </c:pt>
                      <c:pt idx="5572">
                        <c:v>3.8223205305525991E-18</c:v>
                      </c:pt>
                      <c:pt idx="5573">
                        <c:v>3.7253539206761652E-18</c:v>
                      </c:pt>
                      <c:pt idx="5574">
                        <c:v>3.491113924197596E-18</c:v>
                      </c:pt>
                      <c:pt idx="5575">
                        <c:v>4.1951607774867459E-18</c:v>
                      </c:pt>
                      <c:pt idx="5576">
                        <c:v>3.6459266790423919E-18</c:v>
                      </c:pt>
                      <c:pt idx="5577">
                        <c:v>3.9170618588121772E-18</c:v>
                      </c:pt>
                      <c:pt idx="5578">
                        <c:v>4.1004520964404684E-18</c:v>
                      </c:pt>
                      <c:pt idx="5579">
                        <c:v>4.8089951770757704E-18</c:v>
                      </c:pt>
                      <c:pt idx="5580">
                        <c:v>5.0231918540201081E-18</c:v>
                      </c:pt>
                      <c:pt idx="5581">
                        <c:v>5.3783032359582155E-18</c:v>
                      </c:pt>
                      <c:pt idx="5582">
                        <c:v>4.3264024784233322E-18</c:v>
                      </c:pt>
                      <c:pt idx="5583">
                        <c:v>4.4764332258169935E-18</c:v>
                      </c:pt>
                      <c:pt idx="5584">
                        <c:v>3.6201327165227172E-18</c:v>
                      </c:pt>
                      <c:pt idx="5585">
                        <c:v>3.6663932402245896E-18</c:v>
                      </c:pt>
                      <c:pt idx="5586">
                        <c:v>4.2736980057814592E-18</c:v>
                      </c:pt>
                      <c:pt idx="5587">
                        <c:v>3.9976363567274469E-18</c:v>
                      </c:pt>
                      <c:pt idx="5588">
                        <c:v>3.1921416978391528E-18</c:v>
                      </c:pt>
                      <c:pt idx="5589">
                        <c:v>3.793447337222673E-18</c:v>
                      </c:pt>
                      <c:pt idx="5590">
                        <c:v>4.8878279232631761E-18</c:v>
                      </c:pt>
                      <c:pt idx="5591">
                        <c:v>5.4809299060972055E-18</c:v>
                      </c:pt>
                      <c:pt idx="5592">
                        <c:v>4.0599273876603314E-18</c:v>
                      </c:pt>
                      <c:pt idx="5593">
                        <c:v>4.1671360181720042E-18</c:v>
                      </c:pt>
                      <c:pt idx="5594">
                        <c:v>3.8997264763331015E-18</c:v>
                      </c:pt>
                      <c:pt idx="5595">
                        <c:v>3.9320361238738786E-18</c:v>
                      </c:pt>
                      <c:pt idx="5596">
                        <c:v>3.3169477412706611E-18</c:v>
                      </c:pt>
                      <c:pt idx="5597">
                        <c:v>3.6767995966984332E-18</c:v>
                      </c:pt>
                      <c:pt idx="5598">
                        <c:v>3.7322055046964769E-18</c:v>
                      </c:pt>
                      <c:pt idx="5599">
                        <c:v>4.6734847158231567E-18</c:v>
                      </c:pt>
                      <c:pt idx="5600">
                        <c:v>4.5550078093169634E-18</c:v>
                      </c:pt>
                      <c:pt idx="5601">
                        <c:v>3.4673404756156141E-18</c:v>
                      </c:pt>
                      <c:pt idx="5602">
                        <c:v>3.9980908110045049E-18</c:v>
                      </c:pt>
                      <c:pt idx="5603">
                        <c:v>3.4641675853706239E-18</c:v>
                      </c:pt>
                      <c:pt idx="5604">
                        <c:v>3.191781293396302E-18</c:v>
                      </c:pt>
                      <c:pt idx="5605">
                        <c:v>2.9204541329874426E-18</c:v>
                      </c:pt>
                      <c:pt idx="5606">
                        <c:v>3.6776739175489497E-18</c:v>
                      </c:pt>
                      <c:pt idx="5607">
                        <c:v>4.1303387012682018E-18</c:v>
                      </c:pt>
                      <c:pt idx="5608">
                        <c:v>3.6799328232161071E-18</c:v>
                      </c:pt>
                      <c:pt idx="5609">
                        <c:v>2.5778487314432089E-18</c:v>
                      </c:pt>
                      <c:pt idx="5610">
                        <c:v>3.5519318982781066E-18</c:v>
                      </c:pt>
                      <c:pt idx="5611">
                        <c:v>3.6568108854896363E-18</c:v>
                      </c:pt>
                      <c:pt idx="5612">
                        <c:v>4.2258004473690008E-18</c:v>
                      </c:pt>
                      <c:pt idx="5613">
                        <c:v>4.6895539363990442E-18</c:v>
                      </c:pt>
                      <c:pt idx="5614">
                        <c:v>3.874092425187681E-18</c:v>
                      </c:pt>
                      <c:pt idx="5615">
                        <c:v>3.7455317907079908E-18</c:v>
                      </c:pt>
                      <c:pt idx="5616">
                        <c:v>4.8310168793263112E-18</c:v>
                      </c:pt>
                      <c:pt idx="5617">
                        <c:v>4.2633247847364655E-18</c:v>
                      </c:pt>
                      <c:pt idx="5618">
                        <c:v>4.4675299215171255E-18</c:v>
                      </c:pt>
                      <c:pt idx="5619">
                        <c:v>4.079497249134507E-18</c:v>
                      </c:pt>
                      <c:pt idx="5620">
                        <c:v>5.2333503047262988E-18</c:v>
                      </c:pt>
                      <c:pt idx="5621">
                        <c:v>5.1254397367009583E-18</c:v>
                      </c:pt>
                      <c:pt idx="5622">
                        <c:v>5.1134620358491327E-18</c:v>
                      </c:pt>
                      <c:pt idx="5623">
                        <c:v>4.1760390440556592E-18</c:v>
                      </c:pt>
                      <c:pt idx="5624">
                        <c:v>4.3556989338356493E-18</c:v>
                      </c:pt>
                      <c:pt idx="5625">
                        <c:v>3.3706509124585805E-18</c:v>
                      </c:pt>
                      <c:pt idx="5626">
                        <c:v>4.6880824977193998E-18</c:v>
                      </c:pt>
                      <c:pt idx="5627">
                        <c:v>6.3077837322445078E-18</c:v>
                      </c:pt>
                      <c:pt idx="5628">
                        <c:v>5.0956377931779686E-18</c:v>
                      </c:pt>
                      <c:pt idx="5629">
                        <c:v>4.3096909721870479E-18</c:v>
                      </c:pt>
                      <c:pt idx="5630">
                        <c:v>4.4851943220961636E-18</c:v>
                      </c:pt>
                      <c:pt idx="5631">
                        <c:v>3.1746207014609081E-18</c:v>
                      </c:pt>
                      <c:pt idx="5632">
                        <c:v>3.5078263576760822E-18</c:v>
                      </c:pt>
                      <c:pt idx="5633">
                        <c:v>4.6086103130632089E-18</c:v>
                      </c:pt>
                      <c:pt idx="5634">
                        <c:v>5.2232282504018936E-18</c:v>
                      </c:pt>
                      <c:pt idx="5635">
                        <c:v>5.0642261348293033E-18</c:v>
                      </c:pt>
                      <c:pt idx="5636">
                        <c:v>4.8057734077038851E-18</c:v>
                      </c:pt>
                      <c:pt idx="5637">
                        <c:v>4.4133303636742029E-18</c:v>
                      </c:pt>
                      <c:pt idx="5638">
                        <c:v>5.0235099552525277E-18</c:v>
                      </c:pt>
                      <c:pt idx="5639">
                        <c:v>5.7496153419530103E-18</c:v>
                      </c:pt>
                      <c:pt idx="5640">
                        <c:v>3.855400331182419E-18</c:v>
                      </c:pt>
                      <c:pt idx="5641">
                        <c:v>4.0193000257113256E-18</c:v>
                      </c:pt>
                      <c:pt idx="5642">
                        <c:v>3.8620836339249613E-18</c:v>
                      </c:pt>
                      <c:pt idx="5643">
                        <c:v>4.4391833071109869E-18</c:v>
                      </c:pt>
                      <c:pt idx="5644">
                        <c:v>4.083297679472764E-18</c:v>
                      </c:pt>
                      <c:pt idx="5645">
                        <c:v>4.1856638857667847E-18</c:v>
                      </c:pt>
                      <c:pt idx="5646">
                        <c:v>4.8173232025877867E-18</c:v>
                      </c:pt>
                      <c:pt idx="5647">
                        <c:v>4.5380193010595193E-18</c:v>
                      </c:pt>
                      <c:pt idx="5648">
                        <c:v>3.5826593988849169E-18</c:v>
                      </c:pt>
                      <c:pt idx="5649">
                        <c:v>3.4608941847505461E-18</c:v>
                      </c:pt>
                      <c:pt idx="5650">
                        <c:v>4.6905456481503613E-18</c:v>
                      </c:pt>
                      <c:pt idx="5651">
                        <c:v>4.5967927248920205E-18</c:v>
                      </c:pt>
                      <c:pt idx="5652">
                        <c:v>3.4872257722361689E-18</c:v>
                      </c:pt>
                      <c:pt idx="5653">
                        <c:v>4.523405174652729E-18</c:v>
                      </c:pt>
                      <c:pt idx="5654">
                        <c:v>4.8210403019442588E-18</c:v>
                      </c:pt>
                      <c:pt idx="5655">
                        <c:v>3.7218261971476286E-18</c:v>
                      </c:pt>
                      <c:pt idx="5656">
                        <c:v>3.473336597710779E-18</c:v>
                      </c:pt>
                      <c:pt idx="5657">
                        <c:v>3.9285187718651744E-18</c:v>
                      </c:pt>
                      <c:pt idx="5658">
                        <c:v>2.9280777554794093E-18</c:v>
                      </c:pt>
                      <c:pt idx="5659">
                        <c:v>3.2555957555198026E-18</c:v>
                      </c:pt>
                      <c:pt idx="5660">
                        <c:v>4.5060938540654642E-18</c:v>
                      </c:pt>
                      <c:pt idx="5661">
                        <c:v>4.0964060259188133E-18</c:v>
                      </c:pt>
                      <c:pt idx="5662">
                        <c:v>3.1052523347000976E-18</c:v>
                      </c:pt>
                      <c:pt idx="5663">
                        <c:v>3.0839415045298072E-18</c:v>
                      </c:pt>
                      <c:pt idx="5664">
                        <c:v>3.7445102024926558E-18</c:v>
                      </c:pt>
                      <c:pt idx="5665">
                        <c:v>4.2451649545336155E-18</c:v>
                      </c:pt>
                      <c:pt idx="5666">
                        <c:v>4.726509295390575E-18</c:v>
                      </c:pt>
                      <c:pt idx="5667">
                        <c:v>5.0327996065147875E-18</c:v>
                      </c:pt>
                      <c:pt idx="5668">
                        <c:v>3.8288933494715818E-18</c:v>
                      </c:pt>
                      <c:pt idx="5669">
                        <c:v>3.4043317200048544E-18</c:v>
                      </c:pt>
                      <c:pt idx="5670">
                        <c:v>4.2512030091035329E-18</c:v>
                      </c:pt>
                      <c:pt idx="5671">
                        <c:v>3.6844216458189674E-18</c:v>
                      </c:pt>
                      <c:pt idx="5672">
                        <c:v>4.3453076056682608E-18</c:v>
                      </c:pt>
                      <c:pt idx="5673">
                        <c:v>5.2475764499497481E-18</c:v>
                      </c:pt>
                      <c:pt idx="5674">
                        <c:v>4.493387537674444E-18</c:v>
                      </c:pt>
                      <c:pt idx="5675">
                        <c:v>5.4564035399709954E-18</c:v>
                      </c:pt>
                      <c:pt idx="5676">
                        <c:v>4.7630503715690497E-18</c:v>
                      </c:pt>
                      <c:pt idx="5677">
                        <c:v>3.4642791234587435E-18</c:v>
                      </c:pt>
                      <c:pt idx="5678">
                        <c:v>3.4983600773227231E-18</c:v>
                      </c:pt>
                      <c:pt idx="5679">
                        <c:v>3.8361139621817332E-18</c:v>
                      </c:pt>
                      <c:pt idx="5680">
                        <c:v>3.4472310216350041E-18</c:v>
                      </c:pt>
                      <c:pt idx="5681">
                        <c:v>4.400551795096076E-18</c:v>
                      </c:pt>
                      <c:pt idx="5682">
                        <c:v>3.9545325032193925E-18</c:v>
                      </c:pt>
                      <c:pt idx="5683">
                        <c:v>5.1024557510720682E-18</c:v>
                      </c:pt>
                      <c:pt idx="5684">
                        <c:v>5.7863922389385398E-18</c:v>
                      </c:pt>
                      <c:pt idx="5685">
                        <c:v>4.7782591028498485E-18</c:v>
                      </c:pt>
                      <c:pt idx="5686">
                        <c:v>5.033737264854245E-18</c:v>
                      </c:pt>
                      <c:pt idx="5687">
                        <c:v>5.1509164254337362E-18</c:v>
                      </c:pt>
                      <c:pt idx="5688">
                        <c:v>4.2701961937122912E-18</c:v>
                      </c:pt>
                      <c:pt idx="5689">
                        <c:v>3.5690721804792706E-18</c:v>
                      </c:pt>
                      <c:pt idx="5690">
                        <c:v>4.2354754959827604E-18</c:v>
                      </c:pt>
                      <c:pt idx="5691">
                        <c:v>4.943796013821388E-18</c:v>
                      </c:pt>
                      <c:pt idx="5692">
                        <c:v>3.6525804833989765E-18</c:v>
                      </c:pt>
                      <c:pt idx="5693">
                        <c:v>4.6441383801399104E-18</c:v>
                      </c:pt>
                      <c:pt idx="5694">
                        <c:v>6.12507137854263E-18</c:v>
                      </c:pt>
                      <c:pt idx="5695">
                        <c:v>5.5081247234553142E-18</c:v>
                      </c:pt>
                      <c:pt idx="5696">
                        <c:v>5.233635769413871E-18</c:v>
                      </c:pt>
                      <c:pt idx="5697">
                        <c:v>5.6358044000396774E-18</c:v>
                      </c:pt>
                      <c:pt idx="5698">
                        <c:v>5.6841573915746463E-18</c:v>
                      </c:pt>
                      <c:pt idx="5699">
                        <c:v>4.9709384850666496E-18</c:v>
                      </c:pt>
                      <c:pt idx="5700">
                        <c:v>4.6130322449359191E-18</c:v>
                      </c:pt>
                      <c:pt idx="5701">
                        <c:v>4.4905266791053152E-18</c:v>
                      </c:pt>
                      <c:pt idx="5702">
                        <c:v>3.9237045312180004E-18</c:v>
                      </c:pt>
                      <c:pt idx="5703">
                        <c:v>4.6565209977475467E-18</c:v>
                      </c:pt>
                      <c:pt idx="5704">
                        <c:v>4.1238143699189131E-18</c:v>
                      </c:pt>
                      <c:pt idx="5705">
                        <c:v>3.3340851696782844E-18</c:v>
                      </c:pt>
                      <c:pt idx="5706">
                        <c:v>4.2549851763979848E-18</c:v>
                      </c:pt>
                      <c:pt idx="5707">
                        <c:v>3.9131331296330184E-18</c:v>
                      </c:pt>
                      <c:pt idx="5708">
                        <c:v>4.4457816772572662E-18</c:v>
                      </c:pt>
                      <c:pt idx="5709">
                        <c:v>4.5557776971782156E-18</c:v>
                      </c:pt>
                      <c:pt idx="5710">
                        <c:v>3.8810332726096633E-18</c:v>
                      </c:pt>
                      <c:pt idx="5711">
                        <c:v>3.6646205465678349E-18</c:v>
                      </c:pt>
                      <c:pt idx="5712">
                        <c:v>3.8714129310885786E-18</c:v>
                      </c:pt>
                      <c:pt idx="5713">
                        <c:v>5.0298565693219857E-18</c:v>
                      </c:pt>
                      <c:pt idx="5714">
                        <c:v>4.4827252204545988E-18</c:v>
                      </c:pt>
                      <c:pt idx="5715">
                        <c:v>6.8942947224790044E-18</c:v>
                      </c:pt>
                      <c:pt idx="5716">
                        <c:v>5.6524407624915213E-18</c:v>
                      </c:pt>
                      <c:pt idx="5717">
                        <c:v>4.5596777339788538E-18</c:v>
                      </c:pt>
                      <c:pt idx="5718">
                        <c:v>4.435320612392529E-18</c:v>
                      </c:pt>
                      <c:pt idx="5719">
                        <c:v>5.1733948747951186E-18</c:v>
                      </c:pt>
                      <c:pt idx="5720">
                        <c:v>5.1203191323745688E-18</c:v>
                      </c:pt>
                      <c:pt idx="5721">
                        <c:v>4.4928089562865324E-18</c:v>
                      </c:pt>
                      <c:pt idx="5722">
                        <c:v>4.015371444450597E-18</c:v>
                      </c:pt>
                      <c:pt idx="5723">
                        <c:v>3.7558953009732109E-18</c:v>
                      </c:pt>
                      <c:pt idx="5724">
                        <c:v>4.0957367022535719E-18</c:v>
                      </c:pt>
                      <c:pt idx="5725">
                        <c:v>3.861211864958538E-18</c:v>
                      </c:pt>
                      <c:pt idx="5726">
                        <c:v>4.4083047438436234E-18</c:v>
                      </c:pt>
                      <c:pt idx="5727">
                        <c:v>4.4920611632890088E-18</c:v>
                      </c:pt>
                      <c:pt idx="5728">
                        <c:v>4.6612306633544366E-18</c:v>
                      </c:pt>
                      <c:pt idx="5729">
                        <c:v>4.6310317118252356E-18</c:v>
                      </c:pt>
                      <c:pt idx="5730">
                        <c:v>4.3358872158037517E-18</c:v>
                      </c:pt>
                      <c:pt idx="5731">
                        <c:v>4.7544098010286981E-18</c:v>
                      </c:pt>
                      <c:pt idx="5732">
                        <c:v>4.8213640043697743E-18</c:v>
                      </c:pt>
                      <c:pt idx="5733">
                        <c:v>4.4583662083927819E-18</c:v>
                      </c:pt>
                      <c:pt idx="5734">
                        <c:v>5.1830277465105154E-18</c:v>
                      </c:pt>
                      <c:pt idx="5735">
                        <c:v>4.7284832115309252E-18</c:v>
                      </c:pt>
                      <c:pt idx="5736">
                        <c:v>4.4135598487933554E-18</c:v>
                      </c:pt>
                      <c:pt idx="5737">
                        <c:v>5.0503454807087033E-18</c:v>
                      </c:pt>
                      <c:pt idx="5738">
                        <c:v>4.1535668357387885E-18</c:v>
                      </c:pt>
                      <c:pt idx="5739">
                        <c:v>4.1095005709115528E-18</c:v>
                      </c:pt>
                      <c:pt idx="5740">
                        <c:v>4.7631142521471762E-18</c:v>
                      </c:pt>
                      <c:pt idx="5741">
                        <c:v>3.6127287151002908E-18</c:v>
                      </c:pt>
                      <c:pt idx="5742">
                        <c:v>4.2498002920267987E-18</c:v>
                      </c:pt>
                      <c:pt idx="5743">
                        <c:v>3.8163056413219219E-18</c:v>
                      </c:pt>
                      <c:pt idx="5744">
                        <c:v>4.118328353632102E-18</c:v>
                      </c:pt>
                      <c:pt idx="5745">
                        <c:v>5.2437614595344193E-18</c:v>
                      </c:pt>
                      <c:pt idx="5746">
                        <c:v>4.3031426796996114E-18</c:v>
                      </c:pt>
                      <c:pt idx="5747">
                        <c:v>5.2576983922928787E-18</c:v>
                      </c:pt>
                      <c:pt idx="5748">
                        <c:v>5.1663205028278607E-18</c:v>
                      </c:pt>
                      <c:pt idx="5749">
                        <c:v>5.0886267422137353E-18</c:v>
                      </c:pt>
                      <c:pt idx="5750">
                        <c:v>4.9009929728987374E-18</c:v>
                      </c:pt>
                      <c:pt idx="5751">
                        <c:v>4.8507202126308112E-18</c:v>
                      </c:pt>
                      <c:pt idx="5752">
                        <c:v>5.5873578448299788E-18</c:v>
                      </c:pt>
                      <c:pt idx="5753">
                        <c:v>4.6618011174422277E-18</c:v>
                      </c:pt>
                      <c:pt idx="5754">
                        <c:v>5.914987259778458E-18</c:v>
                      </c:pt>
                      <c:pt idx="5755">
                        <c:v>5.8950892294002038E-18</c:v>
                      </c:pt>
                      <c:pt idx="5756">
                        <c:v>5.459803585733252E-18</c:v>
                      </c:pt>
                      <c:pt idx="5757">
                        <c:v>5.3337323180839096E-18</c:v>
                      </c:pt>
                      <c:pt idx="5758">
                        <c:v>5.1249428469679349E-18</c:v>
                      </c:pt>
                      <c:pt idx="5759">
                        <c:v>4.2257187187290047E-18</c:v>
                      </c:pt>
                      <c:pt idx="5760">
                        <c:v>3.4210819007925704E-18</c:v>
                      </c:pt>
                      <c:pt idx="5761">
                        <c:v>4.2549540217386895E-18</c:v>
                      </c:pt>
                      <c:pt idx="5762">
                        <c:v>5.2027483305507719E-18</c:v>
                      </c:pt>
                      <c:pt idx="5763">
                        <c:v>5.3784169644376019E-18</c:v>
                      </c:pt>
                      <c:pt idx="5764">
                        <c:v>4.7415921713444616E-18</c:v>
                      </c:pt>
                      <c:pt idx="5765">
                        <c:v>4.1479805454937641E-18</c:v>
                      </c:pt>
                      <c:pt idx="5766">
                        <c:v>3.874862944307697E-18</c:v>
                      </c:pt>
                      <c:pt idx="5767">
                        <c:v>3.7127414159282831E-18</c:v>
                      </c:pt>
                      <c:pt idx="5768">
                        <c:v>5.2960683435551774E-18</c:v>
                      </c:pt>
                      <c:pt idx="5769">
                        <c:v>4.9475984358292712E-18</c:v>
                      </c:pt>
                      <c:pt idx="5770">
                        <c:v>3.8050333211416224E-18</c:v>
                      </c:pt>
                      <c:pt idx="5771">
                        <c:v>4.573367012268246E-18</c:v>
                      </c:pt>
                      <c:pt idx="5772">
                        <c:v>4.6505938002142569E-18</c:v>
                      </c:pt>
                      <c:pt idx="5773">
                        <c:v>4.7523497933202655E-18</c:v>
                      </c:pt>
                      <c:pt idx="5774">
                        <c:v>3.9376977204134769E-18</c:v>
                      </c:pt>
                      <c:pt idx="5775">
                        <c:v>4.0722015416348566E-18</c:v>
                      </c:pt>
                      <c:pt idx="5776">
                        <c:v>5.321110080571286E-18</c:v>
                      </c:pt>
                      <c:pt idx="5777">
                        <c:v>4.879614883512709E-18</c:v>
                      </c:pt>
                      <c:pt idx="5778">
                        <c:v>4.4894191078368113E-18</c:v>
                      </c:pt>
                      <c:pt idx="5779">
                        <c:v>5.3331176319380854E-18</c:v>
                      </c:pt>
                      <c:pt idx="5780">
                        <c:v>5.0184473030977467E-18</c:v>
                      </c:pt>
                      <c:pt idx="5781">
                        <c:v>3.3453664661151864E-18</c:v>
                      </c:pt>
                      <c:pt idx="5782">
                        <c:v>3.6713773657349416E-18</c:v>
                      </c:pt>
                      <c:pt idx="5783">
                        <c:v>4.4999770142240176E-18</c:v>
                      </c:pt>
                      <c:pt idx="5784">
                        <c:v>5.9132299133675637E-18</c:v>
                      </c:pt>
                      <c:pt idx="5785">
                        <c:v>5.7275341048317243E-18</c:v>
                      </c:pt>
                      <c:pt idx="5786">
                        <c:v>5.41481247282517E-18</c:v>
                      </c:pt>
                      <c:pt idx="5787">
                        <c:v>4.1922276829217619E-18</c:v>
                      </c:pt>
                      <c:pt idx="5788">
                        <c:v>4.0163504196572601E-18</c:v>
                      </c:pt>
                      <c:pt idx="5789">
                        <c:v>4.5740689114622594E-18</c:v>
                      </c:pt>
                      <c:pt idx="5790">
                        <c:v>5.564078774329422E-18</c:v>
                      </c:pt>
                      <c:pt idx="5791">
                        <c:v>5.6030431092759538E-18</c:v>
                      </c:pt>
                      <c:pt idx="5792">
                        <c:v>4.7524797132252022E-18</c:v>
                      </c:pt>
                      <c:pt idx="5793">
                        <c:v>3.4473629199420187E-18</c:v>
                      </c:pt>
                      <c:pt idx="5794">
                        <c:v>3.5220179134738323E-18</c:v>
                      </c:pt>
                      <c:pt idx="5795">
                        <c:v>3.399243543590149E-18</c:v>
                      </c:pt>
                      <c:pt idx="5796">
                        <c:v>3.3741007314264803E-18</c:v>
                      </c:pt>
                      <c:pt idx="5797">
                        <c:v>4.9732395115010795E-18</c:v>
                      </c:pt>
                      <c:pt idx="5798">
                        <c:v>4.9229407309852512E-18</c:v>
                      </c:pt>
                      <c:pt idx="5799">
                        <c:v>4.6418038272538128E-18</c:v>
                      </c:pt>
                      <c:pt idx="5800">
                        <c:v>4.4958999951891611E-18</c:v>
                      </c:pt>
                      <c:pt idx="5801">
                        <c:v>4.3834344727480915E-18</c:v>
                      </c:pt>
                      <c:pt idx="5802">
                        <c:v>4.7960707739230207E-18</c:v>
                      </c:pt>
                      <c:pt idx="5803">
                        <c:v>4.6621196673034147E-18</c:v>
                      </c:pt>
                      <c:pt idx="5804">
                        <c:v>5.1373259622610207E-18</c:v>
                      </c:pt>
                      <c:pt idx="5805">
                        <c:v>4.9131512700154655E-18</c:v>
                      </c:pt>
                      <c:pt idx="5806">
                        <c:v>4.6036315839666875E-18</c:v>
                      </c:pt>
                      <c:pt idx="5807">
                        <c:v>3.7897123367699561E-18</c:v>
                      </c:pt>
                      <c:pt idx="5808">
                        <c:v>3.7604015122992795E-18</c:v>
                      </c:pt>
                      <c:pt idx="5809">
                        <c:v>4.0392170054522825E-18</c:v>
                      </c:pt>
                      <c:pt idx="5810">
                        <c:v>4.6315404513279245E-18</c:v>
                      </c:pt>
                      <c:pt idx="5811">
                        <c:v>4.6843483909108505E-18</c:v>
                      </c:pt>
                      <c:pt idx="5812">
                        <c:v>3.6781139321740211E-18</c:v>
                      </c:pt>
                      <c:pt idx="5813">
                        <c:v>4.5888752928685347E-18</c:v>
                      </c:pt>
                      <c:pt idx="5814">
                        <c:v>5.0313213192470226E-18</c:v>
                      </c:pt>
                      <c:pt idx="5815">
                        <c:v>4.2836292780848519E-18</c:v>
                      </c:pt>
                      <c:pt idx="5816">
                        <c:v>4.8902028330139972E-18</c:v>
                      </c:pt>
                      <c:pt idx="5817">
                        <c:v>5.8888161719206291E-18</c:v>
                      </c:pt>
                      <c:pt idx="5818">
                        <c:v>4.8626667556648918E-18</c:v>
                      </c:pt>
                      <c:pt idx="5819">
                        <c:v>4.91881144226505E-18</c:v>
                      </c:pt>
                      <c:pt idx="5820">
                        <c:v>4.4122155242102148E-18</c:v>
                      </c:pt>
                      <c:pt idx="5821">
                        <c:v>4.391804948140388E-18</c:v>
                      </c:pt>
                      <c:pt idx="5822">
                        <c:v>4.1581913407406153E-18</c:v>
                      </c:pt>
                      <c:pt idx="5823">
                        <c:v>4.2127369353538129E-18</c:v>
                      </c:pt>
                      <c:pt idx="5824">
                        <c:v>4.8279837772880799E-18</c:v>
                      </c:pt>
                      <c:pt idx="5825">
                        <c:v>6.161248792458569E-18</c:v>
                      </c:pt>
                      <c:pt idx="5826">
                        <c:v>5.4455733912232968E-18</c:v>
                      </c:pt>
                      <c:pt idx="5827">
                        <c:v>3.8045170602715873E-18</c:v>
                      </c:pt>
                      <c:pt idx="5828">
                        <c:v>3.5434761388418511E-18</c:v>
                      </c:pt>
                      <c:pt idx="5829">
                        <c:v>4.1003396450228349E-18</c:v>
                      </c:pt>
                      <c:pt idx="5830">
                        <c:v>3.940189689910247E-18</c:v>
                      </c:pt>
                      <c:pt idx="5831">
                        <c:v>3.4600327304990582E-18</c:v>
                      </c:pt>
                      <c:pt idx="5832">
                        <c:v>4.7914718981106208E-18</c:v>
                      </c:pt>
                      <c:pt idx="5833">
                        <c:v>4.3609554099991485E-18</c:v>
                      </c:pt>
                      <c:pt idx="5834">
                        <c:v>4.1833679943348646E-18</c:v>
                      </c:pt>
                      <c:pt idx="5835">
                        <c:v>6.2519024845544588E-18</c:v>
                      </c:pt>
                      <c:pt idx="5836">
                        <c:v>5.434867248677982E-18</c:v>
                      </c:pt>
                      <c:pt idx="5837">
                        <c:v>5.3682963447734765E-18</c:v>
                      </c:pt>
                      <c:pt idx="5838">
                        <c:v>6.047175353574329E-18</c:v>
                      </c:pt>
                      <c:pt idx="5839">
                        <c:v>5.9963610385693307E-18</c:v>
                      </c:pt>
                      <c:pt idx="5840">
                        <c:v>5.0188359166158022E-18</c:v>
                      </c:pt>
                      <c:pt idx="5841">
                        <c:v>7.7073803916485701E-18</c:v>
                      </c:pt>
                      <c:pt idx="5842">
                        <c:v>5.1296755707844745E-18</c:v>
                      </c:pt>
                      <c:pt idx="5843">
                        <c:v>4.2052842546820188E-18</c:v>
                      </c:pt>
                      <c:pt idx="5844">
                        <c:v>4.2099122697139299E-18</c:v>
                      </c:pt>
                      <c:pt idx="5845">
                        <c:v>4.6981985801802E-18</c:v>
                      </c:pt>
                      <c:pt idx="5846">
                        <c:v>4.4837351660707514E-18</c:v>
                      </c:pt>
                      <c:pt idx="5847">
                        <c:v>3.93675178306247E-18</c:v>
                      </c:pt>
                      <c:pt idx="5848">
                        <c:v>5.0093990677122358E-18</c:v>
                      </c:pt>
                      <c:pt idx="5849">
                        <c:v>4.7632468897289986E-18</c:v>
                      </c:pt>
                      <c:pt idx="5850">
                        <c:v>5.1146346345613886E-18</c:v>
                      </c:pt>
                      <c:pt idx="5851">
                        <c:v>4.0665726378095974E-18</c:v>
                      </c:pt>
                      <c:pt idx="5852">
                        <c:v>3.1296353281288445E-18</c:v>
                      </c:pt>
                      <c:pt idx="5853">
                        <c:v>3.7760525162970863E-18</c:v>
                      </c:pt>
                      <c:pt idx="5854">
                        <c:v>4.6692055891018933E-18</c:v>
                      </c:pt>
                      <c:pt idx="5855">
                        <c:v>5.6579038655055197E-18</c:v>
                      </c:pt>
                      <c:pt idx="5856">
                        <c:v>5.7532582550594164E-18</c:v>
                      </c:pt>
                      <c:pt idx="5857">
                        <c:v>5.38639671543609E-18</c:v>
                      </c:pt>
                      <c:pt idx="5858">
                        <c:v>4.8863761879193247E-18</c:v>
                      </c:pt>
                      <c:pt idx="5859">
                        <c:v>5.8913415883288636E-18</c:v>
                      </c:pt>
                      <c:pt idx="5860">
                        <c:v>5.4466997900084561E-18</c:v>
                      </c:pt>
                      <c:pt idx="5861">
                        <c:v>4.2542441152783951E-18</c:v>
                      </c:pt>
                      <c:pt idx="5862">
                        <c:v>4.0903432155933592E-18</c:v>
                      </c:pt>
                      <c:pt idx="5863">
                        <c:v>5.802036378894484E-18</c:v>
                      </c:pt>
                      <c:pt idx="5864">
                        <c:v>6.218956576507813E-18</c:v>
                      </c:pt>
                      <c:pt idx="5865">
                        <c:v>5.2788978331246406E-18</c:v>
                      </c:pt>
                      <c:pt idx="5866">
                        <c:v>4.3427718966688205E-18</c:v>
                      </c:pt>
                      <c:pt idx="5867">
                        <c:v>5.3283335714991086E-18</c:v>
                      </c:pt>
                      <c:pt idx="5868">
                        <c:v>5.27968722146241E-18</c:v>
                      </c:pt>
                      <c:pt idx="5869">
                        <c:v>4.4729628210209217E-18</c:v>
                      </c:pt>
                      <c:pt idx="5870">
                        <c:v>3.8203800325966007E-18</c:v>
                      </c:pt>
                      <c:pt idx="5871">
                        <c:v>4.2369942230244807E-18</c:v>
                      </c:pt>
                      <c:pt idx="5872">
                        <c:v>4.9662448668873745E-18</c:v>
                      </c:pt>
                      <c:pt idx="5873">
                        <c:v>6.5548495595324872E-18</c:v>
                      </c:pt>
                      <c:pt idx="5874">
                        <c:v>5.5641373751328926E-18</c:v>
                      </c:pt>
                      <c:pt idx="5875">
                        <c:v>4.1387666976809709E-18</c:v>
                      </c:pt>
                      <c:pt idx="5876">
                        <c:v>3.016684052685817E-18</c:v>
                      </c:pt>
                      <c:pt idx="5877">
                        <c:v>4.4269803111500033E-18</c:v>
                      </c:pt>
                      <c:pt idx="5878">
                        <c:v>3.9171436844471837E-18</c:v>
                      </c:pt>
                      <c:pt idx="5879">
                        <c:v>3.6449414370324195E-18</c:v>
                      </c:pt>
                      <c:pt idx="5880">
                        <c:v>4.403581318380097E-18</c:v>
                      </c:pt>
                      <c:pt idx="5881">
                        <c:v>6.4389790282288486E-18</c:v>
                      </c:pt>
                      <c:pt idx="5882">
                        <c:v>5.8869055902956518E-18</c:v>
                      </c:pt>
                      <c:pt idx="5883">
                        <c:v>3.7758708554119253E-18</c:v>
                      </c:pt>
                      <c:pt idx="5884">
                        <c:v>4.1824504651786206E-18</c:v>
                      </c:pt>
                      <c:pt idx="5885">
                        <c:v>5.8539817387025534E-18</c:v>
                      </c:pt>
                      <c:pt idx="5886">
                        <c:v>4.6594849012012461E-18</c:v>
                      </c:pt>
                      <c:pt idx="5887">
                        <c:v>3.3549347611744075E-18</c:v>
                      </c:pt>
                      <c:pt idx="5888">
                        <c:v>5.0138990465619022E-18</c:v>
                      </c:pt>
                      <c:pt idx="5889">
                        <c:v>6.0677825094446097E-18</c:v>
                      </c:pt>
                      <c:pt idx="5890">
                        <c:v>4.4318687490226196E-18</c:v>
                      </c:pt>
                      <c:pt idx="5891">
                        <c:v>4.5104238755990659E-18</c:v>
                      </c:pt>
                      <c:pt idx="5892">
                        <c:v>4.898636247253925E-18</c:v>
                      </c:pt>
                      <c:pt idx="5893">
                        <c:v>6.3274642693131382E-18</c:v>
                      </c:pt>
                      <c:pt idx="5894">
                        <c:v>6.152928192977615E-18</c:v>
                      </c:pt>
                      <c:pt idx="5895">
                        <c:v>4.3152202811127886E-18</c:v>
                      </c:pt>
                      <c:pt idx="5896">
                        <c:v>5.5361344048630454E-18</c:v>
                      </c:pt>
                      <c:pt idx="5897">
                        <c:v>6.1381550238350122E-18</c:v>
                      </c:pt>
                      <c:pt idx="5898">
                        <c:v>5.5659003268268293E-18</c:v>
                      </c:pt>
                      <c:pt idx="5899">
                        <c:v>5.3863380841209518E-18</c:v>
                      </c:pt>
                      <c:pt idx="5900">
                        <c:v>5.9196491204749419E-18</c:v>
                      </c:pt>
                      <c:pt idx="5901">
                        <c:v>5.5399712930118577E-18</c:v>
                      </c:pt>
                      <c:pt idx="5902">
                        <c:v>5.6873969776301374E-18</c:v>
                      </c:pt>
                      <c:pt idx="5903">
                        <c:v>5.3859883286553761E-18</c:v>
                      </c:pt>
                      <c:pt idx="5904">
                        <c:v>4.2772102029093456E-18</c:v>
                      </c:pt>
                      <c:pt idx="5905">
                        <c:v>4.7137736267956072E-18</c:v>
                      </c:pt>
                      <c:pt idx="5906">
                        <c:v>4.4465517052879016E-18</c:v>
                      </c:pt>
                      <c:pt idx="5907">
                        <c:v>3.8828864662919835E-18</c:v>
                      </c:pt>
                      <c:pt idx="5908">
                        <c:v>5.8663384486582158E-18</c:v>
                      </c:pt>
                      <c:pt idx="5909">
                        <c:v>6.9680358614053769E-18</c:v>
                      </c:pt>
                      <c:pt idx="5910">
                        <c:v>6.48777114080816E-18</c:v>
                      </c:pt>
                      <c:pt idx="5911">
                        <c:v>5.0429229665627615E-18</c:v>
                      </c:pt>
                      <c:pt idx="5912">
                        <c:v>5.0155166759356984E-18</c:v>
                      </c:pt>
                      <c:pt idx="5913">
                        <c:v>5.5540358493248223E-18</c:v>
                      </c:pt>
                      <c:pt idx="5914">
                        <c:v>4.6085011045192305E-18</c:v>
                      </c:pt>
                      <c:pt idx="5915">
                        <c:v>5.3086440928212565E-18</c:v>
                      </c:pt>
                      <c:pt idx="5916">
                        <c:v>5.7149247439749202E-18</c:v>
                      </c:pt>
                      <c:pt idx="5917">
                        <c:v>4.4640256406806114E-18</c:v>
                      </c:pt>
                      <c:pt idx="5918">
                        <c:v>4.8514433493261656E-18</c:v>
                      </c:pt>
                      <c:pt idx="5919">
                        <c:v>4.7026296312164846E-18</c:v>
                      </c:pt>
                      <c:pt idx="5920">
                        <c:v>4.8751845503652219E-18</c:v>
                      </c:pt>
                      <c:pt idx="5921">
                        <c:v>4.6791685531906904E-18</c:v>
                      </c:pt>
                      <c:pt idx="5922">
                        <c:v>6.1969373806250765E-18</c:v>
                      </c:pt>
                      <c:pt idx="5923">
                        <c:v>5.9537683916914167E-18</c:v>
                      </c:pt>
                      <c:pt idx="5924">
                        <c:v>5.7470996545257514E-18</c:v>
                      </c:pt>
                      <c:pt idx="5925">
                        <c:v>5.7150239861929295E-18</c:v>
                      </c:pt>
                      <c:pt idx="5926">
                        <c:v>4.833676855117993E-18</c:v>
                      </c:pt>
                      <c:pt idx="5927">
                        <c:v>4.7017629217066093E-18</c:v>
                      </c:pt>
                      <c:pt idx="5928">
                        <c:v>4.7143479301010244E-18</c:v>
                      </c:pt>
                      <c:pt idx="5929">
                        <c:v>5.6543837276582123E-18</c:v>
                      </c:pt>
                      <c:pt idx="5930">
                        <c:v>3.8250343263325877E-18</c:v>
                      </c:pt>
                      <c:pt idx="5931">
                        <c:v>5.6786134956020607E-18</c:v>
                      </c:pt>
                      <c:pt idx="5932">
                        <c:v>7.4469635863667004E-18</c:v>
                      </c:pt>
                      <c:pt idx="5933">
                        <c:v>6.0792491926251713E-18</c:v>
                      </c:pt>
                      <c:pt idx="5934">
                        <c:v>5.266808946458397E-18</c:v>
                      </c:pt>
                      <c:pt idx="5935">
                        <c:v>6.3519365357720148E-18</c:v>
                      </c:pt>
                      <c:pt idx="5936">
                        <c:v>6.4944565625764145E-18</c:v>
                      </c:pt>
                      <c:pt idx="5937">
                        <c:v>5.5907149486145261E-18</c:v>
                      </c:pt>
                      <c:pt idx="5938">
                        <c:v>5.0974490546674509E-18</c:v>
                      </c:pt>
                      <c:pt idx="5939">
                        <c:v>4.7951441873388158E-18</c:v>
                      </c:pt>
                      <c:pt idx="5940">
                        <c:v>4.9877233817350302E-18</c:v>
                      </c:pt>
                      <c:pt idx="5941">
                        <c:v>4.839362337325434E-18</c:v>
                      </c:pt>
                      <c:pt idx="5942">
                        <c:v>5.1583999028881452E-18</c:v>
                      </c:pt>
                      <c:pt idx="5943">
                        <c:v>5.341186668292921E-18</c:v>
                      </c:pt>
                      <c:pt idx="5944">
                        <c:v>6.073864960213438E-18</c:v>
                      </c:pt>
                      <c:pt idx="5945">
                        <c:v>5.8108983096673312E-18</c:v>
                      </c:pt>
                      <c:pt idx="5946">
                        <c:v>3.9802971685879835E-18</c:v>
                      </c:pt>
                      <c:pt idx="5947">
                        <c:v>4.8596986596700791E-18</c:v>
                      </c:pt>
                      <c:pt idx="5948">
                        <c:v>5.4179379450740813E-18</c:v>
                      </c:pt>
                      <c:pt idx="5949">
                        <c:v>4.5354071069517965E-18</c:v>
                      </c:pt>
                      <c:pt idx="5950">
                        <c:v>3.8285774748065329E-18</c:v>
                      </c:pt>
                      <c:pt idx="5951">
                        <c:v>4.9206479629925338E-18</c:v>
                      </c:pt>
                      <c:pt idx="5952">
                        <c:v>5.2699855234256065E-18</c:v>
                      </c:pt>
                      <c:pt idx="5953">
                        <c:v>5.8882237520691648E-18</c:v>
                      </c:pt>
                      <c:pt idx="5954">
                        <c:v>4.6394029540316516E-18</c:v>
                      </c:pt>
                      <c:pt idx="5955">
                        <c:v>4.8846680613790616E-18</c:v>
                      </c:pt>
                      <c:pt idx="5956">
                        <c:v>5.0452189817244793E-18</c:v>
                      </c:pt>
                      <c:pt idx="5957">
                        <c:v>6.0188968559201111E-18</c:v>
                      </c:pt>
                      <c:pt idx="5958">
                        <c:v>6.1323760620968956E-18</c:v>
                      </c:pt>
                      <c:pt idx="5959">
                        <c:v>4.956350589036482E-18</c:v>
                      </c:pt>
                      <c:pt idx="5960">
                        <c:v>4.9709733824208697E-18</c:v>
                      </c:pt>
                      <c:pt idx="5961">
                        <c:v>5.3715989449594803E-18</c:v>
                      </c:pt>
                      <c:pt idx="5962">
                        <c:v>3.5723626741294232E-18</c:v>
                      </c:pt>
                      <c:pt idx="5963">
                        <c:v>3.8340341475404133E-18</c:v>
                      </c:pt>
                      <c:pt idx="5964">
                        <c:v>5.6711856029106018E-18</c:v>
                      </c:pt>
                      <c:pt idx="5965">
                        <c:v>5.995786987692261E-18</c:v>
                      </c:pt>
                      <c:pt idx="5966">
                        <c:v>5.6270537583095524E-18</c:v>
                      </c:pt>
                      <c:pt idx="5967">
                        <c:v>5.0662734120939125E-18</c:v>
                      </c:pt>
                      <c:pt idx="5968">
                        <c:v>5.3665369534112966E-18</c:v>
                      </c:pt>
                      <c:pt idx="5969">
                        <c:v>5.884259041010798E-18</c:v>
                      </c:pt>
                      <c:pt idx="5970">
                        <c:v>5.7372630011795618E-18</c:v>
                      </c:pt>
                      <c:pt idx="5971">
                        <c:v>4.6521708029701214E-18</c:v>
                      </c:pt>
                      <c:pt idx="5972">
                        <c:v>4.8347355823576753E-18</c:v>
                      </c:pt>
                      <c:pt idx="5973">
                        <c:v>4.9920492919900094E-18</c:v>
                      </c:pt>
                      <c:pt idx="5974">
                        <c:v>5.5564889136133657E-18</c:v>
                      </c:pt>
                      <c:pt idx="5975">
                        <c:v>5.8240418744464763E-18</c:v>
                      </c:pt>
                      <c:pt idx="5976">
                        <c:v>4.1776249664670299E-18</c:v>
                      </c:pt>
                      <c:pt idx="5977">
                        <c:v>4.1405194223716413E-18</c:v>
                      </c:pt>
                      <c:pt idx="5978">
                        <c:v>4.9246026418733854E-18</c:v>
                      </c:pt>
                      <c:pt idx="5979">
                        <c:v>4.7486009325270295E-18</c:v>
                      </c:pt>
                      <c:pt idx="5980">
                        <c:v>5.9002590266407981E-18</c:v>
                      </c:pt>
                      <c:pt idx="5981">
                        <c:v>7.931856052016764E-18</c:v>
                      </c:pt>
                      <c:pt idx="5982">
                        <c:v>5.6354643111023353E-18</c:v>
                      </c:pt>
                      <c:pt idx="5983">
                        <c:v>5.5886713344043913E-18</c:v>
                      </c:pt>
                      <c:pt idx="5984">
                        <c:v>5.4026105833991587E-18</c:v>
                      </c:pt>
                      <c:pt idx="5985">
                        <c:v>4.0553186244698645E-18</c:v>
                      </c:pt>
                      <c:pt idx="5986">
                        <c:v>4.5795151191498953E-18</c:v>
                      </c:pt>
                      <c:pt idx="5987">
                        <c:v>6.3956789825908244E-18</c:v>
                      </c:pt>
                      <c:pt idx="5988">
                        <c:v>5.9574837577749367E-18</c:v>
                      </c:pt>
                      <c:pt idx="5989">
                        <c:v>5.3241429548344366E-18</c:v>
                      </c:pt>
                      <c:pt idx="5990">
                        <c:v>5.4992704122968953E-18</c:v>
                      </c:pt>
                      <c:pt idx="5991">
                        <c:v>4.7008575271077591E-18</c:v>
                      </c:pt>
                      <c:pt idx="5992">
                        <c:v>4.0588634891796226E-18</c:v>
                      </c:pt>
                      <c:pt idx="5993">
                        <c:v>5.1265120263226444E-18</c:v>
                      </c:pt>
                      <c:pt idx="5994">
                        <c:v>5.9531315222614386E-18</c:v>
                      </c:pt>
                      <c:pt idx="5995">
                        <c:v>5.2536760075813749E-18</c:v>
                      </c:pt>
                      <c:pt idx="5996">
                        <c:v>5.8339126007635818E-18</c:v>
                      </c:pt>
                      <c:pt idx="5997">
                        <c:v>5.0009553565738207E-18</c:v>
                      </c:pt>
                      <c:pt idx="5998">
                        <c:v>6.2092184405802382E-18</c:v>
                      </c:pt>
                      <c:pt idx="5999">
                        <c:v>6.1297140425161753E-18</c:v>
                      </c:pt>
                      <c:pt idx="6000">
                        <c:v>5.2979463337163616E-18</c:v>
                      </c:pt>
                      <c:pt idx="6001">
                        <c:v>4.5318245850003731E-18</c:v>
                      </c:pt>
                      <c:pt idx="6002">
                        <c:v>4.4004327636363142E-18</c:v>
                      </c:pt>
                      <c:pt idx="6003">
                        <c:v>4.799746496543054E-18</c:v>
                      </c:pt>
                      <c:pt idx="6004">
                        <c:v>4.4522325153561008E-18</c:v>
                      </c:pt>
                      <c:pt idx="6005">
                        <c:v>4.6260790810842674E-18</c:v>
                      </c:pt>
                      <c:pt idx="6006">
                        <c:v>5.8613023039620239E-18</c:v>
                      </c:pt>
                      <c:pt idx="6007">
                        <c:v>6.1968157687232127E-18</c:v>
                      </c:pt>
                      <c:pt idx="6008">
                        <c:v>6.1768961374697813E-18</c:v>
                      </c:pt>
                      <c:pt idx="6009">
                        <c:v>5.7625105145595807E-18</c:v>
                      </c:pt>
                      <c:pt idx="6010">
                        <c:v>4.5977107439416041E-18</c:v>
                      </c:pt>
                      <c:pt idx="6011">
                        <c:v>4.6628913274311877E-18</c:v>
                      </c:pt>
                      <c:pt idx="6012">
                        <c:v>4.2969102174232792E-18</c:v>
                      </c:pt>
                      <c:pt idx="6013">
                        <c:v>3.709986995538422E-18</c:v>
                      </c:pt>
                      <c:pt idx="6014">
                        <c:v>4.4188512110598027E-18</c:v>
                      </c:pt>
                      <c:pt idx="6015">
                        <c:v>5.2663952266403968E-18</c:v>
                      </c:pt>
                      <c:pt idx="6016">
                        <c:v>5.124570653524146E-18</c:v>
                      </c:pt>
                      <c:pt idx="6017">
                        <c:v>4.3934934027847509E-18</c:v>
                      </c:pt>
                      <c:pt idx="6018">
                        <c:v>4.9482105048282315E-18</c:v>
                      </c:pt>
                      <c:pt idx="6019">
                        <c:v>5.9187908702464752E-18</c:v>
                      </c:pt>
                      <c:pt idx="6020">
                        <c:v>6.2242022158856097E-18</c:v>
                      </c:pt>
                      <c:pt idx="6021">
                        <c:v>5.6274102018523952E-18</c:v>
                      </c:pt>
                      <c:pt idx="6022">
                        <c:v>6.0852475013487801E-18</c:v>
                      </c:pt>
                      <c:pt idx="6023">
                        <c:v>4.4223020556309415E-18</c:v>
                      </c:pt>
                      <c:pt idx="6024">
                        <c:v>3.9494922795432553E-18</c:v>
                      </c:pt>
                      <c:pt idx="6025">
                        <c:v>6.0547216770684731E-18</c:v>
                      </c:pt>
                      <c:pt idx="6026">
                        <c:v>6.1979838446018756E-18</c:v>
                      </c:pt>
                      <c:pt idx="6027">
                        <c:v>5.7336088191871397E-18</c:v>
                      </c:pt>
                      <c:pt idx="6028">
                        <c:v>4.5423378324429509E-18</c:v>
                      </c:pt>
                      <c:pt idx="6029">
                        <c:v>3.7196424822816601E-18</c:v>
                      </c:pt>
                      <c:pt idx="6030">
                        <c:v>4.1266162815687106E-18</c:v>
                      </c:pt>
                      <c:pt idx="6031">
                        <c:v>5.3179764704781499E-18</c:v>
                      </c:pt>
                      <c:pt idx="6032">
                        <c:v>4.7283946315007315E-18</c:v>
                      </c:pt>
                      <c:pt idx="6033">
                        <c:v>4.1899613887901077E-18</c:v>
                      </c:pt>
                      <c:pt idx="6034">
                        <c:v>4.4854216328616835E-18</c:v>
                      </c:pt>
                      <c:pt idx="6035">
                        <c:v>5.4887599179698519E-18</c:v>
                      </c:pt>
                      <c:pt idx="6036">
                        <c:v>4.8855590267250741E-18</c:v>
                      </c:pt>
                      <c:pt idx="6037">
                        <c:v>5.4138745489466901E-18</c:v>
                      </c:pt>
                      <c:pt idx="6038">
                        <c:v>5.1542124987305171E-18</c:v>
                      </c:pt>
                      <c:pt idx="6039">
                        <c:v>4.7813348489447192E-18</c:v>
                      </c:pt>
                      <c:pt idx="6040">
                        <c:v>5.6495043966612028E-18</c:v>
                      </c:pt>
                      <c:pt idx="6041">
                        <c:v>6.6427948720012622E-18</c:v>
                      </c:pt>
                      <c:pt idx="6042">
                        <c:v>6.4617188772551822E-18</c:v>
                      </c:pt>
                      <c:pt idx="6043">
                        <c:v>4.4567888790162156E-18</c:v>
                      </c:pt>
                      <c:pt idx="6044">
                        <c:v>4.1738727213209391E-18</c:v>
                      </c:pt>
                      <c:pt idx="6045">
                        <c:v>5.5045361366788698E-18</c:v>
                      </c:pt>
                      <c:pt idx="6046">
                        <c:v>6.6695224455774264E-18</c:v>
                      </c:pt>
                      <c:pt idx="6047">
                        <c:v>5.596260919545472E-18</c:v>
                      </c:pt>
                      <c:pt idx="6048">
                        <c:v>4.8437213685482287E-18</c:v>
                      </c:pt>
                      <c:pt idx="6049">
                        <c:v>5.7924352104646436E-18</c:v>
                      </c:pt>
                      <c:pt idx="6050">
                        <c:v>4.3126066968722987E-18</c:v>
                      </c:pt>
                      <c:pt idx="6051">
                        <c:v>5.6260801866725381E-18</c:v>
                      </c:pt>
                      <c:pt idx="6052">
                        <c:v>5.3409948018093484E-18</c:v>
                      </c:pt>
                      <c:pt idx="6053">
                        <c:v>4.0615683938207443E-18</c:v>
                      </c:pt>
                      <c:pt idx="6054">
                        <c:v>3.9997078832398765E-18</c:v>
                      </c:pt>
                      <c:pt idx="6055">
                        <c:v>5.0888427874321446E-18</c:v>
                      </c:pt>
                      <c:pt idx="6056">
                        <c:v>5.3237201379012816E-18</c:v>
                      </c:pt>
                      <c:pt idx="6057">
                        <c:v>5.387545826454136E-18</c:v>
                      </c:pt>
                      <c:pt idx="6058">
                        <c:v>6.0185481794394056E-18</c:v>
                      </c:pt>
                      <c:pt idx="6059">
                        <c:v>4.7265273063581702E-18</c:v>
                      </c:pt>
                      <c:pt idx="6060">
                        <c:v>4.7455747139660688E-18</c:v>
                      </c:pt>
                      <c:pt idx="6061">
                        <c:v>3.888344676497096E-18</c:v>
                      </c:pt>
                      <c:pt idx="6062">
                        <c:v>4.1229820278657094E-18</c:v>
                      </c:pt>
                      <c:pt idx="6063">
                        <c:v>4.6019344675499735E-18</c:v>
                      </c:pt>
                      <c:pt idx="6064">
                        <c:v>4.8161441831108434E-18</c:v>
                      </c:pt>
                      <c:pt idx="6065">
                        <c:v>4.3143188515068279E-18</c:v>
                      </c:pt>
                      <c:pt idx="6066">
                        <c:v>5.5320587728227449E-18</c:v>
                      </c:pt>
                      <c:pt idx="6067">
                        <c:v>7.0397041855437588E-18</c:v>
                      </c:pt>
                      <c:pt idx="6068">
                        <c:v>5.9837963716341436E-18</c:v>
                      </c:pt>
                      <c:pt idx="6069">
                        <c:v>4.6529525090666718E-18</c:v>
                      </c:pt>
                      <c:pt idx="6070">
                        <c:v>5.1069479974225509E-18</c:v>
                      </c:pt>
                      <c:pt idx="6071">
                        <c:v>5.2376818289051899E-18</c:v>
                      </c:pt>
                      <c:pt idx="6072">
                        <c:v>5.6200705586456288E-18</c:v>
                      </c:pt>
                      <c:pt idx="6073">
                        <c:v>4.9592155486105064E-18</c:v>
                      </c:pt>
                      <c:pt idx="6074">
                        <c:v>4.6148800100977182E-18</c:v>
                      </c:pt>
                      <c:pt idx="6075">
                        <c:v>4.8333753849035465E-18</c:v>
                      </c:pt>
                      <c:pt idx="6076">
                        <c:v>4.2202975473556023E-18</c:v>
                      </c:pt>
                      <c:pt idx="6077">
                        <c:v>4.5186758530328227E-18</c:v>
                      </c:pt>
                      <c:pt idx="6078">
                        <c:v>6.9826316727104819E-18</c:v>
                      </c:pt>
                      <c:pt idx="6079">
                        <c:v>5.872349688022656E-18</c:v>
                      </c:pt>
                      <c:pt idx="6080">
                        <c:v>3.6226968809484701E-18</c:v>
                      </c:pt>
                      <c:pt idx="6081">
                        <c:v>4.7554036477986064E-18</c:v>
                      </c:pt>
                      <c:pt idx="6082">
                        <c:v>5.1321675183208269E-18</c:v>
                      </c:pt>
                      <c:pt idx="6083">
                        <c:v>4.9267223400876901E-18</c:v>
                      </c:pt>
                      <c:pt idx="6084">
                        <c:v>4.5723447851134785E-18</c:v>
                      </c:pt>
                      <c:pt idx="6085">
                        <c:v>5.8293878240760206E-18</c:v>
                      </c:pt>
                      <c:pt idx="6086">
                        <c:v>5.401403370177594E-18</c:v>
                      </c:pt>
                      <c:pt idx="6087">
                        <c:v>4.5244431899275276E-18</c:v>
                      </c:pt>
                      <c:pt idx="6088">
                        <c:v>4.3155671652334466E-18</c:v>
                      </c:pt>
                      <c:pt idx="6089">
                        <c:v>4.7149770811360462E-18</c:v>
                      </c:pt>
                      <c:pt idx="6090">
                        <c:v>4.6200621417391153E-18</c:v>
                      </c:pt>
                      <c:pt idx="6091">
                        <c:v>3.9300971802813874E-18</c:v>
                      </c:pt>
                      <c:pt idx="6092">
                        <c:v>3.8778895091956804E-18</c:v>
                      </c:pt>
                      <c:pt idx="6093">
                        <c:v>4.6019372155019209E-18</c:v>
                      </c:pt>
                      <c:pt idx="6094">
                        <c:v>5.5465874334879856E-18</c:v>
                      </c:pt>
                      <c:pt idx="6095">
                        <c:v>4.4995984343096468E-18</c:v>
                      </c:pt>
                      <c:pt idx="6096">
                        <c:v>4.4528582540326989E-18</c:v>
                      </c:pt>
                      <c:pt idx="6097">
                        <c:v>3.8317787438458063E-18</c:v>
                      </c:pt>
                      <c:pt idx="6098">
                        <c:v>4.5365495026751022E-18</c:v>
                      </c:pt>
                      <c:pt idx="6099">
                        <c:v>4.6116773258861995E-18</c:v>
                      </c:pt>
                      <c:pt idx="6100">
                        <c:v>4.4705037606349069E-18</c:v>
                      </c:pt>
                      <c:pt idx="6101">
                        <c:v>4.4446114674442297E-18</c:v>
                      </c:pt>
                      <c:pt idx="6102">
                        <c:v>4.8243391653720224E-18</c:v>
                      </c:pt>
                      <c:pt idx="6103">
                        <c:v>5.3260100674894992E-18</c:v>
                      </c:pt>
                      <c:pt idx="6104">
                        <c:v>5.1497740987958017E-18</c:v>
                      </c:pt>
                      <c:pt idx="6105">
                        <c:v>6.036860558985427E-18</c:v>
                      </c:pt>
                      <c:pt idx="6106">
                        <c:v>5.9034036898980541E-18</c:v>
                      </c:pt>
                      <c:pt idx="6107">
                        <c:v>5.1613881314960469E-18</c:v>
                      </c:pt>
                      <c:pt idx="6108">
                        <c:v>4.8249456491090991E-18</c:v>
                      </c:pt>
                      <c:pt idx="6109">
                        <c:v>4.1635958848635888E-18</c:v>
                      </c:pt>
                      <c:pt idx="6110">
                        <c:v>2.6715318140825173E-18</c:v>
                      </c:pt>
                      <c:pt idx="6111">
                        <c:v>5.2423037646427455E-18</c:v>
                      </c:pt>
                      <c:pt idx="6112">
                        <c:v>6.6523329742769558E-18</c:v>
                      </c:pt>
                      <c:pt idx="6113">
                        <c:v>5.0402382874580252E-18</c:v>
                      </c:pt>
                      <c:pt idx="6114">
                        <c:v>4.3866895646239003E-18</c:v>
                      </c:pt>
                      <c:pt idx="6115">
                        <c:v>3.8915618313465299E-18</c:v>
                      </c:pt>
                      <c:pt idx="6116">
                        <c:v>4.5761897113379066E-18</c:v>
                      </c:pt>
                      <c:pt idx="6117">
                        <c:v>6.6235188631912415E-18</c:v>
                      </c:pt>
                      <c:pt idx="6118">
                        <c:v>7.4741920266623668E-18</c:v>
                      </c:pt>
                      <c:pt idx="6119">
                        <c:v>7.7581431101924001E-18</c:v>
                      </c:pt>
                      <c:pt idx="6120">
                        <c:v>5.3976470233769044E-18</c:v>
                      </c:pt>
                      <c:pt idx="6121">
                        <c:v>4.4539686059122143E-18</c:v>
                      </c:pt>
                      <c:pt idx="6122">
                        <c:v>5.0278954913740678E-18</c:v>
                      </c:pt>
                      <c:pt idx="6123">
                        <c:v>6.3204218520211927E-18</c:v>
                      </c:pt>
                      <c:pt idx="6124">
                        <c:v>5.9211061022046719E-18</c:v>
                      </c:pt>
                      <c:pt idx="6125">
                        <c:v>5.4529904805998991E-18</c:v>
                      </c:pt>
                      <c:pt idx="6126">
                        <c:v>4.1909756944247486E-18</c:v>
                      </c:pt>
                      <c:pt idx="6127">
                        <c:v>4.5960125808213906E-18</c:v>
                      </c:pt>
                      <c:pt idx="6128">
                        <c:v>4.2272529371200934E-18</c:v>
                      </c:pt>
                      <c:pt idx="6129">
                        <c:v>3.5910728554368844E-18</c:v>
                      </c:pt>
                      <c:pt idx="6130">
                        <c:v>5.374963144991028E-18</c:v>
                      </c:pt>
                      <c:pt idx="6131">
                        <c:v>4.4272274815217802E-18</c:v>
                      </c:pt>
                      <c:pt idx="6132">
                        <c:v>4.703680089593293E-18</c:v>
                      </c:pt>
                      <c:pt idx="6133">
                        <c:v>3.5698658135770305E-18</c:v>
                      </c:pt>
                      <c:pt idx="6134">
                        <c:v>3.5232600804270369E-18</c:v>
                      </c:pt>
                      <c:pt idx="6135">
                        <c:v>5.1603738474598244E-18</c:v>
                      </c:pt>
                      <c:pt idx="6136">
                        <c:v>4.6111546650756984E-18</c:v>
                      </c:pt>
                      <c:pt idx="6137">
                        <c:v>3.6482427202786284E-18</c:v>
                      </c:pt>
                      <c:pt idx="6138">
                        <c:v>3.9222567768002322E-18</c:v>
                      </c:pt>
                      <c:pt idx="6139">
                        <c:v>3.7993039815707485E-18</c:v>
                      </c:pt>
                      <c:pt idx="6140">
                        <c:v>4.0188892675191044E-18</c:v>
                      </c:pt>
                      <c:pt idx="6141">
                        <c:v>3.5853399220696378E-18</c:v>
                      </c:pt>
                      <c:pt idx="6142">
                        <c:v>2.5946448571676169E-18</c:v>
                      </c:pt>
                      <c:pt idx="6143">
                        <c:v>2.9830671007559567E-18</c:v>
                      </c:pt>
                      <c:pt idx="6144">
                        <c:v>3.5086913622316259E-18</c:v>
                      </c:pt>
                      <c:pt idx="6145">
                        <c:v>4.5073899336251609E-18</c:v>
                      </c:pt>
                      <c:pt idx="6146">
                        <c:v>5.0456412702420474E-18</c:v>
                      </c:pt>
                      <c:pt idx="6147">
                        <c:v>7.688863342660869E-18</c:v>
                      </c:pt>
                      <c:pt idx="6148">
                        <c:v>7.3197561866792741E-18</c:v>
                      </c:pt>
                      <c:pt idx="6149">
                        <c:v>6.3288850934362492E-18</c:v>
                      </c:pt>
                      <c:pt idx="6150">
                        <c:v>5.1322538280807459E-18</c:v>
                      </c:pt>
                      <c:pt idx="6151">
                        <c:v>6.0030133422109238E-18</c:v>
                      </c:pt>
                      <c:pt idx="6152">
                        <c:v>5.8328570790818307E-18</c:v>
                      </c:pt>
                      <c:pt idx="6153">
                        <c:v>6.1635738781252492E-18</c:v>
                      </c:pt>
                      <c:pt idx="6154">
                        <c:v>6.8376167693909017E-18</c:v>
                      </c:pt>
                      <c:pt idx="6155">
                        <c:v>5.840282140643759E-18</c:v>
                      </c:pt>
                      <c:pt idx="6156">
                        <c:v>5.1700893953551231E-18</c:v>
                      </c:pt>
                      <c:pt idx="6157">
                        <c:v>4.5541896411109924E-18</c:v>
                      </c:pt>
                      <c:pt idx="6158">
                        <c:v>5.1630398953991616E-18</c:v>
                      </c:pt>
                      <c:pt idx="6159">
                        <c:v>5.3445843914763112E-18</c:v>
                      </c:pt>
                      <c:pt idx="6160">
                        <c:v>4.6450698143637981E-18</c:v>
                      </c:pt>
                      <c:pt idx="6161">
                        <c:v>5.8027625064804903E-18</c:v>
                      </c:pt>
                      <c:pt idx="6162">
                        <c:v>6.5180186466004752E-18</c:v>
                      </c:pt>
                      <c:pt idx="6163">
                        <c:v>4.5478042702399071E-18</c:v>
                      </c:pt>
                      <c:pt idx="6164">
                        <c:v>4.3547705617081658E-18</c:v>
                      </c:pt>
                      <c:pt idx="6165">
                        <c:v>5.2870462441895516E-18</c:v>
                      </c:pt>
                      <c:pt idx="6166">
                        <c:v>4.5767923932075751E-18</c:v>
                      </c:pt>
                      <c:pt idx="6167">
                        <c:v>4.6016965321498268E-18</c:v>
                      </c:pt>
                      <c:pt idx="6168">
                        <c:v>5.7080898754012666E-18</c:v>
                      </c:pt>
                      <c:pt idx="6169">
                        <c:v>6.7874013097729826E-18</c:v>
                      </c:pt>
                      <c:pt idx="6170">
                        <c:v>5.0279414696002942E-18</c:v>
                      </c:pt>
                      <c:pt idx="6171">
                        <c:v>4.7241657475149164E-18</c:v>
                      </c:pt>
                      <c:pt idx="6172">
                        <c:v>5.022034351109731E-18</c:v>
                      </c:pt>
                      <c:pt idx="6173">
                        <c:v>4.5548486746284084E-18</c:v>
                      </c:pt>
                      <c:pt idx="6174">
                        <c:v>3.7523381037282583E-18</c:v>
                      </c:pt>
                      <c:pt idx="6175">
                        <c:v>4.4032412122695302E-18</c:v>
                      </c:pt>
                      <c:pt idx="6176">
                        <c:v>4.1741135593632063E-18</c:v>
                      </c:pt>
                      <c:pt idx="6177">
                        <c:v>4.012534017648932E-18</c:v>
                      </c:pt>
                      <c:pt idx="6178">
                        <c:v>4.9961074074161489E-18</c:v>
                      </c:pt>
                      <c:pt idx="6179">
                        <c:v>5.2340799668966457E-18</c:v>
                      </c:pt>
                      <c:pt idx="6180">
                        <c:v>4.9051022975851077E-18</c:v>
                      </c:pt>
                      <c:pt idx="6181">
                        <c:v>4.3663129552658769E-18</c:v>
                      </c:pt>
                      <c:pt idx="6182">
                        <c:v>4.8995355071619545E-18</c:v>
                      </c:pt>
                      <c:pt idx="6183">
                        <c:v>5.7218913054929146E-18</c:v>
                      </c:pt>
                      <c:pt idx="6184">
                        <c:v>6.0032164642352346E-18</c:v>
                      </c:pt>
                      <c:pt idx="6185">
                        <c:v>6.8208746228646004E-18</c:v>
                      </c:pt>
                      <c:pt idx="6186">
                        <c:v>5.4635847572181636E-18</c:v>
                      </c:pt>
                      <c:pt idx="6187">
                        <c:v>5.5148289171158459E-18</c:v>
                      </c:pt>
                      <c:pt idx="6188">
                        <c:v>5.1635776960719521E-18</c:v>
                      </c:pt>
                      <c:pt idx="6189">
                        <c:v>4.4904677554695779E-18</c:v>
                      </c:pt>
                      <c:pt idx="6190">
                        <c:v>6.2917192696568912E-18</c:v>
                      </c:pt>
                      <c:pt idx="6191">
                        <c:v>5.5957543930830366E-18</c:v>
                      </c:pt>
                      <c:pt idx="6192">
                        <c:v>4.2090550637872164E-18</c:v>
                      </c:pt>
                      <c:pt idx="6193">
                        <c:v>4.5109456368181524E-18</c:v>
                      </c:pt>
                      <c:pt idx="6194">
                        <c:v>6.2613600306618346E-18</c:v>
                      </c:pt>
                      <c:pt idx="6195">
                        <c:v>4.7593424857177055E-18</c:v>
                      </c:pt>
                      <c:pt idx="6196">
                        <c:v>4.8970953379717062E-18</c:v>
                      </c:pt>
                      <c:pt idx="6197">
                        <c:v>6.1947273180002754E-18</c:v>
                      </c:pt>
                      <c:pt idx="6198">
                        <c:v>5.8245924857640832E-18</c:v>
                      </c:pt>
                      <c:pt idx="6199">
                        <c:v>4.7224198147932634E-18</c:v>
                      </c:pt>
                      <c:pt idx="6200">
                        <c:v>5.3186726481176633E-18</c:v>
                      </c:pt>
                      <c:pt idx="6201">
                        <c:v>4.7238335237033289E-18</c:v>
                      </c:pt>
                      <c:pt idx="6202">
                        <c:v>4.5115708917337221E-18</c:v>
                      </c:pt>
                      <c:pt idx="6203">
                        <c:v>5.9857722287346444E-18</c:v>
                      </c:pt>
                      <c:pt idx="6204">
                        <c:v>5.8239087620193978E-18</c:v>
                      </c:pt>
                      <c:pt idx="6205">
                        <c:v>4.595650053823025E-18</c:v>
                      </c:pt>
                      <c:pt idx="6206">
                        <c:v>3.6412028907849383E-18</c:v>
                      </c:pt>
                      <c:pt idx="6207">
                        <c:v>4.5920768492732567E-18</c:v>
                      </c:pt>
                      <c:pt idx="6208">
                        <c:v>6.1283875718896897E-18</c:v>
                      </c:pt>
                      <c:pt idx="6209">
                        <c:v>5.7489396872529626E-18</c:v>
                      </c:pt>
                      <c:pt idx="6210">
                        <c:v>5.7623265447490176E-18</c:v>
                      </c:pt>
                      <c:pt idx="6211">
                        <c:v>5.9454917649933941E-18</c:v>
                      </c:pt>
                      <c:pt idx="6212">
                        <c:v>4.8620005993050276E-18</c:v>
                      </c:pt>
                      <c:pt idx="6213">
                        <c:v>4.7636784717763834E-18</c:v>
                      </c:pt>
                      <c:pt idx="6214">
                        <c:v>5.5021663642738366E-18</c:v>
                      </c:pt>
                      <c:pt idx="6215">
                        <c:v>4.948440095159494E-18</c:v>
                      </c:pt>
                      <c:pt idx="6216">
                        <c:v>6.7325764345790416E-18</c:v>
                      </c:pt>
                      <c:pt idx="6217">
                        <c:v>5.0965894624309871E-18</c:v>
                      </c:pt>
                      <c:pt idx="6218">
                        <c:v>4.6032237010964123E-18</c:v>
                      </c:pt>
                      <c:pt idx="6219">
                        <c:v>5.6278880977846799E-18</c:v>
                      </c:pt>
                      <c:pt idx="6220">
                        <c:v>4.4414996381272311E-18</c:v>
                      </c:pt>
                      <c:pt idx="6221">
                        <c:v>4.5686768920570861E-18</c:v>
                      </c:pt>
                      <c:pt idx="6222">
                        <c:v>5.1263517815943977E-18</c:v>
                      </c:pt>
                      <c:pt idx="6223">
                        <c:v>5.7423325678705248E-18</c:v>
                      </c:pt>
                      <c:pt idx="6224">
                        <c:v>6.3705065353965532E-18</c:v>
                      </c:pt>
                      <c:pt idx="6225">
                        <c:v>6.272118296576504E-18</c:v>
                      </c:pt>
                      <c:pt idx="6226">
                        <c:v>5.6927435402707384E-18</c:v>
                      </c:pt>
                      <c:pt idx="6227">
                        <c:v>5.4373314409574532E-18</c:v>
                      </c:pt>
                      <c:pt idx="6228">
                        <c:v>6.1259828750534947E-18</c:v>
                      </c:pt>
                      <c:pt idx="6229">
                        <c:v>5.5595324379998522E-18</c:v>
                      </c:pt>
                      <c:pt idx="6230">
                        <c:v>4.4137682524220981E-18</c:v>
                      </c:pt>
                      <c:pt idx="6231">
                        <c:v>4.6201932640612223E-18</c:v>
                      </c:pt>
                      <c:pt idx="6232">
                        <c:v>6.0017539812191131E-18</c:v>
                      </c:pt>
                      <c:pt idx="6233">
                        <c:v>6.4182289705803947E-18</c:v>
                      </c:pt>
                      <c:pt idx="6234">
                        <c:v>4.8263684557744962E-18</c:v>
                      </c:pt>
                      <c:pt idx="6235">
                        <c:v>6.3363916455554096E-18</c:v>
                      </c:pt>
                      <c:pt idx="6236">
                        <c:v>6.1868475476868798E-18</c:v>
                      </c:pt>
                      <c:pt idx="6237">
                        <c:v>4.3026832120607635E-18</c:v>
                      </c:pt>
                      <c:pt idx="6238">
                        <c:v>4.3857675238603583E-18</c:v>
                      </c:pt>
                      <c:pt idx="6239">
                        <c:v>5.3572279988797194E-18</c:v>
                      </c:pt>
                      <c:pt idx="6240">
                        <c:v>4.8041963823800459E-18</c:v>
                      </c:pt>
                      <c:pt idx="6241">
                        <c:v>5.3686679272326883E-18</c:v>
                      </c:pt>
                      <c:pt idx="6242">
                        <c:v>6.6275126758250969E-18</c:v>
                      </c:pt>
                      <c:pt idx="6243">
                        <c:v>5.8584194564239076E-18</c:v>
                      </c:pt>
                      <c:pt idx="6244">
                        <c:v>5.15923192445159E-18</c:v>
                      </c:pt>
                      <c:pt idx="6245">
                        <c:v>4.451495585815241E-18</c:v>
                      </c:pt>
                      <c:pt idx="6246">
                        <c:v>6.0579293819596815E-18</c:v>
                      </c:pt>
                      <c:pt idx="6247">
                        <c:v>6.0244879100097573E-18</c:v>
                      </c:pt>
                      <c:pt idx="6248">
                        <c:v>5.708236897023695E-18</c:v>
                      </c:pt>
                      <c:pt idx="6249">
                        <c:v>6.0149516956634419E-18</c:v>
                      </c:pt>
                      <c:pt idx="6250">
                        <c:v>4.8662456189052728E-18</c:v>
                      </c:pt>
                      <c:pt idx="6251">
                        <c:v>4.4741322065797268E-18</c:v>
                      </c:pt>
                      <c:pt idx="6252">
                        <c:v>5.0350900822710978E-18</c:v>
                      </c:pt>
                      <c:pt idx="6253">
                        <c:v>5.1267881761785308E-18</c:v>
                      </c:pt>
                      <c:pt idx="6254">
                        <c:v>5.329048973377247E-18</c:v>
                      </c:pt>
                      <c:pt idx="6255">
                        <c:v>3.5742409271058864E-18</c:v>
                      </c:pt>
                      <c:pt idx="6256">
                        <c:v>3.5144597365545161E-18</c:v>
                      </c:pt>
                      <c:pt idx="6257">
                        <c:v>5.3124567873880271E-18</c:v>
                      </c:pt>
                      <c:pt idx="6258">
                        <c:v>6.0250405309976446E-18</c:v>
                      </c:pt>
                      <c:pt idx="6259">
                        <c:v>4.6380063787488759E-18</c:v>
                      </c:pt>
                      <c:pt idx="6260">
                        <c:v>4.0113290354262981E-18</c:v>
                      </c:pt>
                      <c:pt idx="6261">
                        <c:v>4.7318622277815891E-18</c:v>
                      </c:pt>
                      <c:pt idx="6262">
                        <c:v>5.3447737871674854E-18</c:v>
                      </c:pt>
                      <c:pt idx="6263">
                        <c:v>7.0036504566619504E-18</c:v>
                      </c:pt>
                      <c:pt idx="6264">
                        <c:v>6.3201104259765747E-18</c:v>
                      </c:pt>
                      <c:pt idx="6265">
                        <c:v>4.4050309865460608E-18</c:v>
                      </c:pt>
                      <c:pt idx="6266">
                        <c:v>4.4357890477195334E-18</c:v>
                      </c:pt>
                      <c:pt idx="6267">
                        <c:v>3.9955394391126547E-18</c:v>
                      </c:pt>
                      <c:pt idx="6268">
                        <c:v>3.0779079355968972E-18</c:v>
                      </c:pt>
                      <c:pt idx="6269">
                        <c:v>4.3954088048824288E-18</c:v>
                      </c:pt>
                      <c:pt idx="6270">
                        <c:v>4.9862526803297621E-18</c:v>
                      </c:pt>
                      <c:pt idx="6271">
                        <c:v>6.6318400528764052E-18</c:v>
                      </c:pt>
                      <c:pt idx="6272">
                        <c:v>5.1924409370678966E-18</c:v>
                      </c:pt>
                      <c:pt idx="6273">
                        <c:v>5.6122101758775902E-18</c:v>
                      </c:pt>
                      <c:pt idx="6274">
                        <c:v>5.188613117467689E-18</c:v>
                      </c:pt>
                      <c:pt idx="6275">
                        <c:v>5.9222261636960561E-18</c:v>
                      </c:pt>
                      <c:pt idx="6276">
                        <c:v>6.1800084304913586E-18</c:v>
                      </c:pt>
                      <c:pt idx="6277">
                        <c:v>4.9947477430672279E-18</c:v>
                      </c:pt>
                      <c:pt idx="6278">
                        <c:v>4.4572655705605712E-18</c:v>
                      </c:pt>
                      <c:pt idx="6279">
                        <c:v>5.7674274379092014E-18</c:v>
                      </c:pt>
                      <c:pt idx="6280">
                        <c:v>5.422061003743103E-18</c:v>
                      </c:pt>
                      <c:pt idx="6281">
                        <c:v>5.2172918951436255E-18</c:v>
                      </c:pt>
                      <c:pt idx="6282">
                        <c:v>6.4205904371062374E-18</c:v>
                      </c:pt>
                      <c:pt idx="6283">
                        <c:v>5.9614073553755602E-18</c:v>
                      </c:pt>
                      <c:pt idx="6284">
                        <c:v>4.8168656101236112E-18</c:v>
                      </c:pt>
                      <c:pt idx="6285">
                        <c:v>5.2008798498839909E-18</c:v>
                      </c:pt>
                      <c:pt idx="6286">
                        <c:v>5.8339061545070776E-18</c:v>
                      </c:pt>
                      <c:pt idx="6287">
                        <c:v>5.0253832645233548E-18</c:v>
                      </c:pt>
                      <c:pt idx="6288">
                        <c:v>4.6083491128609272E-18</c:v>
                      </c:pt>
                      <c:pt idx="6289">
                        <c:v>4.432184274954875E-18</c:v>
                      </c:pt>
                      <c:pt idx="6290">
                        <c:v>5.3653914806260695E-18</c:v>
                      </c:pt>
                      <c:pt idx="6291">
                        <c:v>4.7204539418211043E-18</c:v>
                      </c:pt>
                      <c:pt idx="6292">
                        <c:v>4.4803907679940459E-18</c:v>
                      </c:pt>
                      <c:pt idx="6293">
                        <c:v>6.9513556650142439E-18</c:v>
                      </c:pt>
                      <c:pt idx="6294">
                        <c:v>6.1919765613626654E-18</c:v>
                      </c:pt>
                      <c:pt idx="6295">
                        <c:v>4.4464034200430118E-18</c:v>
                      </c:pt>
                      <c:pt idx="6296">
                        <c:v>4.0914517484027749E-18</c:v>
                      </c:pt>
                      <c:pt idx="6297">
                        <c:v>4.3690308360934131E-18</c:v>
                      </c:pt>
                      <c:pt idx="6298">
                        <c:v>5.1906768281747243E-18</c:v>
                      </c:pt>
                      <c:pt idx="6299">
                        <c:v>4.6471901253107856E-18</c:v>
                      </c:pt>
                      <c:pt idx="6300">
                        <c:v>4.9380354901970734E-18</c:v>
                      </c:pt>
                      <c:pt idx="6301">
                        <c:v>6.5589742599281752E-18</c:v>
                      </c:pt>
                      <c:pt idx="6302">
                        <c:v>5.8971046479202691E-18</c:v>
                      </c:pt>
                      <c:pt idx="6303">
                        <c:v>5.3152201508861613E-18</c:v>
                      </c:pt>
                      <c:pt idx="6304">
                        <c:v>5.2295192166501896E-18</c:v>
                      </c:pt>
                      <c:pt idx="6305">
                        <c:v>5.2961593381115452E-18</c:v>
                      </c:pt>
                      <c:pt idx="6306">
                        <c:v>7.5295176579672883E-18</c:v>
                      </c:pt>
                      <c:pt idx="6307">
                        <c:v>6.9479594066628799E-18</c:v>
                      </c:pt>
                      <c:pt idx="6308">
                        <c:v>7.1241080351709579E-18</c:v>
                      </c:pt>
                      <c:pt idx="6309">
                        <c:v>6.1008722910773036E-18</c:v>
                      </c:pt>
                      <c:pt idx="6310">
                        <c:v>5.247408003087108E-18</c:v>
                      </c:pt>
                      <c:pt idx="6311">
                        <c:v>4.2219505178534459E-18</c:v>
                      </c:pt>
                      <c:pt idx="6312">
                        <c:v>4.5033202142828853E-18</c:v>
                      </c:pt>
                      <c:pt idx="6313">
                        <c:v>4.6719759459893443E-18</c:v>
                      </c:pt>
                      <c:pt idx="6314">
                        <c:v>4.4919793725862824E-18</c:v>
                      </c:pt>
                      <c:pt idx="6315">
                        <c:v>4.7976604080826795E-18</c:v>
                      </c:pt>
                      <c:pt idx="6316">
                        <c:v>4.6764218335192838E-18</c:v>
                      </c:pt>
                      <c:pt idx="6317">
                        <c:v>4.2954335354333717E-18</c:v>
                      </c:pt>
                      <c:pt idx="6318">
                        <c:v>5.4020161696034292E-18</c:v>
                      </c:pt>
                      <c:pt idx="6319">
                        <c:v>7.3221699474927035E-18</c:v>
                      </c:pt>
                      <c:pt idx="6320">
                        <c:v>7.5557580649520813E-18</c:v>
                      </c:pt>
                      <c:pt idx="6321">
                        <c:v>6.0236239224493245E-18</c:v>
                      </c:pt>
                      <c:pt idx="6322">
                        <c:v>5.4476528886827558E-18</c:v>
                      </c:pt>
                      <c:pt idx="6323">
                        <c:v>5.4996592860122163E-18</c:v>
                      </c:pt>
                      <c:pt idx="6324">
                        <c:v>5.9849896573006832E-18</c:v>
                      </c:pt>
                      <c:pt idx="6325">
                        <c:v>6.3497997811106284E-18</c:v>
                      </c:pt>
                      <c:pt idx="6326">
                        <c:v>6.9263941049327232E-18</c:v>
                      </c:pt>
                      <c:pt idx="6327">
                        <c:v>6.773264600767034E-18</c:v>
                      </c:pt>
                      <c:pt idx="6328">
                        <c:v>6.6787280441712633E-18</c:v>
                      </c:pt>
                      <c:pt idx="6329">
                        <c:v>6.1017401087380148E-18</c:v>
                      </c:pt>
                      <c:pt idx="6330">
                        <c:v>5.614026726446584E-18</c:v>
                      </c:pt>
                      <c:pt idx="6331">
                        <c:v>4.6960259301704686E-18</c:v>
                      </c:pt>
                      <c:pt idx="6332">
                        <c:v>5.4202886988674976E-18</c:v>
                      </c:pt>
                      <c:pt idx="6333">
                        <c:v>6.7158095077652818E-18</c:v>
                      </c:pt>
                      <c:pt idx="6334">
                        <c:v>6.0769850804773113E-18</c:v>
                      </c:pt>
                      <c:pt idx="6335">
                        <c:v>5.5165157574135787E-18</c:v>
                      </c:pt>
                      <c:pt idx="6336">
                        <c:v>6.6604417411304721E-18</c:v>
                      </c:pt>
                      <c:pt idx="6337">
                        <c:v>5.4582453537838555E-18</c:v>
                      </c:pt>
                      <c:pt idx="6338">
                        <c:v>4.4186988972687982E-18</c:v>
                      </c:pt>
                      <c:pt idx="6339">
                        <c:v>4.9818332345527109E-18</c:v>
                      </c:pt>
                      <c:pt idx="6340">
                        <c:v>4.6773704225605317E-18</c:v>
                      </c:pt>
                      <c:pt idx="6341">
                        <c:v>5.0305087596065265E-18</c:v>
                      </c:pt>
                      <c:pt idx="6342">
                        <c:v>6.4166718526403273E-18</c:v>
                      </c:pt>
                      <c:pt idx="6343">
                        <c:v>7.6428522308294923E-18</c:v>
                      </c:pt>
                      <c:pt idx="6344">
                        <c:v>5.7801618474172914E-18</c:v>
                      </c:pt>
                      <c:pt idx="6345">
                        <c:v>5.6879033246187628E-18</c:v>
                      </c:pt>
                      <c:pt idx="6346">
                        <c:v>5.3103400333979231E-18</c:v>
                      </c:pt>
                      <c:pt idx="6347">
                        <c:v>5.5744766691626636E-18</c:v>
                      </c:pt>
                      <c:pt idx="6348">
                        <c:v>5.3843373618033855E-18</c:v>
                      </c:pt>
                      <c:pt idx="6349">
                        <c:v>5.4640287828485092E-18</c:v>
                      </c:pt>
                      <c:pt idx="6350">
                        <c:v>4.5295632188247532E-18</c:v>
                      </c:pt>
                      <c:pt idx="6351">
                        <c:v>3.7627647479645058E-18</c:v>
                      </c:pt>
                      <c:pt idx="6352">
                        <c:v>5.6277583802829825E-18</c:v>
                      </c:pt>
                      <c:pt idx="6353">
                        <c:v>6.5607261251713991E-18</c:v>
                      </c:pt>
                      <c:pt idx="6354">
                        <c:v>5.4756261319154167E-18</c:v>
                      </c:pt>
                      <c:pt idx="6355">
                        <c:v>6.1006254282703435E-18</c:v>
                      </c:pt>
                      <c:pt idx="6356">
                        <c:v>6.2443219386153534E-18</c:v>
                      </c:pt>
                      <c:pt idx="6357">
                        <c:v>4.967073177980828E-18</c:v>
                      </c:pt>
                      <c:pt idx="6358">
                        <c:v>4.8072134311955061E-18</c:v>
                      </c:pt>
                      <c:pt idx="6359">
                        <c:v>4.6353322027541339E-18</c:v>
                      </c:pt>
                      <c:pt idx="6360">
                        <c:v>5.8612541964977056E-18</c:v>
                      </c:pt>
                      <c:pt idx="6361">
                        <c:v>6.8433104631565317E-18</c:v>
                      </c:pt>
                      <c:pt idx="6362">
                        <c:v>5.8965997962086542E-18</c:v>
                      </c:pt>
                      <c:pt idx="6363">
                        <c:v>5.8749435276781438E-18</c:v>
                      </c:pt>
                      <c:pt idx="6364">
                        <c:v>6.0078151634614314E-18</c:v>
                      </c:pt>
                      <c:pt idx="6365">
                        <c:v>6.561492209582279E-18</c:v>
                      </c:pt>
                      <c:pt idx="6366">
                        <c:v>7.8122577043517439E-18</c:v>
                      </c:pt>
                      <c:pt idx="6367">
                        <c:v>6.7533854098049451E-18</c:v>
                      </c:pt>
                      <c:pt idx="6368">
                        <c:v>4.9519768383047004E-18</c:v>
                      </c:pt>
                      <c:pt idx="6369">
                        <c:v>7.3892398420830827E-18</c:v>
                      </c:pt>
                      <c:pt idx="6370">
                        <c:v>6.8087293512837496E-18</c:v>
                      </c:pt>
                      <c:pt idx="6371">
                        <c:v>6.3183991181487647E-18</c:v>
                      </c:pt>
                      <c:pt idx="6372">
                        <c:v>9.8446486590924239E-18</c:v>
                      </c:pt>
                      <c:pt idx="6373">
                        <c:v>8.2775163536526169E-18</c:v>
                      </c:pt>
                      <c:pt idx="6374">
                        <c:v>5.6504490720642467E-18</c:v>
                      </c:pt>
                      <c:pt idx="6375">
                        <c:v>4.005500601382653E-18</c:v>
                      </c:pt>
                      <c:pt idx="6376">
                        <c:v>5.2500984176950582E-18</c:v>
                      </c:pt>
                      <c:pt idx="6377">
                        <c:v>7.3461336323077121E-18</c:v>
                      </c:pt>
                      <c:pt idx="6378">
                        <c:v>6.1131415431617402E-18</c:v>
                      </c:pt>
                      <c:pt idx="6379">
                        <c:v>6.3471113912421117E-18</c:v>
                      </c:pt>
                      <c:pt idx="6380">
                        <c:v>5.5421766180601484E-18</c:v>
                      </c:pt>
                      <c:pt idx="6381">
                        <c:v>5.4083508698675049E-18</c:v>
                      </c:pt>
                      <c:pt idx="6382">
                        <c:v>4.3980636416472307E-18</c:v>
                      </c:pt>
                      <c:pt idx="6383">
                        <c:v>4.1342097496044766E-18</c:v>
                      </c:pt>
                      <c:pt idx="6384">
                        <c:v>3.4168006140655632E-18</c:v>
                      </c:pt>
                      <c:pt idx="6385">
                        <c:v>5.2432454052830736E-18</c:v>
                      </c:pt>
                      <c:pt idx="6386">
                        <c:v>5.8966907640875311E-18</c:v>
                      </c:pt>
                      <c:pt idx="6387">
                        <c:v>6.651977556755912E-18</c:v>
                      </c:pt>
                      <c:pt idx="6388">
                        <c:v>5.8003000107104561E-18</c:v>
                      </c:pt>
                      <c:pt idx="6389">
                        <c:v>6.4085542506834643E-18</c:v>
                      </c:pt>
                      <c:pt idx="6390">
                        <c:v>6.4796133709162073E-18</c:v>
                      </c:pt>
                      <c:pt idx="6391">
                        <c:v>5.9073205294680356E-18</c:v>
                      </c:pt>
                      <c:pt idx="6392">
                        <c:v>4.832806249874336E-18</c:v>
                      </c:pt>
                      <c:pt idx="6393">
                        <c:v>5.3644079306873156E-18</c:v>
                      </c:pt>
                      <c:pt idx="6394">
                        <c:v>5.821245611868266E-18</c:v>
                      </c:pt>
                      <c:pt idx="6395">
                        <c:v>5.7889080749262314E-18</c:v>
                      </c:pt>
                      <c:pt idx="6396">
                        <c:v>6.2988157481416952E-18</c:v>
                      </c:pt>
                      <c:pt idx="6397">
                        <c:v>4.4347053022962681E-18</c:v>
                      </c:pt>
                      <c:pt idx="6398">
                        <c:v>5.2892590525053223E-18</c:v>
                      </c:pt>
                      <c:pt idx="6399">
                        <c:v>6.0425041124919583E-18</c:v>
                      </c:pt>
                    </c:numCache>
                  </c:numRef>
                </c:yVal>
                <c:smooth val="1"/>
              </c15:ser>
            </c15:filteredScatterSeries>
            <c15:filteredScatterSeries>
              <c15:ser>
                <c:idx val="3"/>
                <c:order val="2"/>
                <c:tx>
                  <c:v>TT1 ground motion 1am</c:v>
                </c:tx>
                <c:spPr>
                  <a:ln w="190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Data!$I$4:$I$6402</c15:sqref>
                        </c15:formulaRef>
                      </c:ext>
                    </c:extLst>
                    <c:numCache>
                      <c:formatCode>0.00E+00</c:formatCode>
                      <c:ptCount val="6399"/>
                      <c:pt idx="0">
                        <c:v>3.0517578125E-2</c:v>
                      </c:pt>
                      <c:pt idx="1">
                        <c:v>4.5776367188000003E-2</c:v>
                      </c:pt>
                      <c:pt idx="2">
                        <c:v>6.103515625E-2</c:v>
                      </c:pt>
                      <c:pt idx="3">
                        <c:v>7.6293945313000003E-2</c:v>
                      </c:pt>
                      <c:pt idx="4">
                        <c:v>9.1552734375E-2</c:v>
                      </c:pt>
                      <c:pt idx="5">
                        <c:v>0.10681152344</c:v>
                      </c:pt>
                      <c:pt idx="6">
                        <c:v>0.1220703125</c:v>
                      </c:pt>
                      <c:pt idx="7">
                        <c:v>0.13732910156</c:v>
                      </c:pt>
                      <c:pt idx="8">
                        <c:v>0.15258789063</c:v>
                      </c:pt>
                      <c:pt idx="9">
                        <c:v>0.16784667969</c:v>
                      </c:pt>
                      <c:pt idx="10">
                        <c:v>0.18310546875</c:v>
                      </c:pt>
                      <c:pt idx="11">
                        <c:v>0.19836425781</c:v>
                      </c:pt>
                      <c:pt idx="12">
                        <c:v>0.21362304688</c:v>
                      </c:pt>
                      <c:pt idx="13">
                        <c:v>0.22888183594</c:v>
                      </c:pt>
                      <c:pt idx="14">
                        <c:v>0.244140625</c:v>
                      </c:pt>
                      <c:pt idx="15">
                        <c:v>0.25939941406</c:v>
                      </c:pt>
                      <c:pt idx="16">
                        <c:v>0.27465820313</c:v>
                      </c:pt>
                      <c:pt idx="17">
                        <c:v>0.28991699219</c:v>
                      </c:pt>
                      <c:pt idx="18">
                        <c:v>0.30517578125</c:v>
                      </c:pt>
                      <c:pt idx="19">
                        <c:v>0.32043457031</c:v>
                      </c:pt>
                      <c:pt idx="20">
                        <c:v>0.33569335938</c:v>
                      </c:pt>
                      <c:pt idx="21">
                        <c:v>0.35095214844</c:v>
                      </c:pt>
                      <c:pt idx="22">
                        <c:v>0.3662109375</c:v>
                      </c:pt>
                      <c:pt idx="23">
                        <c:v>0.38146972656</c:v>
                      </c:pt>
                      <c:pt idx="24">
                        <c:v>0.39672851563</c:v>
                      </c:pt>
                      <c:pt idx="25">
                        <c:v>0.41198730469</c:v>
                      </c:pt>
                      <c:pt idx="26">
                        <c:v>0.42724609375</c:v>
                      </c:pt>
                      <c:pt idx="27">
                        <c:v>0.44250488281</c:v>
                      </c:pt>
                      <c:pt idx="28">
                        <c:v>0.45776367188</c:v>
                      </c:pt>
                      <c:pt idx="29">
                        <c:v>0.47302246094</c:v>
                      </c:pt>
                      <c:pt idx="30">
                        <c:v>0.48828125</c:v>
                      </c:pt>
                      <c:pt idx="31">
                        <c:v>0.50354003906</c:v>
                      </c:pt>
                      <c:pt idx="32">
                        <c:v>0.51879882813</c:v>
                      </c:pt>
                      <c:pt idx="33">
                        <c:v>0.53405761719</c:v>
                      </c:pt>
                      <c:pt idx="34">
                        <c:v>0.54931640625</c:v>
                      </c:pt>
                      <c:pt idx="35">
                        <c:v>0.56457519531</c:v>
                      </c:pt>
                      <c:pt idx="36">
                        <c:v>0.57983398438</c:v>
                      </c:pt>
                      <c:pt idx="37">
                        <c:v>0.59509277344</c:v>
                      </c:pt>
                      <c:pt idx="38">
                        <c:v>0.6103515625</c:v>
                      </c:pt>
                      <c:pt idx="39">
                        <c:v>0.62561035156</c:v>
                      </c:pt>
                      <c:pt idx="40">
                        <c:v>0.64086914063</c:v>
                      </c:pt>
                      <c:pt idx="41">
                        <c:v>0.65612792969</c:v>
                      </c:pt>
                      <c:pt idx="42">
                        <c:v>0.67138671875</c:v>
                      </c:pt>
                      <c:pt idx="43">
                        <c:v>0.68664550781</c:v>
                      </c:pt>
                      <c:pt idx="44">
                        <c:v>0.70190429688</c:v>
                      </c:pt>
                      <c:pt idx="45">
                        <c:v>0.71716308594</c:v>
                      </c:pt>
                      <c:pt idx="46">
                        <c:v>0.732421875</c:v>
                      </c:pt>
                      <c:pt idx="47">
                        <c:v>0.74768066406</c:v>
                      </c:pt>
                      <c:pt idx="48">
                        <c:v>0.76293945313</c:v>
                      </c:pt>
                      <c:pt idx="49">
                        <c:v>0.77819824219</c:v>
                      </c:pt>
                      <c:pt idx="50">
                        <c:v>0.79345703125</c:v>
                      </c:pt>
                      <c:pt idx="51">
                        <c:v>0.80871582031</c:v>
                      </c:pt>
                      <c:pt idx="52">
                        <c:v>0.82397460938</c:v>
                      </c:pt>
                      <c:pt idx="53">
                        <c:v>0.83923339844</c:v>
                      </c:pt>
                      <c:pt idx="54">
                        <c:v>0.8544921875</c:v>
                      </c:pt>
                      <c:pt idx="55">
                        <c:v>0.86975097656</c:v>
                      </c:pt>
                      <c:pt idx="56">
                        <c:v>0.88500976563</c:v>
                      </c:pt>
                      <c:pt idx="57">
                        <c:v>0.90026855469</c:v>
                      </c:pt>
                      <c:pt idx="58">
                        <c:v>0.91552734375</c:v>
                      </c:pt>
                      <c:pt idx="59">
                        <c:v>0.93078613281</c:v>
                      </c:pt>
                      <c:pt idx="60">
                        <c:v>0.94604492188</c:v>
                      </c:pt>
                      <c:pt idx="61">
                        <c:v>0.96130371094</c:v>
                      </c:pt>
                      <c:pt idx="62">
                        <c:v>0.9765625</c:v>
                      </c:pt>
                      <c:pt idx="63">
                        <c:v>0.99182128906</c:v>
                      </c:pt>
                      <c:pt idx="64">
                        <c:v>1.0070800781</c:v>
                      </c:pt>
                      <c:pt idx="65">
                        <c:v>1.0223388672</c:v>
                      </c:pt>
                      <c:pt idx="66">
                        <c:v>1.0375976563</c:v>
                      </c:pt>
                      <c:pt idx="67">
                        <c:v>1.0528564453</c:v>
                      </c:pt>
                      <c:pt idx="68">
                        <c:v>1.0681152344</c:v>
                      </c:pt>
                      <c:pt idx="69">
                        <c:v>1.0833740234</c:v>
                      </c:pt>
                      <c:pt idx="70">
                        <c:v>1.0986328125</c:v>
                      </c:pt>
                      <c:pt idx="71">
                        <c:v>1.1138916016</c:v>
                      </c:pt>
                      <c:pt idx="72">
                        <c:v>1.1291503906</c:v>
                      </c:pt>
                      <c:pt idx="73">
                        <c:v>1.1444091797</c:v>
                      </c:pt>
                      <c:pt idx="74">
                        <c:v>1.1596679688</c:v>
                      </c:pt>
                      <c:pt idx="75">
                        <c:v>1.1749267578</c:v>
                      </c:pt>
                      <c:pt idx="76">
                        <c:v>1.1901855469</c:v>
                      </c:pt>
                      <c:pt idx="77">
                        <c:v>1.2054443359</c:v>
                      </c:pt>
                      <c:pt idx="78">
                        <c:v>1.220703125</c:v>
                      </c:pt>
                      <c:pt idx="79">
                        <c:v>1.2359619141</c:v>
                      </c:pt>
                      <c:pt idx="80">
                        <c:v>1.2512207031</c:v>
                      </c:pt>
                      <c:pt idx="81">
                        <c:v>1.2664794922</c:v>
                      </c:pt>
                      <c:pt idx="82">
                        <c:v>1.2817382813</c:v>
                      </c:pt>
                      <c:pt idx="83">
                        <c:v>1.2969970703</c:v>
                      </c:pt>
                      <c:pt idx="84">
                        <c:v>1.3122558594</c:v>
                      </c:pt>
                      <c:pt idx="85">
                        <c:v>1.3275146484</c:v>
                      </c:pt>
                      <c:pt idx="86">
                        <c:v>1.3427734375</c:v>
                      </c:pt>
                      <c:pt idx="87">
                        <c:v>1.3580322266</c:v>
                      </c:pt>
                      <c:pt idx="88">
                        <c:v>1.3732910156</c:v>
                      </c:pt>
                      <c:pt idx="89">
                        <c:v>1.3885498047</c:v>
                      </c:pt>
                      <c:pt idx="90">
                        <c:v>1.4038085938</c:v>
                      </c:pt>
                      <c:pt idx="91">
                        <c:v>1.4190673828</c:v>
                      </c:pt>
                      <c:pt idx="92">
                        <c:v>1.4343261719</c:v>
                      </c:pt>
                      <c:pt idx="93">
                        <c:v>1.4495849609</c:v>
                      </c:pt>
                      <c:pt idx="94">
                        <c:v>1.46484375</c:v>
                      </c:pt>
                      <c:pt idx="95">
                        <c:v>1.4801025391</c:v>
                      </c:pt>
                      <c:pt idx="96">
                        <c:v>1.4953613281</c:v>
                      </c:pt>
                      <c:pt idx="97">
                        <c:v>1.5106201172</c:v>
                      </c:pt>
                      <c:pt idx="98">
                        <c:v>1.5258789063</c:v>
                      </c:pt>
                      <c:pt idx="99">
                        <c:v>1.5411376953</c:v>
                      </c:pt>
                      <c:pt idx="100">
                        <c:v>1.5563964844</c:v>
                      </c:pt>
                      <c:pt idx="101">
                        <c:v>1.5716552734</c:v>
                      </c:pt>
                      <c:pt idx="102">
                        <c:v>1.5869140625</c:v>
                      </c:pt>
                      <c:pt idx="103">
                        <c:v>1.6021728516</c:v>
                      </c:pt>
                      <c:pt idx="104">
                        <c:v>1.6174316406</c:v>
                      </c:pt>
                      <c:pt idx="105">
                        <c:v>1.6326904297</c:v>
                      </c:pt>
                      <c:pt idx="106">
                        <c:v>1.6479492188</c:v>
                      </c:pt>
                      <c:pt idx="107">
                        <c:v>1.6632080078</c:v>
                      </c:pt>
                      <c:pt idx="108">
                        <c:v>1.6784667969</c:v>
                      </c:pt>
                      <c:pt idx="109">
                        <c:v>1.6937255859</c:v>
                      </c:pt>
                      <c:pt idx="110">
                        <c:v>1.708984375</c:v>
                      </c:pt>
                      <c:pt idx="111">
                        <c:v>1.7242431641</c:v>
                      </c:pt>
                      <c:pt idx="112">
                        <c:v>1.7395019531</c:v>
                      </c:pt>
                      <c:pt idx="113">
                        <c:v>1.7547607422</c:v>
                      </c:pt>
                      <c:pt idx="114">
                        <c:v>1.7700195313</c:v>
                      </c:pt>
                      <c:pt idx="115">
                        <c:v>1.7852783203</c:v>
                      </c:pt>
                      <c:pt idx="116">
                        <c:v>1.8005371094</c:v>
                      </c:pt>
                      <c:pt idx="117">
                        <c:v>1.8157958984</c:v>
                      </c:pt>
                      <c:pt idx="118">
                        <c:v>1.8310546875</c:v>
                      </c:pt>
                      <c:pt idx="119">
                        <c:v>1.8463134766</c:v>
                      </c:pt>
                      <c:pt idx="120">
                        <c:v>1.8615722656</c:v>
                      </c:pt>
                      <c:pt idx="121">
                        <c:v>1.8768310547</c:v>
                      </c:pt>
                      <c:pt idx="122">
                        <c:v>1.8920898438</c:v>
                      </c:pt>
                      <c:pt idx="123">
                        <c:v>1.9073486328</c:v>
                      </c:pt>
                      <c:pt idx="124">
                        <c:v>1.9226074219</c:v>
                      </c:pt>
                      <c:pt idx="125">
                        <c:v>1.9378662109</c:v>
                      </c:pt>
                      <c:pt idx="126">
                        <c:v>1.953125</c:v>
                      </c:pt>
                      <c:pt idx="127">
                        <c:v>1.9683837891</c:v>
                      </c:pt>
                      <c:pt idx="128">
                        <c:v>1.9836425781</c:v>
                      </c:pt>
                      <c:pt idx="129">
                        <c:v>1.9989013672</c:v>
                      </c:pt>
                      <c:pt idx="130">
                        <c:v>2.0141601563</c:v>
                      </c:pt>
                      <c:pt idx="131">
                        <c:v>2.0294189453000002</c:v>
                      </c:pt>
                      <c:pt idx="132">
                        <c:v>2.0446777344</c:v>
                      </c:pt>
                      <c:pt idx="133">
                        <c:v>2.0599365234000002</c:v>
                      </c:pt>
                      <c:pt idx="134">
                        <c:v>2.0751953125</c:v>
                      </c:pt>
                      <c:pt idx="135">
                        <c:v>2.0904541015999998</c:v>
                      </c:pt>
                      <c:pt idx="136">
                        <c:v>2.1057128906</c:v>
                      </c:pt>
                      <c:pt idx="137">
                        <c:v>2.1209716796999998</c:v>
                      </c:pt>
                      <c:pt idx="138">
                        <c:v>2.1362304688</c:v>
                      </c:pt>
                      <c:pt idx="139">
                        <c:v>2.1514892578000002</c:v>
                      </c:pt>
                      <c:pt idx="140">
                        <c:v>2.1667480469</c:v>
                      </c:pt>
                      <c:pt idx="141">
                        <c:v>2.1820068359000002</c:v>
                      </c:pt>
                      <c:pt idx="142">
                        <c:v>2.197265625</c:v>
                      </c:pt>
                      <c:pt idx="143">
                        <c:v>2.2125244140999998</c:v>
                      </c:pt>
                      <c:pt idx="144">
                        <c:v>2.2277832031</c:v>
                      </c:pt>
                      <c:pt idx="145">
                        <c:v>2.2430419921999998</c:v>
                      </c:pt>
                      <c:pt idx="146">
                        <c:v>2.2583007813</c:v>
                      </c:pt>
                      <c:pt idx="147">
                        <c:v>2.2735595703000002</c:v>
                      </c:pt>
                      <c:pt idx="148">
                        <c:v>2.2888183594</c:v>
                      </c:pt>
                      <c:pt idx="149">
                        <c:v>2.3040771484000002</c:v>
                      </c:pt>
                      <c:pt idx="150">
                        <c:v>2.3193359375</c:v>
                      </c:pt>
                      <c:pt idx="151">
                        <c:v>2.3345947265999998</c:v>
                      </c:pt>
                      <c:pt idx="152">
                        <c:v>2.3498535156</c:v>
                      </c:pt>
                      <c:pt idx="153">
                        <c:v>2.3651123046999998</c:v>
                      </c:pt>
                      <c:pt idx="154">
                        <c:v>2.3803710938</c:v>
                      </c:pt>
                      <c:pt idx="155">
                        <c:v>2.3956298828000002</c:v>
                      </c:pt>
                      <c:pt idx="156">
                        <c:v>2.4108886719</c:v>
                      </c:pt>
                      <c:pt idx="157">
                        <c:v>2.4261474609000002</c:v>
                      </c:pt>
                      <c:pt idx="158">
                        <c:v>2.44140625</c:v>
                      </c:pt>
                      <c:pt idx="159">
                        <c:v>2.4566650390999998</c:v>
                      </c:pt>
                      <c:pt idx="160">
                        <c:v>2.4719238281</c:v>
                      </c:pt>
                      <c:pt idx="161">
                        <c:v>2.4871826171999998</c:v>
                      </c:pt>
                      <c:pt idx="162">
                        <c:v>2.5024414063</c:v>
                      </c:pt>
                      <c:pt idx="163">
                        <c:v>2.5177001953000002</c:v>
                      </c:pt>
                      <c:pt idx="164">
                        <c:v>2.5329589844</c:v>
                      </c:pt>
                      <c:pt idx="165">
                        <c:v>2.5482177734000002</c:v>
                      </c:pt>
                      <c:pt idx="166">
                        <c:v>2.5634765625</c:v>
                      </c:pt>
                      <c:pt idx="167">
                        <c:v>2.5787353515999998</c:v>
                      </c:pt>
                      <c:pt idx="168">
                        <c:v>2.5939941406</c:v>
                      </c:pt>
                      <c:pt idx="169">
                        <c:v>2.6092529296999998</c:v>
                      </c:pt>
                      <c:pt idx="170">
                        <c:v>2.6245117188</c:v>
                      </c:pt>
                      <c:pt idx="171">
                        <c:v>2.6397705078000002</c:v>
                      </c:pt>
                      <c:pt idx="172">
                        <c:v>2.6550292969</c:v>
                      </c:pt>
                      <c:pt idx="173">
                        <c:v>2.6702880859000002</c:v>
                      </c:pt>
                      <c:pt idx="174">
                        <c:v>2.685546875</c:v>
                      </c:pt>
                      <c:pt idx="175">
                        <c:v>2.7008056640999998</c:v>
                      </c:pt>
                      <c:pt idx="176">
                        <c:v>2.7160644531</c:v>
                      </c:pt>
                      <c:pt idx="177">
                        <c:v>2.7313232421999998</c:v>
                      </c:pt>
                      <c:pt idx="178">
                        <c:v>2.7465820313</c:v>
                      </c:pt>
                      <c:pt idx="179">
                        <c:v>2.7618408203000002</c:v>
                      </c:pt>
                      <c:pt idx="180">
                        <c:v>2.7770996094</c:v>
                      </c:pt>
                      <c:pt idx="181">
                        <c:v>2.7923583984000002</c:v>
                      </c:pt>
                      <c:pt idx="182">
                        <c:v>2.8076171875</c:v>
                      </c:pt>
                      <c:pt idx="183">
                        <c:v>2.8228759765999998</c:v>
                      </c:pt>
                      <c:pt idx="184">
                        <c:v>2.8381347656</c:v>
                      </c:pt>
                      <c:pt idx="185">
                        <c:v>2.8533935546999998</c:v>
                      </c:pt>
                      <c:pt idx="186">
                        <c:v>2.8686523438</c:v>
                      </c:pt>
                      <c:pt idx="187">
                        <c:v>2.8839111328000002</c:v>
                      </c:pt>
                      <c:pt idx="188">
                        <c:v>2.8991699219</c:v>
                      </c:pt>
                      <c:pt idx="189">
                        <c:v>2.9144287109000002</c:v>
                      </c:pt>
                      <c:pt idx="190">
                        <c:v>2.9296875</c:v>
                      </c:pt>
                      <c:pt idx="191">
                        <c:v>2.9449462890999998</c:v>
                      </c:pt>
                      <c:pt idx="192">
                        <c:v>2.9602050781</c:v>
                      </c:pt>
                      <c:pt idx="193">
                        <c:v>2.9754638671999998</c:v>
                      </c:pt>
                      <c:pt idx="194">
                        <c:v>2.9907226563</c:v>
                      </c:pt>
                      <c:pt idx="195">
                        <c:v>3.0059814453000002</c:v>
                      </c:pt>
                      <c:pt idx="196">
                        <c:v>3.0212402344</c:v>
                      </c:pt>
                      <c:pt idx="197">
                        <c:v>3.0364990234000002</c:v>
                      </c:pt>
                      <c:pt idx="198">
                        <c:v>3.0517578125</c:v>
                      </c:pt>
                      <c:pt idx="199">
                        <c:v>3.0670166015999998</c:v>
                      </c:pt>
                      <c:pt idx="200">
                        <c:v>3.0822753906</c:v>
                      </c:pt>
                      <c:pt idx="201">
                        <c:v>3.0975341796999998</c:v>
                      </c:pt>
                      <c:pt idx="202">
                        <c:v>3.1127929688</c:v>
                      </c:pt>
                      <c:pt idx="203">
                        <c:v>3.1280517578000002</c:v>
                      </c:pt>
                      <c:pt idx="204">
                        <c:v>3.1433105469</c:v>
                      </c:pt>
                      <c:pt idx="205">
                        <c:v>3.1585693359000002</c:v>
                      </c:pt>
                      <c:pt idx="206">
                        <c:v>3.173828125</c:v>
                      </c:pt>
                      <c:pt idx="207">
                        <c:v>3.1890869140999998</c:v>
                      </c:pt>
                      <c:pt idx="208">
                        <c:v>3.2043457031</c:v>
                      </c:pt>
                      <c:pt idx="209">
                        <c:v>3.2196044921999998</c:v>
                      </c:pt>
                      <c:pt idx="210">
                        <c:v>3.2348632813</c:v>
                      </c:pt>
                      <c:pt idx="211">
                        <c:v>3.2501220703000002</c:v>
                      </c:pt>
                      <c:pt idx="212">
                        <c:v>3.2653808594</c:v>
                      </c:pt>
                      <c:pt idx="213">
                        <c:v>3.2806396484000002</c:v>
                      </c:pt>
                      <c:pt idx="214">
                        <c:v>3.2958984375</c:v>
                      </c:pt>
                      <c:pt idx="215">
                        <c:v>3.3111572265999998</c:v>
                      </c:pt>
                      <c:pt idx="216">
                        <c:v>3.3264160156</c:v>
                      </c:pt>
                      <c:pt idx="217">
                        <c:v>3.3416748046999998</c:v>
                      </c:pt>
                      <c:pt idx="218">
                        <c:v>3.3569335938</c:v>
                      </c:pt>
                      <c:pt idx="219">
                        <c:v>3.3721923828000002</c:v>
                      </c:pt>
                      <c:pt idx="220">
                        <c:v>3.3874511719</c:v>
                      </c:pt>
                      <c:pt idx="221">
                        <c:v>3.4027099609000002</c:v>
                      </c:pt>
                      <c:pt idx="222">
                        <c:v>3.41796875</c:v>
                      </c:pt>
                      <c:pt idx="223">
                        <c:v>3.4332275390999998</c:v>
                      </c:pt>
                      <c:pt idx="224">
                        <c:v>3.4484863281</c:v>
                      </c:pt>
                      <c:pt idx="225">
                        <c:v>3.4637451171999998</c:v>
                      </c:pt>
                      <c:pt idx="226">
                        <c:v>3.4790039063</c:v>
                      </c:pt>
                      <c:pt idx="227">
                        <c:v>3.4942626953000002</c:v>
                      </c:pt>
                      <c:pt idx="228">
                        <c:v>3.5095214844</c:v>
                      </c:pt>
                      <c:pt idx="229">
                        <c:v>3.5247802734000002</c:v>
                      </c:pt>
                      <c:pt idx="230">
                        <c:v>3.5400390625</c:v>
                      </c:pt>
                      <c:pt idx="231">
                        <c:v>3.5552978515999998</c:v>
                      </c:pt>
                      <c:pt idx="232">
                        <c:v>3.5705566406</c:v>
                      </c:pt>
                      <c:pt idx="233">
                        <c:v>3.5858154296999998</c:v>
                      </c:pt>
                      <c:pt idx="234">
                        <c:v>3.6010742188</c:v>
                      </c:pt>
                      <c:pt idx="235">
                        <c:v>3.6163330078000002</c:v>
                      </c:pt>
                      <c:pt idx="236">
                        <c:v>3.6315917969</c:v>
                      </c:pt>
                      <c:pt idx="237">
                        <c:v>3.6468505859000002</c:v>
                      </c:pt>
                      <c:pt idx="238">
                        <c:v>3.662109375</c:v>
                      </c:pt>
                      <c:pt idx="239">
                        <c:v>3.6773681640999998</c:v>
                      </c:pt>
                      <c:pt idx="240">
                        <c:v>3.6926269531</c:v>
                      </c:pt>
                      <c:pt idx="241">
                        <c:v>3.7078857421999998</c:v>
                      </c:pt>
                      <c:pt idx="242">
                        <c:v>3.7231445313</c:v>
                      </c:pt>
                      <c:pt idx="243">
                        <c:v>3.7384033203000002</c:v>
                      </c:pt>
                      <c:pt idx="244">
                        <c:v>3.7536621094</c:v>
                      </c:pt>
                      <c:pt idx="245">
                        <c:v>3.7689208984000002</c:v>
                      </c:pt>
                      <c:pt idx="246">
                        <c:v>3.7841796875</c:v>
                      </c:pt>
                      <c:pt idx="247">
                        <c:v>3.7994384765999998</c:v>
                      </c:pt>
                      <c:pt idx="248">
                        <c:v>3.8146972656</c:v>
                      </c:pt>
                      <c:pt idx="249">
                        <c:v>3.8299560546999998</c:v>
                      </c:pt>
                      <c:pt idx="250">
                        <c:v>3.8452148438</c:v>
                      </c:pt>
                      <c:pt idx="251">
                        <c:v>3.8604736328000002</c:v>
                      </c:pt>
                      <c:pt idx="252">
                        <c:v>3.8757324219</c:v>
                      </c:pt>
                      <c:pt idx="253">
                        <c:v>3.8909912109000002</c:v>
                      </c:pt>
                      <c:pt idx="254">
                        <c:v>3.90625</c:v>
                      </c:pt>
                      <c:pt idx="255">
                        <c:v>3.9215087890999998</c:v>
                      </c:pt>
                      <c:pt idx="256">
                        <c:v>3.9367675781</c:v>
                      </c:pt>
                      <c:pt idx="257">
                        <c:v>3.9520263671999998</c:v>
                      </c:pt>
                      <c:pt idx="258">
                        <c:v>3.9672851563</c:v>
                      </c:pt>
                      <c:pt idx="259">
                        <c:v>3.9825439453000002</c:v>
                      </c:pt>
                      <c:pt idx="260">
                        <c:v>3.9978027344</c:v>
                      </c:pt>
                      <c:pt idx="261">
                        <c:v>4.0130615234000002</c:v>
                      </c:pt>
                      <c:pt idx="262">
                        <c:v>4.0283203125</c:v>
                      </c:pt>
                      <c:pt idx="263">
                        <c:v>4.0435791015999998</c:v>
                      </c:pt>
                      <c:pt idx="264">
                        <c:v>4.0588378906000004</c:v>
                      </c:pt>
                      <c:pt idx="265">
                        <c:v>4.0740966797000002</c:v>
                      </c:pt>
                      <c:pt idx="266">
                        <c:v>4.0893554688</c:v>
                      </c:pt>
                      <c:pt idx="267">
                        <c:v>4.1046142577999998</c:v>
                      </c:pt>
                      <c:pt idx="268">
                        <c:v>4.1198730468999996</c:v>
                      </c:pt>
                      <c:pt idx="269">
                        <c:v>4.1351318359000002</c:v>
                      </c:pt>
                      <c:pt idx="270">
                        <c:v>4.150390625</c:v>
                      </c:pt>
                      <c:pt idx="271">
                        <c:v>4.1656494140999998</c:v>
                      </c:pt>
                      <c:pt idx="272">
                        <c:v>4.1809082031000004</c:v>
                      </c:pt>
                      <c:pt idx="273">
                        <c:v>4.1961669922000002</c:v>
                      </c:pt>
                      <c:pt idx="274">
                        <c:v>4.2114257813</c:v>
                      </c:pt>
                      <c:pt idx="275">
                        <c:v>4.2266845702999998</c:v>
                      </c:pt>
                      <c:pt idx="276">
                        <c:v>4.2419433593999996</c:v>
                      </c:pt>
                      <c:pt idx="277">
                        <c:v>4.2572021484000002</c:v>
                      </c:pt>
                      <c:pt idx="278">
                        <c:v>4.2724609375</c:v>
                      </c:pt>
                      <c:pt idx="279">
                        <c:v>4.2877197265999998</c:v>
                      </c:pt>
                      <c:pt idx="280">
                        <c:v>4.3029785156000004</c:v>
                      </c:pt>
                      <c:pt idx="281">
                        <c:v>4.3182373047000002</c:v>
                      </c:pt>
                      <c:pt idx="282">
                        <c:v>4.3334960938</c:v>
                      </c:pt>
                      <c:pt idx="283">
                        <c:v>4.3487548827999998</c:v>
                      </c:pt>
                      <c:pt idx="284">
                        <c:v>4.3640136718999996</c:v>
                      </c:pt>
                      <c:pt idx="285">
                        <c:v>4.3792724609000002</c:v>
                      </c:pt>
                      <c:pt idx="286">
                        <c:v>4.39453125</c:v>
                      </c:pt>
                      <c:pt idx="287">
                        <c:v>4.4097900390999998</c:v>
                      </c:pt>
                      <c:pt idx="288">
                        <c:v>4.4250488281000004</c:v>
                      </c:pt>
                      <c:pt idx="289">
                        <c:v>4.4403076172000002</c:v>
                      </c:pt>
                      <c:pt idx="290">
                        <c:v>4.4555664063</c:v>
                      </c:pt>
                      <c:pt idx="291">
                        <c:v>4.4708251952999998</c:v>
                      </c:pt>
                      <c:pt idx="292">
                        <c:v>4.4860839843999996</c:v>
                      </c:pt>
                      <c:pt idx="293">
                        <c:v>4.5013427734000002</c:v>
                      </c:pt>
                      <c:pt idx="294">
                        <c:v>4.5166015625</c:v>
                      </c:pt>
                      <c:pt idx="295">
                        <c:v>4.5318603515999998</c:v>
                      </c:pt>
                      <c:pt idx="296">
                        <c:v>4.5471191406000004</c:v>
                      </c:pt>
                      <c:pt idx="297">
                        <c:v>4.5623779297000002</c:v>
                      </c:pt>
                      <c:pt idx="298">
                        <c:v>4.5776367188</c:v>
                      </c:pt>
                      <c:pt idx="299">
                        <c:v>4.5928955077999998</c:v>
                      </c:pt>
                      <c:pt idx="300">
                        <c:v>4.6081542968999996</c:v>
                      </c:pt>
                      <c:pt idx="301">
                        <c:v>4.6234130859000002</c:v>
                      </c:pt>
                      <c:pt idx="302">
                        <c:v>4.638671875</c:v>
                      </c:pt>
                      <c:pt idx="303">
                        <c:v>4.6539306640999998</c:v>
                      </c:pt>
                      <c:pt idx="304">
                        <c:v>4.6691894531000004</c:v>
                      </c:pt>
                      <c:pt idx="305">
                        <c:v>4.6844482422000002</c:v>
                      </c:pt>
                      <c:pt idx="306">
                        <c:v>4.6997070313</c:v>
                      </c:pt>
                      <c:pt idx="307">
                        <c:v>4.7149658202999998</c:v>
                      </c:pt>
                      <c:pt idx="308">
                        <c:v>4.7302246093999996</c:v>
                      </c:pt>
                      <c:pt idx="309">
                        <c:v>4.7454833984000002</c:v>
                      </c:pt>
                      <c:pt idx="310">
                        <c:v>4.7607421875</c:v>
                      </c:pt>
                      <c:pt idx="311">
                        <c:v>4.7760009765999998</c:v>
                      </c:pt>
                      <c:pt idx="312">
                        <c:v>4.7912597656000004</c:v>
                      </c:pt>
                      <c:pt idx="313">
                        <c:v>4.8065185547000002</c:v>
                      </c:pt>
                      <c:pt idx="314">
                        <c:v>4.8217773438</c:v>
                      </c:pt>
                      <c:pt idx="315">
                        <c:v>4.8370361327999998</c:v>
                      </c:pt>
                      <c:pt idx="316">
                        <c:v>4.8522949218999996</c:v>
                      </c:pt>
                      <c:pt idx="317">
                        <c:v>4.8675537109000002</c:v>
                      </c:pt>
                      <c:pt idx="318">
                        <c:v>4.8828125</c:v>
                      </c:pt>
                      <c:pt idx="319">
                        <c:v>4.8980712890999998</c:v>
                      </c:pt>
                      <c:pt idx="320">
                        <c:v>4.9133300781000004</c:v>
                      </c:pt>
                      <c:pt idx="321">
                        <c:v>4.9285888672000002</c:v>
                      </c:pt>
                      <c:pt idx="322">
                        <c:v>4.9438476563</c:v>
                      </c:pt>
                      <c:pt idx="323">
                        <c:v>4.9591064452999998</c:v>
                      </c:pt>
                      <c:pt idx="324">
                        <c:v>4.9743652343999996</c:v>
                      </c:pt>
                      <c:pt idx="325">
                        <c:v>4.9896240234000002</c:v>
                      </c:pt>
                      <c:pt idx="326">
                        <c:v>5.0048828125</c:v>
                      </c:pt>
                      <c:pt idx="327">
                        <c:v>5.0201416015999998</c:v>
                      </c:pt>
                      <c:pt idx="328">
                        <c:v>5.0354003906000004</c:v>
                      </c:pt>
                      <c:pt idx="329">
                        <c:v>5.0506591797000002</c:v>
                      </c:pt>
                      <c:pt idx="330">
                        <c:v>5.0659179688</c:v>
                      </c:pt>
                      <c:pt idx="331">
                        <c:v>5.0811767577999998</c:v>
                      </c:pt>
                      <c:pt idx="332">
                        <c:v>5.0964355468999996</c:v>
                      </c:pt>
                      <c:pt idx="333">
                        <c:v>5.1116943359000002</c:v>
                      </c:pt>
                      <c:pt idx="334">
                        <c:v>5.126953125</c:v>
                      </c:pt>
                      <c:pt idx="335">
                        <c:v>5.1422119140999998</c:v>
                      </c:pt>
                      <c:pt idx="336">
                        <c:v>5.1574707031000004</c:v>
                      </c:pt>
                      <c:pt idx="337">
                        <c:v>5.1727294922000002</c:v>
                      </c:pt>
                      <c:pt idx="338">
                        <c:v>5.1879882813</c:v>
                      </c:pt>
                      <c:pt idx="339">
                        <c:v>5.2032470702999998</c:v>
                      </c:pt>
                      <c:pt idx="340">
                        <c:v>5.2185058593999996</c:v>
                      </c:pt>
                      <c:pt idx="341">
                        <c:v>5.2337646484000002</c:v>
                      </c:pt>
                      <c:pt idx="342">
                        <c:v>5.2490234375</c:v>
                      </c:pt>
                      <c:pt idx="343">
                        <c:v>5.2642822265999998</c:v>
                      </c:pt>
                      <c:pt idx="344">
                        <c:v>5.2795410156000004</c:v>
                      </c:pt>
                      <c:pt idx="345">
                        <c:v>5.2947998047000002</c:v>
                      </c:pt>
                      <c:pt idx="346">
                        <c:v>5.3100585938</c:v>
                      </c:pt>
                      <c:pt idx="347">
                        <c:v>5.3253173827999998</c:v>
                      </c:pt>
                      <c:pt idx="348">
                        <c:v>5.3405761718999996</c:v>
                      </c:pt>
                      <c:pt idx="349">
                        <c:v>5.3558349609000002</c:v>
                      </c:pt>
                      <c:pt idx="350">
                        <c:v>5.37109375</c:v>
                      </c:pt>
                      <c:pt idx="351">
                        <c:v>5.3863525390999998</c:v>
                      </c:pt>
                      <c:pt idx="352">
                        <c:v>5.4016113281000004</c:v>
                      </c:pt>
                      <c:pt idx="353">
                        <c:v>5.4168701172000002</c:v>
                      </c:pt>
                      <c:pt idx="354">
                        <c:v>5.4321289063</c:v>
                      </c:pt>
                      <c:pt idx="355">
                        <c:v>5.4473876952999998</c:v>
                      </c:pt>
                      <c:pt idx="356">
                        <c:v>5.4626464843999996</c:v>
                      </c:pt>
                      <c:pt idx="357">
                        <c:v>5.4779052734000002</c:v>
                      </c:pt>
                      <c:pt idx="358">
                        <c:v>5.4931640625</c:v>
                      </c:pt>
                      <c:pt idx="359">
                        <c:v>5.5084228515999998</c:v>
                      </c:pt>
                      <c:pt idx="360">
                        <c:v>5.5236816406000004</c:v>
                      </c:pt>
                      <c:pt idx="361">
                        <c:v>5.5389404297000002</c:v>
                      </c:pt>
                      <c:pt idx="362">
                        <c:v>5.5541992188</c:v>
                      </c:pt>
                      <c:pt idx="363">
                        <c:v>5.5694580077999998</c:v>
                      </c:pt>
                      <c:pt idx="364">
                        <c:v>5.5847167968999996</c:v>
                      </c:pt>
                      <c:pt idx="365">
                        <c:v>5.5999755859000002</c:v>
                      </c:pt>
                      <c:pt idx="366">
                        <c:v>5.615234375</c:v>
                      </c:pt>
                      <c:pt idx="367">
                        <c:v>5.6304931640999998</c:v>
                      </c:pt>
                      <c:pt idx="368">
                        <c:v>5.6457519531000004</c:v>
                      </c:pt>
                      <c:pt idx="369">
                        <c:v>5.6610107422000002</c:v>
                      </c:pt>
                      <c:pt idx="370">
                        <c:v>5.6762695313</c:v>
                      </c:pt>
                      <c:pt idx="371">
                        <c:v>5.6915283202999998</c:v>
                      </c:pt>
                      <c:pt idx="372">
                        <c:v>5.7067871093999996</c:v>
                      </c:pt>
                      <c:pt idx="373">
                        <c:v>5.7220458984000002</c:v>
                      </c:pt>
                      <c:pt idx="374">
                        <c:v>5.7373046875</c:v>
                      </c:pt>
                      <c:pt idx="375">
                        <c:v>5.7525634765999998</c:v>
                      </c:pt>
                      <c:pt idx="376">
                        <c:v>5.7678222656000004</c:v>
                      </c:pt>
                      <c:pt idx="377">
                        <c:v>5.7830810547000002</c:v>
                      </c:pt>
                      <c:pt idx="378">
                        <c:v>5.7983398438</c:v>
                      </c:pt>
                      <c:pt idx="379">
                        <c:v>5.8135986327999998</c:v>
                      </c:pt>
                      <c:pt idx="380">
                        <c:v>5.8288574218999996</c:v>
                      </c:pt>
                      <c:pt idx="381">
                        <c:v>5.8441162109000002</c:v>
                      </c:pt>
                      <c:pt idx="382">
                        <c:v>5.859375</c:v>
                      </c:pt>
                      <c:pt idx="383">
                        <c:v>5.8746337890999998</c:v>
                      </c:pt>
                      <c:pt idx="384">
                        <c:v>5.8898925781000004</c:v>
                      </c:pt>
                      <c:pt idx="385">
                        <c:v>5.9051513672000002</c:v>
                      </c:pt>
                      <c:pt idx="386">
                        <c:v>5.9204101563</c:v>
                      </c:pt>
                      <c:pt idx="387">
                        <c:v>5.9356689452999998</c:v>
                      </c:pt>
                      <c:pt idx="388">
                        <c:v>5.9509277343999996</c:v>
                      </c:pt>
                      <c:pt idx="389">
                        <c:v>5.9661865234000002</c:v>
                      </c:pt>
                      <c:pt idx="390">
                        <c:v>5.9814453125</c:v>
                      </c:pt>
                      <c:pt idx="391">
                        <c:v>5.9967041015999998</c:v>
                      </c:pt>
                      <c:pt idx="392">
                        <c:v>6.0119628906000004</c:v>
                      </c:pt>
                      <c:pt idx="393">
                        <c:v>6.0272216797000002</c:v>
                      </c:pt>
                      <c:pt idx="394">
                        <c:v>6.0424804688</c:v>
                      </c:pt>
                      <c:pt idx="395">
                        <c:v>6.0577392577999998</c:v>
                      </c:pt>
                      <c:pt idx="396">
                        <c:v>6.0729980468999996</c:v>
                      </c:pt>
                      <c:pt idx="397">
                        <c:v>6.0882568359000002</c:v>
                      </c:pt>
                      <c:pt idx="398">
                        <c:v>6.103515625</c:v>
                      </c:pt>
                      <c:pt idx="399">
                        <c:v>6.1187744140999998</c:v>
                      </c:pt>
                      <c:pt idx="400">
                        <c:v>6.1340332031000004</c:v>
                      </c:pt>
                      <c:pt idx="401">
                        <c:v>6.1492919922000002</c:v>
                      </c:pt>
                      <c:pt idx="402">
                        <c:v>6.1645507813</c:v>
                      </c:pt>
                      <c:pt idx="403">
                        <c:v>6.1798095702999998</c:v>
                      </c:pt>
                      <c:pt idx="404">
                        <c:v>6.1950683593999996</c:v>
                      </c:pt>
                      <c:pt idx="405">
                        <c:v>6.2103271484000002</c:v>
                      </c:pt>
                      <c:pt idx="406">
                        <c:v>6.2255859375</c:v>
                      </c:pt>
                      <c:pt idx="407">
                        <c:v>6.2408447265999998</c:v>
                      </c:pt>
                      <c:pt idx="408">
                        <c:v>6.2561035156000004</c:v>
                      </c:pt>
                      <c:pt idx="409">
                        <c:v>6.2713623047000002</c:v>
                      </c:pt>
                      <c:pt idx="410">
                        <c:v>6.2866210938</c:v>
                      </c:pt>
                      <c:pt idx="411">
                        <c:v>6.3018798827999998</c:v>
                      </c:pt>
                      <c:pt idx="412">
                        <c:v>6.3171386718999996</c:v>
                      </c:pt>
                      <c:pt idx="413">
                        <c:v>6.3323974609000002</c:v>
                      </c:pt>
                      <c:pt idx="414">
                        <c:v>6.34765625</c:v>
                      </c:pt>
                      <c:pt idx="415">
                        <c:v>6.3629150390999998</c:v>
                      </c:pt>
                      <c:pt idx="416">
                        <c:v>6.3781738281000004</c:v>
                      </c:pt>
                      <c:pt idx="417">
                        <c:v>6.3934326172000002</c:v>
                      </c:pt>
                      <c:pt idx="418">
                        <c:v>6.4086914063</c:v>
                      </c:pt>
                      <c:pt idx="419">
                        <c:v>6.4239501952999998</c:v>
                      </c:pt>
                      <c:pt idx="420">
                        <c:v>6.4392089843999996</c:v>
                      </c:pt>
                      <c:pt idx="421">
                        <c:v>6.4544677734000002</c:v>
                      </c:pt>
                      <c:pt idx="422">
                        <c:v>6.4697265625</c:v>
                      </c:pt>
                      <c:pt idx="423">
                        <c:v>6.4849853515999998</c:v>
                      </c:pt>
                      <c:pt idx="424">
                        <c:v>6.5002441406000004</c:v>
                      </c:pt>
                      <c:pt idx="425">
                        <c:v>6.5155029297000002</c:v>
                      </c:pt>
                      <c:pt idx="426">
                        <c:v>6.5307617188</c:v>
                      </c:pt>
                      <c:pt idx="427">
                        <c:v>6.5460205077999998</c:v>
                      </c:pt>
                      <c:pt idx="428">
                        <c:v>6.5612792968999996</c:v>
                      </c:pt>
                      <c:pt idx="429">
                        <c:v>6.5765380859000002</c:v>
                      </c:pt>
                      <c:pt idx="430">
                        <c:v>6.591796875</c:v>
                      </c:pt>
                      <c:pt idx="431">
                        <c:v>6.6070556640999998</c:v>
                      </c:pt>
                      <c:pt idx="432">
                        <c:v>6.6223144531000004</c:v>
                      </c:pt>
                      <c:pt idx="433">
                        <c:v>6.6375732422000002</c:v>
                      </c:pt>
                      <c:pt idx="434">
                        <c:v>6.6528320313</c:v>
                      </c:pt>
                      <c:pt idx="435">
                        <c:v>6.6680908202999998</c:v>
                      </c:pt>
                      <c:pt idx="436">
                        <c:v>6.6833496093999996</c:v>
                      </c:pt>
                      <c:pt idx="437">
                        <c:v>6.6986083984000002</c:v>
                      </c:pt>
                      <c:pt idx="438">
                        <c:v>6.7138671875</c:v>
                      </c:pt>
                      <c:pt idx="439">
                        <c:v>6.7291259765999998</c:v>
                      </c:pt>
                      <c:pt idx="440">
                        <c:v>6.7443847656000004</c:v>
                      </c:pt>
                      <c:pt idx="441">
                        <c:v>6.7596435547000002</c:v>
                      </c:pt>
                      <c:pt idx="442">
                        <c:v>6.7749023438</c:v>
                      </c:pt>
                      <c:pt idx="443">
                        <c:v>6.7901611327999998</c:v>
                      </c:pt>
                      <c:pt idx="444">
                        <c:v>6.8054199218999996</c:v>
                      </c:pt>
                      <c:pt idx="445">
                        <c:v>6.8206787109000002</c:v>
                      </c:pt>
                      <c:pt idx="446">
                        <c:v>6.8359375</c:v>
                      </c:pt>
                      <c:pt idx="447">
                        <c:v>6.8511962890999998</c:v>
                      </c:pt>
                      <c:pt idx="448">
                        <c:v>6.8664550781000004</c:v>
                      </c:pt>
                      <c:pt idx="449">
                        <c:v>6.8817138672000002</c:v>
                      </c:pt>
                      <c:pt idx="450">
                        <c:v>6.8969726563</c:v>
                      </c:pt>
                      <c:pt idx="451">
                        <c:v>6.9122314452999998</c:v>
                      </c:pt>
                      <c:pt idx="452">
                        <c:v>6.9274902343999996</c:v>
                      </c:pt>
                      <c:pt idx="453">
                        <c:v>6.9427490234000002</c:v>
                      </c:pt>
                      <c:pt idx="454">
                        <c:v>6.9580078125</c:v>
                      </c:pt>
                      <c:pt idx="455">
                        <c:v>6.9732666015999998</c:v>
                      </c:pt>
                      <c:pt idx="456">
                        <c:v>6.9885253906000004</c:v>
                      </c:pt>
                      <c:pt idx="457">
                        <c:v>7.0037841797000002</c:v>
                      </c:pt>
                      <c:pt idx="458">
                        <c:v>7.0190429688</c:v>
                      </c:pt>
                      <c:pt idx="459">
                        <c:v>7.0343017577999998</c:v>
                      </c:pt>
                      <c:pt idx="460">
                        <c:v>7.0495605468999996</c:v>
                      </c:pt>
                      <c:pt idx="461">
                        <c:v>7.0648193359000002</c:v>
                      </c:pt>
                      <c:pt idx="462">
                        <c:v>7.080078125</c:v>
                      </c:pt>
                      <c:pt idx="463">
                        <c:v>7.0953369140999998</c:v>
                      </c:pt>
                      <c:pt idx="464">
                        <c:v>7.1105957031000004</c:v>
                      </c:pt>
                      <c:pt idx="465">
                        <c:v>7.1258544922000002</c:v>
                      </c:pt>
                      <c:pt idx="466">
                        <c:v>7.1411132813</c:v>
                      </c:pt>
                      <c:pt idx="467">
                        <c:v>7.1563720702999998</c:v>
                      </c:pt>
                      <c:pt idx="468">
                        <c:v>7.1716308593999996</c:v>
                      </c:pt>
                      <c:pt idx="469">
                        <c:v>7.1868896484000002</c:v>
                      </c:pt>
                      <c:pt idx="470">
                        <c:v>7.2021484375</c:v>
                      </c:pt>
                      <c:pt idx="471">
                        <c:v>7.2174072265999998</c:v>
                      </c:pt>
                      <c:pt idx="472">
                        <c:v>7.2326660156000004</c:v>
                      </c:pt>
                      <c:pt idx="473">
                        <c:v>7.2479248047000002</c:v>
                      </c:pt>
                      <c:pt idx="474">
                        <c:v>7.2631835938</c:v>
                      </c:pt>
                      <c:pt idx="475">
                        <c:v>7.2784423827999998</c:v>
                      </c:pt>
                      <c:pt idx="476">
                        <c:v>7.2937011718999996</c:v>
                      </c:pt>
                      <c:pt idx="477">
                        <c:v>7.3089599609000002</c:v>
                      </c:pt>
                      <c:pt idx="478">
                        <c:v>7.32421875</c:v>
                      </c:pt>
                      <c:pt idx="479">
                        <c:v>7.3394775390999998</c:v>
                      </c:pt>
                      <c:pt idx="480">
                        <c:v>7.3547363281000004</c:v>
                      </c:pt>
                      <c:pt idx="481">
                        <c:v>7.3699951172000002</c:v>
                      </c:pt>
                      <c:pt idx="482">
                        <c:v>7.3852539063</c:v>
                      </c:pt>
                      <c:pt idx="483">
                        <c:v>7.4005126952999998</c:v>
                      </c:pt>
                      <c:pt idx="484">
                        <c:v>7.4157714843999996</c:v>
                      </c:pt>
                      <c:pt idx="485">
                        <c:v>7.4310302734000002</c:v>
                      </c:pt>
                      <c:pt idx="486">
                        <c:v>7.4462890625</c:v>
                      </c:pt>
                      <c:pt idx="487">
                        <c:v>7.4615478515999998</c:v>
                      </c:pt>
                      <c:pt idx="488">
                        <c:v>7.4768066406000004</c:v>
                      </c:pt>
                      <c:pt idx="489">
                        <c:v>7.4920654297000002</c:v>
                      </c:pt>
                      <c:pt idx="490">
                        <c:v>7.5073242188</c:v>
                      </c:pt>
                      <c:pt idx="491">
                        <c:v>7.5225830077999998</c:v>
                      </c:pt>
                      <c:pt idx="492">
                        <c:v>7.5378417968999996</c:v>
                      </c:pt>
                      <c:pt idx="493">
                        <c:v>7.5531005859000002</c:v>
                      </c:pt>
                      <c:pt idx="494">
                        <c:v>7.568359375</c:v>
                      </c:pt>
                      <c:pt idx="495">
                        <c:v>7.5836181640999998</c:v>
                      </c:pt>
                      <c:pt idx="496">
                        <c:v>7.5988769531000004</c:v>
                      </c:pt>
                      <c:pt idx="497">
                        <c:v>7.6141357422000002</c:v>
                      </c:pt>
                      <c:pt idx="498">
                        <c:v>7.6293945313</c:v>
                      </c:pt>
                      <c:pt idx="499">
                        <c:v>7.6446533202999998</c:v>
                      </c:pt>
                      <c:pt idx="500">
                        <c:v>7.6599121093999996</c:v>
                      </c:pt>
                      <c:pt idx="501">
                        <c:v>7.6751708984000002</c:v>
                      </c:pt>
                      <c:pt idx="502">
                        <c:v>7.6904296875</c:v>
                      </c:pt>
                      <c:pt idx="503">
                        <c:v>7.7056884765999998</c:v>
                      </c:pt>
                      <c:pt idx="504">
                        <c:v>7.7209472656000004</c:v>
                      </c:pt>
                      <c:pt idx="505">
                        <c:v>7.7362060547000002</c:v>
                      </c:pt>
                      <c:pt idx="506">
                        <c:v>7.7514648438</c:v>
                      </c:pt>
                      <c:pt idx="507">
                        <c:v>7.7667236327999998</c:v>
                      </c:pt>
                      <c:pt idx="508">
                        <c:v>7.7819824218999996</c:v>
                      </c:pt>
                      <c:pt idx="509">
                        <c:v>7.7972412109000002</c:v>
                      </c:pt>
                      <c:pt idx="510">
                        <c:v>7.8125</c:v>
                      </c:pt>
                      <c:pt idx="511">
                        <c:v>7.8277587890999998</c:v>
                      </c:pt>
                      <c:pt idx="512">
                        <c:v>7.8430175781000004</c:v>
                      </c:pt>
                      <c:pt idx="513">
                        <c:v>7.8582763672000002</c:v>
                      </c:pt>
                      <c:pt idx="514">
                        <c:v>7.8735351563</c:v>
                      </c:pt>
                      <c:pt idx="515">
                        <c:v>7.8887939452999998</c:v>
                      </c:pt>
                      <c:pt idx="516">
                        <c:v>7.9040527343999996</c:v>
                      </c:pt>
                      <c:pt idx="517">
                        <c:v>7.9193115234000002</c:v>
                      </c:pt>
                      <c:pt idx="518">
                        <c:v>7.9345703125</c:v>
                      </c:pt>
                      <c:pt idx="519">
                        <c:v>7.9498291015999998</c:v>
                      </c:pt>
                      <c:pt idx="520">
                        <c:v>7.9650878906000004</c:v>
                      </c:pt>
                      <c:pt idx="521">
                        <c:v>7.9803466797000002</c:v>
                      </c:pt>
                      <c:pt idx="522">
                        <c:v>7.9956054688</c:v>
                      </c:pt>
                      <c:pt idx="523">
                        <c:v>8.0108642577999998</c:v>
                      </c:pt>
                      <c:pt idx="524">
                        <c:v>8.0261230469000004</c:v>
                      </c:pt>
                      <c:pt idx="525">
                        <c:v>8.0413818358999993</c:v>
                      </c:pt>
                      <c:pt idx="526">
                        <c:v>8.056640625</c:v>
                      </c:pt>
                      <c:pt idx="527">
                        <c:v>8.0718994141000007</c:v>
                      </c:pt>
                      <c:pt idx="528">
                        <c:v>8.0871582030999996</c:v>
                      </c:pt>
                      <c:pt idx="529">
                        <c:v>8.1024169922000002</c:v>
                      </c:pt>
                      <c:pt idx="530">
                        <c:v>8.1176757812999991</c:v>
                      </c:pt>
                      <c:pt idx="531">
                        <c:v>8.1329345702999998</c:v>
                      </c:pt>
                      <c:pt idx="532">
                        <c:v>8.1481933594000004</c:v>
                      </c:pt>
                      <c:pt idx="533">
                        <c:v>8.1634521483999993</c:v>
                      </c:pt>
                      <c:pt idx="534">
                        <c:v>8.1787109375</c:v>
                      </c:pt>
                      <c:pt idx="535">
                        <c:v>8.1939697266000007</c:v>
                      </c:pt>
                      <c:pt idx="536">
                        <c:v>8.2092285155999996</c:v>
                      </c:pt>
                      <c:pt idx="537">
                        <c:v>8.2244873047000002</c:v>
                      </c:pt>
                      <c:pt idx="538">
                        <c:v>8.2397460937999991</c:v>
                      </c:pt>
                      <c:pt idx="539">
                        <c:v>8.2550048827999998</c:v>
                      </c:pt>
                      <c:pt idx="540">
                        <c:v>8.2702636719000004</c:v>
                      </c:pt>
                      <c:pt idx="541">
                        <c:v>8.2855224608999993</c:v>
                      </c:pt>
                      <c:pt idx="542">
                        <c:v>8.30078125</c:v>
                      </c:pt>
                      <c:pt idx="543">
                        <c:v>8.3160400391000007</c:v>
                      </c:pt>
                      <c:pt idx="544">
                        <c:v>8.3312988280999996</c:v>
                      </c:pt>
                      <c:pt idx="545">
                        <c:v>8.3465576172000002</c:v>
                      </c:pt>
                      <c:pt idx="546">
                        <c:v>8.3618164062999991</c:v>
                      </c:pt>
                      <c:pt idx="547">
                        <c:v>8.3770751952999998</c:v>
                      </c:pt>
                      <c:pt idx="548">
                        <c:v>8.3923339844000004</c:v>
                      </c:pt>
                      <c:pt idx="549">
                        <c:v>8.4075927733999993</c:v>
                      </c:pt>
                      <c:pt idx="550">
                        <c:v>8.4228515625</c:v>
                      </c:pt>
                      <c:pt idx="551">
                        <c:v>8.4381103516000007</c:v>
                      </c:pt>
                      <c:pt idx="552">
                        <c:v>8.4533691405999996</c:v>
                      </c:pt>
                      <c:pt idx="553">
                        <c:v>8.4686279297000002</c:v>
                      </c:pt>
                      <c:pt idx="554">
                        <c:v>8.4838867187999991</c:v>
                      </c:pt>
                      <c:pt idx="555">
                        <c:v>8.4991455077999998</c:v>
                      </c:pt>
                      <c:pt idx="556">
                        <c:v>8.5144042969000004</c:v>
                      </c:pt>
                      <c:pt idx="557">
                        <c:v>8.5296630858999993</c:v>
                      </c:pt>
                      <c:pt idx="558">
                        <c:v>8.544921875</c:v>
                      </c:pt>
                      <c:pt idx="559">
                        <c:v>8.5601806641000007</c:v>
                      </c:pt>
                      <c:pt idx="560">
                        <c:v>8.5754394530999996</c:v>
                      </c:pt>
                      <c:pt idx="561">
                        <c:v>8.5906982422000002</c:v>
                      </c:pt>
                      <c:pt idx="562">
                        <c:v>8.6059570312999991</c:v>
                      </c:pt>
                      <c:pt idx="563">
                        <c:v>8.6212158202999998</c:v>
                      </c:pt>
                      <c:pt idx="564">
                        <c:v>8.6364746094000004</c:v>
                      </c:pt>
                      <c:pt idx="565">
                        <c:v>8.6517333983999993</c:v>
                      </c:pt>
                      <c:pt idx="566">
                        <c:v>8.6669921875</c:v>
                      </c:pt>
                      <c:pt idx="567">
                        <c:v>8.6822509766000007</c:v>
                      </c:pt>
                      <c:pt idx="568">
                        <c:v>8.6975097655999996</c:v>
                      </c:pt>
                      <c:pt idx="569">
                        <c:v>8.7127685547000002</c:v>
                      </c:pt>
                      <c:pt idx="570">
                        <c:v>8.7280273437999991</c:v>
                      </c:pt>
                      <c:pt idx="571">
                        <c:v>8.7432861327999998</c:v>
                      </c:pt>
                      <c:pt idx="572">
                        <c:v>8.7585449219000004</c:v>
                      </c:pt>
                      <c:pt idx="573">
                        <c:v>8.7738037108999993</c:v>
                      </c:pt>
                      <c:pt idx="574">
                        <c:v>8.7890625</c:v>
                      </c:pt>
                      <c:pt idx="575">
                        <c:v>8.8043212891000007</c:v>
                      </c:pt>
                      <c:pt idx="576">
                        <c:v>8.8195800780999996</c:v>
                      </c:pt>
                      <c:pt idx="577">
                        <c:v>8.8348388672000002</c:v>
                      </c:pt>
                      <c:pt idx="578">
                        <c:v>8.8500976562999991</c:v>
                      </c:pt>
                      <c:pt idx="579">
                        <c:v>8.8653564452999998</c:v>
                      </c:pt>
                      <c:pt idx="580">
                        <c:v>8.8806152344000004</c:v>
                      </c:pt>
                      <c:pt idx="581">
                        <c:v>8.8958740233999993</c:v>
                      </c:pt>
                      <c:pt idx="582">
                        <c:v>8.9111328125</c:v>
                      </c:pt>
                      <c:pt idx="583">
                        <c:v>8.9263916016000007</c:v>
                      </c:pt>
                      <c:pt idx="584">
                        <c:v>8.9416503905999996</c:v>
                      </c:pt>
                      <c:pt idx="585">
                        <c:v>8.9569091797000002</c:v>
                      </c:pt>
                      <c:pt idx="586">
                        <c:v>8.9721679687999991</c:v>
                      </c:pt>
                      <c:pt idx="587">
                        <c:v>8.9874267577999998</c:v>
                      </c:pt>
                      <c:pt idx="588">
                        <c:v>9.0026855469000004</c:v>
                      </c:pt>
                      <c:pt idx="589">
                        <c:v>9.0179443358999993</c:v>
                      </c:pt>
                      <c:pt idx="590">
                        <c:v>9.033203125</c:v>
                      </c:pt>
                      <c:pt idx="591">
                        <c:v>9.0484619141000007</c:v>
                      </c:pt>
                      <c:pt idx="592">
                        <c:v>9.0637207030999996</c:v>
                      </c:pt>
                      <c:pt idx="593">
                        <c:v>9.0789794922000002</c:v>
                      </c:pt>
                      <c:pt idx="594">
                        <c:v>9.0942382812999991</c:v>
                      </c:pt>
                      <c:pt idx="595">
                        <c:v>9.1094970702999998</c:v>
                      </c:pt>
                      <c:pt idx="596">
                        <c:v>9.1247558594000004</c:v>
                      </c:pt>
                      <c:pt idx="597">
                        <c:v>9.1400146483999993</c:v>
                      </c:pt>
                      <c:pt idx="598">
                        <c:v>9.1552734375</c:v>
                      </c:pt>
                      <c:pt idx="599">
                        <c:v>9.1705322266000007</c:v>
                      </c:pt>
                      <c:pt idx="600">
                        <c:v>9.1857910155999996</c:v>
                      </c:pt>
                      <c:pt idx="601">
                        <c:v>9.2010498047000002</c:v>
                      </c:pt>
                      <c:pt idx="602">
                        <c:v>9.2163085937999991</c:v>
                      </c:pt>
                      <c:pt idx="603">
                        <c:v>9.2315673827999998</c:v>
                      </c:pt>
                      <c:pt idx="604">
                        <c:v>9.2468261719000004</c:v>
                      </c:pt>
                      <c:pt idx="605">
                        <c:v>9.2620849608999993</c:v>
                      </c:pt>
                      <c:pt idx="606">
                        <c:v>9.27734375</c:v>
                      </c:pt>
                      <c:pt idx="607">
                        <c:v>9.2926025391000007</c:v>
                      </c:pt>
                      <c:pt idx="608">
                        <c:v>9.3078613280999996</c:v>
                      </c:pt>
                      <c:pt idx="609">
                        <c:v>9.3231201172000002</c:v>
                      </c:pt>
                      <c:pt idx="610">
                        <c:v>9.3383789062999991</c:v>
                      </c:pt>
                      <c:pt idx="611">
                        <c:v>9.3536376952999998</c:v>
                      </c:pt>
                      <c:pt idx="612">
                        <c:v>9.3688964844000004</c:v>
                      </c:pt>
                      <c:pt idx="613">
                        <c:v>9.3841552733999993</c:v>
                      </c:pt>
                      <c:pt idx="614">
                        <c:v>9.3994140625</c:v>
                      </c:pt>
                      <c:pt idx="615">
                        <c:v>9.4146728516000007</c:v>
                      </c:pt>
                      <c:pt idx="616">
                        <c:v>9.4299316405999996</c:v>
                      </c:pt>
                      <c:pt idx="617">
                        <c:v>9.4451904297000002</c:v>
                      </c:pt>
                      <c:pt idx="618">
                        <c:v>9.4604492187999991</c:v>
                      </c:pt>
                      <c:pt idx="619">
                        <c:v>9.4757080077999998</c:v>
                      </c:pt>
                      <c:pt idx="620">
                        <c:v>9.4909667969000004</c:v>
                      </c:pt>
                      <c:pt idx="621">
                        <c:v>9.5062255858999993</c:v>
                      </c:pt>
                      <c:pt idx="622">
                        <c:v>9.521484375</c:v>
                      </c:pt>
                      <c:pt idx="623">
                        <c:v>9.5367431641000007</c:v>
                      </c:pt>
                      <c:pt idx="624">
                        <c:v>9.5520019530999996</c:v>
                      </c:pt>
                      <c:pt idx="625">
                        <c:v>9.5672607422000002</c:v>
                      </c:pt>
                      <c:pt idx="626">
                        <c:v>9.5825195312999991</c:v>
                      </c:pt>
                      <c:pt idx="627">
                        <c:v>9.5977783202999998</c:v>
                      </c:pt>
                      <c:pt idx="628">
                        <c:v>9.6130371094000004</c:v>
                      </c:pt>
                      <c:pt idx="629">
                        <c:v>9.6282958983999993</c:v>
                      </c:pt>
                      <c:pt idx="630">
                        <c:v>9.6435546875</c:v>
                      </c:pt>
                      <c:pt idx="631">
                        <c:v>9.6588134766000007</c:v>
                      </c:pt>
                      <c:pt idx="632">
                        <c:v>9.6740722655999996</c:v>
                      </c:pt>
                      <c:pt idx="633">
                        <c:v>9.6893310547000002</c:v>
                      </c:pt>
                      <c:pt idx="634">
                        <c:v>9.7045898437999991</c:v>
                      </c:pt>
                      <c:pt idx="635">
                        <c:v>9.7198486327999998</c:v>
                      </c:pt>
                      <c:pt idx="636">
                        <c:v>9.7351074219000004</c:v>
                      </c:pt>
                      <c:pt idx="637">
                        <c:v>9.7503662108999993</c:v>
                      </c:pt>
                      <c:pt idx="638">
                        <c:v>9.765625</c:v>
                      </c:pt>
                      <c:pt idx="639">
                        <c:v>9.7808837891000007</c:v>
                      </c:pt>
                      <c:pt idx="640">
                        <c:v>9.7961425780999996</c:v>
                      </c:pt>
                      <c:pt idx="641">
                        <c:v>9.8114013672000002</c:v>
                      </c:pt>
                      <c:pt idx="642">
                        <c:v>9.8266601562999991</c:v>
                      </c:pt>
                      <c:pt idx="643">
                        <c:v>9.8419189452999998</c:v>
                      </c:pt>
                      <c:pt idx="644">
                        <c:v>9.8571777344000004</c:v>
                      </c:pt>
                      <c:pt idx="645">
                        <c:v>9.8724365233999993</c:v>
                      </c:pt>
                      <c:pt idx="646">
                        <c:v>9.8876953125</c:v>
                      </c:pt>
                      <c:pt idx="647">
                        <c:v>9.9029541016000007</c:v>
                      </c:pt>
                      <c:pt idx="648">
                        <c:v>9.9182128905999996</c:v>
                      </c:pt>
                      <c:pt idx="649">
                        <c:v>9.9334716797000002</c:v>
                      </c:pt>
                      <c:pt idx="650">
                        <c:v>9.9487304687999991</c:v>
                      </c:pt>
                      <c:pt idx="651">
                        <c:v>9.9639892577999998</c:v>
                      </c:pt>
                      <c:pt idx="652">
                        <c:v>9.9792480469000004</c:v>
                      </c:pt>
                      <c:pt idx="653">
                        <c:v>9.9945068358999993</c:v>
                      </c:pt>
                      <c:pt idx="654">
                        <c:v>10.009765625</c:v>
                      </c:pt>
                      <c:pt idx="655">
                        <c:v>10.025024414000001</c:v>
                      </c:pt>
                      <c:pt idx="656">
                        <c:v>10.040283203</c:v>
                      </c:pt>
                      <c:pt idx="657">
                        <c:v>10.055541992</c:v>
                      </c:pt>
                      <c:pt idx="658">
                        <c:v>10.070800781000001</c:v>
                      </c:pt>
                      <c:pt idx="659">
                        <c:v>10.08605957</c:v>
                      </c:pt>
                      <c:pt idx="660">
                        <c:v>10.101318359</c:v>
                      </c:pt>
                      <c:pt idx="661">
                        <c:v>10.116577147999999</c:v>
                      </c:pt>
                      <c:pt idx="662">
                        <c:v>10.131835938</c:v>
                      </c:pt>
                      <c:pt idx="663">
                        <c:v>10.147094727000001</c:v>
                      </c:pt>
                      <c:pt idx="664">
                        <c:v>10.162353516</c:v>
                      </c:pt>
                      <c:pt idx="665">
                        <c:v>10.177612305</c:v>
                      </c:pt>
                      <c:pt idx="666">
                        <c:v>10.192871093999999</c:v>
                      </c:pt>
                      <c:pt idx="667">
                        <c:v>10.208129883</c:v>
                      </c:pt>
                      <c:pt idx="668">
                        <c:v>10.223388672</c:v>
                      </c:pt>
                      <c:pt idx="669">
                        <c:v>10.238647460999999</c:v>
                      </c:pt>
                      <c:pt idx="670">
                        <c:v>10.25390625</c:v>
                      </c:pt>
                      <c:pt idx="671">
                        <c:v>10.269165039000001</c:v>
                      </c:pt>
                      <c:pt idx="672">
                        <c:v>10.284423828</c:v>
                      </c:pt>
                      <c:pt idx="673">
                        <c:v>10.299682617</c:v>
                      </c:pt>
                      <c:pt idx="674">
                        <c:v>10.314941406000001</c:v>
                      </c:pt>
                      <c:pt idx="675">
                        <c:v>10.330200195</c:v>
                      </c:pt>
                      <c:pt idx="676">
                        <c:v>10.345458984</c:v>
                      </c:pt>
                      <c:pt idx="677">
                        <c:v>10.360717772999999</c:v>
                      </c:pt>
                      <c:pt idx="678">
                        <c:v>10.375976563</c:v>
                      </c:pt>
                      <c:pt idx="679">
                        <c:v>10.391235352000001</c:v>
                      </c:pt>
                      <c:pt idx="680">
                        <c:v>10.406494141</c:v>
                      </c:pt>
                      <c:pt idx="681">
                        <c:v>10.42175293</c:v>
                      </c:pt>
                      <c:pt idx="682">
                        <c:v>10.437011718999999</c:v>
                      </c:pt>
                      <c:pt idx="683">
                        <c:v>10.452270508</c:v>
                      </c:pt>
                      <c:pt idx="684">
                        <c:v>10.467529297</c:v>
                      </c:pt>
                      <c:pt idx="685">
                        <c:v>10.482788085999999</c:v>
                      </c:pt>
                      <c:pt idx="686">
                        <c:v>10.498046875</c:v>
                      </c:pt>
                      <c:pt idx="687">
                        <c:v>10.513305664000001</c:v>
                      </c:pt>
                      <c:pt idx="688">
                        <c:v>10.528564453</c:v>
                      </c:pt>
                      <c:pt idx="689">
                        <c:v>10.543823242</c:v>
                      </c:pt>
                      <c:pt idx="690">
                        <c:v>10.559082031000001</c:v>
                      </c:pt>
                      <c:pt idx="691">
                        <c:v>10.57434082</c:v>
                      </c:pt>
                      <c:pt idx="692">
                        <c:v>10.589599609</c:v>
                      </c:pt>
                      <c:pt idx="693">
                        <c:v>10.604858397999999</c:v>
                      </c:pt>
                      <c:pt idx="694">
                        <c:v>10.620117188</c:v>
                      </c:pt>
                      <c:pt idx="695">
                        <c:v>10.635375977000001</c:v>
                      </c:pt>
                      <c:pt idx="696">
                        <c:v>10.650634766</c:v>
                      </c:pt>
                      <c:pt idx="697">
                        <c:v>10.665893555</c:v>
                      </c:pt>
                      <c:pt idx="698">
                        <c:v>10.681152343999999</c:v>
                      </c:pt>
                      <c:pt idx="699">
                        <c:v>10.696411133</c:v>
                      </c:pt>
                      <c:pt idx="700">
                        <c:v>10.711669922</c:v>
                      </c:pt>
                      <c:pt idx="701">
                        <c:v>10.726928710999999</c:v>
                      </c:pt>
                      <c:pt idx="702">
                        <c:v>10.7421875</c:v>
                      </c:pt>
                      <c:pt idx="703">
                        <c:v>10.757446289000001</c:v>
                      </c:pt>
                      <c:pt idx="704">
                        <c:v>10.772705078</c:v>
                      </c:pt>
                      <c:pt idx="705">
                        <c:v>10.787963867</c:v>
                      </c:pt>
                      <c:pt idx="706">
                        <c:v>10.803222656000001</c:v>
                      </c:pt>
                      <c:pt idx="707">
                        <c:v>10.818481445</c:v>
                      </c:pt>
                      <c:pt idx="708">
                        <c:v>10.833740234</c:v>
                      </c:pt>
                      <c:pt idx="709">
                        <c:v>10.848999022999999</c:v>
                      </c:pt>
                      <c:pt idx="710">
                        <c:v>10.864257813</c:v>
                      </c:pt>
                      <c:pt idx="711">
                        <c:v>10.879516602000001</c:v>
                      </c:pt>
                      <c:pt idx="712">
                        <c:v>10.894775391</c:v>
                      </c:pt>
                      <c:pt idx="713">
                        <c:v>10.91003418</c:v>
                      </c:pt>
                      <c:pt idx="714">
                        <c:v>10.925292968999999</c:v>
                      </c:pt>
                      <c:pt idx="715">
                        <c:v>10.940551758</c:v>
                      </c:pt>
                      <c:pt idx="716">
                        <c:v>10.955810547</c:v>
                      </c:pt>
                      <c:pt idx="717">
                        <c:v>10.971069335999999</c:v>
                      </c:pt>
                      <c:pt idx="718">
                        <c:v>10.986328125</c:v>
                      </c:pt>
                      <c:pt idx="719">
                        <c:v>11.001586914000001</c:v>
                      </c:pt>
                      <c:pt idx="720">
                        <c:v>11.016845703</c:v>
                      </c:pt>
                      <c:pt idx="721">
                        <c:v>11.032104492</c:v>
                      </c:pt>
                      <c:pt idx="722">
                        <c:v>11.047363281000001</c:v>
                      </c:pt>
                      <c:pt idx="723">
                        <c:v>11.06262207</c:v>
                      </c:pt>
                      <c:pt idx="724">
                        <c:v>11.077880859</c:v>
                      </c:pt>
                      <c:pt idx="725">
                        <c:v>11.093139647999999</c:v>
                      </c:pt>
                      <c:pt idx="726">
                        <c:v>11.108398438</c:v>
                      </c:pt>
                      <c:pt idx="727">
                        <c:v>11.123657227000001</c:v>
                      </c:pt>
                      <c:pt idx="728">
                        <c:v>11.138916016</c:v>
                      </c:pt>
                      <c:pt idx="729">
                        <c:v>11.154174805</c:v>
                      </c:pt>
                      <c:pt idx="730">
                        <c:v>11.169433593999999</c:v>
                      </c:pt>
                      <c:pt idx="731">
                        <c:v>11.184692383</c:v>
                      </c:pt>
                      <c:pt idx="732">
                        <c:v>11.199951172</c:v>
                      </c:pt>
                      <c:pt idx="733">
                        <c:v>11.215209960999999</c:v>
                      </c:pt>
                      <c:pt idx="734">
                        <c:v>11.23046875</c:v>
                      </c:pt>
                      <c:pt idx="735">
                        <c:v>11.245727539000001</c:v>
                      </c:pt>
                      <c:pt idx="736">
                        <c:v>11.260986328</c:v>
                      </c:pt>
                      <c:pt idx="737">
                        <c:v>11.276245117</c:v>
                      </c:pt>
                      <c:pt idx="738">
                        <c:v>11.291503906000001</c:v>
                      </c:pt>
                      <c:pt idx="739">
                        <c:v>11.306762695</c:v>
                      </c:pt>
                      <c:pt idx="740">
                        <c:v>11.322021484</c:v>
                      </c:pt>
                      <c:pt idx="741">
                        <c:v>11.337280272999999</c:v>
                      </c:pt>
                      <c:pt idx="742">
                        <c:v>11.352539063</c:v>
                      </c:pt>
                      <c:pt idx="743">
                        <c:v>11.367797852000001</c:v>
                      </c:pt>
                      <c:pt idx="744">
                        <c:v>11.383056641</c:v>
                      </c:pt>
                      <c:pt idx="745">
                        <c:v>11.39831543</c:v>
                      </c:pt>
                      <c:pt idx="746">
                        <c:v>11.413574218999999</c:v>
                      </c:pt>
                      <c:pt idx="747">
                        <c:v>11.428833008</c:v>
                      </c:pt>
                      <c:pt idx="748">
                        <c:v>11.444091797</c:v>
                      </c:pt>
                      <c:pt idx="749">
                        <c:v>11.459350585999999</c:v>
                      </c:pt>
                      <c:pt idx="750">
                        <c:v>11.474609375</c:v>
                      </c:pt>
                      <c:pt idx="751">
                        <c:v>11.489868164000001</c:v>
                      </c:pt>
                      <c:pt idx="752">
                        <c:v>11.505126953</c:v>
                      </c:pt>
                      <c:pt idx="753">
                        <c:v>11.520385742</c:v>
                      </c:pt>
                      <c:pt idx="754">
                        <c:v>11.535644531000001</c:v>
                      </c:pt>
                      <c:pt idx="755">
                        <c:v>11.55090332</c:v>
                      </c:pt>
                      <c:pt idx="756">
                        <c:v>11.566162109</c:v>
                      </c:pt>
                      <c:pt idx="757">
                        <c:v>11.581420897999999</c:v>
                      </c:pt>
                      <c:pt idx="758">
                        <c:v>11.596679688</c:v>
                      </c:pt>
                      <c:pt idx="759">
                        <c:v>11.611938477000001</c:v>
                      </c:pt>
                      <c:pt idx="760">
                        <c:v>11.627197266</c:v>
                      </c:pt>
                      <c:pt idx="761">
                        <c:v>11.642456055</c:v>
                      </c:pt>
                      <c:pt idx="762">
                        <c:v>11.657714843999999</c:v>
                      </c:pt>
                      <c:pt idx="763">
                        <c:v>11.672973633</c:v>
                      </c:pt>
                      <c:pt idx="764">
                        <c:v>11.688232422</c:v>
                      </c:pt>
                      <c:pt idx="765">
                        <c:v>11.703491210999999</c:v>
                      </c:pt>
                      <c:pt idx="766">
                        <c:v>11.71875</c:v>
                      </c:pt>
                      <c:pt idx="767">
                        <c:v>11.734008789000001</c:v>
                      </c:pt>
                      <c:pt idx="768">
                        <c:v>11.749267578</c:v>
                      </c:pt>
                      <c:pt idx="769">
                        <c:v>11.764526367</c:v>
                      </c:pt>
                      <c:pt idx="770">
                        <c:v>11.779785156000001</c:v>
                      </c:pt>
                      <c:pt idx="771">
                        <c:v>11.795043945</c:v>
                      </c:pt>
                      <c:pt idx="772">
                        <c:v>11.810302734</c:v>
                      </c:pt>
                      <c:pt idx="773">
                        <c:v>11.825561522999999</c:v>
                      </c:pt>
                      <c:pt idx="774">
                        <c:v>11.840820313</c:v>
                      </c:pt>
                      <c:pt idx="775">
                        <c:v>11.856079102000001</c:v>
                      </c:pt>
                      <c:pt idx="776">
                        <c:v>11.871337891</c:v>
                      </c:pt>
                      <c:pt idx="777">
                        <c:v>11.88659668</c:v>
                      </c:pt>
                      <c:pt idx="778">
                        <c:v>11.901855468999999</c:v>
                      </c:pt>
                      <c:pt idx="779">
                        <c:v>11.917114258</c:v>
                      </c:pt>
                      <c:pt idx="780">
                        <c:v>11.932373047</c:v>
                      </c:pt>
                      <c:pt idx="781">
                        <c:v>11.947631835999999</c:v>
                      </c:pt>
                      <c:pt idx="782">
                        <c:v>11.962890625</c:v>
                      </c:pt>
                      <c:pt idx="783">
                        <c:v>11.978149414000001</c:v>
                      </c:pt>
                      <c:pt idx="784">
                        <c:v>11.993408203</c:v>
                      </c:pt>
                      <c:pt idx="785">
                        <c:v>12.008666992</c:v>
                      </c:pt>
                      <c:pt idx="786">
                        <c:v>12.023925781000001</c:v>
                      </c:pt>
                      <c:pt idx="787">
                        <c:v>12.03918457</c:v>
                      </c:pt>
                      <c:pt idx="788">
                        <c:v>12.054443359</c:v>
                      </c:pt>
                      <c:pt idx="789">
                        <c:v>12.069702147999999</c:v>
                      </c:pt>
                      <c:pt idx="790">
                        <c:v>12.084960938</c:v>
                      </c:pt>
                      <c:pt idx="791">
                        <c:v>12.100219727000001</c:v>
                      </c:pt>
                      <c:pt idx="792">
                        <c:v>12.115478516</c:v>
                      </c:pt>
                      <c:pt idx="793">
                        <c:v>12.130737305</c:v>
                      </c:pt>
                      <c:pt idx="794">
                        <c:v>12.145996093999999</c:v>
                      </c:pt>
                      <c:pt idx="795">
                        <c:v>12.161254883</c:v>
                      </c:pt>
                      <c:pt idx="796">
                        <c:v>12.176513672</c:v>
                      </c:pt>
                      <c:pt idx="797">
                        <c:v>12.191772460999999</c:v>
                      </c:pt>
                      <c:pt idx="798">
                        <c:v>12.20703125</c:v>
                      </c:pt>
                      <c:pt idx="799">
                        <c:v>12.222290039000001</c:v>
                      </c:pt>
                      <c:pt idx="800">
                        <c:v>12.237548828</c:v>
                      </c:pt>
                      <c:pt idx="801">
                        <c:v>12.252807617</c:v>
                      </c:pt>
                      <c:pt idx="802">
                        <c:v>12.268066406000001</c:v>
                      </c:pt>
                      <c:pt idx="803">
                        <c:v>12.283325195</c:v>
                      </c:pt>
                      <c:pt idx="804">
                        <c:v>12.298583984</c:v>
                      </c:pt>
                      <c:pt idx="805">
                        <c:v>12.313842772999999</c:v>
                      </c:pt>
                      <c:pt idx="806">
                        <c:v>12.329101563</c:v>
                      </c:pt>
                      <c:pt idx="807">
                        <c:v>12.344360352000001</c:v>
                      </c:pt>
                      <c:pt idx="808">
                        <c:v>12.359619141</c:v>
                      </c:pt>
                      <c:pt idx="809">
                        <c:v>12.37487793</c:v>
                      </c:pt>
                      <c:pt idx="810">
                        <c:v>12.390136718999999</c:v>
                      </c:pt>
                      <c:pt idx="811">
                        <c:v>12.405395508</c:v>
                      </c:pt>
                      <c:pt idx="812">
                        <c:v>12.420654297</c:v>
                      </c:pt>
                      <c:pt idx="813">
                        <c:v>12.435913085999999</c:v>
                      </c:pt>
                      <c:pt idx="814">
                        <c:v>12.451171875</c:v>
                      </c:pt>
                      <c:pt idx="815">
                        <c:v>12.466430664000001</c:v>
                      </c:pt>
                      <c:pt idx="816">
                        <c:v>12.481689453</c:v>
                      </c:pt>
                      <c:pt idx="817">
                        <c:v>12.496948242</c:v>
                      </c:pt>
                      <c:pt idx="818">
                        <c:v>12.512207031000001</c:v>
                      </c:pt>
                      <c:pt idx="819">
                        <c:v>12.52746582</c:v>
                      </c:pt>
                      <c:pt idx="820">
                        <c:v>12.542724609</c:v>
                      </c:pt>
                      <c:pt idx="821">
                        <c:v>12.557983397999999</c:v>
                      </c:pt>
                      <c:pt idx="822">
                        <c:v>12.573242188</c:v>
                      </c:pt>
                      <c:pt idx="823">
                        <c:v>12.588500977000001</c:v>
                      </c:pt>
                      <c:pt idx="824">
                        <c:v>12.603759766</c:v>
                      </c:pt>
                      <c:pt idx="825">
                        <c:v>12.619018555</c:v>
                      </c:pt>
                      <c:pt idx="826">
                        <c:v>12.634277343999999</c:v>
                      </c:pt>
                      <c:pt idx="827">
                        <c:v>12.649536133</c:v>
                      </c:pt>
                      <c:pt idx="828">
                        <c:v>12.664794922</c:v>
                      </c:pt>
                      <c:pt idx="829">
                        <c:v>12.680053710999999</c:v>
                      </c:pt>
                      <c:pt idx="830">
                        <c:v>12.6953125</c:v>
                      </c:pt>
                      <c:pt idx="831">
                        <c:v>12.710571289000001</c:v>
                      </c:pt>
                      <c:pt idx="832">
                        <c:v>12.725830078</c:v>
                      </c:pt>
                      <c:pt idx="833">
                        <c:v>12.741088867</c:v>
                      </c:pt>
                      <c:pt idx="834">
                        <c:v>12.756347656000001</c:v>
                      </c:pt>
                      <c:pt idx="835">
                        <c:v>12.771606445</c:v>
                      </c:pt>
                      <c:pt idx="836">
                        <c:v>12.786865234</c:v>
                      </c:pt>
                      <c:pt idx="837">
                        <c:v>12.802124022999999</c:v>
                      </c:pt>
                      <c:pt idx="838">
                        <c:v>12.817382813</c:v>
                      </c:pt>
                      <c:pt idx="839">
                        <c:v>12.832641602000001</c:v>
                      </c:pt>
                      <c:pt idx="840">
                        <c:v>12.847900391</c:v>
                      </c:pt>
                      <c:pt idx="841">
                        <c:v>12.86315918</c:v>
                      </c:pt>
                      <c:pt idx="842">
                        <c:v>12.878417968999999</c:v>
                      </c:pt>
                      <c:pt idx="843">
                        <c:v>12.893676758</c:v>
                      </c:pt>
                      <c:pt idx="844">
                        <c:v>12.908935547</c:v>
                      </c:pt>
                      <c:pt idx="845">
                        <c:v>12.924194335999999</c:v>
                      </c:pt>
                      <c:pt idx="846">
                        <c:v>12.939453125</c:v>
                      </c:pt>
                      <c:pt idx="847">
                        <c:v>12.954711914000001</c:v>
                      </c:pt>
                      <c:pt idx="848">
                        <c:v>12.969970703</c:v>
                      </c:pt>
                      <c:pt idx="849">
                        <c:v>12.985229492</c:v>
                      </c:pt>
                      <c:pt idx="850">
                        <c:v>13.000488281000001</c:v>
                      </c:pt>
                      <c:pt idx="851">
                        <c:v>13.01574707</c:v>
                      </c:pt>
                      <c:pt idx="852">
                        <c:v>13.031005859</c:v>
                      </c:pt>
                      <c:pt idx="853">
                        <c:v>13.046264647999999</c:v>
                      </c:pt>
                      <c:pt idx="854">
                        <c:v>13.061523438</c:v>
                      </c:pt>
                      <c:pt idx="855">
                        <c:v>13.076782227000001</c:v>
                      </c:pt>
                      <c:pt idx="856">
                        <c:v>13.092041016</c:v>
                      </c:pt>
                      <c:pt idx="857">
                        <c:v>13.107299805</c:v>
                      </c:pt>
                      <c:pt idx="858">
                        <c:v>13.122558593999999</c:v>
                      </c:pt>
                      <c:pt idx="859">
                        <c:v>13.137817383</c:v>
                      </c:pt>
                      <c:pt idx="860">
                        <c:v>13.153076172</c:v>
                      </c:pt>
                      <c:pt idx="861">
                        <c:v>13.168334960999999</c:v>
                      </c:pt>
                      <c:pt idx="862">
                        <c:v>13.18359375</c:v>
                      </c:pt>
                      <c:pt idx="863">
                        <c:v>13.198852539000001</c:v>
                      </c:pt>
                      <c:pt idx="864">
                        <c:v>13.214111328</c:v>
                      </c:pt>
                      <c:pt idx="865">
                        <c:v>13.229370117</c:v>
                      </c:pt>
                      <c:pt idx="866">
                        <c:v>13.244628906000001</c:v>
                      </c:pt>
                      <c:pt idx="867">
                        <c:v>13.259887695</c:v>
                      </c:pt>
                      <c:pt idx="868">
                        <c:v>13.275146484</c:v>
                      </c:pt>
                      <c:pt idx="869">
                        <c:v>13.290405272999999</c:v>
                      </c:pt>
                      <c:pt idx="870">
                        <c:v>13.305664063</c:v>
                      </c:pt>
                      <c:pt idx="871">
                        <c:v>13.320922852000001</c:v>
                      </c:pt>
                      <c:pt idx="872">
                        <c:v>13.336181641</c:v>
                      </c:pt>
                      <c:pt idx="873">
                        <c:v>13.35144043</c:v>
                      </c:pt>
                      <c:pt idx="874">
                        <c:v>13.366699218999999</c:v>
                      </c:pt>
                      <c:pt idx="875">
                        <c:v>13.381958008</c:v>
                      </c:pt>
                      <c:pt idx="876">
                        <c:v>13.397216797</c:v>
                      </c:pt>
                      <c:pt idx="877">
                        <c:v>13.412475585999999</c:v>
                      </c:pt>
                      <c:pt idx="878">
                        <c:v>13.427734375</c:v>
                      </c:pt>
                      <c:pt idx="879">
                        <c:v>13.442993164000001</c:v>
                      </c:pt>
                      <c:pt idx="880">
                        <c:v>13.458251953</c:v>
                      </c:pt>
                      <c:pt idx="881">
                        <c:v>13.473510742</c:v>
                      </c:pt>
                      <c:pt idx="882">
                        <c:v>13.488769531000001</c:v>
                      </c:pt>
                      <c:pt idx="883">
                        <c:v>13.50402832</c:v>
                      </c:pt>
                      <c:pt idx="884">
                        <c:v>13.519287109</c:v>
                      </c:pt>
                      <c:pt idx="885">
                        <c:v>13.534545897999999</c:v>
                      </c:pt>
                      <c:pt idx="886">
                        <c:v>13.549804688</c:v>
                      </c:pt>
                      <c:pt idx="887">
                        <c:v>13.565063477000001</c:v>
                      </c:pt>
                      <c:pt idx="888">
                        <c:v>13.580322266</c:v>
                      </c:pt>
                      <c:pt idx="889">
                        <c:v>13.595581055</c:v>
                      </c:pt>
                      <c:pt idx="890">
                        <c:v>13.610839843999999</c:v>
                      </c:pt>
                      <c:pt idx="891">
                        <c:v>13.626098633</c:v>
                      </c:pt>
                      <c:pt idx="892">
                        <c:v>13.641357422</c:v>
                      </c:pt>
                      <c:pt idx="893">
                        <c:v>13.656616210999999</c:v>
                      </c:pt>
                      <c:pt idx="894">
                        <c:v>13.671875</c:v>
                      </c:pt>
                      <c:pt idx="895">
                        <c:v>13.687133789000001</c:v>
                      </c:pt>
                      <c:pt idx="896">
                        <c:v>13.702392578</c:v>
                      </c:pt>
                      <c:pt idx="897">
                        <c:v>13.717651367</c:v>
                      </c:pt>
                      <c:pt idx="898">
                        <c:v>13.732910156000001</c:v>
                      </c:pt>
                      <c:pt idx="899">
                        <c:v>13.748168945</c:v>
                      </c:pt>
                      <c:pt idx="900">
                        <c:v>13.763427734</c:v>
                      </c:pt>
                      <c:pt idx="901">
                        <c:v>13.778686522999999</c:v>
                      </c:pt>
                      <c:pt idx="902">
                        <c:v>13.793945313</c:v>
                      </c:pt>
                      <c:pt idx="903">
                        <c:v>13.809204102000001</c:v>
                      </c:pt>
                      <c:pt idx="904">
                        <c:v>13.824462891</c:v>
                      </c:pt>
                      <c:pt idx="905">
                        <c:v>13.83972168</c:v>
                      </c:pt>
                      <c:pt idx="906">
                        <c:v>13.854980468999999</c:v>
                      </c:pt>
                      <c:pt idx="907">
                        <c:v>13.870239258</c:v>
                      </c:pt>
                      <c:pt idx="908">
                        <c:v>13.885498047</c:v>
                      </c:pt>
                      <c:pt idx="909">
                        <c:v>13.900756835999999</c:v>
                      </c:pt>
                      <c:pt idx="910">
                        <c:v>13.916015625</c:v>
                      </c:pt>
                      <c:pt idx="911">
                        <c:v>13.931274414000001</c:v>
                      </c:pt>
                      <c:pt idx="912">
                        <c:v>13.946533203</c:v>
                      </c:pt>
                      <c:pt idx="913">
                        <c:v>13.961791992</c:v>
                      </c:pt>
                      <c:pt idx="914">
                        <c:v>13.977050781000001</c:v>
                      </c:pt>
                      <c:pt idx="915">
                        <c:v>13.99230957</c:v>
                      </c:pt>
                      <c:pt idx="916">
                        <c:v>14.007568359</c:v>
                      </c:pt>
                      <c:pt idx="917">
                        <c:v>14.022827147999999</c:v>
                      </c:pt>
                      <c:pt idx="918">
                        <c:v>14.038085938</c:v>
                      </c:pt>
                      <c:pt idx="919">
                        <c:v>14.053344727000001</c:v>
                      </c:pt>
                      <c:pt idx="920">
                        <c:v>14.068603516</c:v>
                      </c:pt>
                      <c:pt idx="921">
                        <c:v>14.083862305</c:v>
                      </c:pt>
                      <c:pt idx="922">
                        <c:v>14.099121093999999</c:v>
                      </c:pt>
                      <c:pt idx="923">
                        <c:v>14.114379883</c:v>
                      </c:pt>
                      <c:pt idx="924">
                        <c:v>14.129638672</c:v>
                      </c:pt>
                      <c:pt idx="925">
                        <c:v>14.144897460999999</c:v>
                      </c:pt>
                      <c:pt idx="926">
                        <c:v>14.16015625</c:v>
                      </c:pt>
                      <c:pt idx="927">
                        <c:v>14.175415039000001</c:v>
                      </c:pt>
                      <c:pt idx="928">
                        <c:v>14.190673828</c:v>
                      </c:pt>
                      <c:pt idx="929">
                        <c:v>14.205932617</c:v>
                      </c:pt>
                      <c:pt idx="930">
                        <c:v>14.221191406000001</c:v>
                      </c:pt>
                      <c:pt idx="931">
                        <c:v>14.236450195</c:v>
                      </c:pt>
                      <c:pt idx="932">
                        <c:v>14.251708984</c:v>
                      </c:pt>
                      <c:pt idx="933">
                        <c:v>14.266967772999999</c:v>
                      </c:pt>
                      <c:pt idx="934">
                        <c:v>14.282226563</c:v>
                      </c:pt>
                      <c:pt idx="935">
                        <c:v>14.297485352000001</c:v>
                      </c:pt>
                      <c:pt idx="936">
                        <c:v>14.312744141</c:v>
                      </c:pt>
                      <c:pt idx="937">
                        <c:v>14.32800293</c:v>
                      </c:pt>
                      <c:pt idx="938">
                        <c:v>14.343261718999999</c:v>
                      </c:pt>
                      <c:pt idx="939">
                        <c:v>14.358520508</c:v>
                      </c:pt>
                      <c:pt idx="940">
                        <c:v>14.373779297</c:v>
                      </c:pt>
                      <c:pt idx="941">
                        <c:v>14.389038085999999</c:v>
                      </c:pt>
                      <c:pt idx="942">
                        <c:v>14.404296875</c:v>
                      </c:pt>
                      <c:pt idx="943">
                        <c:v>14.419555664000001</c:v>
                      </c:pt>
                      <c:pt idx="944">
                        <c:v>14.434814453</c:v>
                      </c:pt>
                      <c:pt idx="945">
                        <c:v>14.450073242</c:v>
                      </c:pt>
                      <c:pt idx="946">
                        <c:v>14.465332031000001</c:v>
                      </c:pt>
                      <c:pt idx="947">
                        <c:v>14.48059082</c:v>
                      </c:pt>
                      <c:pt idx="948">
                        <c:v>14.495849609</c:v>
                      </c:pt>
                      <c:pt idx="949">
                        <c:v>14.511108397999999</c:v>
                      </c:pt>
                      <c:pt idx="950">
                        <c:v>14.526367188</c:v>
                      </c:pt>
                      <c:pt idx="951">
                        <c:v>14.541625977000001</c:v>
                      </c:pt>
                      <c:pt idx="952">
                        <c:v>14.556884766</c:v>
                      </c:pt>
                      <c:pt idx="953">
                        <c:v>14.572143555</c:v>
                      </c:pt>
                      <c:pt idx="954">
                        <c:v>14.587402343999999</c:v>
                      </c:pt>
                      <c:pt idx="955">
                        <c:v>14.602661133</c:v>
                      </c:pt>
                      <c:pt idx="956">
                        <c:v>14.617919922</c:v>
                      </c:pt>
                      <c:pt idx="957">
                        <c:v>14.633178710999999</c:v>
                      </c:pt>
                      <c:pt idx="958">
                        <c:v>14.6484375</c:v>
                      </c:pt>
                      <c:pt idx="959">
                        <c:v>14.663696289000001</c:v>
                      </c:pt>
                      <c:pt idx="960">
                        <c:v>14.678955078</c:v>
                      </c:pt>
                      <c:pt idx="961">
                        <c:v>14.694213867</c:v>
                      </c:pt>
                      <c:pt idx="962">
                        <c:v>14.709472656000001</c:v>
                      </c:pt>
                      <c:pt idx="963">
                        <c:v>14.724731445</c:v>
                      </c:pt>
                      <c:pt idx="964">
                        <c:v>14.739990234</c:v>
                      </c:pt>
                      <c:pt idx="965">
                        <c:v>14.755249022999999</c:v>
                      </c:pt>
                      <c:pt idx="966">
                        <c:v>14.770507813</c:v>
                      </c:pt>
                      <c:pt idx="967">
                        <c:v>14.785766602000001</c:v>
                      </c:pt>
                      <c:pt idx="968">
                        <c:v>14.801025391</c:v>
                      </c:pt>
                      <c:pt idx="969">
                        <c:v>14.81628418</c:v>
                      </c:pt>
                      <c:pt idx="970">
                        <c:v>14.831542968999999</c:v>
                      </c:pt>
                      <c:pt idx="971">
                        <c:v>14.846801758</c:v>
                      </c:pt>
                      <c:pt idx="972">
                        <c:v>14.862060547</c:v>
                      </c:pt>
                      <c:pt idx="973">
                        <c:v>14.877319335999999</c:v>
                      </c:pt>
                      <c:pt idx="974">
                        <c:v>14.892578125</c:v>
                      </c:pt>
                      <c:pt idx="975">
                        <c:v>14.907836914000001</c:v>
                      </c:pt>
                      <c:pt idx="976">
                        <c:v>14.923095703</c:v>
                      </c:pt>
                      <c:pt idx="977">
                        <c:v>14.938354492</c:v>
                      </c:pt>
                      <c:pt idx="978">
                        <c:v>14.953613281000001</c:v>
                      </c:pt>
                      <c:pt idx="979">
                        <c:v>14.96887207</c:v>
                      </c:pt>
                      <c:pt idx="980">
                        <c:v>14.984130859</c:v>
                      </c:pt>
                      <c:pt idx="981">
                        <c:v>14.999389647999999</c:v>
                      </c:pt>
                      <c:pt idx="982">
                        <c:v>15.014648438</c:v>
                      </c:pt>
                      <c:pt idx="983">
                        <c:v>15.029907227000001</c:v>
                      </c:pt>
                      <c:pt idx="984">
                        <c:v>15.045166016</c:v>
                      </c:pt>
                      <c:pt idx="985">
                        <c:v>15.060424805</c:v>
                      </c:pt>
                      <c:pt idx="986">
                        <c:v>15.075683593999999</c:v>
                      </c:pt>
                      <c:pt idx="987">
                        <c:v>15.090942383</c:v>
                      </c:pt>
                      <c:pt idx="988">
                        <c:v>15.106201172</c:v>
                      </c:pt>
                      <c:pt idx="989">
                        <c:v>15.121459960999999</c:v>
                      </c:pt>
                      <c:pt idx="990">
                        <c:v>15.13671875</c:v>
                      </c:pt>
                      <c:pt idx="991">
                        <c:v>15.151977539000001</c:v>
                      </c:pt>
                      <c:pt idx="992">
                        <c:v>15.167236328</c:v>
                      </c:pt>
                      <c:pt idx="993">
                        <c:v>15.182495117</c:v>
                      </c:pt>
                      <c:pt idx="994">
                        <c:v>15.197753906000001</c:v>
                      </c:pt>
                      <c:pt idx="995">
                        <c:v>15.213012695</c:v>
                      </c:pt>
                      <c:pt idx="996">
                        <c:v>15.228271484</c:v>
                      </c:pt>
                      <c:pt idx="997">
                        <c:v>15.243530272999999</c:v>
                      </c:pt>
                      <c:pt idx="998">
                        <c:v>15.258789063</c:v>
                      </c:pt>
                      <c:pt idx="999">
                        <c:v>15.274047852000001</c:v>
                      </c:pt>
                      <c:pt idx="1000">
                        <c:v>15.289306641</c:v>
                      </c:pt>
                      <c:pt idx="1001">
                        <c:v>15.30456543</c:v>
                      </c:pt>
                      <c:pt idx="1002">
                        <c:v>15.319824218999999</c:v>
                      </c:pt>
                      <c:pt idx="1003">
                        <c:v>15.335083008</c:v>
                      </c:pt>
                      <c:pt idx="1004">
                        <c:v>15.350341797</c:v>
                      </c:pt>
                      <c:pt idx="1005">
                        <c:v>15.365600585999999</c:v>
                      </c:pt>
                      <c:pt idx="1006">
                        <c:v>15.380859375</c:v>
                      </c:pt>
                      <c:pt idx="1007">
                        <c:v>15.396118164000001</c:v>
                      </c:pt>
                      <c:pt idx="1008">
                        <c:v>15.411376953</c:v>
                      </c:pt>
                      <c:pt idx="1009">
                        <c:v>15.426635742</c:v>
                      </c:pt>
                      <c:pt idx="1010">
                        <c:v>15.441894531000001</c:v>
                      </c:pt>
                      <c:pt idx="1011">
                        <c:v>15.45715332</c:v>
                      </c:pt>
                      <c:pt idx="1012">
                        <c:v>15.472412109</c:v>
                      </c:pt>
                      <c:pt idx="1013">
                        <c:v>15.487670897999999</c:v>
                      </c:pt>
                      <c:pt idx="1014">
                        <c:v>15.502929688</c:v>
                      </c:pt>
                      <c:pt idx="1015">
                        <c:v>15.518188477000001</c:v>
                      </c:pt>
                      <c:pt idx="1016">
                        <c:v>15.533447266</c:v>
                      </c:pt>
                      <c:pt idx="1017">
                        <c:v>15.548706055</c:v>
                      </c:pt>
                      <c:pt idx="1018">
                        <c:v>15.563964843999999</c:v>
                      </c:pt>
                      <c:pt idx="1019">
                        <c:v>15.579223633</c:v>
                      </c:pt>
                      <c:pt idx="1020">
                        <c:v>15.594482422</c:v>
                      </c:pt>
                      <c:pt idx="1021">
                        <c:v>15.609741210999999</c:v>
                      </c:pt>
                      <c:pt idx="1022">
                        <c:v>15.625</c:v>
                      </c:pt>
                      <c:pt idx="1023">
                        <c:v>15.640258789000001</c:v>
                      </c:pt>
                      <c:pt idx="1024">
                        <c:v>15.655517578</c:v>
                      </c:pt>
                      <c:pt idx="1025">
                        <c:v>15.670776367</c:v>
                      </c:pt>
                      <c:pt idx="1026">
                        <c:v>15.686035156000001</c:v>
                      </c:pt>
                      <c:pt idx="1027">
                        <c:v>15.701293945</c:v>
                      </c:pt>
                      <c:pt idx="1028">
                        <c:v>15.716552734</c:v>
                      </c:pt>
                      <c:pt idx="1029">
                        <c:v>15.731811522999999</c:v>
                      </c:pt>
                      <c:pt idx="1030">
                        <c:v>15.747070313</c:v>
                      </c:pt>
                      <c:pt idx="1031">
                        <c:v>15.762329102000001</c:v>
                      </c:pt>
                      <c:pt idx="1032">
                        <c:v>15.777587891</c:v>
                      </c:pt>
                      <c:pt idx="1033">
                        <c:v>15.79284668</c:v>
                      </c:pt>
                      <c:pt idx="1034">
                        <c:v>15.808105468999999</c:v>
                      </c:pt>
                      <c:pt idx="1035">
                        <c:v>15.823364258</c:v>
                      </c:pt>
                      <c:pt idx="1036">
                        <c:v>15.838623047</c:v>
                      </c:pt>
                      <c:pt idx="1037">
                        <c:v>15.853881835999999</c:v>
                      </c:pt>
                      <c:pt idx="1038">
                        <c:v>15.869140625</c:v>
                      </c:pt>
                      <c:pt idx="1039">
                        <c:v>15.884399414000001</c:v>
                      </c:pt>
                      <c:pt idx="1040">
                        <c:v>15.899658203</c:v>
                      </c:pt>
                      <c:pt idx="1041">
                        <c:v>15.914916992</c:v>
                      </c:pt>
                      <c:pt idx="1042">
                        <c:v>15.930175781000001</c:v>
                      </c:pt>
                      <c:pt idx="1043">
                        <c:v>15.94543457</c:v>
                      </c:pt>
                      <c:pt idx="1044">
                        <c:v>15.960693359</c:v>
                      </c:pt>
                      <c:pt idx="1045">
                        <c:v>15.975952147999999</c:v>
                      </c:pt>
                      <c:pt idx="1046">
                        <c:v>15.991210938</c:v>
                      </c:pt>
                      <c:pt idx="1047">
                        <c:v>16.006469726999999</c:v>
                      </c:pt>
                      <c:pt idx="1048">
                        <c:v>16.021728516</c:v>
                      </c:pt>
                      <c:pt idx="1049">
                        <c:v>16.036987305</c:v>
                      </c:pt>
                      <c:pt idx="1050">
                        <c:v>16.052246094000001</c:v>
                      </c:pt>
                      <c:pt idx="1051">
                        <c:v>16.067504883000002</c:v>
                      </c:pt>
                      <c:pt idx="1052">
                        <c:v>16.082763671999999</c:v>
                      </c:pt>
                      <c:pt idx="1053">
                        <c:v>16.098022460999999</c:v>
                      </c:pt>
                      <c:pt idx="1054">
                        <c:v>16.11328125</c:v>
                      </c:pt>
                      <c:pt idx="1055">
                        <c:v>16.128540039000001</c:v>
                      </c:pt>
                      <c:pt idx="1056">
                        <c:v>16.143798828000001</c:v>
                      </c:pt>
                      <c:pt idx="1057">
                        <c:v>16.159057616999998</c:v>
                      </c:pt>
                      <c:pt idx="1058">
                        <c:v>16.174316405999999</c:v>
                      </c:pt>
                      <c:pt idx="1059">
                        <c:v>16.189575195</c:v>
                      </c:pt>
                      <c:pt idx="1060">
                        <c:v>16.204833984</c:v>
                      </c:pt>
                      <c:pt idx="1061">
                        <c:v>16.220092773000001</c:v>
                      </c:pt>
                      <c:pt idx="1062">
                        <c:v>16.235351562999998</c:v>
                      </c:pt>
                      <c:pt idx="1063">
                        <c:v>16.250610351999999</c:v>
                      </c:pt>
                      <c:pt idx="1064">
                        <c:v>16.265869141</c:v>
                      </c:pt>
                      <c:pt idx="1065">
                        <c:v>16.28112793</c:v>
                      </c:pt>
                      <c:pt idx="1066">
                        <c:v>16.296386719000001</c:v>
                      </c:pt>
                      <c:pt idx="1067">
                        <c:v>16.311645508000002</c:v>
                      </c:pt>
                      <c:pt idx="1068">
                        <c:v>16.326904296999999</c:v>
                      </c:pt>
                      <c:pt idx="1069">
                        <c:v>16.342163085999999</c:v>
                      </c:pt>
                      <c:pt idx="1070">
                        <c:v>16.357421875</c:v>
                      </c:pt>
                      <c:pt idx="1071">
                        <c:v>16.372680664000001</c:v>
                      </c:pt>
                      <c:pt idx="1072">
                        <c:v>16.387939453000001</c:v>
                      </c:pt>
                      <c:pt idx="1073">
                        <c:v>16.403198241999998</c:v>
                      </c:pt>
                      <c:pt idx="1074">
                        <c:v>16.418457030999999</c:v>
                      </c:pt>
                      <c:pt idx="1075">
                        <c:v>16.43371582</c:v>
                      </c:pt>
                      <c:pt idx="1076">
                        <c:v>16.448974609</c:v>
                      </c:pt>
                      <c:pt idx="1077">
                        <c:v>16.464233398000001</c:v>
                      </c:pt>
                      <c:pt idx="1078">
                        <c:v>16.479492187999998</c:v>
                      </c:pt>
                      <c:pt idx="1079">
                        <c:v>16.494750976999999</c:v>
                      </c:pt>
                      <c:pt idx="1080">
                        <c:v>16.510009766</c:v>
                      </c:pt>
                      <c:pt idx="1081">
                        <c:v>16.525268555</c:v>
                      </c:pt>
                      <c:pt idx="1082">
                        <c:v>16.540527344000001</c:v>
                      </c:pt>
                      <c:pt idx="1083">
                        <c:v>16.555786133000002</c:v>
                      </c:pt>
                      <c:pt idx="1084">
                        <c:v>16.571044921999999</c:v>
                      </c:pt>
                      <c:pt idx="1085">
                        <c:v>16.586303710999999</c:v>
                      </c:pt>
                      <c:pt idx="1086">
                        <c:v>16.6015625</c:v>
                      </c:pt>
                      <c:pt idx="1087">
                        <c:v>16.616821289000001</c:v>
                      </c:pt>
                      <c:pt idx="1088">
                        <c:v>16.632080078000001</c:v>
                      </c:pt>
                      <c:pt idx="1089">
                        <c:v>16.647338866999998</c:v>
                      </c:pt>
                      <c:pt idx="1090">
                        <c:v>16.662597655999999</c:v>
                      </c:pt>
                      <c:pt idx="1091">
                        <c:v>16.677856445</c:v>
                      </c:pt>
                      <c:pt idx="1092">
                        <c:v>16.693115234</c:v>
                      </c:pt>
                      <c:pt idx="1093">
                        <c:v>16.708374023000001</c:v>
                      </c:pt>
                      <c:pt idx="1094">
                        <c:v>16.723632812999998</c:v>
                      </c:pt>
                      <c:pt idx="1095">
                        <c:v>16.738891601999999</c:v>
                      </c:pt>
                      <c:pt idx="1096">
                        <c:v>16.754150391</c:v>
                      </c:pt>
                      <c:pt idx="1097">
                        <c:v>16.76940918</c:v>
                      </c:pt>
                      <c:pt idx="1098">
                        <c:v>16.784667969000001</c:v>
                      </c:pt>
                      <c:pt idx="1099">
                        <c:v>16.799926758000002</c:v>
                      </c:pt>
                      <c:pt idx="1100">
                        <c:v>16.815185546999999</c:v>
                      </c:pt>
                      <c:pt idx="1101">
                        <c:v>16.830444335999999</c:v>
                      </c:pt>
                      <c:pt idx="1102">
                        <c:v>16.845703125</c:v>
                      </c:pt>
                      <c:pt idx="1103">
                        <c:v>16.860961914000001</c:v>
                      </c:pt>
                      <c:pt idx="1104">
                        <c:v>16.876220703000001</c:v>
                      </c:pt>
                      <c:pt idx="1105">
                        <c:v>16.891479491999998</c:v>
                      </c:pt>
                      <c:pt idx="1106">
                        <c:v>16.906738280999999</c:v>
                      </c:pt>
                      <c:pt idx="1107">
                        <c:v>16.92199707</c:v>
                      </c:pt>
                      <c:pt idx="1108">
                        <c:v>16.937255859</c:v>
                      </c:pt>
                      <c:pt idx="1109">
                        <c:v>16.952514648000001</c:v>
                      </c:pt>
                      <c:pt idx="1110">
                        <c:v>16.967773437999998</c:v>
                      </c:pt>
                      <c:pt idx="1111">
                        <c:v>16.983032226999999</c:v>
                      </c:pt>
                      <c:pt idx="1112">
                        <c:v>16.998291016</c:v>
                      </c:pt>
                      <c:pt idx="1113">
                        <c:v>17.013549805</c:v>
                      </c:pt>
                      <c:pt idx="1114">
                        <c:v>17.028808594000001</c:v>
                      </c:pt>
                      <c:pt idx="1115">
                        <c:v>17.044067383000002</c:v>
                      </c:pt>
                      <c:pt idx="1116">
                        <c:v>17.059326171999999</c:v>
                      </c:pt>
                      <c:pt idx="1117">
                        <c:v>17.074584960999999</c:v>
                      </c:pt>
                      <c:pt idx="1118">
                        <c:v>17.08984375</c:v>
                      </c:pt>
                      <c:pt idx="1119">
                        <c:v>17.105102539000001</c:v>
                      </c:pt>
                      <c:pt idx="1120">
                        <c:v>17.120361328000001</c:v>
                      </c:pt>
                      <c:pt idx="1121">
                        <c:v>17.135620116999998</c:v>
                      </c:pt>
                      <c:pt idx="1122">
                        <c:v>17.150878905999999</c:v>
                      </c:pt>
                      <c:pt idx="1123">
                        <c:v>17.166137695</c:v>
                      </c:pt>
                      <c:pt idx="1124">
                        <c:v>17.181396484</c:v>
                      </c:pt>
                      <c:pt idx="1125">
                        <c:v>17.196655273000001</c:v>
                      </c:pt>
                      <c:pt idx="1126">
                        <c:v>17.211914062999998</c:v>
                      </c:pt>
                      <c:pt idx="1127">
                        <c:v>17.227172851999999</c:v>
                      </c:pt>
                      <c:pt idx="1128">
                        <c:v>17.242431641</c:v>
                      </c:pt>
                      <c:pt idx="1129">
                        <c:v>17.25769043</c:v>
                      </c:pt>
                      <c:pt idx="1130">
                        <c:v>17.272949219000001</c:v>
                      </c:pt>
                      <c:pt idx="1131">
                        <c:v>17.288208008000002</c:v>
                      </c:pt>
                      <c:pt idx="1132">
                        <c:v>17.303466796999999</c:v>
                      </c:pt>
                      <c:pt idx="1133">
                        <c:v>17.318725585999999</c:v>
                      </c:pt>
                      <c:pt idx="1134">
                        <c:v>17.333984375</c:v>
                      </c:pt>
                      <c:pt idx="1135">
                        <c:v>17.349243164000001</c:v>
                      </c:pt>
                      <c:pt idx="1136">
                        <c:v>17.364501953000001</c:v>
                      </c:pt>
                      <c:pt idx="1137">
                        <c:v>17.379760741999998</c:v>
                      </c:pt>
                      <c:pt idx="1138">
                        <c:v>17.395019530999999</c:v>
                      </c:pt>
                      <c:pt idx="1139">
                        <c:v>17.41027832</c:v>
                      </c:pt>
                      <c:pt idx="1140">
                        <c:v>17.425537109</c:v>
                      </c:pt>
                      <c:pt idx="1141">
                        <c:v>17.440795898000001</c:v>
                      </c:pt>
                      <c:pt idx="1142">
                        <c:v>17.456054687999998</c:v>
                      </c:pt>
                      <c:pt idx="1143">
                        <c:v>17.471313476999999</c:v>
                      </c:pt>
                      <c:pt idx="1144">
                        <c:v>17.486572266</c:v>
                      </c:pt>
                      <c:pt idx="1145">
                        <c:v>17.501831055</c:v>
                      </c:pt>
                      <c:pt idx="1146">
                        <c:v>17.517089844000001</c:v>
                      </c:pt>
                      <c:pt idx="1147">
                        <c:v>17.532348633000002</c:v>
                      </c:pt>
                      <c:pt idx="1148">
                        <c:v>17.547607421999999</c:v>
                      </c:pt>
                      <c:pt idx="1149">
                        <c:v>17.562866210999999</c:v>
                      </c:pt>
                      <c:pt idx="1150">
                        <c:v>17.578125</c:v>
                      </c:pt>
                      <c:pt idx="1151">
                        <c:v>17.593383789000001</c:v>
                      </c:pt>
                      <c:pt idx="1152">
                        <c:v>17.608642578000001</c:v>
                      </c:pt>
                      <c:pt idx="1153">
                        <c:v>17.623901366999998</c:v>
                      </c:pt>
                      <c:pt idx="1154">
                        <c:v>17.639160155999999</c:v>
                      </c:pt>
                      <c:pt idx="1155">
                        <c:v>17.654418945</c:v>
                      </c:pt>
                      <c:pt idx="1156">
                        <c:v>17.669677734</c:v>
                      </c:pt>
                      <c:pt idx="1157">
                        <c:v>17.684936523000001</c:v>
                      </c:pt>
                      <c:pt idx="1158">
                        <c:v>17.700195312999998</c:v>
                      </c:pt>
                      <c:pt idx="1159">
                        <c:v>17.715454101999999</c:v>
                      </c:pt>
                      <c:pt idx="1160">
                        <c:v>17.730712891</c:v>
                      </c:pt>
                      <c:pt idx="1161">
                        <c:v>17.74597168</c:v>
                      </c:pt>
                      <c:pt idx="1162">
                        <c:v>17.761230469000001</c:v>
                      </c:pt>
                      <c:pt idx="1163">
                        <c:v>17.776489258000002</c:v>
                      </c:pt>
                      <c:pt idx="1164">
                        <c:v>17.791748046999999</c:v>
                      </c:pt>
                      <c:pt idx="1165">
                        <c:v>17.807006835999999</c:v>
                      </c:pt>
                      <c:pt idx="1166">
                        <c:v>17.822265625</c:v>
                      </c:pt>
                      <c:pt idx="1167">
                        <c:v>17.837524414000001</c:v>
                      </c:pt>
                      <c:pt idx="1168">
                        <c:v>17.852783203000001</c:v>
                      </c:pt>
                      <c:pt idx="1169">
                        <c:v>17.868041991999998</c:v>
                      </c:pt>
                      <c:pt idx="1170">
                        <c:v>17.883300780999999</c:v>
                      </c:pt>
                      <c:pt idx="1171">
                        <c:v>17.89855957</c:v>
                      </c:pt>
                      <c:pt idx="1172">
                        <c:v>17.913818359</c:v>
                      </c:pt>
                      <c:pt idx="1173">
                        <c:v>17.929077148000001</c:v>
                      </c:pt>
                      <c:pt idx="1174">
                        <c:v>17.944335937999998</c:v>
                      </c:pt>
                      <c:pt idx="1175">
                        <c:v>17.959594726999999</c:v>
                      </c:pt>
                      <c:pt idx="1176">
                        <c:v>17.974853516</c:v>
                      </c:pt>
                      <c:pt idx="1177">
                        <c:v>17.990112305</c:v>
                      </c:pt>
                      <c:pt idx="1178">
                        <c:v>18.005371094000001</c:v>
                      </c:pt>
                      <c:pt idx="1179">
                        <c:v>18.020629883000002</c:v>
                      </c:pt>
                      <c:pt idx="1180">
                        <c:v>18.035888671999999</c:v>
                      </c:pt>
                      <c:pt idx="1181">
                        <c:v>18.051147460999999</c:v>
                      </c:pt>
                      <c:pt idx="1182">
                        <c:v>18.06640625</c:v>
                      </c:pt>
                      <c:pt idx="1183">
                        <c:v>18.081665039000001</c:v>
                      </c:pt>
                      <c:pt idx="1184">
                        <c:v>18.096923828000001</c:v>
                      </c:pt>
                      <c:pt idx="1185">
                        <c:v>18.112182616999998</c:v>
                      </c:pt>
                      <c:pt idx="1186">
                        <c:v>18.127441405999999</c:v>
                      </c:pt>
                      <c:pt idx="1187">
                        <c:v>18.142700195</c:v>
                      </c:pt>
                      <c:pt idx="1188">
                        <c:v>18.157958984</c:v>
                      </c:pt>
                      <c:pt idx="1189">
                        <c:v>18.173217773000001</c:v>
                      </c:pt>
                      <c:pt idx="1190">
                        <c:v>18.188476562999998</c:v>
                      </c:pt>
                      <c:pt idx="1191">
                        <c:v>18.203735351999999</c:v>
                      </c:pt>
                      <c:pt idx="1192">
                        <c:v>18.218994141</c:v>
                      </c:pt>
                      <c:pt idx="1193">
                        <c:v>18.23425293</c:v>
                      </c:pt>
                      <c:pt idx="1194">
                        <c:v>18.249511719000001</c:v>
                      </c:pt>
                      <c:pt idx="1195">
                        <c:v>18.264770508000002</c:v>
                      </c:pt>
                      <c:pt idx="1196">
                        <c:v>18.280029296999999</c:v>
                      </c:pt>
                      <c:pt idx="1197">
                        <c:v>18.295288085999999</c:v>
                      </c:pt>
                      <c:pt idx="1198">
                        <c:v>18.310546875</c:v>
                      </c:pt>
                      <c:pt idx="1199">
                        <c:v>18.325805664000001</c:v>
                      </c:pt>
                      <c:pt idx="1200">
                        <c:v>18.341064453000001</c:v>
                      </c:pt>
                      <c:pt idx="1201">
                        <c:v>18.356323241999998</c:v>
                      </c:pt>
                      <c:pt idx="1202">
                        <c:v>18.371582030999999</c:v>
                      </c:pt>
                      <c:pt idx="1203">
                        <c:v>18.38684082</c:v>
                      </c:pt>
                      <c:pt idx="1204">
                        <c:v>18.402099609</c:v>
                      </c:pt>
                      <c:pt idx="1205">
                        <c:v>18.417358398000001</c:v>
                      </c:pt>
                      <c:pt idx="1206">
                        <c:v>18.432617187999998</c:v>
                      </c:pt>
                      <c:pt idx="1207">
                        <c:v>18.447875976999999</c:v>
                      </c:pt>
                      <c:pt idx="1208">
                        <c:v>18.463134766</c:v>
                      </c:pt>
                      <c:pt idx="1209">
                        <c:v>18.478393555</c:v>
                      </c:pt>
                      <c:pt idx="1210">
                        <c:v>18.493652344000001</c:v>
                      </c:pt>
                      <c:pt idx="1211">
                        <c:v>18.508911133000002</c:v>
                      </c:pt>
                      <c:pt idx="1212">
                        <c:v>18.524169921999999</c:v>
                      </c:pt>
                      <c:pt idx="1213">
                        <c:v>18.539428710999999</c:v>
                      </c:pt>
                      <c:pt idx="1214">
                        <c:v>18.5546875</c:v>
                      </c:pt>
                      <c:pt idx="1215">
                        <c:v>18.569946289000001</c:v>
                      </c:pt>
                      <c:pt idx="1216">
                        <c:v>18.585205078000001</c:v>
                      </c:pt>
                      <c:pt idx="1217">
                        <c:v>18.600463866999998</c:v>
                      </c:pt>
                      <c:pt idx="1218">
                        <c:v>18.615722655999999</c:v>
                      </c:pt>
                      <c:pt idx="1219">
                        <c:v>18.630981445</c:v>
                      </c:pt>
                      <c:pt idx="1220">
                        <c:v>18.646240234</c:v>
                      </c:pt>
                      <c:pt idx="1221">
                        <c:v>18.661499023000001</c:v>
                      </c:pt>
                      <c:pt idx="1222">
                        <c:v>18.676757812999998</c:v>
                      </c:pt>
                      <c:pt idx="1223">
                        <c:v>18.692016601999999</c:v>
                      </c:pt>
                      <c:pt idx="1224">
                        <c:v>18.707275391</c:v>
                      </c:pt>
                      <c:pt idx="1225">
                        <c:v>18.72253418</c:v>
                      </c:pt>
                      <c:pt idx="1226">
                        <c:v>18.737792969000001</c:v>
                      </c:pt>
                      <c:pt idx="1227">
                        <c:v>18.753051758000002</c:v>
                      </c:pt>
                      <c:pt idx="1228">
                        <c:v>18.768310546999999</c:v>
                      </c:pt>
                      <c:pt idx="1229">
                        <c:v>18.783569335999999</c:v>
                      </c:pt>
                      <c:pt idx="1230">
                        <c:v>18.798828125</c:v>
                      </c:pt>
                      <c:pt idx="1231">
                        <c:v>18.814086914000001</c:v>
                      </c:pt>
                      <c:pt idx="1232">
                        <c:v>18.829345703000001</c:v>
                      </c:pt>
                      <c:pt idx="1233">
                        <c:v>18.844604491999998</c:v>
                      </c:pt>
                      <c:pt idx="1234">
                        <c:v>18.859863280999999</c:v>
                      </c:pt>
                      <c:pt idx="1235">
                        <c:v>18.87512207</c:v>
                      </c:pt>
                      <c:pt idx="1236">
                        <c:v>18.890380859</c:v>
                      </c:pt>
                      <c:pt idx="1237">
                        <c:v>18.905639648000001</c:v>
                      </c:pt>
                      <c:pt idx="1238">
                        <c:v>18.920898437999998</c:v>
                      </c:pt>
                      <c:pt idx="1239">
                        <c:v>18.936157226999999</c:v>
                      </c:pt>
                      <c:pt idx="1240">
                        <c:v>18.951416016</c:v>
                      </c:pt>
                      <c:pt idx="1241">
                        <c:v>18.966674805</c:v>
                      </c:pt>
                      <c:pt idx="1242">
                        <c:v>18.981933594000001</c:v>
                      </c:pt>
                      <c:pt idx="1243">
                        <c:v>18.997192383000002</c:v>
                      </c:pt>
                      <c:pt idx="1244">
                        <c:v>19.012451171999999</c:v>
                      </c:pt>
                      <c:pt idx="1245">
                        <c:v>19.027709960999999</c:v>
                      </c:pt>
                      <c:pt idx="1246">
                        <c:v>19.04296875</c:v>
                      </c:pt>
                      <c:pt idx="1247">
                        <c:v>19.058227539000001</c:v>
                      </c:pt>
                      <c:pt idx="1248">
                        <c:v>19.073486328000001</c:v>
                      </c:pt>
                      <c:pt idx="1249">
                        <c:v>19.088745116999998</c:v>
                      </c:pt>
                      <c:pt idx="1250">
                        <c:v>19.104003905999999</c:v>
                      </c:pt>
                      <c:pt idx="1251">
                        <c:v>19.119262695</c:v>
                      </c:pt>
                      <c:pt idx="1252">
                        <c:v>19.134521484</c:v>
                      </c:pt>
                      <c:pt idx="1253">
                        <c:v>19.149780273000001</c:v>
                      </c:pt>
                      <c:pt idx="1254">
                        <c:v>19.165039062999998</c:v>
                      </c:pt>
                      <c:pt idx="1255">
                        <c:v>19.180297851999999</c:v>
                      </c:pt>
                      <c:pt idx="1256">
                        <c:v>19.195556641</c:v>
                      </c:pt>
                      <c:pt idx="1257">
                        <c:v>19.21081543</c:v>
                      </c:pt>
                      <c:pt idx="1258">
                        <c:v>19.226074219000001</c:v>
                      </c:pt>
                      <c:pt idx="1259">
                        <c:v>19.241333008000002</c:v>
                      </c:pt>
                      <c:pt idx="1260">
                        <c:v>19.256591796999999</c:v>
                      </c:pt>
                      <c:pt idx="1261">
                        <c:v>19.271850585999999</c:v>
                      </c:pt>
                      <c:pt idx="1262">
                        <c:v>19.287109375</c:v>
                      </c:pt>
                      <c:pt idx="1263">
                        <c:v>19.302368164000001</c:v>
                      </c:pt>
                      <c:pt idx="1264">
                        <c:v>19.317626953000001</c:v>
                      </c:pt>
                      <c:pt idx="1265">
                        <c:v>19.332885741999998</c:v>
                      </c:pt>
                      <c:pt idx="1266">
                        <c:v>19.348144530999999</c:v>
                      </c:pt>
                      <c:pt idx="1267">
                        <c:v>19.36340332</c:v>
                      </c:pt>
                      <c:pt idx="1268">
                        <c:v>19.378662109</c:v>
                      </c:pt>
                      <c:pt idx="1269">
                        <c:v>19.393920898000001</c:v>
                      </c:pt>
                      <c:pt idx="1270">
                        <c:v>19.409179687999998</c:v>
                      </c:pt>
                      <c:pt idx="1271">
                        <c:v>19.424438476999999</c:v>
                      </c:pt>
                      <c:pt idx="1272">
                        <c:v>19.439697266</c:v>
                      </c:pt>
                      <c:pt idx="1273">
                        <c:v>19.454956055</c:v>
                      </c:pt>
                      <c:pt idx="1274">
                        <c:v>19.470214844000001</c:v>
                      </c:pt>
                      <c:pt idx="1275">
                        <c:v>19.485473633000002</c:v>
                      </c:pt>
                      <c:pt idx="1276">
                        <c:v>19.500732421999999</c:v>
                      </c:pt>
                      <c:pt idx="1277">
                        <c:v>19.515991210999999</c:v>
                      </c:pt>
                      <c:pt idx="1278">
                        <c:v>19.53125</c:v>
                      </c:pt>
                      <c:pt idx="1279">
                        <c:v>19.546508789000001</c:v>
                      </c:pt>
                      <c:pt idx="1280">
                        <c:v>19.561767578000001</c:v>
                      </c:pt>
                      <c:pt idx="1281">
                        <c:v>19.577026366999998</c:v>
                      </c:pt>
                      <c:pt idx="1282">
                        <c:v>19.592285155999999</c:v>
                      </c:pt>
                      <c:pt idx="1283">
                        <c:v>19.607543945</c:v>
                      </c:pt>
                      <c:pt idx="1284">
                        <c:v>19.622802734</c:v>
                      </c:pt>
                      <c:pt idx="1285">
                        <c:v>19.638061523000001</c:v>
                      </c:pt>
                      <c:pt idx="1286">
                        <c:v>19.653320312999998</c:v>
                      </c:pt>
                      <c:pt idx="1287">
                        <c:v>19.668579101999999</c:v>
                      </c:pt>
                      <c:pt idx="1288">
                        <c:v>19.683837891</c:v>
                      </c:pt>
                      <c:pt idx="1289">
                        <c:v>19.69909668</c:v>
                      </c:pt>
                      <c:pt idx="1290">
                        <c:v>19.714355469000001</c:v>
                      </c:pt>
                      <c:pt idx="1291">
                        <c:v>19.729614258000002</c:v>
                      </c:pt>
                      <c:pt idx="1292">
                        <c:v>19.744873046999999</c:v>
                      </c:pt>
                      <c:pt idx="1293">
                        <c:v>19.760131835999999</c:v>
                      </c:pt>
                      <c:pt idx="1294">
                        <c:v>19.775390625</c:v>
                      </c:pt>
                      <c:pt idx="1295">
                        <c:v>19.790649414000001</c:v>
                      </c:pt>
                      <c:pt idx="1296">
                        <c:v>19.805908203000001</c:v>
                      </c:pt>
                      <c:pt idx="1297">
                        <c:v>19.821166991999998</c:v>
                      </c:pt>
                      <c:pt idx="1298">
                        <c:v>19.836425780999999</c:v>
                      </c:pt>
                      <c:pt idx="1299">
                        <c:v>19.85168457</c:v>
                      </c:pt>
                      <c:pt idx="1300">
                        <c:v>19.866943359</c:v>
                      </c:pt>
                      <c:pt idx="1301">
                        <c:v>19.882202148000001</c:v>
                      </c:pt>
                      <c:pt idx="1302">
                        <c:v>19.897460937999998</c:v>
                      </c:pt>
                      <c:pt idx="1303">
                        <c:v>19.912719726999999</c:v>
                      </c:pt>
                      <c:pt idx="1304">
                        <c:v>19.927978516</c:v>
                      </c:pt>
                      <c:pt idx="1305">
                        <c:v>19.943237305</c:v>
                      </c:pt>
                      <c:pt idx="1306">
                        <c:v>19.958496094000001</c:v>
                      </c:pt>
                      <c:pt idx="1307">
                        <c:v>19.973754883000002</c:v>
                      </c:pt>
                      <c:pt idx="1308">
                        <c:v>19.989013671999999</c:v>
                      </c:pt>
                      <c:pt idx="1309">
                        <c:v>20.004272460999999</c:v>
                      </c:pt>
                      <c:pt idx="1310">
                        <c:v>20.01953125</c:v>
                      </c:pt>
                      <c:pt idx="1311">
                        <c:v>20.034790039000001</c:v>
                      </c:pt>
                      <c:pt idx="1312">
                        <c:v>20.050048828000001</c:v>
                      </c:pt>
                      <c:pt idx="1313">
                        <c:v>20.065307616999998</c:v>
                      </c:pt>
                      <c:pt idx="1314">
                        <c:v>20.080566405999999</c:v>
                      </c:pt>
                      <c:pt idx="1315">
                        <c:v>20.095825195</c:v>
                      </c:pt>
                      <c:pt idx="1316">
                        <c:v>20.111083984</c:v>
                      </c:pt>
                      <c:pt idx="1317">
                        <c:v>20.126342773000001</c:v>
                      </c:pt>
                      <c:pt idx="1318">
                        <c:v>20.141601562999998</c:v>
                      </c:pt>
                      <c:pt idx="1319">
                        <c:v>20.156860351999999</c:v>
                      </c:pt>
                      <c:pt idx="1320">
                        <c:v>20.172119141</c:v>
                      </c:pt>
                      <c:pt idx="1321">
                        <c:v>20.18737793</c:v>
                      </c:pt>
                      <c:pt idx="1322">
                        <c:v>20.202636719000001</c:v>
                      </c:pt>
                      <c:pt idx="1323">
                        <c:v>20.217895508000002</c:v>
                      </c:pt>
                      <c:pt idx="1324">
                        <c:v>20.233154296999999</c:v>
                      </c:pt>
                      <c:pt idx="1325">
                        <c:v>20.248413085999999</c:v>
                      </c:pt>
                      <c:pt idx="1326">
                        <c:v>20.263671875</c:v>
                      </c:pt>
                      <c:pt idx="1327">
                        <c:v>20.278930664000001</c:v>
                      </c:pt>
                      <c:pt idx="1328">
                        <c:v>20.294189453000001</c:v>
                      </c:pt>
                      <c:pt idx="1329">
                        <c:v>20.309448241999998</c:v>
                      </c:pt>
                      <c:pt idx="1330">
                        <c:v>20.324707030999999</c:v>
                      </c:pt>
                      <c:pt idx="1331">
                        <c:v>20.33996582</c:v>
                      </c:pt>
                      <c:pt idx="1332">
                        <c:v>20.355224609</c:v>
                      </c:pt>
                      <c:pt idx="1333">
                        <c:v>20.370483398000001</c:v>
                      </c:pt>
                      <c:pt idx="1334">
                        <c:v>20.385742187999998</c:v>
                      </c:pt>
                      <c:pt idx="1335">
                        <c:v>20.401000976999999</c:v>
                      </c:pt>
                      <c:pt idx="1336">
                        <c:v>20.416259766</c:v>
                      </c:pt>
                      <c:pt idx="1337">
                        <c:v>20.431518555</c:v>
                      </c:pt>
                      <c:pt idx="1338">
                        <c:v>20.446777344000001</c:v>
                      </c:pt>
                      <c:pt idx="1339">
                        <c:v>20.462036133000002</c:v>
                      </c:pt>
                      <c:pt idx="1340">
                        <c:v>20.477294921999999</c:v>
                      </c:pt>
                      <c:pt idx="1341">
                        <c:v>20.492553710999999</c:v>
                      </c:pt>
                      <c:pt idx="1342">
                        <c:v>20.5078125</c:v>
                      </c:pt>
                      <c:pt idx="1343">
                        <c:v>20.523071289000001</c:v>
                      </c:pt>
                      <c:pt idx="1344">
                        <c:v>20.538330078000001</c:v>
                      </c:pt>
                      <c:pt idx="1345">
                        <c:v>20.553588866999998</c:v>
                      </c:pt>
                      <c:pt idx="1346">
                        <c:v>20.568847655999999</c:v>
                      </c:pt>
                      <c:pt idx="1347">
                        <c:v>20.584106445</c:v>
                      </c:pt>
                      <c:pt idx="1348">
                        <c:v>20.599365234</c:v>
                      </c:pt>
                      <c:pt idx="1349">
                        <c:v>20.614624023000001</c:v>
                      </c:pt>
                      <c:pt idx="1350">
                        <c:v>20.629882812999998</c:v>
                      </c:pt>
                      <c:pt idx="1351">
                        <c:v>20.645141601999999</c:v>
                      </c:pt>
                      <c:pt idx="1352">
                        <c:v>20.660400391</c:v>
                      </c:pt>
                      <c:pt idx="1353">
                        <c:v>20.67565918</c:v>
                      </c:pt>
                      <c:pt idx="1354">
                        <c:v>20.690917969000001</c:v>
                      </c:pt>
                      <c:pt idx="1355">
                        <c:v>20.706176758000002</c:v>
                      </c:pt>
                      <c:pt idx="1356">
                        <c:v>20.721435546999999</c:v>
                      </c:pt>
                      <c:pt idx="1357">
                        <c:v>20.736694335999999</c:v>
                      </c:pt>
                      <c:pt idx="1358">
                        <c:v>20.751953125</c:v>
                      </c:pt>
                      <c:pt idx="1359">
                        <c:v>20.767211914000001</c:v>
                      </c:pt>
                      <c:pt idx="1360">
                        <c:v>20.782470703000001</c:v>
                      </c:pt>
                      <c:pt idx="1361">
                        <c:v>20.797729491999998</c:v>
                      </c:pt>
                      <c:pt idx="1362">
                        <c:v>20.812988280999999</c:v>
                      </c:pt>
                      <c:pt idx="1363">
                        <c:v>20.82824707</c:v>
                      </c:pt>
                      <c:pt idx="1364">
                        <c:v>20.843505859</c:v>
                      </c:pt>
                      <c:pt idx="1365">
                        <c:v>20.858764648000001</c:v>
                      </c:pt>
                      <c:pt idx="1366">
                        <c:v>20.874023437999998</c:v>
                      </c:pt>
                      <c:pt idx="1367">
                        <c:v>20.889282226999999</c:v>
                      </c:pt>
                      <c:pt idx="1368">
                        <c:v>20.904541016</c:v>
                      </c:pt>
                      <c:pt idx="1369">
                        <c:v>20.919799805</c:v>
                      </c:pt>
                      <c:pt idx="1370">
                        <c:v>20.935058594000001</c:v>
                      </c:pt>
                      <c:pt idx="1371">
                        <c:v>20.950317383000002</c:v>
                      </c:pt>
                      <c:pt idx="1372">
                        <c:v>20.965576171999999</c:v>
                      </c:pt>
                      <c:pt idx="1373">
                        <c:v>20.980834960999999</c:v>
                      </c:pt>
                      <c:pt idx="1374">
                        <c:v>20.99609375</c:v>
                      </c:pt>
                      <c:pt idx="1375">
                        <c:v>21.011352539000001</c:v>
                      </c:pt>
                      <c:pt idx="1376">
                        <c:v>21.026611328000001</c:v>
                      </c:pt>
                      <c:pt idx="1377">
                        <c:v>21.041870116999998</c:v>
                      </c:pt>
                      <c:pt idx="1378">
                        <c:v>21.057128905999999</c:v>
                      </c:pt>
                      <c:pt idx="1379">
                        <c:v>21.072387695</c:v>
                      </c:pt>
                      <c:pt idx="1380">
                        <c:v>21.087646484</c:v>
                      </c:pt>
                      <c:pt idx="1381">
                        <c:v>21.102905273000001</c:v>
                      </c:pt>
                      <c:pt idx="1382">
                        <c:v>21.118164062999998</c:v>
                      </c:pt>
                      <c:pt idx="1383">
                        <c:v>21.133422851999999</c:v>
                      </c:pt>
                      <c:pt idx="1384">
                        <c:v>21.148681641</c:v>
                      </c:pt>
                      <c:pt idx="1385">
                        <c:v>21.16394043</c:v>
                      </c:pt>
                      <c:pt idx="1386">
                        <c:v>21.179199219000001</c:v>
                      </c:pt>
                      <c:pt idx="1387">
                        <c:v>21.194458008000002</c:v>
                      </c:pt>
                      <c:pt idx="1388">
                        <c:v>21.209716796999999</c:v>
                      </c:pt>
                      <c:pt idx="1389">
                        <c:v>21.224975585999999</c:v>
                      </c:pt>
                      <c:pt idx="1390">
                        <c:v>21.240234375</c:v>
                      </c:pt>
                      <c:pt idx="1391">
                        <c:v>21.255493164000001</c:v>
                      </c:pt>
                      <c:pt idx="1392">
                        <c:v>21.270751953000001</c:v>
                      </c:pt>
                      <c:pt idx="1393">
                        <c:v>21.286010741999998</c:v>
                      </c:pt>
                      <c:pt idx="1394">
                        <c:v>21.301269530999999</c:v>
                      </c:pt>
                      <c:pt idx="1395">
                        <c:v>21.31652832</c:v>
                      </c:pt>
                      <c:pt idx="1396">
                        <c:v>21.331787109</c:v>
                      </c:pt>
                      <c:pt idx="1397">
                        <c:v>21.347045898000001</c:v>
                      </c:pt>
                      <c:pt idx="1398">
                        <c:v>21.362304687999998</c:v>
                      </c:pt>
                      <c:pt idx="1399">
                        <c:v>21.377563476999999</c:v>
                      </c:pt>
                      <c:pt idx="1400">
                        <c:v>21.392822266</c:v>
                      </c:pt>
                      <c:pt idx="1401">
                        <c:v>21.408081055</c:v>
                      </c:pt>
                      <c:pt idx="1402">
                        <c:v>21.423339844000001</c:v>
                      </c:pt>
                      <c:pt idx="1403">
                        <c:v>21.438598633000002</c:v>
                      </c:pt>
                      <c:pt idx="1404">
                        <c:v>21.453857421999999</c:v>
                      </c:pt>
                      <c:pt idx="1405">
                        <c:v>21.469116210999999</c:v>
                      </c:pt>
                      <c:pt idx="1406">
                        <c:v>21.484375</c:v>
                      </c:pt>
                      <c:pt idx="1407">
                        <c:v>21.499633789000001</c:v>
                      </c:pt>
                      <c:pt idx="1408">
                        <c:v>21.514892578000001</c:v>
                      </c:pt>
                      <c:pt idx="1409">
                        <c:v>21.530151366999998</c:v>
                      </c:pt>
                      <c:pt idx="1410">
                        <c:v>21.545410155999999</c:v>
                      </c:pt>
                      <c:pt idx="1411">
                        <c:v>21.560668945</c:v>
                      </c:pt>
                      <c:pt idx="1412">
                        <c:v>21.575927734</c:v>
                      </c:pt>
                      <c:pt idx="1413">
                        <c:v>21.591186523000001</c:v>
                      </c:pt>
                      <c:pt idx="1414">
                        <c:v>21.606445312999998</c:v>
                      </c:pt>
                      <c:pt idx="1415">
                        <c:v>21.621704101999999</c:v>
                      </c:pt>
                      <c:pt idx="1416">
                        <c:v>21.636962891</c:v>
                      </c:pt>
                      <c:pt idx="1417">
                        <c:v>21.65222168</c:v>
                      </c:pt>
                      <c:pt idx="1418">
                        <c:v>21.667480469000001</c:v>
                      </c:pt>
                      <c:pt idx="1419">
                        <c:v>21.682739258000002</c:v>
                      </c:pt>
                      <c:pt idx="1420">
                        <c:v>21.697998046999999</c:v>
                      </c:pt>
                      <c:pt idx="1421">
                        <c:v>21.713256835999999</c:v>
                      </c:pt>
                      <c:pt idx="1422">
                        <c:v>21.728515625</c:v>
                      </c:pt>
                      <c:pt idx="1423">
                        <c:v>21.743774414000001</c:v>
                      </c:pt>
                      <c:pt idx="1424">
                        <c:v>21.759033203000001</c:v>
                      </c:pt>
                      <c:pt idx="1425">
                        <c:v>21.774291991999998</c:v>
                      </c:pt>
                      <c:pt idx="1426">
                        <c:v>21.789550780999999</c:v>
                      </c:pt>
                      <c:pt idx="1427">
                        <c:v>21.80480957</c:v>
                      </c:pt>
                      <c:pt idx="1428">
                        <c:v>21.820068359</c:v>
                      </c:pt>
                      <c:pt idx="1429">
                        <c:v>21.835327148000001</c:v>
                      </c:pt>
                      <c:pt idx="1430">
                        <c:v>21.850585937999998</c:v>
                      </c:pt>
                      <c:pt idx="1431">
                        <c:v>21.865844726999999</c:v>
                      </c:pt>
                      <c:pt idx="1432">
                        <c:v>21.881103516</c:v>
                      </c:pt>
                      <c:pt idx="1433">
                        <c:v>21.896362305</c:v>
                      </c:pt>
                      <c:pt idx="1434">
                        <c:v>21.911621094000001</c:v>
                      </c:pt>
                      <c:pt idx="1435">
                        <c:v>21.926879883000002</c:v>
                      </c:pt>
                      <c:pt idx="1436">
                        <c:v>21.942138671999999</c:v>
                      </c:pt>
                      <c:pt idx="1437">
                        <c:v>21.957397460999999</c:v>
                      </c:pt>
                      <c:pt idx="1438">
                        <c:v>21.97265625</c:v>
                      </c:pt>
                      <c:pt idx="1439">
                        <c:v>21.987915039000001</c:v>
                      </c:pt>
                      <c:pt idx="1440">
                        <c:v>22.003173828000001</c:v>
                      </c:pt>
                      <c:pt idx="1441">
                        <c:v>22.018432616999998</c:v>
                      </c:pt>
                      <c:pt idx="1442">
                        <c:v>22.033691405999999</c:v>
                      </c:pt>
                      <c:pt idx="1443">
                        <c:v>22.048950195</c:v>
                      </c:pt>
                      <c:pt idx="1444">
                        <c:v>22.064208984</c:v>
                      </c:pt>
                      <c:pt idx="1445">
                        <c:v>22.079467773000001</c:v>
                      </c:pt>
                      <c:pt idx="1446">
                        <c:v>22.094726562999998</c:v>
                      </c:pt>
                      <c:pt idx="1447">
                        <c:v>22.109985351999999</c:v>
                      </c:pt>
                      <c:pt idx="1448">
                        <c:v>22.125244141</c:v>
                      </c:pt>
                      <c:pt idx="1449">
                        <c:v>22.14050293</c:v>
                      </c:pt>
                      <c:pt idx="1450">
                        <c:v>22.155761719000001</c:v>
                      </c:pt>
                      <c:pt idx="1451">
                        <c:v>22.171020508000002</c:v>
                      </c:pt>
                      <c:pt idx="1452">
                        <c:v>22.186279296999999</c:v>
                      </c:pt>
                      <c:pt idx="1453">
                        <c:v>22.201538085999999</c:v>
                      </c:pt>
                      <c:pt idx="1454">
                        <c:v>22.216796875</c:v>
                      </c:pt>
                      <c:pt idx="1455">
                        <c:v>22.232055664000001</c:v>
                      </c:pt>
                      <c:pt idx="1456">
                        <c:v>22.247314453000001</c:v>
                      </c:pt>
                      <c:pt idx="1457">
                        <c:v>22.262573241999998</c:v>
                      </c:pt>
                      <c:pt idx="1458">
                        <c:v>22.277832030999999</c:v>
                      </c:pt>
                      <c:pt idx="1459">
                        <c:v>22.29309082</c:v>
                      </c:pt>
                      <c:pt idx="1460">
                        <c:v>22.308349609</c:v>
                      </c:pt>
                      <c:pt idx="1461">
                        <c:v>22.323608398000001</c:v>
                      </c:pt>
                      <c:pt idx="1462">
                        <c:v>22.338867187999998</c:v>
                      </c:pt>
                      <c:pt idx="1463">
                        <c:v>22.354125976999999</c:v>
                      </c:pt>
                      <c:pt idx="1464">
                        <c:v>22.369384766</c:v>
                      </c:pt>
                      <c:pt idx="1465">
                        <c:v>22.384643555</c:v>
                      </c:pt>
                      <c:pt idx="1466">
                        <c:v>22.399902344000001</c:v>
                      </c:pt>
                      <c:pt idx="1467">
                        <c:v>22.415161133000002</c:v>
                      </c:pt>
                      <c:pt idx="1468">
                        <c:v>22.430419921999999</c:v>
                      </c:pt>
                      <c:pt idx="1469">
                        <c:v>22.445678710999999</c:v>
                      </c:pt>
                      <c:pt idx="1470">
                        <c:v>22.4609375</c:v>
                      </c:pt>
                      <c:pt idx="1471">
                        <c:v>22.476196289000001</c:v>
                      </c:pt>
                      <c:pt idx="1472">
                        <c:v>22.491455078000001</c:v>
                      </c:pt>
                      <c:pt idx="1473">
                        <c:v>22.506713866999998</c:v>
                      </c:pt>
                      <c:pt idx="1474">
                        <c:v>22.521972655999999</c:v>
                      </c:pt>
                      <c:pt idx="1475">
                        <c:v>22.537231445</c:v>
                      </c:pt>
                      <c:pt idx="1476">
                        <c:v>22.552490234</c:v>
                      </c:pt>
                      <c:pt idx="1477">
                        <c:v>22.567749023000001</c:v>
                      </c:pt>
                      <c:pt idx="1478">
                        <c:v>22.583007812999998</c:v>
                      </c:pt>
                      <c:pt idx="1479">
                        <c:v>22.598266601999999</c:v>
                      </c:pt>
                      <c:pt idx="1480">
                        <c:v>22.613525391</c:v>
                      </c:pt>
                      <c:pt idx="1481">
                        <c:v>22.62878418</c:v>
                      </c:pt>
                      <c:pt idx="1482">
                        <c:v>22.644042969000001</c:v>
                      </c:pt>
                      <c:pt idx="1483">
                        <c:v>22.659301758000002</c:v>
                      </c:pt>
                      <c:pt idx="1484">
                        <c:v>22.674560546999999</c:v>
                      </c:pt>
                      <c:pt idx="1485">
                        <c:v>22.689819335999999</c:v>
                      </c:pt>
                      <c:pt idx="1486">
                        <c:v>22.705078125</c:v>
                      </c:pt>
                      <c:pt idx="1487">
                        <c:v>22.720336914000001</c:v>
                      </c:pt>
                      <c:pt idx="1488">
                        <c:v>22.735595703000001</c:v>
                      </c:pt>
                      <c:pt idx="1489">
                        <c:v>22.750854491999998</c:v>
                      </c:pt>
                      <c:pt idx="1490">
                        <c:v>22.766113280999999</c:v>
                      </c:pt>
                      <c:pt idx="1491">
                        <c:v>22.78137207</c:v>
                      </c:pt>
                      <c:pt idx="1492">
                        <c:v>22.796630859</c:v>
                      </c:pt>
                      <c:pt idx="1493">
                        <c:v>22.811889648000001</c:v>
                      </c:pt>
                      <c:pt idx="1494">
                        <c:v>22.827148437999998</c:v>
                      </c:pt>
                      <c:pt idx="1495">
                        <c:v>22.842407226999999</c:v>
                      </c:pt>
                      <c:pt idx="1496">
                        <c:v>22.857666016</c:v>
                      </c:pt>
                      <c:pt idx="1497">
                        <c:v>22.872924805</c:v>
                      </c:pt>
                      <c:pt idx="1498">
                        <c:v>22.888183594000001</c:v>
                      </c:pt>
                      <c:pt idx="1499">
                        <c:v>22.903442383000002</c:v>
                      </c:pt>
                      <c:pt idx="1500">
                        <c:v>22.918701171999999</c:v>
                      </c:pt>
                      <c:pt idx="1501">
                        <c:v>22.933959960999999</c:v>
                      </c:pt>
                      <c:pt idx="1502">
                        <c:v>22.94921875</c:v>
                      </c:pt>
                      <c:pt idx="1503">
                        <c:v>22.964477539000001</c:v>
                      </c:pt>
                      <c:pt idx="1504">
                        <c:v>22.979736328000001</c:v>
                      </c:pt>
                      <c:pt idx="1505">
                        <c:v>22.994995116999998</c:v>
                      </c:pt>
                      <c:pt idx="1506">
                        <c:v>23.010253905999999</c:v>
                      </c:pt>
                      <c:pt idx="1507">
                        <c:v>23.025512695</c:v>
                      </c:pt>
                      <c:pt idx="1508">
                        <c:v>23.040771484</c:v>
                      </c:pt>
                      <c:pt idx="1509">
                        <c:v>23.056030273000001</c:v>
                      </c:pt>
                      <c:pt idx="1510">
                        <c:v>23.071289062999998</c:v>
                      </c:pt>
                      <c:pt idx="1511">
                        <c:v>23.086547851999999</c:v>
                      </c:pt>
                      <c:pt idx="1512">
                        <c:v>23.101806641</c:v>
                      </c:pt>
                      <c:pt idx="1513">
                        <c:v>23.11706543</c:v>
                      </c:pt>
                      <c:pt idx="1514">
                        <c:v>23.132324219000001</c:v>
                      </c:pt>
                      <c:pt idx="1515">
                        <c:v>23.147583008000002</c:v>
                      </c:pt>
                      <c:pt idx="1516">
                        <c:v>23.162841796999999</c:v>
                      </c:pt>
                      <c:pt idx="1517">
                        <c:v>23.178100585999999</c:v>
                      </c:pt>
                      <c:pt idx="1518">
                        <c:v>23.193359375</c:v>
                      </c:pt>
                      <c:pt idx="1519">
                        <c:v>23.208618164000001</c:v>
                      </c:pt>
                      <c:pt idx="1520">
                        <c:v>23.223876953000001</c:v>
                      </c:pt>
                      <c:pt idx="1521">
                        <c:v>23.239135741999998</c:v>
                      </c:pt>
                      <c:pt idx="1522">
                        <c:v>23.254394530999999</c:v>
                      </c:pt>
                      <c:pt idx="1523">
                        <c:v>23.26965332</c:v>
                      </c:pt>
                      <c:pt idx="1524">
                        <c:v>23.284912109</c:v>
                      </c:pt>
                      <c:pt idx="1525">
                        <c:v>23.300170898000001</c:v>
                      </c:pt>
                      <c:pt idx="1526">
                        <c:v>23.315429687999998</c:v>
                      </c:pt>
                      <c:pt idx="1527">
                        <c:v>23.330688476999999</c:v>
                      </c:pt>
                      <c:pt idx="1528">
                        <c:v>23.345947266</c:v>
                      </c:pt>
                      <c:pt idx="1529">
                        <c:v>23.361206055</c:v>
                      </c:pt>
                      <c:pt idx="1530">
                        <c:v>23.376464844000001</c:v>
                      </c:pt>
                      <c:pt idx="1531">
                        <c:v>23.391723633000002</c:v>
                      </c:pt>
                      <c:pt idx="1532">
                        <c:v>23.406982421999999</c:v>
                      </c:pt>
                      <c:pt idx="1533">
                        <c:v>23.422241210999999</c:v>
                      </c:pt>
                      <c:pt idx="1534">
                        <c:v>23.4375</c:v>
                      </c:pt>
                      <c:pt idx="1535">
                        <c:v>23.452758789000001</c:v>
                      </c:pt>
                      <c:pt idx="1536">
                        <c:v>23.468017578000001</c:v>
                      </c:pt>
                      <c:pt idx="1537">
                        <c:v>23.483276366999998</c:v>
                      </c:pt>
                      <c:pt idx="1538">
                        <c:v>23.498535155999999</c:v>
                      </c:pt>
                      <c:pt idx="1539">
                        <c:v>23.513793945</c:v>
                      </c:pt>
                      <c:pt idx="1540">
                        <c:v>23.529052734</c:v>
                      </c:pt>
                      <c:pt idx="1541">
                        <c:v>23.544311523000001</c:v>
                      </c:pt>
                      <c:pt idx="1542">
                        <c:v>23.559570312999998</c:v>
                      </c:pt>
                      <c:pt idx="1543">
                        <c:v>23.574829101999999</c:v>
                      </c:pt>
                      <c:pt idx="1544">
                        <c:v>23.590087891</c:v>
                      </c:pt>
                      <c:pt idx="1545">
                        <c:v>23.60534668</c:v>
                      </c:pt>
                      <c:pt idx="1546">
                        <c:v>23.620605469000001</c:v>
                      </c:pt>
                      <c:pt idx="1547">
                        <c:v>23.635864258000002</c:v>
                      </c:pt>
                      <c:pt idx="1548">
                        <c:v>23.651123046999999</c:v>
                      </c:pt>
                      <c:pt idx="1549">
                        <c:v>23.666381835999999</c:v>
                      </c:pt>
                      <c:pt idx="1550">
                        <c:v>23.681640625</c:v>
                      </c:pt>
                      <c:pt idx="1551">
                        <c:v>23.696899414000001</c:v>
                      </c:pt>
                      <c:pt idx="1552">
                        <c:v>23.712158203000001</c:v>
                      </c:pt>
                      <c:pt idx="1553">
                        <c:v>23.727416991999998</c:v>
                      </c:pt>
                      <c:pt idx="1554">
                        <c:v>23.742675780999999</c:v>
                      </c:pt>
                      <c:pt idx="1555">
                        <c:v>23.75793457</c:v>
                      </c:pt>
                      <c:pt idx="1556">
                        <c:v>23.773193359</c:v>
                      </c:pt>
                      <c:pt idx="1557">
                        <c:v>23.788452148000001</c:v>
                      </c:pt>
                      <c:pt idx="1558">
                        <c:v>23.803710937999998</c:v>
                      </c:pt>
                      <c:pt idx="1559">
                        <c:v>23.818969726999999</c:v>
                      </c:pt>
                      <c:pt idx="1560">
                        <c:v>23.834228516</c:v>
                      </c:pt>
                      <c:pt idx="1561">
                        <c:v>23.849487305</c:v>
                      </c:pt>
                      <c:pt idx="1562">
                        <c:v>23.864746094000001</c:v>
                      </c:pt>
                      <c:pt idx="1563">
                        <c:v>23.880004883000002</c:v>
                      </c:pt>
                      <c:pt idx="1564">
                        <c:v>23.895263671999999</c:v>
                      </c:pt>
                      <c:pt idx="1565">
                        <c:v>23.910522460999999</c:v>
                      </c:pt>
                      <c:pt idx="1566">
                        <c:v>23.92578125</c:v>
                      </c:pt>
                      <c:pt idx="1567">
                        <c:v>23.941040039000001</c:v>
                      </c:pt>
                      <c:pt idx="1568">
                        <c:v>23.956298828000001</c:v>
                      </c:pt>
                      <c:pt idx="1569">
                        <c:v>23.971557616999998</c:v>
                      </c:pt>
                      <c:pt idx="1570">
                        <c:v>23.986816405999999</c:v>
                      </c:pt>
                      <c:pt idx="1571">
                        <c:v>24.002075195</c:v>
                      </c:pt>
                      <c:pt idx="1572">
                        <c:v>24.017333984</c:v>
                      </c:pt>
                      <c:pt idx="1573">
                        <c:v>24.032592773000001</c:v>
                      </c:pt>
                      <c:pt idx="1574">
                        <c:v>24.047851562999998</c:v>
                      </c:pt>
                      <c:pt idx="1575">
                        <c:v>24.063110351999999</c:v>
                      </c:pt>
                      <c:pt idx="1576">
                        <c:v>24.078369141</c:v>
                      </c:pt>
                      <c:pt idx="1577">
                        <c:v>24.09362793</c:v>
                      </c:pt>
                      <c:pt idx="1578">
                        <c:v>24.108886719000001</c:v>
                      </c:pt>
                      <c:pt idx="1579">
                        <c:v>24.124145508000002</c:v>
                      </c:pt>
                      <c:pt idx="1580">
                        <c:v>24.139404296999999</c:v>
                      </c:pt>
                      <c:pt idx="1581">
                        <c:v>24.154663085999999</c:v>
                      </c:pt>
                      <c:pt idx="1582">
                        <c:v>24.169921875</c:v>
                      </c:pt>
                      <c:pt idx="1583">
                        <c:v>24.185180664000001</c:v>
                      </c:pt>
                      <c:pt idx="1584">
                        <c:v>24.200439453000001</c:v>
                      </c:pt>
                      <c:pt idx="1585">
                        <c:v>24.215698241999998</c:v>
                      </c:pt>
                      <c:pt idx="1586">
                        <c:v>24.230957030999999</c:v>
                      </c:pt>
                      <c:pt idx="1587">
                        <c:v>24.24621582</c:v>
                      </c:pt>
                      <c:pt idx="1588">
                        <c:v>24.261474609</c:v>
                      </c:pt>
                      <c:pt idx="1589">
                        <c:v>24.276733398000001</c:v>
                      </c:pt>
                      <c:pt idx="1590">
                        <c:v>24.291992187999998</c:v>
                      </c:pt>
                      <c:pt idx="1591">
                        <c:v>24.307250976999999</c:v>
                      </c:pt>
                      <c:pt idx="1592">
                        <c:v>24.322509766</c:v>
                      </c:pt>
                      <c:pt idx="1593">
                        <c:v>24.337768555</c:v>
                      </c:pt>
                      <c:pt idx="1594">
                        <c:v>24.353027344000001</c:v>
                      </c:pt>
                      <c:pt idx="1595">
                        <c:v>24.368286133000002</c:v>
                      </c:pt>
                      <c:pt idx="1596">
                        <c:v>24.383544921999999</c:v>
                      </c:pt>
                      <c:pt idx="1597">
                        <c:v>24.398803710999999</c:v>
                      </c:pt>
                      <c:pt idx="1598">
                        <c:v>24.4140625</c:v>
                      </c:pt>
                      <c:pt idx="1599">
                        <c:v>24.429321289000001</c:v>
                      </c:pt>
                      <c:pt idx="1600">
                        <c:v>24.444580078000001</c:v>
                      </c:pt>
                      <c:pt idx="1601">
                        <c:v>24.459838866999998</c:v>
                      </c:pt>
                      <c:pt idx="1602">
                        <c:v>24.475097655999999</c:v>
                      </c:pt>
                      <c:pt idx="1603">
                        <c:v>24.490356445</c:v>
                      </c:pt>
                      <c:pt idx="1604">
                        <c:v>24.505615234</c:v>
                      </c:pt>
                      <c:pt idx="1605">
                        <c:v>24.520874023000001</c:v>
                      </c:pt>
                      <c:pt idx="1606">
                        <c:v>24.536132812999998</c:v>
                      </c:pt>
                      <c:pt idx="1607">
                        <c:v>24.551391601999999</c:v>
                      </c:pt>
                      <c:pt idx="1608">
                        <c:v>24.566650391</c:v>
                      </c:pt>
                      <c:pt idx="1609">
                        <c:v>24.58190918</c:v>
                      </c:pt>
                      <c:pt idx="1610">
                        <c:v>24.597167969000001</c:v>
                      </c:pt>
                      <c:pt idx="1611">
                        <c:v>24.612426758000002</c:v>
                      </c:pt>
                      <c:pt idx="1612">
                        <c:v>24.627685546999999</c:v>
                      </c:pt>
                      <c:pt idx="1613">
                        <c:v>24.642944335999999</c:v>
                      </c:pt>
                      <c:pt idx="1614">
                        <c:v>24.658203125</c:v>
                      </c:pt>
                      <c:pt idx="1615">
                        <c:v>24.673461914000001</c:v>
                      </c:pt>
                      <c:pt idx="1616">
                        <c:v>24.688720703000001</c:v>
                      </c:pt>
                      <c:pt idx="1617">
                        <c:v>24.703979491999998</c:v>
                      </c:pt>
                      <c:pt idx="1618">
                        <c:v>24.719238280999999</c:v>
                      </c:pt>
                      <c:pt idx="1619">
                        <c:v>24.73449707</c:v>
                      </c:pt>
                      <c:pt idx="1620">
                        <c:v>24.749755859</c:v>
                      </c:pt>
                      <c:pt idx="1621">
                        <c:v>24.765014648000001</c:v>
                      </c:pt>
                      <c:pt idx="1622">
                        <c:v>24.780273437999998</c:v>
                      </c:pt>
                      <c:pt idx="1623">
                        <c:v>24.795532226999999</c:v>
                      </c:pt>
                      <c:pt idx="1624">
                        <c:v>24.810791016</c:v>
                      </c:pt>
                      <c:pt idx="1625">
                        <c:v>24.826049805</c:v>
                      </c:pt>
                      <c:pt idx="1626">
                        <c:v>24.841308594000001</c:v>
                      </c:pt>
                      <c:pt idx="1627">
                        <c:v>24.856567383000002</c:v>
                      </c:pt>
                      <c:pt idx="1628">
                        <c:v>24.871826171999999</c:v>
                      </c:pt>
                      <c:pt idx="1629">
                        <c:v>24.887084960999999</c:v>
                      </c:pt>
                      <c:pt idx="1630">
                        <c:v>24.90234375</c:v>
                      </c:pt>
                      <c:pt idx="1631">
                        <c:v>24.917602539000001</c:v>
                      </c:pt>
                      <c:pt idx="1632">
                        <c:v>24.932861328000001</c:v>
                      </c:pt>
                      <c:pt idx="1633">
                        <c:v>24.948120116999998</c:v>
                      </c:pt>
                      <c:pt idx="1634">
                        <c:v>24.963378905999999</c:v>
                      </c:pt>
                      <c:pt idx="1635">
                        <c:v>24.978637695</c:v>
                      </c:pt>
                      <c:pt idx="1636">
                        <c:v>24.993896484</c:v>
                      </c:pt>
                      <c:pt idx="1637">
                        <c:v>25.009155273000001</c:v>
                      </c:pt>
                      <c:pt idx="1638">
                        <c:v>25.024414062999998</c:v>
                      </c:pt>
                      <c:pt idx="1639">
                        <c:v>25.039672851999999</c:v>
                      </c:pt>
                      <c:pt idx="1640">
                        <c:v>25.054931641</c:v>
                      </c:pt>
                      <c:pt idx="1641">
                        <c:v>25.07019043</c:v>
                      </c:pt>
                      <c:pt idx="1642">
                        <c:v>25.085449219000001</c:v>
                      </c:pt>
                      <c:pt idx="1643">
                        <c:v>25.100708008000002</c:v>
                      </c:pt>
                      <c:pt idx="1644">
                        <c:v>25.115966796999999</c:v>
                      </c:pt>
                      <c:pt idx="1645">
                        <c:v>25.131225585999999</c:v>
                      </c:pt>
                      <c:pt idx="1646">
                        <c:v>25.146484375</c:v>
                      </c:pt>
                      <c:pt idx="1647">
                        <c:v>25.161743164000001</c:v>
                      </c:pt>
                      <c:pt idx="1648">
                        <c:v>25.177001953000001</c:v>
                      </c:pt>
                      <c:pt idx="1649">
                        <c:v>25.192260741999998</c:v>
                      </c:pt>
                      <c:pt idx="1650">
                        <c:v>25.207519530999999</c:v>
                      </c:pt>
                      <c:pt idx="1651">
                        <c:v>25.22277832</c:v>
                      </c:pt>
                      <c:pt idx="1652">
                        <c:v>25.238037109</c:v>
                      </c:pt>
                      <c:pt idx="1653">
                        <c:v>25.253295898000001</c:v>
                      </c:pt>
                      <c:pt idx="1654">
                        <c:v>25.268554687999998</c:v>
                      </c:pt>
                      <c:pt idx="1655">
                        <c:v>25.283813476999999</c:v>
                      </c:pt>
                      <c:pt idx="1656">
                        <c:v>25.299072266</c:v>
                      </c:pt>
                      <c:pt idx="1657">
                        <c:v>25.314331055</c:v>
                      </c:pt>
                      <c:pt idx="1658">
                        <c:v>25.329589844000001</c:v>
                      </c:pt>
                      <c:pt idx="1659">
                        <c:v>25.344848633000002</c:v>
                      </c:pt>
                      <c:pt idx="1660">
                        <c:v>25.360107421999999</c:v>
                      </c:pt>
                      <c:pt idx="1661">
                        <c:v>25.375366210999999</c:v>
                      </c:pt>
                      <c:pt idx="1662">
                        <c:v>25.390625</c:v>
                      </c:pt>
                      <c:pt idx="1663">
                        <c:v>25.405883789000001</c:v>
                      </c:pt>
                      <c:pt idx="1664">
                        <c:v>25.421142578000001</c:v>
                      </c:pt>
                      <c:pt idx="1665">
                        <c:v>25.436401366999998</c:v>
                      </c:pt>
                      <c:pt idx="1666">
                        <c:v>25.451660155999999</c:v>
                      </c:pt>
                      <c:pt idx="1667">
                        <c:v>25.466918945</c:v>
                      </c:pt>
                      <c:pt idx="1668">
                        <c:v>25.482177734</c:v>
                      </c:pt>
                      <c:pt idx="1669">
                        <c:v>25.497436523000001</c:v>
                      </c:pt>
                      <c:pt idx="1670">
                        <c:v>25.512695312999998</c:v>
                      </c:pt>
                      <c:pt idx="1671">
                        <c:v>25.527954101999999</c:v>
                      </c:pt>
                      <c:pt idx="1672">
                        <c:v>25.543212891</c:v>
                      </c:pt>
                      <c:pt idx="1673">
                        <c:v>25.55847168</c:v>
                      </c:pt>
                      <c:pt idx="1674">
                        <c:v>25.573730469000001</c:v>
                      </c:pt>
                      <c:pt idx="1675">
                        <c:v>25.588989258000002</c:v>
                      </c:pt>
                      <c:pt idx="1676">
                        <c:v>25.604248046999999</c:v>
                      </c:pt>
                      <c:pt idx="1677">
                        <c:v>25.619506835999999</c:v>
                      </c:pt>
                      <c:pt idx="1678">
                        <c:v>25.634765625</c:v>
                      </c:pt>
                      <c:pt idx="1679">
                        <c:v>25.650024414000001</c:v>
                      </c:pt>
                      <c:pt idx="1680">
                        <c:v>25.665283203000001</c:v>
                      </c:pt>
                      <c:pt idx="1681">
                        <c:v>25.680541991999998</c:v>
                      </c:pt>
                      <c:pt idx="1682">
                        <c:v>25.695800780999999</c:v>
                      </c:pt>
                      <c:pt idx="1683">
                        <c:v>25.71105957</c:v>
                      </c:pt>
                      <c:pt idx="1684">
                        <c:v>25.726318359</c:v>
                      </c:pt>
                      <c:pt idx="1685">
                        <c:v>25.741577148000001</c:v>
                      </c:pt>
                      <c:pt idx="1686">
                        <c:v>25.756835937999998</c:v>
                      </c:pt>
                      <c:pt idx="1687">
                        <c:v>25.772094726999999</c:v>
                      </c:pt>
                      <c:pt idx="1688">
                        <c:v>25.787353516</c:v>
                      </c:pt>
                      <c:pt idx="1689">
                        <c:v>25.802612305</c:v>
                      </c:pt>
                      <c:pt idx="1690">
                        <c:v>25.817871094000001</c:v>
                      </c:pt>
                      <c:pt idx="1691">
                        <c:v>25.833129883000002</c:v>
                      </c:pt>
                      <c:pt idx="1692">
                        <c:v>25.848388671999999</c:v>
                      </c:pt>
                      <c:pt idx="1693">
                        <c:v>25.863647460999999</c:v>
                      </c:pt>
                      <c:pt idx="1694">
                        <c:v>25.87890625</c:v>
                      </c:pt>
                      <c:pt idx="1695">
                        <c:v>25.894165039000001</c:v>
                      </c:pt>
                      <c:pt idx="1696">
                        <c:v>25.909423828000001</c:v>
                      </c:pt>
                      <c:pt idx="1697">
                        <c:v>25.924682616999998</c:v>
                      </c:pt>
                      <c:pt idx="1698">
                        <c:v>25.939941405999999</c:v>
                      </c:pt>
                      <c:pt idx="1699">
                        <c:v>25.955200195</c:v>
                      </c:pt>
                      <c:pt idx="1700">
                        <c:v>25.970458984</c:v>
                      </c:pt>
                      <c:pt idx="1701">
                        <c:v>25.985717773000001</c:v>
                      </c:pt>
                      <c:pt idx="1702">
                        <c:v>26.000976562999998</c:v>
                      </c:pt>
                      <c:pt idx="1703">
                        <c:v>26.016235351999999</c:v>
                      </c:pt>
                      <c:pt idx="1704">
                        <c:v>26.031494141</c:v>
                      </c:pt>
                      <c:pt idx="1705">
                        <c:v>26.04675293</c:v>
                      </c:pt>
                      <c:pt idx="1706">
                        <c:v>26.062011719000001</c:v>
                      </c:pt>
                      <c:pt idx="1707">
                        <c:v>26.077270508000002</c:v>
                      </c:pt>
                      <c:pt idx="1708">
                        <c:v>26.092529296999999</c:v>
                      </c:pt>
                      <c:pt idx="1709">
                        <c:v>26.107788085999999</c:v>
                      </c:pt>
                      <c:pt idx="1710">
                        <c:v>26.123046875</c:v>
                      </c:pt>
                      <c:pt idx="1711">
                        <c:v>26.138305664000001</c:v>
                      </c:pt>
                      <c:pt idx="1712">
                        <c:v>26.153564453000001</c:v>
                      </c:pt>
                      <c:pt idx="1713">
                        <c:v>26.168823241999998</c:v>
                      </c:pt>
                      <c:pt idx="1714">
                        <c:v>26.184082030999999</c:v>
                      </c:pt>
                      <c:pt idx="1715">
                        <c:v>26.19934082</c:v>
                      </c:pt>
                      <c:pt idx="1716">
                        <c:v>26.214599609</c:v>
                      </c:pt>
                      <c:pt idx="1717">
                        <c:v>26.229858398000001</c:v>
                      </c:pt>
                      <c:pt idx="1718">
                        <c:v>26.245117187999998</c:v>
                      </c:pt>
                      <c:pt idx="1719">
                        <c:v>26.260375976999999</c:v>
                      </c:pt>
                      <c:pt idx="1720">
                        <c:v>26.275634766</c:v>
                      </c:pt>
                      <c:pt idx="1721">
                        <c:v>26.290893555</c:v>
                      </c:pt>
                      <c:pt idx="1722">
                        <c:v>26.306152344000001</c:v>
                      </c:pt>
                      <c:pt idx="1723">
                        <c:v>26.321411133000002</c:v>
                      </c:pt>
                      <c:pt idx="1724">
                        <c:v>26.336669921999999</c:v>
                      </c:pt>
                      <c:pt idx="1725">
                        <c:v>26.351928710999999</c:v>
                      </c:pt>
                      <c:pt idx="1726">
                        <c:v>26.3671875</c:v>
                      </c:pt>
                      <c:pt idx="1727">
                        <c:v>26.382446289000001</c:v>
                      </c:pt>
                      <c:pt idx="1728">
                        <c:v>26.397705078000001</c:v>
                      </c:pt>
                      <c:pt idx="1729">
                        <c:v>26.412963866999998</c:v>
                      </c:pt>
                      <c:pt idx="1730">
                        <c:v>26.428222655999999</c:v>
                      </c:pt>
                      <c:pt idx="1731">
                        <c:v>26.443481445</c:v>
                      </c:pt>
                      <c:pt idx="1732">
                        <c:v>26.458740234</c:v>
                      </c:pt>
                      <c:pt idx="1733">
                        <c:v>26.473999023000001</c:v>
                      </c:pt>
                      <c:pt idx="1734">
                        <c:v>26.489257812999998</c:v>
                      </c:pt>
                      <c:pt idx="1735">
                        <c:v>26.504516601999999</c:v>
                      </c:pt>
                      <c:pt idx="1736">
                        <c:v>26.519775391</c:v>
                      </c:pt>
                      <c:pt idx="1737">
                        <c:v>26.53503418</c:v>
                      </c:pt>
                      <c:pt idx="1738">
                        <c:v>26.550292969000001</c:v>
                      </c:pt>
                      <c:pt idx="1739">
                        <c:v>26.565551758000002</c:v>
                      </c:pt>
                      <c:pt idx="1740">
                        <c:v>26.580810546999999</c:v>
                      </c:pt>
                      <c:pt idx="1741">
                        <c:v>26.596069335999999</c:v>
                      </c:pt>
                      <c:pt idx="1742">
                        <c:v>26.611328125</c:v>
                      </c:pt>
                      <c:pt idx="1743">
                        <c:v>26.626586914000001</c:v>
                      </c:pt>
                      <c:pt idx="1744">
                        <c:v>26.641845703000001</c:v>
                      </c:pt>
                      <c:pt idx="1745">
                        <c:v>26.657104491999998</c:v>
                      </c:pt>
                      <c:pt idx="1746">
                        <c:v>26.672363280999999</c:v>
                      </c:pt>
                      <c:pt idx="1747">
                        <c:v>26.68762207</c:v>
                      </c:pt>
                      <c:pt idx="1748">
                        <c:v>26.702880859</c:v>
                      </c:pt>
                      <c:pt idx="1749">
                        <c:v>26.718139648000001</c:v>
                      </c:pt>
                      <c:pt idx="1750">
                        <c:v>26.733398437999998</c:v>
                      </c:pt>
                      <c:pt idx="1751">
                        <c:v>26.748657226999999</c:v>
                      </c:pt>
                      <c:pt idx="1752">
                        <c:v>26.763916016</c:v>
                      </c:pt>
                      <c:pt idx="1753">
                        <c:v>26.779174805</c:v>
                      </c:pt>
                      <c:pt idx="1754">
                        <c:v>26.794433594000001</c:v>
                      </c:pt>
                      <c:pt idx="1755">
                        <c:v>26.809692383000002</c:v>
                      </c:pt>
                      <c:pt idx="1756">
                        <c:v>26.824951171999999</c:v>
                      </c:pt>
                      <c:pt idx="1757">
                        <c:v>26.840209960999999</c:v>
                      </c:pt>
                      <c:pt idx="1758">
                        <c:v>26.85546875</c:v>
                      </c:pt>
                      <c:pt idx="1759">
                        <c:v>26.870727539000001</c:v>
                      </c:pt>
                      <c:pt idx="1760">
                        <c:v>26.885986328000001</c:v>
                      </c:pt>
                      <c:pt idx="1761">
                        <c:v>26.901245116999998</c:v>
                      </c:pt>
                      <c:pt idx="1762">
                        <c:v>26.916503905999999</c:v>
                      </c:pt>
                      <c:pt idx="1763">
                        <c:v>26.931762695</c:v>
                      </c:pt>
                      <c:pt idx="1764">
                        <c:v>26.947021484</c:v>
                      </c:pt>
                      <c:pt idx="1765">
                        <c:v>26.962280273000001</c:v>
                      </c:pt>
                      <c:pt idx="1766">
                        <c:v>26.977539062999998</c:v>
                      </c:pt>
                      <c:pt idx="1767">
                        <c:v>26.992797851999999</c:v>
                      </c:pt>
                      <c:pt idx="1768">
                        <c:v>27.008056641</c:v>
                      </c:pt>
                      <c:pt idx="1769">
                        <c:v>27.02331543</c:v>
                      </c:pt>
                      <c:pt idx="1770">
                        <c:v>27.038574219000001</c:v>
                      </c:pt>
                      <c:pt idx="1771">
                        <c:v>27.053833008000002</c:v>
                      </c:pt>
                      <c:pt idx="1772">
                        <c:v>27.069091796999999</c:v>
                      </c:pt>
                      <c:pt idx="1773">
                        <c:v>27.084350585999999</c:v>
                      </c:pt>
                      <c:pt idx="1774">
                        <c:v>27.099609375</c:v>
                      </c:pt>
                      <c:pt idx="1775">
                        <c:v>27.114868164000001</c:v>
                      </c:pt>
                      <c:pt idx="1776">
                        <c:v>27.130126953000001</c:v>
                      </c:pt>
                      <c:pt idx="1777">
                        <c:v>27.145385741999998</c:v>
                      </c:pt>
                      <c:pt idx="1778">
                        <c:v>27.160644530999999</c:v>
                      </c:pt>
                      <c:pt idx="1779">
                        <c:v>27.17590332</c:v>
                      </c:pt>
                      <c:pt idx="1780">
                        <c:v>27.191162109</c:v>
                      </c:pt>
                      <c:pt idx="1781">
                        <c:v>27.206420898000001</c:v>
                      </c:pt>
                      <c:pt idx="1782">
                        <c:v>27.221679687999998</c:v>
                      </c:pt>
                      <c:pt idx="1783">
                        <c:v>27.236938476999999</c:v>
                      </c:pt>
                      <c:pt idx="1784">
                        <c:v>27.252197266</c:v>
                      </c:pt>
                      <c:pt idx="1785">
                        <c:v>27.267456055</c:v>
                      </c:pt>
                      <c:pt idx="1786">
                        <c:v>27.282714844000001</c:v>
                      </c:pt>
                      <c:pt idx="1787">
                        <c:v>27.297973633000002</c:v>
                      </c:pt>
                      <c:pt idx="1788">
                        <c:v>27.313232421999999</c:v>
                      </c:pt>
                      <c:pt idx="1789">
                        <c:v>27.328491210999999</c:v>
                      </c:pt>
                      <c:pt idx="1790">
                        <c:v>27.34375</c:v>
                      </c:pt>
                      <c:pt idx="1791">
                        <c:v>27.359008789000001</c:v>
                      </c:pt>
                      <c:pt idx="1792">
                        <c:v>27.374267578000001</c:v>
                      </c:pt>
                      <c:pt idx="1793">
                        <c:v>27.389526366999998</c:v>
                      </c:pt>
                      <c:pt idx="1794">
                        <c:v>27.404785155999999</c:v>
                      </c:pt>
                      <c:pt idx="1795">
                        <c:v>27.420043945</c:v>
                      </c:pt>
                      <c:pt idx="1796">
                        <c:v>27.435302734</c:v>
                      </c:pt>
                      <c:pt idx="1797">
                        <c:v>27.450561523000001</c:v>
                      </c:pt>
                      <c:pt idx="1798">
                        <c:v>27.465820312999998</c:v>
                      </c:pt>
                      <c:pt idx="1799">
                        <c:v>27.481079101999999</c:v>
                      </c:pt>
                      <c:pt idx="1800">
                        <c:v>27.496337891</c:v>
                      </c:pt>
                      <c:pt idx="1801">
                        <c:v>27.51159668</c:v>
                      </c:pt>
                      <c:pt idx="1802">
                        <c:v>27.526855469000001</c:v>
                      </c:pt>
                      <c:pt idx="1803">
                        <c:v>27.542114258000002</c:v>
                      </c:pt>
                      <c:pt idx="1804">
                        <c:v>27.557373046999999</c:v>
                      </c:pt>
                      <c:pt idx="1805">
                        <c:v>27.572631835999999</c:v>
                      </c:pt>
                      <c:pt idx="1806">
                        <c:v>27.587890625</c:v>
                      </c:pt>
                      <c:pt idx="1807">
                        <c:v>27.603149414000001</c:v>
                      </c:pt>
                      <c:pt idx="1808">
                        <c:v>27.618408203000001</c:v>
                      </c:pt>
                      <c:pt idx="1809">
                        <c:v>27.633666991999998</c:v>
                      </c:pt>
                      <c:pt idx="1810">
                        <c:v>27.648925780999999</c:v>
                      </c:pt>
                      <c:pt idx="1811">
                        <c:v>27.66418457</c:v>
                      </c:pt>
                      <c:pt idx="1812">
                        <c:v>27.679443359</c:v>
                      </c:pt>
                      <c:pt idx="1813">
                        <c:v>27.694702148000001</c:v>
                      </c:pt>
                      <c:pt idx="1814">
                        <c:v>27.709960937999998</c:v>
                      </c:pt>
                      <c:pt idx="1815">
                        <c:v>27.725219726999999</c:v>
                      </c:pt>
                      <c:pt idx="1816">
                        <c:v>27.740478516</c:v>
                      </c:pt>
                      <c:pt idx="1817">
                        <c:v>27.755737305</c:v>
                      </c:pt>
                      <c:pt idx="1818">
                        <c:v>27.770996094000001</c:v>
                      </c:pt>
                      <c:pt idx="1819">
                        <c:v>27.786254883000002</c:v>
                      </c:pt>
                      <c:pt idx="1820">
                        <c:v>27.801513671999999</c:v>
                      </c:pt>
                      <c:pt idx="1821">
                        <c:v>27.816772460999999</c:v>
                      </c:pt>
                      <c:pt idx="1822">
                        <c:v>27.83203125</c:v>
                      </c:pt>
                      <c:pt idx="1823">
                        <c:v>27.847290039000001</c:v>
                      </c:pt>
                      <c:pt idx="1824">
                        <c:v>27.862548828000001</c:v>
                      </c:pt>
                      <c:pt idx="1825">
                        <c:v>27.877807616999998</c:v>
                      </c:pt>
                      <c:pt idx="1826">
                        <c:v>27.893066405999999</c:v>
                      </c:pt>
                      <c:pt idx="1827">
                        <c:v>27.908325195</c:v>
                      </c:pt>
                      <c:pt idx="1828">
                        <c:v>27.923583984</c:v>
                      </c:pt>
                      <c:pt idx="1829">
                        <c:v>27.938842773000001</c:v>
                      </c:pt>
                      <c:pt idx="1830">
                        <c:v>27.954101562999998</c:v>
                      </c:pt>
                      <c:pt idx="1831">
                        <c:v>27.969360351999999</c:v>
                      </c:pt>
                      <c:pt idx="1832">
                        <c:v>27.984619141</c:v>
                      </c:pt>
                      <c:pt idx="1833">
                        <c:v>27.99987793</c:v>
                      </c:pt>
                      <c:pt idx="1834">
                        <c:v>28.015136719000001</c:v>
                      </c:pt>
                      <c:pt idx="1835">
                        <c:v>28.030395508000002</c:v>
                      </c:pt>
                      <c:pt idx="1836">
                        <c:v>28.045654296999999</c:v>
                      </c:pt>
                      <c:pt idx="1837">
                        <c:v>28.060913085999999</c:v>
                      </c:pt>
                      <c:pt idx="1838">
                        <c:v>28.076171875</c:v>
                      </c:pt>
                      <c:pt idx="1839">
                        <c:v>28.091430664000001</c:v>
                      </c:pt>
                      <c:pt idx="1840">
                        <c:v>28.106689453000001</c:v>
                      </c:pt>
                      <c:pt idx="1841">
                        <c:v>28.121948241999998</c:v>
                      </c:pt>
                      <c:pt idx="1842">
                        <c:v>28.137207030999999</c:v>
                      </c:pt>
                      <c:pt idx="1843">
                        <c:v>28.15246582</c:v>
                      </c:pt>
                      <c:pt idx="1844">
                        <c:v>28.167724609</c:v>
                      </c:pt>
                      <c:pt idx="1845">
                        <c:v>28.182983398000001</c:v>
                      </c:pt>
                      <c:pt idx="1846">
                        <c:v>28.198242187999998</c:v>
                      </c:pt>
                      <c:pt idx="1847">
                        <c:v>28.213500976999999</c:v>
                      </c:pt>
                      <c:pt idx="1848">
                        <c:v>28.228759766</c:v>
                      </c:pt>
                      <c:pt idx="1849">
                        <c:v>28.244018555</c:v>
                      </c:pt>
                      <c:pt idx="1850">
                        <c:v>28.259277344000001</c:v>
                      </c:pt>
                      <c:pt idx="1851">
                        <c:v>28.274536133000002</c:v>
                      </c:pt>
                      <c:pt idx="1852">
                        <c:v>28.289794921999999</c:v>
                      </c:pt>
                      <c:pt idx="1853">
                        <c:v>28.305053710999999</c:v>
                      </c:pt>
                      <c:pt idx="1854">
                        <c:v>28.3203125</c:v>
                      </c:pt>
                      <c:pt idx="1855">
                        <c:v>28.335571289000001</c:v>
                      </c:pt>
                      <c:pt idx="1856">
                        <c:v>28.350830078000001</c:v>
                      </c:pt>
                      <c:pt idx="1857">
                        <c:v>28.366088866999998</c:v>
                      </c:pt>
                      <c:pt idx="1858">
                        <c:v>28.381347655999999</c:v>
                      </c:pt>
                      <c:pt idx="1859">
                        <c:v>28.396606445</c:v>
                      </c:pt>
                      <c:pt idx="1860">
                        <c:v>28.411865234</c:v>
                      </c:pt>
                      <c:pt idx="1861">
                        <c:v>28.427124023000001</c:v>
                      </c:pt>
                      <c:pt idx="1862">
                        <c:v>28.442382812999998</c:v>
                      </c:pt>
                      <c:pt idx="1863">
                        <c:v>28.457641601999999</c:v>
                      </c:pt>
                      <c:pt idx="1864">
                        <c:v>28.472900391</c:v>
                      </c:pt>
                      <c:pt idx="1865">
                        <c:v>28.48815918</c:v>
                      </c:pt>
                      <c:pt idx="1866">
                        <c:v>28.503417969000001</c:v>
                      </c:pt>
                      <c:pt idx="1867">
                        <c:v>28.518676758000002</c:v>
                      </c:pt>
                      <c:pt idx="1868">
                        <c:v>28.533935546999999</c:v>
                      </c:pt>
                      <c:pt idx="1869">
                        <c:v>28.549194335999999</c:v>
                      </c:pt>
                      <c:pt idx="1870">
                        <c:v>28.564453125</c:v>
                      </c:pt>
                      <c:pt idx="1871">
                        <c:v>28.579711914000001</c:v>
                      </c:pt>
                      <c:pt idx="1872">
                        <c:v>28.594970703000001</c:v>
                      </c:pt>
                      <c:pt idx="1873">
                        <c:v>28.610229491999998</c:v>
                      </c:pt>
                      <c:pt idx="1874">
                        <c:v>28.625488280999999</c:v>
                      </c:pt>
                      <c:pt idx="1875">
                        <c:v>28.64074707</c:v>
                      </c:pt>
                      <c:pt idx="1876">
                        <c:v>28.656005859</c:v>
                      </c:pt>
                      <c:pt idx="1877">
                        <c:v>28.671264648000001</c:v>
                      </c:pt>
                      <c:pt idx="1878">
                        <c:v>28.686523437999998</c:v>
                      </c:pt>
                      <c:pt idx="1879">
                        <c:v>28.701782226999999</c:v>
                      </c:pt>
                      <c:pt idx="1880">
                        <c:v>28.717041016</c:v>
                      </c:pt>
                      <c:pt idx="1881">
                        <c:v>28.732299805</c:v>
                      </c:pt>
                      <c:pt idx="1882">
                        <c:v>28.747558594000001</c:v>
                      </c:pt>
                      <c:pt idx="1883">
                        <c:v>28.762817383000002</c:v>
                      </c:pt>
                      <c:pt idx="1884">
                        <c:v>28.778076171999999</c:v>
                      </c:pt>
                      <c:pt idx="1885">
                        <c:v>28.793334960999999</c:v>
                      </c:pt>
                      <c:pt idx="1886">
                        <c:v>28.80859375</c:v>
                      </c:pt>
                      <c:pt idx="1887">
                        <c:v>28.823852539000001</c:v>
                      </c:pt>
                      <c:pt idx="1888">
                        <c:v>28.839111328000001</c:v>
                      </c:pt>
                      <c:pt idx="1889">
                        <c:v>28.854370116999998</c:v>
                      </c:pt>
                      <c:pt idx="1890">
                        <c:v>28.869628905999999</c:v>
                      </c:pt>
                      <c:pt idx="1891">
                        <c:v>28.884887695</c:v>
                      </c:pt>
                      <c:pt idx="1892">
                        <c:v>28.900146484</c:v>
                      </c:pt>
                      <c:pt idx="1893">
                        <c:v>28.915405273000001</c:v>
                      </c:pt>
                      <c:pt idx="1894">
                        <c:v>28.930664062999998</c:v>
                      </c:pt>
                      <c:pt idx="1895">
                        <c:v>28.945922851999999</c:v>
                      </c:pt>
                      <c:pt idx="1896">
                        <c:v>28.961181641</c:v>
                      </c:pt>
                      <c:pt idx="1897">
                        <c:v>28.97644043</c:v>
                      </c:pt>
                      <c:pt idx="1898">
                        <c:v>28.991699219000001</c:v>
                      </c:pt>
                      <c:pt idx="1899">
                        <c:v>29.006958008000002</c:v>
                      </c:pt>
                      <c:pt idx="1900">
                        <c:v>29.022216796999999</c:v>
                      </c:pt>
                      <c:pt idx="1901">
                        <c:v>29.037475585999999</c:v>
                      </c:pt>
                      <c:pt idx="1902">
                        <c:v>29.052734375</c:v>
                      </c:pt>
                      <c:pt idx="1903">
                        <c:v>29.067993164000001</c:v>
                      </c:pt>
                      <c:pt idx="1904">
                        <c:v>29.083251953000001</c:v>
                      </c:pt>
                      <c:pt idx="1905">
                        <c:v>29.098510741999998</c:v>
                      </c:pt>
                      <c:pt idx="1906">
                        <c:v>29.113769530999999</c:v>
                      </c:pt>
                      <c:pt idx="1907">
                        <c:v>29.12902832</c:v>
                      </c:pt>
                      <c:pt idx="1908">
                        <c:v>29.144287109</c:v>
                      </c:pt>
                      <c:pt idx="1909">
                        <c:v>29.159545898000001</c:v>
                      </c:pt>
                      <c:pt idx="1910">
                        <c:v>29.174804687999998</c:v>
                      </c:pt>
                      <c:pt idx="1911">
                        <c:v>29.190063476999999</c:v>
                      </c:pt>
                      <c:pt idx="1912">
                        <c:v>29.205322266</c:v>
                      </c:pt>
                      <c:pt idx="1913">
                        <c:v>29.220581055</c:v>
                      </c:pt>
                      <c:pt idx="1914">
                        <c:v>29.235839844000001</c:v>
                      </c:pt>
                      <c:pt idx="1915">
                        <c:v>29.251098633000002</c:v>
                      </c:pt>
                      <c:pt idx="1916">
                        <c:v>29.266357421999999</c:v>
                      </c:pt>
                      <c:pt idx="1917">
                        <c:v>29.281616210999999</c:v>
                      </c:pt>
                      <c:pt idx="1918">
                        <c:v>29.296875</c:v>
                      </c:pt>
                      <c:pt idx="1919">
                        <c:v>29.312133789000001</c:v>
                      </c:pt>
                      <c:pt idx="1920">
                        <c:v>29.327392578000001</c:v>
                      </c:pt>
                      <c:pt idx="1921">
                        <c:v>29.342651366999998</c:v>
                      </c:pt>
                      <c:pt idx="1922">
                        <c:v>29.357910155999999</c:v>
                      </c:pt>
                      <c:pt idx="1923">
                        <c:v>29.373168945</c:v>
                      </c:pt>
                      <c:pt idx="1924">
                        <c:v>29.388427734</c:v>
                      </c:pt>
                      <c:pt idx="1925">
                        <c:v>29.403686523000001</c:v>
                      </c:pt>
                      <c:pt idx="1926">
                        <c:v>29.418945312999998</c:v>
                      </c:pt>
                      <c:pt idx="1927">
                        <c:v>29.434204101999999</c:v>
                      </c:pt>
                      <c:pt idx="1928">
                        <c:v>29.449462891</c:v>
                      </c:pt>
                      <c:pt idx="1929">
                        <c:v>29.46472168</c:v>
                      </c:pt>
                      <c:pt idx="1930">
                        <c:v>29.479980469000001</c:v>
                      </c:pt>
                      <c:pt idx="1931">
                        <c:v>29.495239258000002</c:v>
                      </c:pt>
                      <c:pt idx="1932">
                        <c:v>29.510498046999999</c:v>
                      </c:pt>
                      <c:pt idx="1933">
                        <c:v>29.525756835999999</c:v>
                      </c:pt>
                      <c:pt idx="1934">
                        <c:v>29.541015625</c:v>
                      </c:pt>
                      <c:pt idx="1935">
                        <c:v>29.556274414000001</c:v>
                      </c:pt>
                      <c:pt idx="1936">
                        <c:v>29.571533203000001</c:v>
                      </c:pt>
                      <c:pt idx="1937">
                        <c:v>29.586791991999998</c:v>
                      </c:pt>
                      <c:pt idx="1938">
                        <c:v>29.602050780999999</c:v>
                      </c:pt>
                      <c:pt idx="1939">
                        <c:v>29.61730957</c:v>
                      </c:pt>
                      <c:pt idx="1940">
                        <c:v>29.632568359</c:v>
                      </c:pt>
                      <c:pt idx="1941">
                        <c:v>29.647827148000001</c:v>
                      </c:pt>
                      <c:pt idx="1942">
                        <c:v>29.663085937999998</c:v>
                      </c:pt>
                      <c:pt idx="1943">
                        <c:v>29.678344726999999</c:v>
                      </c:pt>
                      <c:pt idx="1944">
                        <c:v>29.693603516</c:v>
                      </c:pt>
                      <c:pt idx="1945">
                        <c:v>29.708862305</c:v>
                      </c:pt>
                      <c:pt idx="1946">
                        <c:v>29.724121094000001</c:v>
                      </c:pt>
                      <c:pt idx="1947">
                        <c:v>29.739379883000002</c:v>
                      </c:pt>
                      <c:pt idx="1948">
                        <c:v>29.754638671999999</c:v>
                      </c:pt>
                      <c:pt idx="1949">
                        <c:v>29.769897460999999</c:v>
                      </c:pt>
                      <c:pt idx="1950">
                        <c:v>29.78515625</c:v>
                      </c:pt>
                      <c:pt idx="1951">
                        <c:v>29.800415039000001</c:v>
                      </c:pt>
                      <c:pt idx="1952">
                        <c:v>29.815673828000001</c:v>
                      </c:pt>
                      <c:pt idx="1953">
                        <c:v>29.830932616999998</c:v>
                      </c:pt>
                      <c:pt idx="1954">
                        <c:v>29.846191405999999</c:v>
                      </c:pt>
                      <c:pt idx="1955">
                        <c:v>29.861450195</c:v>
                      </c:pt>
                      <c:pt idx="1956">
                        <c:v>29.876708984</c:v>
                      </c:pt>
                      <c:pt idx="1957">
                        <c:v>29.891967773000001</c:v>
                      </c:pt>
                      <c:pt idx="1958">
                        <c:v>29.907226562999998</c:v>
                      </c:pt>
                      <c:pt idx="1959">
                        <c:v>29.922485351999999</c:v>
                      </c:pt>
                      <c:pt idx="1960">
                        <c:v>29.937744141</c:v>
                      </c:pt>
                      <c:pt idx="1961">
                        <c:v>29.95300293</c:v>
                      </c:pt>
                      <c:pt idx="1962">
                        <c:v>29.968261719000001</c:v>
                      </c:pt>
                      <c:pt idx="1963">
                        <c:v>29.983520508000002</c:v>
                      </c:pt>
                      <c:pt idx="1964">
                        <c:v>29.998779296999999</c:v>
                      </c:pt>
                      <c:pt idx="1965">
                        <c:v>30.014038085999999</c:v>
                      </c:pt>
                      <c:pt idx="1966">
                        <c:v>30.029296875</c:v>
                      </c:pt>
                      <c:pt idx="1967">
                        <c:v>30.044555664000001</c:v>
                      </c:pt>
                      <c:pt idx="1968">
                        <c:v>30.059814453000001</c:v>
                      </c:pt>
                      <c:pt idx="1969">
                        <c:v>30.075073241999998</c:v>
                      </c:pt>
                      <c:pt idx="1970">
                        <c:v>30.090332030999999</c:v>
                      </c:pt>
                      <c:pt idx="1971">
                        <c:v>30.10559082</c:v>
                      </c:pt>
                      <c:pt idx="1972">
                        <c:v>30.120849609</c:v>
                      </c:pt>
                      <c:pt idx="1973">
                        <c:v>30.136108398000001</c:v>
                      </c:pt>
                      <c:pt idx="1974">
                        <c:v>30.151367187999998</c:v>
                      </c:pt>
                      <c:pt idx="1975">
                        <c:v>30.166625976999999</c:v>
                      </c:pt>
                      <c:pt idx="1976">
                        <c:v>30.181884766</c:v>
                      </c:pt>
                      <c:pt idx="1977">
                        <c:v>30.197143555</c:v>
                      </c:pt>
                      <c:pt idx="1978">
                        <c:v>30.212402344000001</c:v>
                      </c:pt>
                      <c:pt idx="1979">
                        <c:v>30.227661133000002</c:v>
                      </c:pt>
                      <c:pt idx="1980">
                        <c:v>30.242919921999999</c:v>
                      </c:pt>
                      <c:pt idx="1981">
                        <c:v>30.258178710999999</c:v>
                      </c:pt>
                      <c:pt idx="1982">
                        <c:v>30.2734375</c:v>
                      </c:pt>
                      <c:pt idx="1983">
                        <c:v>30.288696289000001</c:v>
                      </c:pt>
                      <c:pt idx="1984">
                        <c:v>30.303955078000001</c:v>
                      </c:pt>
                      <c:pt idx="1985">
                        <c:v>30.319213866999998</c:v>
                      </c:pt>
                      <c:pt idx="1986">
                        <c:v>30.334472655999999</c:v>
                      </c:pt>
                      <c:pt idx="1987">
                        <c:v>30.349731445</c:v>
                      </c:pt>
                      <c:pt idx="1988">
                        <c:v>30.364990234</c:v>
                      </c:pt>
                      <c:pt idx="1989">
                        <c:v>30.380249023000001</c:v>
                      </c:pt>
                      <c:pt idx="1990">
                        <c:v>30.395507812999998</c:v>
                      </c:pt>
                      <c:pt idx="1991">
                        <c:v>30.410766601999999</c:v>
                      </c:pt>
                      <c:pt idx="1992">
                        <c:v>30.426025391</c:v>
                      </c:pt>
                      <c:pt idx="1993">
                        <c:v>30.44128418</c:v>
                      </c:pt>
                      <c:pt idx="1994">
                        <c:v>30.456542969000001</c:v>
                      </c:pt>
                      <c:pt idx="1995">
                        <c:v>30.471801758000002</c:v>
                      </c:pt>
                      <c:pt idx="1996">
                        <c:v>30.487060546999999</c:v>
                      </c:pt>
                      <c:pt idx="1997">
                        <c:v>30.502319335999999</c:v>
                      </c:pt>
                      <c:pt idx="1998">
                        <c:v>30.517578125</c:v>
                      </c:pt>
                      <c:pt idx="1999">
                        <c:v>30.532836914000001</c:v>
                      </c:pt>
                      <c:pt idx="2000">
                        <c:v>30.548095703000001</c:v>
                      </c:pt>
                      <c:pt idx="2001">
                        <c:v>30.563354491999998</c:v>
                      </c:pt>
                      <c:pt idx="2002">
                        <c:v>30.578613280999999</c:v>
                      </c:pt>
                      <c:pt idx="2003">
                        <c:v>30.59387207</c:v>
                      </c:pt>
                      <c:pt idx="2004">
                        <c:v>30.609130859</c:v>
                      </c:pt>
                      <c:pt idx="2005">
                        <c:v>30.624389648000001</c:v>
                      </c:pt>
                      <c:pt idx="2006">
                        <c:v>30.639648437999998</c:v>
                      </c:pt>
                      <c:pt idx="2007">
                        <c:v>30.654907226999999</c:v>
                      </c:pt>
                      <c:pt idx="2008">
                        <c:v>30.670166016</c:v>
                      </c:pt>
                      <c:pt idx="2009">
                        <c:v>30.685424805</c:v>
                      </c:pt>
                      <c:pt idx="2010">
                        <c:v>30.700683594000001</c:v>
                      </c:pt>
                      <c:pt idx="2011">
                        <c:v>30.715942383000002</c:v>
                      </c:pt>
                      <c:pt idx="2012">
                        <c:v>30.731201171999999</c:v>
                      </c:pt>
                      <c:pt idx="2013">
                        <c:v>30.746459960999999</c:v>
                      </c:pt>
                      <c:pt idx="2014">
                        <c:v>30.76171875</c:v>
                      </c:pt>
                      <c:pt idx="2015">
                        <c:v>30.776977539000001</c:v>
                      </c:pt>
                      <c:pt idx="2016">
                        <c:v>30.792236328000001</c:v>
                      </c:pt>
                      <c:pt idx="2017">
                        <c:v>30.807495116999998</c:v>
                      </c:pt>
                      <c:pt idx="2018">
                        <c:v>30.822753905999999</c:v>
                      </c:pt>
                      <c:pt idx="2019">
                        <c:v>30.838012695</c:v>
                      </c:pt>
                      <c:pt idx="2020">
                        <c:v>30.853271484</c:v>
                      </c:pt>
                      <c:pt idx="2021">
                        <c:v>30.868530273000001</c:v>
                      </c:pt>
                      <c:pt idx="2022">
                        <c:v>30.883789062999998</c:v>
                      </c:pt>
                      <c:pt idx="2023">
                        <c:v>30.899047851999999</c:v>
                      </c:pt>
                      <c:pt idx="2024">
                        <c:v>30.914306641</c:v>
                      </c:pt>
                      <c:pt idx="2025">
                        <c:v>30.92956543</c:v>
                      </c:pt>
                      <c:pt idx="2026">
                        <c:v>30.944824219000001</c:v>
                      </c:pt>
                      <c:pt idx="2027">
                        <c:v>30.960083008000002</c:v>
                      </c:pt>
                      <c:pt idx="2028">
                        <c:v>30.975341796999999</c:v>
                      </c:pt>
                      <c:pt idx="2029">
                        <c:v>30.990600585999999</c:v>
                      </c:pt>
                      <c:pt idx="2030">
                        <c:v>31.005859375</c:v>
                      </c:pt>
                      <c:pt idx="2031">
                        <c:v>31.021118164000001</c:v>
                      </c:pt>
                      <c:pt idx="2032">
                        <c:v>31.036376953000001</c:v>
                      </c:pt>
                      <c:pt idx="2033">
                        <c:v>31.051635741999998</c:v>
                      </c:pt>
                      <c:pt idx="2034">
                        <c:v>31.066894530999999</c:v>
                      </c:pt>
                      <c:pt idx="2035">
                        <c:v>31.08215332</c:v>
                      </c:pt>
                      <c:pt idx="2036">
                        <c:v>31.097412109</c:v>
                      </c:pt>
                      <c:pt idx="2037">
                        <c:v>31.112670898000001</c:v>
                      </c:pt>
                      <c:pt idx="2038">
                        <c:v>31.127929687999998</c:v>
                      </c:pt>
                      <c:pt idx="2039">
                        <c:v>31.143188476999999</c:v>
                      </c:pt>
                      <c:pt idx="2040">
                        <c:v>31.158447266</c:v>
                      </c:pt>
                      <c:pt idx="2041">
                        <c:v>31.173706055</c:v>
                      </c:pt>
                      <c:pt idx="2042">
                        <c:v>31.188964844000001</c:v>
                      </c:pt>
                      <c:pt idx="2043">
                        <c:v>31.204223633000002</c:v>
                      </c:pt>
                      <c:pt idx="2044">
                        <c:v>31.219482421999999</c:v>
                      </c:pt>
                      <c:pt idx="2045">
                        <c:v>31.234741210999999</c:v>
                      </c:pt>
                      <c:pt idx="2046">
                        <c:v>31.25</c:v>
                      </c:pt>
                      <c:pt idx="2047">
                        <c:v>31.265258789000001</c:v>
                      </c:pt>
                      <c:pt idx="2048">
                        <c:v>31.280517578000001</c:v>
                      </c:pt>
                      <c:pt idx="2049">
                        <c:v>31.295776366999998</c:v>
                      </c:pt>
                      <c:pt idx="2050">
                        <c:v>31.311035155999999</c:v>
                      </c:pt>
                      <c:pt idx="2051">
                        <c:v>31.326293945</c:v>
                      </c:pt>
                      <c:pt idx="2052">
                        <c:v>31.341552734</c:v>
                      </c:pt>
                      <c:pt idx="2053">
                        <c:v>31.356811523000001</c:v>
                      </c:pt>
                      <c:pt idx="2054">
                        <c:v>31.372070312999998</c:v>
                      </c:pt>
                      <c:pt idx="2055">
                        <c:v>31.387329101999999</c:v>
                      </c:pt>
                      <c:pt idx="2056">
                        <c:v>31.402587891</c:v>
                      </c:pt>
                      <c:pt idx="2057">
                        <c:v>31.41784668</c:v>
                      </c:pt>
                      <c:pt idx="2058">
                        <c:v>31.433105469000001</c:v>
                      </c:pt>
                      <c:pt idx="2059">
                        <c:v>31.448364258000002</c:v>
                      </c:pt>
                      <c:pt idx="2060">
                        <c:v>31.463623046999999</c:v>
                      </c:pt>
                      <c:pt idx="2061">
                        <c:v>31.478881835999999</c:v>
                      </c:pt>
                      <c:pt idx="2062">
                        <c:v>31.494140625</c:v>
                      </c:pt>
                      <c:pt idx="2063">
                        <c:v>31.509399414000001</c:v>
                      </c:pt>
                      <c:pt idx="2064">
                        <c:v>31.524658203000001</c:v>
                      </c:pt>
                      <c:pt idx="2065">
                        <c:v>31.539916991999998</c:v>
                      </c:pt>
                      <c:pt idx="2066">
                        <c:v>31.555175780999999</c:v>
                      </c:pt>
                      <c:pt idx="2067">
                        <c:v>31.57043457</c:v>
                      </c:pt>
                      <c:pt idx="2068">
                        <c:v>31.585693359</c:v>
                      </c:pt>
                      <c:pt idx="2069">
                        <c:v>31.600952148000001</c:v>
                      </c:pt>
                      <c:pt idx="2070">
                        <c:v>31.616210937999998</c:v>
                      </c:pt>
                      <c:pt idx="2071">
                        <c:v>31.631469726999999</c:v>
                      </c:pt>
                      <c:pt idx="2072">
                        <c:v>31.646728516</c:v>
                      </c:pt>
                      <c:pt idx="2073">
                        <c:v>31.661987305</c:v>
                      </c:pt>
                      <c:pt idx="2074">
                        <c:v>31.677246094000001</c:v>
                      </c:pt>
                      <c:pt idx="2075">
                        <c:v>31.692504883000002</c:v>
                      </c:pt>
                      <c:pt idx="2076">
                        <c:v>31.707763671999999</c:v>
                      </c:pt>
                      <c:pt idx="2077">
                        <c:v>31.723022460999999</c:v>
                      </c:pt>
                      <c:pt idx="2078">
                        <c:v>31.73828125</c:v>
                      </c:pt>
                      <c:pt idx="2079">
                        <c:v>31.753540039000001</c:v>
                      </c:pt>
                      <c:pt idx="2080">
                        <c:v>31.768798828000001</c:v>
                      </c:pt>
                      <c:pt idx="2081">
                        <c:v>31.784057616999998</c:v>
                      </c:pt>
                      <c:pt idx="2082">
                        <c:v>31.799316405999999</c:v>
                      </c:pt>
                      <c:pt idx="2083">
                        <c:v>31.814575195</c:v>
                      </c:pt>
                      <c:pt idx="2084">
                        <c:v>31.829833984</c:v>
                      </c:pt>
                      <c:pt idx="2085">
                        <c:v>31.845092773000001</c:v>
                      </c:pt>
                      <c:pt idx="2086">
                        <c:v>31.860351562999998</c:v>
                      </c:pt>
                      <c:pt idx="2087">
                        <c:v>31.875610351999999</c:v>
                      </c:pt>
                      <c:pt idx="2088">
                        <c:v>31.890869141</c:v>
                      </c:pt>
                      <c:pt idx="2089">
                        <c:v>31.90612793</c:v>
                      </c:pt>
                      <c:pt idx="2090">
                        <c:v>31.921386719000001</c:v>
                      </c:pt>
                      <c:pt idx="2091">
                        <c:v>31.936645508000002</c:v>
                      </c:pt>
                      <c:pt idx="2092">
                        <c:v>31.951904296999999</c:v>
                      </c:pt>
                      <c:pt idx="2093">
                        <c:v>31.967163085999999</c:v>
                      </c:pt>
                      <c:pt idx="2094">
                        <c:v>31.982421875</c:v>
                      </c:pt>
                      <c:pt idx="2095">
                        <c:v>31.997680664000001</c:v>
                      </c:pt>
                      <c:pt idx="2096">
                        <c:v>32.012939453000001</c:v>
                      </c:pt>
                      <c:pt idx="2097">
                        <c:v>32.028198242000002</c:v>
                      </c:pt>
                      <c:pt idx="2098">
                        <c:v>32.043457031000003</c:v>
                      </c:pt>
                      <c:pt idx="2099">
                        <c:v>32.058715820000003</c:v>
                      </c:pt>
                      <c:pt idx="2100">
                        <c:v>32.073974608999997</c:v>
                      </c:pt>
                      <c:pt idx="2101">
                        <c:v>32.089233397999998</c:v>
                      </c:pt>
                      <c:pt idx="2102">
                        <c:v>32.104492188000002</c:v>
                      </c:pt>
                      <c:pt idx="2103">
                        <c:v>32.119750977000002</c:v>
                      </c:pt>
                      <c:pt idx="2104">
                        <c:v>32.135009766000003</c:v>
                      </c:pt>
                      <c:pt idx="2105">
                        <c:v>32.150268554999997</c:v>
                      </c:pt>
                      <c:pt idx="2106">
                        <c:v>32.165527343999997</c:v>
                      </c:pt>
                      <c:pt idx="2107">
                        <c:v>32.180786132999998</c:v>
                      </c:pt>
                      <c:pt idx="2108">
                        <c:v>32.196044921999999</c:v>
                      </c:pt>
                      <c:pt idx="2109">
                        <c:v>32.211303710999999</c:v>
                      </c:pt>
                      <c:pt idx="2110">
                        <c:v>32.2265625</c:v>
                      </c:pt>
                      <c:pt idx="2111">
                        <c:v>32.241821289000001</c:v>
                      </c:pt>
                      <c:pt idx="2112">
                        <c:v>32.257080078000001</c:v>
                      </c:pt>
                      <c:pt idx="2113">
                        <c:v>32.272338867000002</c:v>
                      </c:pt>
                      <c:pt idx="2114">
                        <c:v>32.287597656000003</c:v>
                      </c:pt>
                      <c:pt idx="2115">
                        <c:v>32.302856445000003</c:v>
                      </c:pt>
                      <c:pt idx="2116">
                        <c:v>32.318115233999997</c:v>
                      </c:pt>
                      <c:pt idx="2117">
                        <c:v>32.333374022999998</c:v>
                      </c:pt>
                      <c:pt idx="2118">
                        <c:v>32.348632813000002</c:v>
                      </c:pt>
                      <c:pt idx="2119">
                        <c:v>32.363891602000002</c:v>
                      </c:pt>
                      <c:pt idx="2120">
                        <c:v>32.379150391000003</c:v>
                      </c:pt>
                      <c:pt idx="2121">
                        <c:v>32.394409179999997</c:v>
                      </c:pt>
                      <c:pt idx="2122">
                        <c:v>32.409667968999997</c:v>
                      </c:pt>
                      <c:pt idx="2123">
                        <c:v>32.424926757999998</c:v>
                      </c:pt>
                      <c:pt idx="2124">
                        <c:v>32.440185546999999</c:v>
                      </c:pt>
                      <c:pt idx="2125">
                        <c:v>32.455444335999999</c:v>
                      </c:pt>
                      <c:pt idx="2126">
                        <c:v>32.470703125</c:v>
                      </c:pt>
                      <c:pt idx="2127">
                        <c:v>32.485961914000001</c:v>
                      </c:pt>
                      <c:pt idx="2128">
                        <c:v>32.501220703000001</c:v>
                      </c:pt>
                      <c:pt idx="2129">
                        <c:v>32.516479492000002</c:v>
                      </c:pt>
                      <c:pt idx="2130">
                        <c:v>32.531738281000003</c:v>
                      </c:pt>
                      <c:pt idx="2131">
                        <c:v>32.546997070000003</c:v>
                      </c:pt>
                      <c:pt idx="2132">
                        <c:v>32.562255858999997</c:v>
                      </c:pt>
                      <c:pt idx="2133">
                        <c:v>32.577514647999998</c:v>
                      </c:pt>
                      <c:pt idx="2134">
                        <c:v>32.592773438000002</c:v>
                      </c:pt>
                      <c:pt idx="2135">
                        <c:v>32.608032227000002</c:v>
                      </c:pt>
                      <c:pt idx="2136">
                        <c:v>32.623291016000003</c:v>
                      </c:pt>
                      <c:pt idx="2137">
                        <c:v>32.638549804999997</c:v>
                      </c:pt>
                      <c:pt idx="2138">
                        <c:v>32.653808593999997</c:v>
                      </c:pt>
                      <c:pt idx="2139">
                        <c:v>32.669067382999998</c:v>
                      </c:pt>
                      <c:pt idx="2140">
                        <c:v>32.684326171999999</c:v>
                      </c:pt>
                      <c:pt idx="2141">
                        <c:v>32.699584960999999</c:v>
                      </c:pt>
                      <c:pt idx="2142">
                        <c:v>32.71484375</c:v>
                      </c:pt>
                      <c:pt idx="2143">
                        <c:v>32.730102539000001</c:v>
                      </c:pt>
                      <c:pt idx="2144">
                        <c:v>32.745361328000001</c:v>
                      </c:pt>
                      <c:pt idx="2145">
                        <c:v>32.760620117000002</c:v>
                      </c:pt>
                      <c:pt idx="2146">
                        <c:v>32.775878906000003</c:v>
                      </c:pt>
                      <c:pt idx="2147">
                        <c:v>32.791137695000003</c:v>
                      </c:pt>
                      <c:pt idx="2148">
                        <c:v>32.806396483999997</c:v>
                      </c:pt>
                      <c:pt idx="2149">
                        <c:v>32.821655272999998</c:v>
                      </c:pt>
                      <c:pt idx="2150">
                        <c:v>32.836914063000002</c:v>
                      </c:pt>
                      <c:pt idx="2151">
                        <c:v>32.852172852000002</c:v>
                      </c:pt>
                      <c:pt idx="2152">
                        <c:v>32.867431641000003</c:v>
                      </c:pt>
                      <c:pt idx="2153">
                        <c:v>32.882690429999997</c:v>
                      </c:pt>
                      <c:pt idx="2154">
                        <c:v>32.897949218999997</c:v>
                      </c:pt>
                      <c:pt idx="2155">
                        <c:v>32.913208007999998</c:v>
                      </c:pt>
                      <c:pt idx="2156">
                        <c:v>32.928466796999999</c:v>
                      </c:pt>
                      <c:pt idx="2157">
                        <c:v>32.943725585999999</c:v>
                      </c:pt>
                      <c:pt idx="2158">
                        <c:v>32.958984375</c:v>
                      </c:pt>
                      <c:pt idx="2159">
                        <c:v>32.974243164000001</c:v>
                      </c:pt>
                      <c:pt idx="2160">
                        <c:v>32.989501953000001</c:v>
                      </c:pt>
                      <c:pt idx="2161">
                        <c:v>33.004760742000002</c:v>
                      </c:pt>
                      <c:pt idx="2162">
                        <c:v>33.020019531000003</c:v>
                      </c:pt>
                      <c:pt idx="2163">
                        <c:v>33.035278320000003</c:v>
                      </c:pt>
                      <c:pt idx="2164">
                        <c:v>33.050537108999997</c:v>
                      </c:pt>
                      <c:pt idx="2165">
                        <c:v>33.065795897999998</c:v>
                      </c:pt>
                      <c:pt idx="2166">
                        <c:v>33.081054688000002</c:v>
                      </c:pt>
                      <c:pt idx="2167">
                        <c:v>33.096313477000002</c:v>
                      </c:pt>
                      <c:pt idx="2168">
                        <c:v>33.111572266000003</c:v>
                      </c:pt>
                      <c:pt idx="2169">
                        <c:v>33.126831054999997</c:v>
                      </c:pt>
                      <c:pt idx="2170">
                        <c:v>33.142089843999997</c:v>
                      </c:pt>
                      <c:pt idx="2171">
                        <c:v>33.157348632999998</c:v>
                      </c:pt>
                      <c:pt idx="2172">
                        <c:v>33.172607421999999</c:v>
                      </c:pt>
                      <c:pt idx="2173">
                        <c:v>33.187866210999999</c:v>
                      </c:pt>
                      <c:pt idx="2174">
                        <c:v>33.203125</c:v>
                      </c:pt>
                      <c:pt idx="2175">
                        <c:v>33.218383789000001</c:v>
                      </c:pt>
                      <c:pt idx="2176">
                        <c:v>33.233642578000001</c:v>
                      </c:pt>
                      <c:pt idx="2177">
                        <c:v>33.248901367000002</c:v>
                      </c:pt>
                      <c:pt idx="2178">
                        <c:v>33.264160156000003</c:v>
                      </c:pt>
                      <c:pt idx="2179">
                        <c:v>33.279418945000003</c:v>
                      </c:pt>
                      <c:pt idx="2180">
                        <c:v>33.294677733999997</c:v>
                      </c:pt>
                      <c:pt idx="2181">
                        <c:v>33.309936522999998</c:v>
                      </c:pt>
                      <c:pt idx="2182">
                        <c:v>33.325195313000002</c:v>
                      </c:pt>
                      <c:pt idx="2183">
                        <c:v>33.340454102000002</c:v>
                      </c:pt>
                      <c:pt idx="2184">
                        <c:v>33.355712891000003</c:v>
                      </c:pt>
                      <c:pt idx="2185">
                        <c:v>33.370971679999997</c:v>
                      </c:pt>
                      <c:pt idx="2186">
                        <c:v>33.386230468999997</c:v>
                      </c:pt>
                      <c:pt idx="2187">
                        <c:v>33.401489257999998</c:v>
                      </c:pt>
                      <c:pt idx="2188">
                        <c:v>33.416748046999999</c:v>
                      </c:pt>
                      <c:pt idx="2189">
                        <c:v>33.432006835999999</c:v>
                      </c:pt>
                      <c:pt idx="2190">
                        <c:v>33.447265625</c:v>
                      </c:pt>
                      <c:pt idx="2191">
                        <c:v>33.462524414000001</c:v>
                      </c:pt>
                      <c:pt idx="2192">
                        <c:v>33.477783203000001</c:v>
                      </c:pt>
                      <c:pt idx="2193">
                        <c:v>33.493041992000002</c:v>
                      </c:pt>
                      <c:pt idx="2194">
                        <c:v>33.508300781000003</c:v>
                      </c:pt>
                      <c:pt idx="2195">
                        <c:v>33.523559570000003</c:v>
                      </c:pt>
                      <c:pt idx="2196">
                        <c:v>33.538818358999997</c:v>
                      </c:pt>
                      <c:pt idx="2197">
                        <c:v>33.554077147999998</c:v>
                      </c:pt>
                      <c:pt idx="2198">
                        <c:v>33.569335938000002</c:v>
                      </c:pt>
                      <c:pt idx="2199">
                        <c:v>33.584594727000002</c:v>
                      </c:pt>
                      <c:pt idx="2200">
                        <c:v>33.599853516000003</c:v>
                      </c:pt>
                      <c:pt idx="2201">
                        <c:v>33.615112304999997</c:v>
                      </c:pt>
                      <c:pt idx="2202">
                        <c:v>33.630371093999997</c:v>
                      </c:pt>
                      <c:pt idx="2203">
                        <c:v>33.645629882999998</c:v>
                      </c:pt>
                      <c:pt idx="2204">
                        <c:v>33.660888671999999</c:v>
                      </c:pt>
                      <c:pt idx="2205">
                        <c:v>33.676147460999999</c:v>
                      </c:pt>
                      <c:pt idx="2206">
                        <c:v>33.69140625</c:v>
                      </c:pt>
                      <c:pt idx="2207">
                        <c:v>33.706665039000001</c:v>
                      </c:pt>
                      <c:pt idx="2208">
                        <c:v>33.721923828000001</c:v>
                      </c:pt>
                      <c:pt idx="2209">
                        <c:v>33.737182617000002</c:v>
                      </c:pt>
                      <c:pt idx="2210">
                        <c:v>33.752441406000003</c:v>
                      </c:pt>
                      <c:pt idx="2211">
                        <c:v>33.767700195000003</c:v>
                      </c:pt>
                      <c:pt idx="2212">
                        <c:v>33.782958983999997</c:v>
                      </c:pt>
                      <c:pt idx="2213">
                        <c:v>33.798217772999998</c:v>
                      </c:pt>
                      <c:pt idx="2214">
                        <c:v>33.813476563000002</c:v>
                      </c:pt>
                      <c:pt idx="2215">
                        <c:v>33.828735352000002</c:v>
                      </c:pt>
                      <c:pt idx="2216">
                        <c:v>33.843994141000003</c:v>
                      </c:pt>
                      <c:pt idx="2217">
                        <c:v>33.859252929999997</c:v>
                      </c:pt>
                      <c:pt idx="2218">
                        <c:v>33.874511718999997</c:v>
                      </c:pt>
                      <c:pt idx="2219">
                        <c:v>33.889770507999998</c:v>
                      </c:pt>
                      <c:pt idx="2220">
                        <c:v>33.905029296999999</c:v>
                      </c:pt>
                      <c:pt idx="2221">
                        <c:v>33.920288085999999</c:v>
                      </c:pt>
                      <c:pt idx="2222">
                        <c:v>33.935546875</c:v>
                      </c:pt>
                      <c:pt idx="2223">
                        <c:v>33.950805664000001</c:v>
                      </c:pt>
                      <c:pt idx="2224">
                        <c:v>33.966064453000001</c:v>
                      </c:pt>
                      <c:pt idx="2225">
                        <c:v>33.981323242000002</c:v>
                      </c:pt>
                      <c:pt idx="2226">
                        <c:v>33.996582031000003</c:v>
                      </c:pt>
                      <c:pt idx="2227">
                        <c:v>34.011840820000003</c:v>
                      </c:pt>
                      <c:pt idx="2228">
                        <c:v>34.027099608999997</c:v>
                      </c:pt>
                      <c:pt idx="2229">
                        <c:v>34.042358397999998</c:v>
                      </c:pt>
                      <c:pt idx="2230">
                        <c:v>34.057617188000002</c:v>
                      </c:pt>
                      <c:pt idx="2231">
                        <c:v>34.072875977000002</c:v>
                      </c:pt>
                      <c:pt idx="2232">
                        <c:v>34.088134766000003</c:v>
                      </c:pt>
                      <c:pt idx="2233">
                        <c:v>34.103393554999997</c:v>
                      </c:pt>
                      <c:pt idx="2234">
                        <c:v>34.118652343999997</c:v>
                      </c:pt>
                      <c:pt idx="2235">
                        <c:v>34.133911132999998</c:v>
                      </c:pt>
                      <c:pt idx="2236">
                        <c:v>34.149169921999999</c:v>
                      </c:pt>
                      <c:pt idx="2237">
                        <c:v>34.164428710999999</c:v>
                      </c:pt>
                      <c:pt idx="2238">
                        <c:v>34.1796875</c:v>
                      </c:pt>
                      <c:pt idx="2239">
                        <c:v>34.194946289000001</c:v>
                      </c:pt>
                      <c:pt idx="2240">
                        <c:v>34.210205078000001</c:v>
                      </c:pt>
                      <c:pt idx="2241">
                        <c:v>34.225463867000002</c:v>
                      </c:pt>
                      <c:pt idx="2242">
                        <c:v>34.240722656000003</c:v>
                      </c:pt>
                      <c:pt idx="2243">
                        <c:v>34.255981445000003</c:v>
                      </c:pt>
                      <c:pt idx="2244">
                        <c:v>34.271240233999997</c:v>
                      </c:pt>
                      <c:pt idx="2245">
                        <c:v>34.286499022999998</c:v>
                      </c:pt>
                      <c:pt idx="2246">
                        <c:v>34.301757813000002</c:v>
                      </c:pt>
                      <c:pt idx="2247">
                        <c:v>34.317016602000002</c:v>
                      </c:pt>
                      <c:pt idx="2248">
                        <c:v>34.332275391000003</c:v>
                      </c:pt>
                      <c:pt idx="2249">
                        <c:v>34.347534179999997</c:v>
                      </c:pt>
                      <c:pt idx="2250">
                        <c:v>34.362792968999997</c:v>
                      </c:pt>
                      <c:pt idx="2251">
                        <c:v>34.378051757999998</c:v>
                      </c:pt>
                      <c:pt idx="2252">
                        <c:v>34.393310546999999</c:v>
                      </c:pt>
                      <c:pt idx="2253">
                        <c:v>34.408569335999999</c:v>
                      </c:pt>
                      <c:pt idx="2254">
                        <c:v>34.423828125</c:v>
                      </c:pt>
                      <c:pt idx="2255">
                        <c:v>34.439086914000001</c:v>
                      </c:pt>
                      <c:pt idx="2256">
                        <c:v>34.454345703000001</c:v>
                      </c:pt>
                      <c:pt idx="2257">
                        <c:v>34.469604492000002</c:v>
                      </c:pt>
                      <c:pt idx="2258">
                        <c:v>34.484863281000003</c:v>
                      </c:pt>
                      <c:pt idx="2259">
                        <c:v>34.500122070000003</c:v>
                      </c:pt>
                      <c:pt idx="2260">
                        <c:v>34.515380858999997</c:v>
                      </c:pt>
                      <c:pt idx="2261">
                        <c:v>34.530639647999998</c:v>
                      </c:pt>
                      <c:pt idx="2262">
                        <c:v>34.545898438000002</c:v>
                      </c:pt>
                      <c:pt idx="2263">
                        <c:v>34.561157227000002</c:v>
                      </c:pt>
                      <c:pt idx="2264">
                        <c:v>34.576416016000003</c:v>
                      </c:pt>
                      <c:pt idx="2265">
                        <c:v>34.591674804999997</c:v>
                      </c:pt>
                      <c:pt idx="2266">
                        <c:v>34.606933593999997</c:v>
                      </c:pt>
                      <c:pt idx="2267">
                        <c:v>34.622192382999998</c:v>
                      </c:pt>
                      <c:pt idx="2268">
                        <c:v>34.637451171999999</c:v>
                      </c:pt>
                      <c:pt idx="2269">
                        <c:v>34.652709960999999</c:v>
                      </c:pt>
                      <c:pt idx="2270">
                        <c:v>34.66796875</c:v>
                      </c:pt>
                      <c:pt idx="2271">
                        <c:v>34.683227539000001</c:v>
                      </c:pt>
                      <c:pt idx="2272">
                        <c:v>34.698486328000001</c:v>
                      </c:pt>
                      <c:pt idx="2273">
                        <c:v>34.713745117000002</c:v>
                      </c:pt>
                      <c:pt idx="2274">
                        <c:v>34.729003906000003</c:v>
                      </c:pt>
                      <c:pt idx="2275">
                        <c:v>34.744262695000003</c:v>
                      </c:pt>
                      <c:pt idx="2276">
                        <c:v>34.759521483999997</c:v>
                      </c:pt>
                      <c:pt idx="2277">
                        <c:v>34.774780272999998</c:v>
                      </c:pt>
                      <c:pt idx="2278">
                        <c:v>34.790039063000002</c:v>
                      </c:pt>
                      <c:pt idx="2279">
                        <c:v>34.805297852000002</c:v>
                      </c:pt>
                      <c:pt idx="2280">
                        <c:v>34.820556641000003</c:v>
                      </c:pt>
                      <c:pt idx="2281">
                        <c:v>34.835815429999997</c:v>
                      </c:pt>
                      <c:pt idx="2282">
                        <c:v>34.851074218999997</c:v>
                      </c:pt>
                      <c:pt idx="2283">
                        <c:v>34.866333007999998</c:v>
                      </c:pt>
                      <c:pt idx="2284">
                        <c:v>34.881591796999999</c:v>
                      </c:pt>
                      <c:pt idx="2285">
                        <c:v>34.896850585999999</c:v>
                      </c:pt>
                      <c:pt idx="2286">
                        <c:v>34.912109375</c:v>
                      </c:pt>
                      <c:pt idx="2287">
                        <c:v>34.927368164000001</c:v>
                      </c:pt>
                      <c:pt idx="2288">
                        <c:v>34.942626953000001</c:v>
                      </c:pt>
                      <c:pt idx="2289">
                        <c:v>34.957885742000002</c:v>
                      </c:pt>
                      <c:pt idx="2290">
                        <c:v>34.973144531000003</c:v>
                      </c:pt>
                      <c:pt idx="2291">
                        <c:v>34.988403320000003</c:v>
                      </c:pt>
                      <c:pt idx="2292">
                        <c:v>35.003662108999997</c:v>
                      </c:pt>
                      <c:pt idx="2293">
                        <c:v>35.018920897999998</c:v>
                      </c:pt>
                      <c:pt idx="2294">
                        <c:v>35.034179688000002</c:v>
                      </c:pt>
                      <c:pt idx="2295">
                        <c:v>35.049438477000002</c:v>
                      </c:pt>
                      <c:pt idx="2296">
                        <c:v>35.064697266000003</c:v>
                      </c:pt>
                      <c:pt idx="2297">
                        <c:v>35.079956054999997</c:v>
                      </c:pt>
                      <c:pt idx="2298">
                        <c:v>35.095214843999997</c:v>
                      </c:pt>
                      <c:pt idx="2299">
                        <c:v>35.110473632999998</c:v>
                      </c:pt>
                      <c:pt idx="2300">
                        <c:v>35.125732421999999</c:v>
                      </c:pt>
                      <c:pt idx="2301">
                        <c:v>35.140991210999999</c:v>
                      </c:pt>
                      <c:pt idx="2302">
                        <c:v>35.15625</c:v>
                      </c:pt>
                      <c:pt idx="2303">
                        <c:v>35.171508789000001</c:v>
                      </c:pt>
                      <c:pt idx="2304">
                        <c:v>35.186767578000001</c:v>
                      </c:pt>
                      <c:pt idx="2305">
                        <c:v>35.202026367000002</c:v>
                      </c:pt>
                      <c:pt idx="2306">
                        <c:v>35.217285156000003</c:v>
                      </c:pt>
                      <c:pt idx="2307">
                        <c:v>35.232543945000003</c:v>
                      </c:pt>
                      <c:pt idx="2308">
                        <c:v>35.247802733999997</c:v>
                      </c:pt>
                      <c:pt idx="2309">
                        <c:v>35.263061522999998</c:v>
                      </c:pt>
                      <c:pt idx="2310">
                        <c:v>35.278320313000002</c:v>
                      </c:pt>
                      <c:pt idx="2311">
                        <c:v>35.293579102000002</c:v>
                      </c:pt>
                      <c:pt idx="2312">
                        <c:v>35.308837891000003</c:v>
                      </c:pt>
                      <c:pt idx="2313">
                        <c:v>35.324096679999997</c:v>
                      </c:pt>
                      <c:pt idx="2314">
                        <c:v>35.339355468999997</c:v>
                      </c:pt>
                      <c:pt idx="2315">
                        <c:v>35.354614257999998</c:v>
                      </c:pt>
                      <c:pt idx="2316">
                        <c:v>35.369873046999999</c:v>
                      </c:pt>
                      <c:pt idx="2317">
                        <c:v>35.385131835999999</c:v>
                      </c:pt>
                      <c:pt idx="2318">
                        <c:v>35.400390625</c:v>
                      </c:pt>
                      <c:pt idx="2319">
                        <c:v>35.415649414000001</c:v>
                      </c:pt>
                      <c:pt idx="2320">
                        <c:v>35.430908203000001</c:v>
                      </c:pt>
                      <c:pt idx="2321">
                        <c:v>35.446166992000002</c:v>
                      </c:pt>
                      <c:pt idx="2322">
                        <c:v>35.461425781000003</c:v>
                      </c:pt>
                      <c:pt idx="2323">
                        <c:v>35.476684570000003</c:v>
                      </c:pt>
                      <c:pt idx="2324">
                        <c:v>35.491943358999997</c:v>
                      </c:pt>
                      <c:pt idx="2325">
                        <c:v>35.507202147999998</c:v>
                      </c:pt>
                      <c:pt idx="2326">
                        <c:v>35.522460938000002</c:v>
                      </c:pt>
                      <c:pt idx="2327">
                        <c:v>35.537719727000002</c:v>
                      </c:pt>
                      <c:pt idx="2328">
                        <c:v>35.552978516000003</c:v>
                      </c:pt>
                      <c:pt idx="2329">
                        <c:v>35.568237304999997</c:v>
                      </c:pt>
                      <c:pt idx="2330">
                        <c:v>35.583496093999997</c:v>
                      </c:pt>
                      <c:pt idx="2331">
                        <c:v>35.598754882999998</c:v>
                      </c:pt>
                      <c:pt idx="2332">
                        <c:v>35.614013671999999</c:v>
                      </c:pt>
                      <c:pt idx="2333">
                        <c:v>35.629272460999999</c:v>
                      </c:pt>
                      <c:pt idx="2334">
                        <c:v>35.64453125</c:v>
                      </c:pt>
                      <c:pt idx="2335">
                        <c:v>35.659790039000001</c:v>
                      </c:pt>
                      <c:pt idx="2336">
                        <c:v>35.675048828000001</c:v>
                      </c:pt>
                      <c:pt idx="2337">
                        <c:v>35.690307617000002</c:v>
                      </c:pt>
                      <c:pt idx="2338">
                        <c:v>35.705566406000003</c:v>
                      </c:pt>
                      <c:pt idx="2339">
                        <c:v>35.720825195000003</c:v>
                      </c:pt>
                      <c:pt idx="2340">
                        <c:v>35.736083983999997</c:v>
                      </c:pt>
                      <c:pt idx="2341">
                        <c:v>35.751342772999998</c:v>
                      </c:pt>
                      <c:pt idx="2342">
                        <c:v>35.766601563000002</c:v>
                      </c:pt>
                      <c:pt idx="2343">
                        <c:v>35.781860352000002</c:v>
                      </c:pt>
                      <c:pt idx="2344">
                        <c:v>35.797119141000003</c:v>
                      </c:pt>
                      <c:pt idx="2345">
                        <c:v>35.812377929999997</c:v>
                      </c:pt>
                      <c:pt idx="2346">
                        <c:v>35.827636718999997</c:v>
                      </c:pt>
                      <c:pt idx="2347">
                        <c:v>35.842895507999998</c:v>
                      </c:pt>
                      <c:pt idx="2348">
                        <c:v>35.858154296999999</c:v>
                      </c:pt>
                      <c:pt idx="2349">
                        <c:v>35.873413085999999</c:v>
                      </c:pt>
                      <c:pt idx="2350">
                        <c:v>35.888671875</c:v>
                      </c:pt>
                      <c:pt idx="2351">
                        <c:v>35.903930664000001</c:v>
                      </c:pt>
                      <c:pt idx="2352">
                        <c:v>35.919189453000001</c:v>
                      </c:pt>
                      <c:pt idx="2353">
                        <c:v>35.934448242000002</c:v>
                      </c:pt>
                      <c:pt idx="2354">
                        <c:v>35.949707031000003</c:v>
                      </c:pt>
                      <c:pt idx="2355">
                        <c:v>35.964965820000003</c:v>
                      </c:pt>
                      <c:pt idx="2356">
                        <c:v>35.980224608999997</c:v>
                      </c:pt>
                      <c:pt idx="2357">
                        <c:v>35.995483397999998</c:v>
                      </c:pt>
                      <c:pt idx="2358">
                        <c:v>36.010742188000002</c:v>
                      </c:pt>
                      <c:pt idx="2359">
                        <c:v>36.026000977000002</c:v>
                      </c:pt>
                      <c:pt idx="2360">
                        <c:v>36.041259766000003</c:v>
                      </c:pt>
                      <c:pt idx="2361">
                        <c:v>36.056518554999997</c:v>
                      </c:pt>
                      <c:pt idx="2362">
                        <c:v>36.071777343999997</c:v>
                      </c:pt>
                      <c:pt idx="2363">
                        <c:v>36.087036132999998</c:v>
                      </c:pt>
                      <c:pt idx="2364">
                        <c:v>36.102294921999999</c:v>
                      </c:pt>
                      <c:pt idx="2365">
                        <c:v>36.117553710999999</c:v>
                      </c:pt>
                      <c:pt idx="2366">
                        <c:v>36.1328125</c:v>
                      </c:pt>
                      <c:pt idx="2367">
                        <c:v>36.148071289000001</c:v>
                      </c:pt>
                      <c:pt idx="2368">
                        <c:v>36.163330078000001</c:v>
                      </c:pt>
                      <c:pt idx="2369">
                        <c:v>36.178588867000002</c:v>
                      </c:pt>
                      <c:pt idx="2370">
                        <c:v>36.193847656000003</c:v>
                      </c:pt>
                      <c:pt idx="2371">
                        <c:v>36.209106445000003</c:v>
                      </c:pt>
                      <c:pt idx="2372">
                        <c:v>36.224365233999997</c:v>
                      </c:pt>
                      <c:pt idx="2373">
                        <c:v>36.239624022999998</c:v>
                      </c:pt>
                      <c:pt idx="2374">
                        <c:v>36.254882813000002</c:v>
                      </c:pt>
                      <c:pt idx="2375">
                        <c:v>36.270141602000002</c:v>
                      </c:pt>
                      <c:pt idx="2376">
                        <c:v>36.285400391000003</c:v>
                      </c:pt>
                      <c:pt idx="2377">
                        <c:v>36.300659179999997</c:v>
                      </c:pt>
                      <c:pt idx="2378">
                        <c:v>36.315917968999997</c:v>
                      </c:pt>
                      <c:pt idx="2379">
                        <c:v>36.331176757999998</c:v>
                      </c:pt>
                      <c:pt idx="2380">
                        <c:v>36.346435546999999</c:v>
                      </c:pt>
                      <c:pt idx="2381">
                        <c:v>36.361694335999999</c:v>
                      </c:pt>
                      <c:pt idx="2382">
                        <c:v>36.376953125</c:v>
                      </c:pt>
                      <c:pt idx="2383">
                        <c:v>36.392211914000001</c:v>
                      </c:pt>
                      <c:pt idx="2384">
                        <c:v>36.407470703000001</c:v>
                      </c:pt>
                      <c:pt idx="2385">
                        <c:v>36.422729492000002</c:v>
                      </c:pt>
                      <c:pt idx="2386">
                        <c:v>36.437988281000003</c:v>
                      </c:pt>
                      <c:pt idx="2387">
                        <c:v>36.453247070000003</c:v>
                      </c:pt>
                      <c:pt idx="2388">
                        <c:v>36.468505858999997</c:v>
                      </c:pt>
                      <c:pt idx="2389">
                        <c:v>36.483764647999998</c:v>
                      </c:pt>
                      <c:pt idx="2390">
                        <c:v>36.499023438000002</c:v>
                      </c:pt>
                      <c:pt idx="2391">
                        <c:v>36.514282227000002</c:v>
                      </c:pt>
                      <c:pt idx="2392">
                        <c:v>36.529541016000003</c:v>
                      </c:pt>
                      <c:pt idx="2393">
                        <c:v>36.544799804999997</c:v>
                      </c:pt>
                      <c:pt idx="2394">
                        <c:v>36.560058593999997</c:v>
                      </c:pt>
                      <c:pt idx="2395">
                        <c:v>36.575317382999998</c:v>
                      </c:pt>
                      <c:pt idx="2396">
                        <c:v>36.590576171999999</c:v>
                      </c:pt>
                      <c:pt idx="2397">
                        <c:v>36.605834960999999</c:v>
                      </c:pt>
                      <c:pt idx="2398">
                        <c:v>36.62109375</c:v>
                      </c:pt>
                      <c:pt idx="2399">
                        <c:v>36.636352539000001</c:v>
                      </c:pt>
                      <c:pt idx="2400">
                        <c:v>36.651611328000001</c:v>
                      </c:pt>
                      <c:pt idx="2401">
                        <c:v>36.666870117000002</c:v>
                      </c:pt>
                      <c:pt idx="2402">
                        <c:v>36.682128906000003</c:v>
                      </c:pt>
                      <c:pt idx="2403">
                        <c:v>36.697387695000003</c:v>
                      </c:pt>
                      <c:pt idx="2404">
                        <c:v>36.712646483999997</c:v>
                      </c:pt>
                      <c:pt idx="2405">
                        <c:v>36.727905272999998</c:v>
                      </c:pt>
                      <c:pt idx="2406">
                        <c:v>36.743164063000002</c:v>
                      </c:pt>
                      <c:pt idx="2407">
                        <c:v>36.758422852000002</c:v>
                      </c:pt>
                      <c:pt idx="2408">
                        <c:v>36.773681641000003</c:v>
                      </c:pt>
                      <c:pt idx="2409">
                        <c:v>36.788940429999997</c:v>
                      </c:pt>
                      <c:pt idx="2410">
                        <c:v>36.804199218999997</c:v>
                      </c:pt>
                      <c:pt idx="2411">
                        <c:v>36.819458007999998</c:v>
                      </c:pt>
                      <c:pt idx="2412">
                        <c:v>36.834716796999999</c:v>
                      </c:pt>
                      <c:pt idx="2413">
                        <c:v>36.849975585999999</c:v>
                      </c:pt>
                      <c:pt idx="2414">
                        <c:v>36.865234375</c:v>
                      </c:pt>
                      <c:pt idx="2415">
                        <c:v>36.880493164000001</c:v>
                      </c:pt>
                      <c:pt idx="2416">
                        <c:v>36.895751953000001</c:v>
                      </c:pt>
                      <c:pt idx="2417">
                        <c:v>36.911010742000002</c:v>
                      </c:pt>
                      <c:pt idx="2418">
                        <c:v>36.926269531000003</c:v>
                      </c:pt>
                      <c:pt idx="2419">
                        <c:v>36.941528320000003</c:v>
                      </c:pt>
                      <c:pt idx="2420">
                        <c:v>36.956787108999997</c:v>
                      </c:pt>
                      <c:pt idx="2421">
                        <c:v>36.972045897999998</c:v>
                      </c:pt>
                      <c:pt idx="2422">
                        <c:v>36.987304688000002</c:v>
                      </c:pt>
                      <c:pt idx="2423">
                        <c:v>37.002563477000002</c:v>
                      </c:pt>
                      <c:pt idx="2424">
                        <c:v>37.017822266000003</c:v>
                      </c:pt>
                      <c:pt idx="2425">
                        <c:v>37.033081054999997</c:v>
                      </c:pt>
                      <c:pt idx="2426">
                        <c:v>37.048339843999997</c:v>
                      </c:pt>
                      <c:pt idx="2427">
                        <c:v>37.063598632999998</c:v>
                      </c:pt>
                      <c:pt idx="2428">
                        <c:v>37.078857421999999</c:v>
                      </c:pt>
                      <c:pt idx="2429">
                        <c:v>37.094116210999999</c:v>
                      </c:pt>
                      <c:pt idx="2430">
                        <c:v>37.109375</c:v>
                      </c:pt>
                      <c:pt idx="2431">
                        <c:v>37.124633789000001</c:v>
                      </c:pt>
                      <c:pt idx="2432">
                        <c:v>37.139892578000001</c:v>
                      </c:pt>
                      <c:pt idx="2433">
                        <c:v>37.155151367000002</c:v>
                      </c:pt>
                      <c:pt idx="2434">
                        <c:v>37.170410156000003</c:v>
                      </c:pt>
                      <c:pt idx="2435">
                        <c:v>37.185668945000003</c:v>
                      </c:pt>
                      <c:pt idx="2436">
                        <c:v>37.200927733999997</c:v>
                      </c:pt>
                      <c:pt idx="2437">
                        <c:v>37.216186522999998</c:v>
                      </c:pt>
                      <c:pt idx="2438">
                        <c:v>37.231445313000002</c:v>
                      </c:pt>
                      <c:pt idx="2439">
                        <c:v>37.246704102000002</c:v>
                      </c:pt>
                      <c:pt idx="2440">
                        <c:v>37.261962891000003</c:v>
                      </c:pt>
                      <c:pt idx="2441">
                        <c:v>37.277221679999997</c:v>
                      </c:pt>
                      <c:pt idx="2442">
                        <c:v>37.292480468999997</c:v>
                      </c:pt>
                      <c:pt idx="2443">
                        <c:v>37.307739257999998</c:v>
                      </c:pt>
                      <c:pt idx="2444">
                        <c:v>37.322998046999999</c:v>
                      </c:pt>
                      <c:pt idx="2445">
                        <c:v>37.338256835999999</c:v>
                      </c:pt>
                      <c:pt idx="2446">
                        <c:v>37.353515625</c:v>
                      </c:pt>
                      <c:pt idx="2447">
                        <c:v>37.368774414000001</c:v>
                      </c:pt>
                      <c:pt idx="2448">
                        <c:v>37.384033203000001</c:v>
                      </c:pt>
                      <c:pt idx="2449">
                        <c:v>37.399291992000002</c:v>
                      </c:pt>
                      <c:pt idx="2450">
                        <c:v>37.414550781000003</c:v>
                      </c:pt>
                      <c:pt idx="2451">
                        <c:v>37.429809570000003</c:v>
                      </c:pt>
                      <c:pt idx="2452">
                        <c:v>37.445068358999997</c:v>
                      </c:pt>
                      <c:pt idx="2453">
                        <c:v>37.460327147999998</c:v>
                      </c:pt>
                      <c:pt idx="2454">
                        <c:v>37.475585938000002</c:v>
                      </c:pt>
                      <c:pt idx="2455">
                        <c:v>37.490844727000002</c:v>
                      </c:pt>
                      <c:pt idx="2456">
                        <c:v>37.506103516000003</c:v>
                      </c:pt>
                      <c:pt idx="2457">
                        <c:v>37.521362304999997</c:v>
                      </c:pt>
                      <c:pt idx="2458">
                        <c:v>37.536621093999997</c:v>
                      </c:pt>
                      <c:pt idx="2459">
                        <c:v>37.551879882999998</c:v>
                      </c:pt>
                      <c:pt idx="2460">
                        <c:v>37.567138671999999</c:v>
                      </c:pt>
                      <c:pt idx="2461">
                        <c:v>37.582397460999999</c:v>
                      </c:pt>
                      <c:pt idx="2462">
                        <c:v>37.59765625</c:v>
                      </c:pt>
                      <c:pt idx="2463">
                        <c:v>37.612915039000001</c:v>
                      </c:pt>
                      <c:pt idx="2464">
                        <c:v>37.628173828000001</c:v>
                      </c:pt>
                      <c:pt idx="2465">
                        <c:v>37.643432617000002</c:v>
                      </c:pt>
                      <c:pt idx="2466">
                        <c:v>37.658691406000003</c:v>
                      </c:pt>
                      <c:pt idx="2467">
                        <c:v>37.673950195000003</c:v>
                      </c:pt>
                      <c:pt idx="2468">
                        <c:v>37.689208983999997</c:v>
                      </c:pt>
                      <c:pt idx="2469">
                        <c:v>37.704467772999998</c:v>
                      </c:pt>
                      <c:pt idx="2470">
                        <c:v>37.719726563000002</c:v>
                      </c:pt>
                      <c:pt idx="2471">
                        <c:v>37.734985352000002</c:v>
                      </c:pt>
                      <c:pt idx="2472">
                        <c:v>37.750244141000003</c:v>
                      </c:pt>
                      <c:pt idx="2473">
                        <c:v>37.765502929999997</c:v>
                      </c:pt>
                      <c:pt idx="2474">
                        <c:v>37.780761718999997</c:v>
                      </c:pt>
                      <c:pt idx="2475">
                        <c:v>37.796020507999998</c:v>
                      </c:pt>
                      <c:pt idx="2476">
                        <c:v>37.811279296999999</c:v>
                      </c:pt>
                      <c:pt idx="2477">
                        <c:v>37.826538085999999</c:v>
                      </c:pt>
                      <c:pt idx="2478">
                        <c:v>37.841796875</c:v>
                      </c:pt>
                      <c:pt idx="2479">
                        <c:v>37.857055664000001</c:v>
                      </c:pt>
                      <c:pt idx="2480">
                        <c:v>37.872314453000001</c:v>
                      </c:pt>
                      <c:pt idx="2481">
                        <c:v>37.887573242000002</c:v>
                      </c:pt>
                      <c:pt idx="2482">
                        <c:v>37.902832031000003</c:v>
                      </c:pt>
                      <c:pt idx="2483">
                        <c:v>37.918090820000003</c:v>
                      </c:pt>
                      <c:pt idx="2484">
                        <c:v>37.933349608999997</c:v>
                      </c:pt>
                      <c:pt idx="2485">
                        <c:v>37.948608397999998</c:v>
                      </c:pt>
                      <c:pt idx="2486">
                        <c:v>37.963867188000002</c:v>
                      </c:pt>
                      <c:pt idx="2487">
                        <c:v>37.979125977000002</c:v>
                      </c:pt>
                      <c:pt idx="2488">
                        <c:v>37.994384766000003</c:v>
                      </c:pt>
                      <c:pt idx="2489">
                        <c:v>38.009643554999997</c:v>
                      </c:pt>
                      <c:pt idx="2490">
                        <c:v>38.024902343999997</c:v>
                      </c:pt>
                      <c:pt idx="2491">
                        <c:v>38.040161132999998</c:v>
                      </c:pt>
                      <c:pt idx="2492">
                        <c:v>38.055419921999999</c:v>
                      </c:pt>
                      <c:pt idx="2493">
                        <c:v>38.070678710999999</c:v>
                      </c:pt>
                      <c:pt idx="2494">
                        <c:v>38.0859375</c:v>
                      </c:pt>
                      <c:pt idx="2495">
                        <c:v>38.101196289000001</c:v>
                      </c:pt>
                      <c:pt idx="2496">
                        <c:v>38.116455078000001</c:v>
                      </c:pt>
                      <c:pt idx="2497">
                        <c:v>38.131713867000002</c:v>
                      </c:pt>
                      <c:pt idx="2498">
                        <c:v>38.146972656000003</c:v>
                      </c:pt>
                      <c:pt idx="2499">
                        <c:v>38.162231445000003</c:v>
                      </c:pt>
                      <c:pt idx="2500">
                        <c:v>38.177490233999997</c:v>
                      </c:pt>
                      <c:pt idx="2501">
                        <c:v>38.192749022999998</c:v>
                      </c:pt>
                      <c:pt idx="2502">
                        <c:v>38.208007813000002</c:v>
                      </c:pt>
                      <c:pt idx="2503">
                        <c:v>38.223266602000002</c:v>
                      </c:pt>
                      <c:pt idx="2504">
                        <c:v>38.238525391000003</c:v>
                      </c:pt>
                      <c:pt idx="2505">
                        <c:v>38.253784179999997</c:v>
                      </c:pt>
                      <c:pt idx="2506">
                        <c:v>38.269042968999997</c:v>
                      </c:pt>
                      <c:pt idx="2507">
                        <c:v>38.284301757999998</c:v>
                      </c:pt>
                      <c:pt idx="2508">
                        <c:v>38.299560546999999</c:v>
                      </c:pt>
                      <c:pt idx="2509">
                        <c:v>38.314819335999999</c:v>
                      </c:pt>
                      <c:pt idx="2510">
                        <c:v>38.330078125</c:v>
                      </c:pt>
                      <c:pt idx="2511">
                        <c:v>38.345336914000001</c:v>
                      </c:pt>
                      <c:pt idx="2512">
                        <c:v>38.360595703000001</c:v>
                      </c:pt>
                      <c:pt idx="2513">
                        <c:v>38.375854492000002</c:v>
                      </c:pt>
                      <c:pt idx="2514">
                        <c:v>38.391113281000003</c:v>
                      </c:pt>
                      <c:pt idx="2515">
                        <c:v>38.406372070000003</c:v>
                      </c:pt>
                      <c:pt idx="2516">
                        <c:v>38.421630858999997</c:v>
                      </c:pt>
                      <c:pt idx="2517">
                        <c:v>38.436889647999998</c:v>
                      </c:pt>
                      <c:pt idx="2518">
                        <c:v>38.452148438000002</c:v>
                      </c:pt>
                      <c:pt idx="2519">
                        <c:v>38.467407227000002</c:v>
                      </c:pt>
                      <c:pt idx="2520">
                        <c:v>38.482666016000003</c:v>
                      </c:pt>
                      <c:pt idx="2521">
                        <c:v>38.497924804999997</c:v>
                      </c:pt>
                      <c:pt idx="2522">
                        <c:v>38.513183593999997</c:v>
                      </c:pt>
                      <c:pt idx="2523">
                        <c:v>38.528442382999998</c:v>
                      </c:pt>
                      <c:pt idx="2524">
                        <c:v>38.543701171999999</c:v>
                      </c:pt>
                      <c:pt idx="2525">
                        <c:v>38.558959960999999</c:v>
                      </c:pt>
                      <c:pt idx="2526">
                        <c:v>38.57421875</c:v>
                      </c:pt>
                      <c:pt idx="2527">
                        <c:v>38.589477539000001</c:v>
                      </c:pt>
                      <c:pt idx="2528">
                        <c:v>38.604736328000001</c:v>
                      </c:pt>
                      <c:pt idx="2529">
                        <c:v>38.619995117000002</c:v>
                      </c:pt>
                      <c:pt idx="2530">
                        <c:v>38.635253906000003</c:v>
                      </c:pt>
                      <c:pt idx="2531">
                        <c:v>38.650512695000003</c:v>
                      </c:pt>
                      <c:pt idx="2532">
                        <c:v>38.665771483999997</c:v>
                      </c:pt>
                      <c:pt idx="2533">
                        <c:v>38.681030272999998</c:v>
                      </c:pt>
                      <c:pt idx="2534">
                        <c:v>38.696289063000002</c:v>
                      </c:pt>
                      <c:pt idx="2535">
                        <c:v>38.711547852000002</c:v>
                      </c:pt>
                      <c:pt idx="2536">
                        <c:v>38.726806641000003</c:v>
                      </c:pt>
                      <c:pt idx="2537">
                        <c:v>38.742065429999997</c:v>
                      </c:pt>
                      <c:pt idx="2538">
                        <c:v>38.757324218999997</c:v>
                      </c:pt>
                      <c:pt idx="2539">
                        <c:v>38.772583007999998</c:v>
                      </c:pt>
                      <c:pt idx="2540">
                        <c:v>38.787841796999999</c:v>
                      </c:pt>
                      <c:pt idx="2541">
                        <c:v>38.803100585999999</c:v>
                      </c:pt>
                      <c:pt idx="2542">
                        <c:v>38.818359375</c:v>
                      </c:pt>
                      <c:pt idx="2543">
                        <c:v>38.833618164000001</c:v>
                      </c:pt>
                      <c:pt idx="2544">
                        <c:v>38.848876953000001</c:v>
                      </c:pt>
                      <c:pt idx="2545">
                        <c:v>38.864135742000002</c:v>
                      </c:pt>
                      <c:pt idx="2546">
                        <c:v>38.879394531000003</c:v>
                      </c:pt>
                      <c:pt idx="2547">
                        <c:v>38.894653320000003</c:v>
                      </c:pt>
                      <c:pt idx="2548">
                        <c:v>38.909912108999997</c:v>
                      </c:pt>
                      <c:pt idx="2549">
                        <c:v>38.925170897999998</c:v>
                      </c:pt>
                      <c:pt idx="2550">
                        <c:v>38.940429688000002</c:v>
                      </c:pt>
                      <c:pt idx="2551">
                        <c:v>38.955688477000002</c:v>
                      </c:pt>
                      <c:pt idx="2552">
                        <c:v>38.970947266000003</c:v>
                      </c:pt>
                      <c:pt idx="2553">
                        <c:v>38.986206054999997</c:v>
                      </c:pt>
                      <c:pt idx="2554">
                        <c:v>39.001464843999997</c:v>
                      </c:pt>
                      <c:pt idx="2555">
                        <c:v>39.016723632999998</c:v>
                      </c:pt>
                      <c:pt idx="2556">
                        <c:v>39.031982421999999</c:v>
                      </c:pt>
                      <c:pt idx="2557">
                        <c:v>39.047241210999999</c:v>
                      </c:pt>
                      <c:pt idx="2558">
                        <c:v>39.0625</c:v>
                      </c:pt>
                      <c:pt idx="2559">
                        <c:v>39.077758789000001</c:v>
                      </c:pt>
                      <c:pt idx="2560">
                        <c:v>39.093017578000001</c:v>
                      </c:pt>
                      <c:pt idx="2561">
                        <c:v>39.108276367000002</c:v>
                      </c:pt>
                      <c:pt idx="2562">
                        <c:v>39.123535156000003</c:v>
                      </c:pt>
                      <c:pt idx="2563">
                        <c:v>39.138793945000003</c:v>
                      </c:pt>
                      <c:pt idx="2564">
                        <c:v>39.154052733999997</c:v>
                      </c:pt>
                      <c:pt idx="2565">
                        <c:v>39.169311522999998</c:v>
                      </c:pt>
                      <c:pt idx="2566">
                        <c:v>39.184570313000002</c:v>
                      </c:pt>
                      <c:pt idx="2567">
                        <c:v>39.199829102000002</c:v>
                      </c:pt>
                      <c:pt idx="2568">
                        <c:v>39.215087891000003</c:v>
                      </c:pt>
                      <c:pt idx="2569">
                        <c:v>39.230346679999997</c:v>
                      </c:pt>
                      <c:pt idx="2570">
                        <c:v>39.245605468999997</c:v>
                      </c:pt>
                      <c:pt idx="2571">
                        <c:v>39.260864257999998</c:v>
                      </c:pt>
                      <c:pt idx="2572">
                        <c:v>39.276123046999999</c:v>
                      </c:pt>
                      <c:pt idx="2573">
                        <c:v>39.291381835999999</c:v>
                      </c:pt>
                      <c:pt idx="2574">
                        <c:v>39.306640625</c:v>
                      </c:pt>
                      <c:pt idx="2575">
                        <c:v>39.321899414000001</c:v>
                      </c:pt>
                      <c:pt idx="2576">
                        <c:v>39.337158203000001</c:v>
                      </c:pt>
                      <c:pt idx="2577">
                        <c:v>39.352416992000002</c:v>
                      </c:pt>
                      <c:pt idx="2578">
                        <c:v>39.367675781000003</c:v>
                      </c:pt>
                      <c:pt idx="2579">
                        <c:v>39.382934570000003</c:v>
                      </c:pt>
                      <c:pt idx="2580">
                        <c:v>39.398193358999997</c:v>
                      </c:pt>
                      <c:pt idx="2581">
                        <c:v>39.413452147999998</c:v>
                      </c:pt>
                      <c:pt idx="2582">
                        <c:v>39.428710938000002</c:v>
                      </c:pt>
                      <c:pt idx="2583">
                        <c:v>39.443969727000002</c:v>
                      </c:pt>
                      <c:pt idx="2584">
                        <c:v>39.459228516000003</c:v>
                      </c:pt>
                      <c:pt idx="2585">
                        <c:v>39.474487304999997</c:v>
                      </c:pt>
                      <c:pt idx="2586">
                        <c:v>39.489746093999997</c:v>
                      </c:pt>
                      <c:pt idx="2587">
                        <c:v>39.505004882999998</c:v>
                      </c:pt>
                      <c:pt idx="2588">
                        <c:v>39.520263671999999</c:v>
                      </c:pt>
                      <c:pt idx="2589">
                        <c:v>39.535522460999999</c:v>
                      </c:pt>
                      <c:pt idx="2590">
                        <c:v>39.55078125</c:v>
                      </c:pt>
                      <c:pt idx="2591">
                        <c:v>39.566040039000001</c:v>
                      </c:pt>
                      <c:pt idx="2592">
                        <c:v>39.581298828000001</c:v>
                      </c:pt>
                      <c:pt idx="2593">
                        <c:v>39.596557617000002</c:v>
                      </c:pt>
                      <c:pt idx="2594">
                        <c:v>39.611816406000003</c:v>
                      </c:pt>
                      <c:pt idx="2595">
                        <c:v>39.627075195000003</c:v>
                      </c:pt>
                      <c:pt idx="2596">
                        <c:v>39.642333983999997</c:v>
                      </c:pt>
                      <c:pt idx="2597">
                        <c:v>39.657592772999998</c:v>
                      </c:pt>
                      <c:pt idx="2598">
                        <c:v>39.672851563000002</c:v>
                      </c:pt>
                      <c:pt idx="2599">
                        <c:v>39.688110352000002</c:v>
                      </c:pt>
                      <c:pt idx="2600">
                        <c:v>39.703369141000003</c:v>
                      </c:pt>
                      <c:pt idx="2601">
                        <c:v>39.718627929999997</c:v>
                      </c:pt>
                      <c:pt idx="2602">
                        <c:v>39.733886718999997</c:v>
                      </c:pt>
                      <c:pt idx="2603">
                        <c:v>39.749145507999998</c:v>
                      </c:pt>
                      <c:pt idx="2604">
                        <c:v>39.764404296999999</c:v>
                      </c:pt>
                      <c:pt idx="2605">
                        <c:v>39.779663085999999</c:v>
                      </c:pt>
                      <c:pt idx="2606">
                        <c:v>39.794921875</c:v>
                      </c:pt>
                      <c:pt idx="2607">
                        <c:v>39.810180664000001</c:v>
                      </c:pt>
                      <c:pt idx="2608">
                        <c:v>39.825439453000001</c:v>
                      </c:pt>
                      <c:pt idx="2609">
                        <c:v>39.840698242000002</c:v>
                      </c:pt>
                      <c:pt idx="2610">
                        <c:v>39.855957031000003</c:v>
                      </c:pt>
                      <c:pt idx="2611">
                        <c:v>39.871215820000003</c:v>
                      </c:pt>
                      <c:pt idx="2612">
                        <c:v>39.886474608999997</c:v>
                      </c:pt>
                      <c:pt idx="2613">
                        <c:v>39.901733397999998</c:v>
                      </c:pt>
                      <c:pt idx="2614">
                        <c:v>39.916992188000002</c:v>
                      </c:pt>
                      <c:pt idx="2615">
                        <c:v>39.932250977000002</c:v>
                      </c:pt>
                      <c:pt idx="2616">
                        <c:v>39.947509766000003</c:v>
                      </c:pt>
                      <c:pt idx="2617">
                        <c:v>39.962768554999997</c:v>
                      </c:pt>
                      <c:pt idx="2618">
                        <c:v>39.978027343999997</c:v>
                      </c:pt>
                      <c:pt idx="2619">
                        <c:v>39.993286132999998</c:v>
                      </c:pt>
                      <c:pt idx="2620">
                        <c:v>40.008544921999999</c:v>
                      </c:pt>
                      <c:pt idx="2621">
                        <c:v>40.023803710999999</c:v>
                      </c:pt>
                      <c:pt idx="2622">
                        <c:v>40.0390625</c:v>
                      </c:pt>
                      <c:pt idx="2623">
                        <c:v>40.054321289000001</c:v>
                      </c:pt>
                      <c:pt idx="2624">
                        <c:v>40.069580078000001</c:v>
                      </c:pt>
                      <c:pt idx="2625">
                        <c:v>40.084838867000002</c:v>
                      </c:pt>
                      <c:pt idx="2626">
                        <c:v>40.100097656000003</c:v>
                      </c:pt>
                      <c:pt idx="2627">
                        <c:v>40.115356445000003</c:v>
                      </c:pt>
                      <c:pt idx="2628">
                        <c:v>40.130615233999997</c:v>
                      </c:pt>
                      <c:pt idx="2629">
                        <c:v>40.145874022999998</c:v>
                      </c:pt>
                      <c:pt idx="2630">
                        <c:v>40.161132813000002</c:v>
                      </c:pt>
                      <c:pt idx="2631">
                        <c:v>40.176391602000002</c:v>
                      </c:pt>
                      <c:pt idx="2632">
                        <c:v>40.191650391000003</c:v>
                      </c:pt>
                      <c:pt idx="2633">
                        <c:v>40.206909179999997</c:v>
                      </c:pt>
                      <c:pt idx="2634">
                        <c:v>40.222167968999997</c:v>
                      </c:pt>
                      <c:pt idx="2635">
                        <c:v>40.237426757999998</c:v>
                      </c:pt>
                      <c:pt idx="2636">
                        <c:v>40.252685546999999</c:v>
                      </c:pt>
                      <c:pt idx="2637">
                        <c:v>40.267944335999999</c:v>
                      </c:pt>
                      <c:pt idx="2638">
                        <c:v>40.283203125</c:v>
                      </c:pt>
                      <c:pt idx="2639">
                        <c:v>40.298461914000001</c:v>
                      </c:pt>
                      <c:pt idx="2640">
                        <c:v>40.313720703000001</c:v>
                      </c:pt>
                      <c:pt idx="2641">
                        <c:v>40.328979492000002</c:v>
                      </c:pt>
                      <c:pt idx="2642">
                        <c:v>40.344238281000003</c:v>
                      </c:pt>
                      <c:pt idx="2643">
                        <c:v>40.359497070000003</c:v>
                      </c:pt>
                      <c:pt idx="2644">
                        <c:v>40.374755858999997</c:v>
                      </c:pt>
                      <c:pt idx="2645">
                        <c:v>40.390014647999998</c:v>
                      </c:pt>
                      <c:pt idx="2646">
                        <c:v>40.405273438000002</c:v>
                      </c:pt>
                      <c:pt idx="2647">
                        <c:v>40.420532227000002</c:v>
                      </c:pt>
                      <c:pt idx="2648">
                        <c:v>40.435791016000003</c:v>
                      </c:pt>
                      <c:pt idx="2649">
                        <c:v>40.451049804999997</c:v>
                      </c:pt>
                      <c:pt idx="2650">
                        <c:v>40.466308593999997</c:v>
                      </c:pt>
                      <c:pt idx="2651">
                        <c:v>40.481567382999998</c:v>
                      </c:pt>
                      <c:pt idx="2652">
                        <c:v>40.496826171999999</c:v>
                      </c:pt>
                      <c:pt idx="2653">
                        <c:v>40.512084960999999</c:v>
                      </c:pt>
                      <c:pt idx="2654">
                        <c:v>40.52734375</c:v>
                      </c:pt>
                      <c:pt idx="2655">
                        <c:v>40.542602539000001</c:v>
                      </c:pt>
                      <c:pt idx="2656">
                        <c:v>40.557861328000001</c:v>
                      </c:pt>
                      <c:pt idx="2657">
                        <c:v>40.573120117000002</c:v>
                      </c:pt>
                      <c:pt idx="2658">
                        <c:v>40.588378906000003</c:v>
                      </c:pt>
                      <c:pt idx="2659">
                        <c:v>40.603637695000003</c:v>
                      </c:pt>
                      <c:pt idx="2660">
                        <c:v>40.618896483999997</c:v>
                      </c:pt>
                      <c:pt idx="2661">
                        <c:v>40.634155272999998</c:v>
                      </c:pt>
                      <c:pt idx="2662">
                        <c:v>40.649414063000002</c:v>
                      </c:pt>
                      <c:pt idx="2663">
                        <c:v>40.664672852000002</c:v>
                      </c:pt>
                      <c:pt idx="2664">
                        <c:v>40.679931641000003</c:v>
                      </c:pt>
                      <c:pt idx="2665">
                        <c:v>40.695190429999997</c:v>
                      </c:pt>
                      <c:pt idx="2666">
                        <c:v>40.710449218999997</c:v>
                      </c:pt>
                      <c:pt idx="2667">
                        <c:v>40.725708007999998</c:v>
                      </c:pt>
                      <c:pt idx="2668">
                        <c:v>40.740966796999999</c:v>
                      </c:pt>
                      <c:pt idx="2669">
                        <c:v>40.756225585999999</c:v>
                      </c:pt>
                      <c:pt idx="2670">
                        <c:v>40.771484375</c:v>
                      </c:pt>
                      <c:pt idx="2671">
                        <c:v>40.786743164000001</c:v>
                      </c:pt>
                      <c:pt idx="2672">
                        <c:v>40.802001953000001</c:v>
                      </c:pt>
                      <c:pt idx="2673">
                        <c:v>40.817260742000002</c:v>
                      </c:pt>
                      <c:pt idx="2674">
                        <c:v>40.832519531000003</c:v>
                      </c:pt>
                      <c:pt idx="2675">
                        <c:v>40.847778320000003</c:v>
                      </c:pt>
                      <c:pt idx="2676">
                        <c:v>40.863037108999997</c:v>
                      </c:pt>
                      <c:pt idx="2677">
                        <c:v>40.878295897999998</c:v>
                      </c:pt>
                      <c:pt idx="2678">
                        <c:v>40.893554688000002</c:v>
                      </c:pt>
                      <c:pt idx="2679">
                        <c:v>40.908813477000002</c:v>
                      </c:pt>
                      <c:pt idx="2680">
                        <c:v>40.924072266000003</c:v>
                      </c:pt>
                      <c:pt idx="2681">
                        <c:v>40.939331054999997</c:v>
                      </c:pt>
                      <c:pt idx="2682">
                        <c:v>40.954589843999997</c:v>
                      </c:pt>
                      <c:pt idx="2683">
                        <c:v>40.969848632999998</c:v>
                      </c:pt>
                      <c:pt idx="2684">
                        <c:v>40.985107421999999</c:v>
                      </c:pt>
                      <c:pt idx="2685">
                        <c:v>41.000366210999999</c:v>
                      </c:pt>
                      <c:pt idx="2686">
                        <c:v>41.015625</c:v>
                      </c:pt>
                      <c:pt idx="2687">
                        <c:v>41.030883789000001</c:v>
                      </c:pt>
                      <c:pt idx="2688">
                        <c:v>41.046142578000001</c:v>
                      </c:pt>
                      <c:pt idx="2689">
                        <c:v>41.061401367000002</c:v>
                      </c:pt>
                      <c:pt idx="2690">
                        <c:v>41.076660156000003</c:v>
                      </c:pt>
                      <c:pt idx="2691">
                        <c:v>41.091918945000003</c:v>
                      </c:pt>
                      <c:pt idx="2692">
                        <c:v>41.107177733999997</c:v>
                      </c:pt>
                      <c:pt idx="2693">
                        <c:v>41.122436522999998</c:v>
                      </c:pt>
                      <c:pt idx="2694">
                        <c:v>41.137695313000002</c:v>
                      </c:pt>
                      <c:pt idx="2695">
                        <c:v>41.152954102000002</c:v>
                      </c:pt>
                      <c:pt idx="2696">
                        <c:v>41.168212891000003</c:v>
                      </c:pt>
                      <c:pt idx="2697">
                        <c:v>41.183471679999997</c:v>
                      </c:pt>
                      <c:pt idx="2698">
                        <c:v>41.198730468999997</c:v>
                      </c:pt>
                      <c:pt idx="2699">
                        <c:v>41.213989257999998</c:v>
                      </c:pt>
                      <c:pt idx="2700">
                        <c:v>41.229248046999999</c:v>
                      </c:pt>
                      <c:pt idx="2701">
                        <c:v>41.244506835999999</c:v>
                      </c:pt>
                      <c:pt idx="2702">
                        <c:v>41.259765625</c:v>
                      </c:pt>
                      <c:pt idx="2703">
                        <c:v>41.275024414000001</c:v>
                      </c:pt>
                      <c:pt idx="2704">
                        <c:v>41.290283203000001</c:v>
                      </c:pt>
                      <c:pt idx="2705">
                        <c:v>41.305541992000002</c:v>
                      </c:pt>
                      <c:pt idx="2706">
                        <c:v>41.320800781000003</c:v>
                      </c:pt>
                      <c:pt idx="2707">
                        <c:v>41.336059570000003</c:v>
                      </c:pt>
                      <c:pt idx="2708">
                        <c:v>41.351318358999997</c:v>
                      </c:pt>
                      <c:pt idx="2709">
                        <c:v>41.366577147999998</c:v>
                      </c:pt>
                      <c:pt idx="2710">
                        <c:v>41.381835938000002</c:v>
                      </c:pt>
                      <c:pt idx="2711">
                        <c:v>41.397094727000002</c:v>
                      </c:pt>
                      <c:pt idx="2712">
                        <c:v>41.412353516000003</c:v>
                      </c:pt>
                      <c:pt idx="2713">
                        <c:v>41.427612304999997</c:v>
                      </c:pt>
                      <c:pt idx="2714">
                        <c:v>41.442871093999997</c:v>
                      </c:pt>
                      <c:pt idx="2715">
                        <c:v>41.458129882999998</c:v>
                      </c:pt>
                      <c:pt idx="2716">
                        <c:v>41.473388671999999</c:v>
                      </c:pt>
                      <c:pt idx="2717">
                        <c:v>41.488647460999999</c:v>
                      </c:pt>
                      <c:pt idx="2718">
                        <c:v>41.50390625</c:v>
                      </c:pt>
                      <c:pt idx="2719">
                        <c:v>41.519165039000001</c:v>
                      </c:pt>
                      <c:pt idx="2720">
                        <c:v>41.534423828000001</c:v>
                      </c:pt>
                      <c:pt idx="2721">
                        <c:v>41.549682617000002</c:v>
                      </c:pt>
                      <c:pt idx="2722">
                        <c:v>41.564941406000003</c:v>
                      </c:pt>
                      <c:pt idx="2723">
                        <c:v>41.580200195000003</c:v>
                      </c:pt>
                      <c:pt idx="2724">
                        <c:v>41.595458983999997</c:v>
                      </c:pt>
                      <c:pt idx="2725">
                        <c:v>41.610717772999998</c:v>
                      </c:pt>
                      <c:pt idx="2726">
                        <c:v>41.625976563000002</c:v>
                      </c:pt>
                      <c:pt idx="2727">
                        <c:v>41.641235352000002</c:v>
                      </c:pt>
                      <c:pt idx="2728">
                        <c:v>41.656494141000003</c:v>
                      </c:pt>
                      <c:pt idx="2729">
                        <c:v>41.671752929999997</c:v>
                      </c:pt>
                      <c:pt idx="2730">
                        <c:v>41.687011718999997</c:v>
                      </c:pt>
                      <c:pt idx="2731">
                        <c:v>41.702270507999998</c:v>
                      </c:pt>
                      <c:pt idx="2732">
                        <c:v>41.717529296999999</c:v>
                      </c:pt>
                      <c:pt idx="2733">
                        <c:v>41.732788085999999</c:v>
                      </c:pt>
                      <c:pt idx="2734">
                        <c:v>41.748046875</c:v>
                      </c:pt>
                      <c:pt idx="2735">
                        <c:v>41.763305664000001</c:v>
                      </c:pt>
                      <c:pt idx="2736">
                        <c:v>41.778564453000001</c:v>
                      </c:pt>
                      <c:pt idx="2737">
                        <c:v>41.793823242000002</c:v>
                      </c:pt>
                      <c:pt idx="2738">
                        <c:v>41.809082031000003</c:v>
                      </c:pt>
                      <c:pt idx="2739">
                        <c:v>41.824340820000003</c:v>
                      </c:pt>
                      <c:pt idx="2740">
                        <c:v>41.839599608999997</c:v>
                      </c:pt>
                      <c:pt idx="2741">
                        <c:v>41.854858397999998</c:v>
                      </c:pt>
                      <c:pt idx="2742">
                        <c:v>41.870117188000002</c:v>
                      </c:pt>
                      <c:pt idx="2743">
                        <c:v>41.885375977000002</c:v>
                      </c:pt>
                      <c:pt idx="2744">
                        <c:v>41.900634766000003</c:v>
                      </c:pt>
                      <c:pt idx="2745">
                        <c:v>41.915893554999997</c:v>
                      </c:pt>
                      <c:pt idx="2746">
                        <c:v>41.931152343999997</c:v>
                      </c:pt>
                      <c:pt idx="2747">
                        <c:v>41.946411132999998</c:v>
                      </c:pt>
                      <c:pt idx="2748">
                        <c:v>41.961669921999999</c:v>
                      </c:pt>
                      <c:pt idx="2749">
                        <c:v>41.976928710999999</c:v>
                      </c:pt>
                      <c:pt idx="2750">
                        <c:v>41.9921875</c:v>
                      </c:pt>
                      <c:pt idx="2751">
                        <c:v>42.007446289000001</c:v>
                      </c:pt>
                      <c:pt idx="2752">
                        <c:v>42.022705078000001</c:v>
                      </c:pt>
                      <c:pt idx="2753">
                        <c:v>42.037963867000002</c:v>
                      </c:pt>
                      <c:pt idx="2754">
                        <c:v>42.053222656000003</c:v>
                      </c:pt>
                      <c:pt idx="2755">
                        <c:v>42.068481445000003</c:v>
                      </c:pt>
                      <c:pt idx="2756">
                        <c:v>42.083740233999997</c:v>
                      </c:pt>
                      <c:pt idx="2757">
                        <c:v>42.098999022999998</c:v>
                      </c:pt>
                      <c:pt idx="2758">
                        <c:v>42.114257813000002</c:v>
                      </c:pt>
                      <c:pt idx="2759">
                        <c:v>42.129516602000002</c:v>
                      </c:pt>
                      <c:pt idx="2760">
                        <c:v>42.144775391000003</c:v>
                      </c:pt>
                      <c:pt idx="2761">
                        <c:v>42.160034179999997</c:v>
                      </c:pt>
                      <c:pt idx="2762">
                        <c:v>42.175292968999997</c:v>
                      </c:pt>
                      <c:pt idx="2763">
                        <c:v>42.190551757999998</c:v>
                      </c:pt>
                      <c:pt idx="2764">
                        <c:v>42.205810546999999</c:v>
                      </c:pt>
                      <c:pt idx="2765">
                        <c:v>42.221069335999999</c:v>
                      </c:pt>
                      <c:pt idx="2766">
                        <c:v>42.236328125</c:v>
                      </c:pt>
                      <c:pt idx="2767">
                        <c:v>42.251586914000001</c:v>
                      </c:pt>
                      <c:pt idx="2768">
                        <c:v>42.266845703000001</c:v>
                      </c:pt>
                      <c:pt idx="2769">
                        <c:v>42.282104492000002</c:v>
                      </c:pt>
                      <c:pt idx="2770">
                        <c:v>42.297363281000003</c:v>
                      </c:pt>
                      <c:pt idx="2771">
                        <c:v>42.312622070000003</c:v>
                      </c:pt>
                      <c:pt idx="2772">
                        <c:v>42.327880858999997</c:v>
                      </c:pt>
                      <c:pt idx="2773">
                        <c:v>42.343139647999998</c:v>
                      </c:pt>
                      <c:pt idx="2774">
                        <c:v>42.358398438000002</c:v>
                      </c:pt>
                      <c:pt idx="2775">
                        <c:v>42.373657227000002</c:v>
                      </c:pt>
                      <c:pt idx="2776">
                        <c:v>42.388916016000003</c:v>
                      </c:pt>
                      <c:pt idx="2777">
                        <c:v>42.404174804999997</c:v>
                      </c:pt>
                      <c:pt idx="2778">
                        <c:v>42.419433593999997</c:v>
                      </c:pt>
                      <c:pt idx="2779">
                        <c:v>42.434692382999998</c:v>
                      </c:pt>
                      <c:pt idx="2780">
                        <c:v>42.449951171999999</c:v>
                      </c:pt>
                      <c:pt idx="2781">
                        <c:v>42.465209960999999</c:v>
                      </c:pt>
                      <c:pt idx="2782">
                        <c:v>42.48046875</c:v>
                      </c:pt>
                      <c:pt idx="2783">
                        <c:v>42.495727539000001</c:v>
                      </c:pt>
                      <c:pt idx="2784">
                        <c:v>42.510986328000001</c:v>
                      </c:pt>
                      <c:pt idx="2785">
                        <c:v>42.526245117000002</c:v>
                      </c:pt>
                      <c:pt idx="2786">
                        <c:v>42.541503906000003</c:v>
                      </c:pt>
                      <c:pt idx="2787">
                        <c:v>42.556762695000003</c:v>
                      </c:pt>
                      <c:pt idx="2788">
                        <c:v>42.572021483999997</c:v>
                      </c:pt>
                      <c:pt idx="2789">
                        <c:v>42.587280272999998</c:v>
                      </c:pt>
                      <c:pt idx="2790">
                        <c:v>42.602539063000002</c:v>
                      </c:pt>
                      <c:pt idx="2791">
                        <c:v>42.617797852000002</c:v>
                      </c:pt>
                      <c:pt idx="2792">
                        <c:v>42.633056641000003</c:v>
                      </c:pt>
                      <c:pt idx="2793">
                        <c:v>42.648315429999997</c:v>
                      </c:pt>
                      <c:pt idx="2794">
                        <c:v>42.663574218999997</c:v>
                      </c:pt>
                      <c:pt idx="2795">
                        <c:v>42.678833007999998</c:v>
                      </c:pt>
                      <c:pt idx="2796">
                        <c:v>42.694091796999999</c:v>
                      </c:pt>
                      <c:pt idx="2797">
                        <c:v>42.709350585999999</c:v>
                      </c:pt>
                      <c:pt idx="2798">
                        <c:v>42.724609375</c:v>
                      </c:pt>
                      <c:pt idx="2799">
                        <c:v>42.739868164000001</c:v>
                      </c:pt>
                      <c:pt idx="2800">
                        <c:v>42.755126953000001</c:v>
                      </c:pt>
                      <c:pt idx="2801">
                        <c:v>42.770385742000002</c:v>
                      </c:pt>
                      <c:pt idx="2802">
                        <c:v>42.785644531000003</c:v>
                      </c:pt>
                      <c:pt idx="2803">
                        <c:v>42.800903320000003</c:v>
                      </c:pt>
                      <c:pt idx="2804">
                        <c:v>42.816162108999997</c:v>
                      </c:pt>
                      <c:pt idx="2805">
                        <c:v>42.831420897999998</c:v>
                      </c:pt>
                      <c:pt idx="2806">
                        <c:v>42.846679688000002</c:v>
                      </c:pt>
                      <c:pt idx="2807">
                        <c:v>42.861938477000002</c:v>
                      </c:pt>
                      <c:pt idx="2808">
                        <c:v>42.877197266000003</c:v>
                      </c:pt>
                      <c:pt idx="2809">
                        <c:v>42.892456054999997</c:v>
                      </c:pt>
                      <c:pt idx="2810">
                        <c:v>42.907714843999997</c:v>
                      </c:pt>
                      <c:pt idx="2811">
                        <c:v>42.922973632999998</c:v>
                      </c:pt>
                      <c:pt idx="2812">
                        <c:v>42.938232421999999</c:v>
                      </c:pt>
                      <c:pt idx="2813">
                        <c:v>42.953491210999999</c:v>
                      </c:pt>
                      <c:pt idx="2814">
                        <c:v>42.96875</c:v>
                      </c:pt>
                      <c:pt idx="2815">
                        <c:v>42.984008789000001</c:v>
                      </c:pt>
                      <c:pt idx="2816">
                        <c:v>42.999267578000001</c:v>
                      </c:pt>
                      <c:pt idx="2817">
                        <c:v>43.014526367000002</c:v>
                      </c:pt>
                      <c:pt idx="2818">
                        <c:v>43.029785156000003</c:v>
                      </c:pt>
                      <c:pt idx="2819">
                        <c:v>43.045043945000003</c:v>
                      </c:pt>
                      <c:pt idx="2820">
                        <c:v>43.060302733999997</c:v>
                      </c:pt>
                      <c:pt idx="2821">
                        <c:v>43.075561522999998</c:v>
                      </c:pt>
                      <c:pt idx="2822">
                        <c:v>43.090820313000002</c:v>
                      </c:pt>
                      <c:pt idx="2823">
                        <c:v>43.106079102000002</c:v>
                      </c:pt>
                      <c:pt idx="2824">
                        <c:v>43.121337891000003</c:v>
                      </c:pt>
                      <c:pt idx="2825">
                        <c:v>43.136596679999997</c:v>
                      </c:pt>
                      <c:pt idx="2826">
                        <c:v>43.151855468999997</c:v>
                      </c:pt>
                      <c:pt idx="2827">
                        <c:v>43.167114257999998</c:v>
                      </c:pt>
                      <c:pt idx="2828">
                        <c:v>43.182373046999999</c:v>
                      </c:pt>
                      <c:pt idx="2829">
                        <c:v>43.197631835999999</c:v>
                      </c:pt>
                      <c:pt idx="2830">
                        <c:v>43.212890625</c:v>
                      </c:pt>
                      <c:pt idx="2831">
                        <c:v>43.228149414000001</c:v>
                      </c:pt>
                      <c:pt idx="2832">
                        <c:v>43.243408203000001</c:v>
                      </c:pt>
                      <c:pt idx="2833">
                        <c:v>43.258666992000002</c:v>
                      </c:pt>
                      <c:pt idx="2834">
                        <c:v>43.273925781000003</c:v>
                      </c:pt>
                      <c:pt idx="2835">
                        <c:v>43.289184570000003</c:v>
                      </c:pt>
                      <c:pt idx="2836">
                        <c:v>43.304443358999997</c:v>
                      </c:pt>
                      <c:pt idx="2837">
                        <c:v>43.319702147999998</c:v>
                      </c:pt>
                      <c:pt idx="2838">
                        <c:v>43.334960938000002</c:v>
                      </c:pt>
                      <c:pt idx="2839">
                        <c:v>43.350219727000002</c:v>
                      </c:pt>
                      <c:pt idx="2840">
                        <c:v>43.365478516000003</c:v>
                      </c:pt>
                      <c:pt idx="2841">
                        <c:v>43.380737304999997</c:v>
                      </c:pt>
                      <c:pt idx="2842">
                        <c:v>43.395996093999997</c:v>
                      </c:pt>
                      <c:pt idx="2843">
                        <c:v>43.411254882999998</c:v>
                      </c:pt>
                      <c:pt idx="2844">
                        <c:v>43.426513671999999</c:v>
                      </c:pt>
                      <c:pt idx="2845">
                        <c:v>43.441772460999999</c:v>
                      </c:pt>
                      <c:pt idx="2846">
                        <c:v>43.45703125</c:v>
                      </c:pt>
                      <c:pt idx="2847">
                        <c:v>43.472290039000001</c:v>
                      </c:pt>
                      <c:pt idx="2848">
                        <c:v>43.487548828000001</c:v>
                      </c:pt>
                      <c:pt idx="2849">
                        <c:v>43.502807617000002</c:v>
                      </c:pt>
                      <c:pt idx="2850">
                        <c:v>43.518066406000003</c:v>
                      </c:pt>
                      <c:pt idx="2851">
                        <c:v>43.533325195000003</c:v>
                      </c:pt>
                      <c:pt idx="2852">
                        <c:v>43.548583983999997</c:v>
                      </c:pt>
                      <c:pt idx="2853">
                        <c:v>43.563842772999998</c:v>
                      </c:pt>
                      <c:pt idx="2854">
                        <c:v>43.579101563000002</c:v>
                      </c:pt>
                      <c:pt idx="2855">
                        <c:v>43.594360352000002</c:v>
                      </c:pt>
                      <c:pt idx="2856">
                        <c:v>43.609619141000003</c:v>
                      </c:pt>
                      <c:pt idx="2857">
                        <c:v>43.624877929999997</c:v>
                      </c:pt>
                      <c:pt idx="2858">
                        <c:v>43.640136718999997</c:v>
                      </c:pt>
                      <c:pt idx="2859">
                        <c:v>43.655395507999998</c:v>
                      </c:pt>
                      <c:pt idx="2860">
                        <c:v>43.670654296999999</c:v>
                      </c:pt>
                      <c:pt idx="2861">
                        <c:v>43.685913085999999</c:v>
                      </c:pt>
                      <c:pt idx="2862">
                        <c:v>43.701171875</c:v>
                      </c:pt>
                      <c:pt idx="2863">
                        <c:v>43.716430664000001</c:v>
                      </c:pt>
                      <c:pt idx="2864">
                        <c:v>43.731689453000001</c:v>
                      </c:pt>
                      <c:pt idx="2865">
                        <c:v>43.746948242000002</c:v>
                      </c:pt>
                      <c:pt idx="2866">
                        <c:v>43.762207031000003</c:v>
                      </c:pt>
                      <c:pt idx="2867">
                        <c:v>43.777465820000003</c:v>
                      </c:pt>
                      <c:pt idx="2868">
                        <c:v>43.792724608999997</c:v>
                      </c:pt>
                      <c:pt idx="2869">
                        <c:v>43.807983397999998</c:v>
                      </c:pt>
                      <c:pt idx="2870">
                        <c:v>43.823242188000002</c:v>
                      </c:pt>
                      <c:pt idx="2871">
                        <c:v>43.838500977000002</c:v>
                      </c:pt>
                      <c:pt idx="2872">
                        <c:v>43.853759766000003</c:v>
                      </c:pt>
                      <c:pt idx="2873">
                        <c:v>43.869018554999997</c:v>
                      </c:pt>
                      <c:pt idx="2874">
                        <c:v>43.884277343999997</c:v>
                      </c:pt>
                      <c:pt idx="2875">
                        <c:v>43.899536132999998</c:v>
                      </c:pt>
                      <c:pt idx="2876">
                        <c:v>43.914794921999999</c:v>
                      </c:pt>
                      <c:pt idx="2877">
                        <c:v>43.930053710999999</c:v>
                      </c:pt>
                      <c:pt idx="2878">
                        <c:v>43.9453125</c:v>
                      </c:pt>
                      <c:pt idx="2879">
                        <c:v>43.960571289000001</c:v>
                      </c:pt>
                      <c:pt idx="2880">
                        <c:v>43.975830078000001</c:v>
                      </c:pt>
                      <c:pt idx="2881">
                        <c:v>43.991088867000002</c:v>
                      </c:pt>
                      <c:pt idx="2882">
                        <c:v>44.006347656000003</c:v>
                      </c:pt>
                      <c:pt idx="2883">
                        <c:v>44.021606445000003</c:v>
                      </c:pt>
                      <c:pt idx="2884">
                        <c:v>44.036865233999997</c:v>
                      </c:pt>
                      <c:pt idx="2885">
                        <c:v>44.052124022999998</c:v>
                      </c:pt>
                      <c:pt idx="2886">
                        <c:v>44.067382813000002</c:v>
                      </c:pt>
                      <c:pt idx="2887">
                        <c:v>44.082641602000002</c:v>
                      </c:pt>
                      <c:pt idx="2888">
                        <c:v>44.097900391000003</c:v>
                      </c:pt>
                      <c:pt idx="2889">
                        <c:v>44.113159179999997</c:v>
                      </c:pt>
                      <c:pt idx="2890">
                        <c:v>44.128417968999997</c:v>
                      </c:pt>
                      <c:pt idx="2891">
                        <c:v>44.143676757999998</c:v>
                      </c:pt>
                      <c:pt idx="2892">
                        <c:v>44.158935546999999</c:v>
                      </c:pt>
                      <c:pt idx="2893">
                        <c:v>44.174194335999999</c:v>
                      </c:pt>
                      <c:pt idx="2894">
                        <c:v>44.189453125</c:v>
                      </c:pt>
                      <c:pt idx="2895">
                        <c:v>44.204711914000001</c:v>
                      </c:pt>
                      <c:pt idx="2896">
                        <c:v>44.219970703000001</c:v>
                      </c:pt>
                      <c:pt idx="2897">
                        <c:v>44.235229492000002</c:v>
                      </c:pt>
                      <c:pt idx="2898">
                        <c:v>44.250488281000003</c:v>
                      </c:pt>
                      <c:pt idx="2899">
                        <c:v>44.265747070000003</c:v>
                      </c:pt>
                      <c:pt idx="2900">
                        <c:v>44.281005858999997</c:v>
                      </c:pt>
                      <c:pt idx="2901">
                        <c:v>44.296264647999998</c:v>
                      </c:pt>
                      <c:pt idx="2902">
                        <c:v>44.311523438000002</c:v>
                      </c:pt>
                      <c:pt idx="2903">
                        <c:v>44.326782227000002</c:v>
                      </c:pt>
                      <c:pt idx="2904">
                        <c:v>44.342041016000003</c:v>
                      </c:pt>
                      <c:pt idx="2905">
                        <c:v>44.357299804999997</c:v>
                      </c:pt>
                      <c:pt idx="2906">
                        <c:v>44.372558593999997</c:v>
                      </c:pt>
                      <c:pt idx="2907">
                        <c:v>44.387817382999998</c:v>
                      </c:pt>
                      <c:pt idx="2908">
                        <c:v>44.403076171999999</c:v>
                      </c:pt>
                      <c:pt idx="2909">
                        <c:v>44.418334960999999</c:v>
                      </c:pt>
                      <c:pt idx="2910">
                        <c:v>44.43359375</c:v>
                      </c:pt>
                      <c:pt idx="2911">
                        <c:v>44.448852539000001</c:v>
                      </c:pt>
                      <c:pt idx="2912">
                        <c:v>44.464111328000001</c:v>
                      </c:pt>
                      <c:pt idx="2913">
                        <c:v>44.479370117000002</c:v>
                      </c:pt>
                      <c:pt idx="2914">
                        <c:v>44.494628906000003</c:v>
                      </c:pt>
                      <c:pt idx="2915">
                        <c:v>44.509887695000003</c:v>
                      </c:pt>
                      <c:pt idx="2916">
                        <c:v>44.525146483999997</c:v>
                      </c:pt>
                      <c:pt idx="2917">
                        <c:v>44.540405272999998</c:v>
                      </c:pt>
                      <c:pt idx="2918">
                        <c:v>44.555664063000002</c:v>
                      </c:pt>
                      <c:pt idx="2919">
                        <c:v>44.570922852000002</c:v>
                      </c:pt>
                      <c:pt idx="2920">
                        <c:v>44.586181641000003</c:v>
                      </c:pt>
                      <c:pt idx="2921">
                        <c:v>44.601440429999997</c:v>
                      </c:pt>
                      <c:pt idx="2922">
                        <c:v>44.616699218999997</c:v>
                      </c:pt>
                      <c:pt idx="2923">
                        <c:v>44.631958007999998</c:v>
                      </c:pt>
                      <c:pt idx="2924">
                        <c:v>44.647216796999999</c:v>
                      </c:pt>
                      <c:pt idx="2925">
                        <c:v>44.662475585999999</c:v>
                      </c:pt>
                      <c:pt idx="2926">
                        <c:v>44.677734375</c:v>
                      </c:pt>
                      <c:pt idx="2927">
                        <c:v>44.692993164000001</c:v>
                      </c:pt>
                      <c:pt idx="2928">
                        <c:v>44.708251953000001</c:v>
                      </c:pt>
                      <c:pt idx="2929">
                        <c:v>44.723510742000002</c:v>
                      </c:pt>
                      <c:pt idx="2930">
                        <c:v>44.738769531000003</c:v>
                      </c:pt>
                      <c:pt idx="2931">
                        <c:v>44.754028320000003</c:v>
                      </c:pt>
                      <c:pt idx="2932">
                        <c:v>44.769287108999997</c:v>
                      </c:pt>
                      <c:pt idx="2933">
                        <c:v>44.784545897999998</c:v>
                      </c:pt>
                      <c:pt idx="2934">
                        <c:v>44.799804688000002</c:v>
                      </c:pt>
                      <c:pt idx="2935">
                        <c:v>44.815063477000002</c:v>
                      </c:pt>
                      <c:pt idx="2936">
                        <c:v>44.830322266000003</c:v>
                      </c:pt>
                      <c:pt idx="2937">
                        <c:v>44.845581054999997</c:v>
                      </c:pt>
                      <c:pt idx="2938">
                        <c:v>44.860839843999997</c:v>
                      </c:pt>
                      <c:pt idx="2939">
                        <c:v>44.876098632999998</c:v>
                      </c:pt>
                      <c:pt idx="2940">
                        <c:v>44.891357421999999</c:v>
                      </c:pt>
                      <c:pt idx="2941">
                        <c:v>44.906616210999999</c:v>
                      </c:pt>
                      <c:pt idx="2942">
                        <c:v>44.921875</c:v>
                      </c:pt>
                      <c:pt idx="2943">
                        <c:v>44.937133789000001</c:v>
                      </c:pt>
                      <c:pt idx="2944">
                        <c:v>44.952392578000001</c:v>
                      </c:pt>
                      <c:pt idx="2945">
                        <c:v>44.967651367000002</c:v>
                      </c:pt>
                      <c:pt idx="2946">
                        <c:v>44.982910156000003</c:v>
                      </c:pt>
                      <c:pt idx="2947">
                        <c:v>44.998168945000003</c:v>
                      </c:pt>
                      <c:pt idx="2948">
                        <c:v>45.013427733999997</c:v>
                      </c:pt>
                      <c:pt idx="2949">
                        <c:v>45.028686522999998</c:v>
                      </c:pt>
                      <c:pt idx="2950">
                        <c:v>45.043945313000002</c:v>
                      </c:pt>
                      <c:pt idx="2951">
                        <c:v>45.059204102000002</c:v>
                      </c:pt>
                      <c:pt idx="2952">
                        <c:v>45.074462891000003</c:v>
                      </c:pt>
                      <c:pt idx="2953">
                        <c:v>45.089721679999997</c:v>
                      </c:pt>
                      <c:pt idx="2954">
                        <c:v>45.104980468999997</c:v>
                      </c:pt>
                      <c:pt idx="2955">
                        <c:v>45.120239257999998</c:v>
                      </c:pt>
                      <c:pt idx="2956">
                        <c:v>45.135498046999999</c:v>
                      </c:pt>
                      <c:pt idx="2957">
                        <c:v>45.150756835999999</c:v>
                      </c:pt>
                      <c:pt idx="2958">
                        <c:v>45.166015625</c:v>
                      </c:pt>
                      <c:pt idx="2959">
                        <c:v>45.181274414000001</c:v>
                      </c:pt>
                      <c:pt idx="2960">
                        <c:v>45.196533203000001</c:v>
                      </c:pt>
                      <c:pt idx="2961">
                        <c:v>45.211791992000002</c:v>
                      </c:pt>
                      <c:pt idx="2962">
                        <c:v>45.227050781000003</c:v>
                      </c:pt>
                      <c:pt idx="2963">
                        <c:v>45.242309570000003</c:v>
                      </c:pt>
                      <c:pt idx="2964">
                        <c:v>45.257568358999997</c:v>
                      </c:pt>
                      <c:pt idx="2965">
                        <c:v>45.272827147999998</c:v>
                      </c:pt>
                      <c:pt idx="2966">
                        <c:v>45.288085938000002</c:v>
                      </c:pt>
                      <c:pt idx="2967">
                        <c:v>45.303344727000002</c:v>
                      </c:pt>
                      <c:pt idx="2968">
                        <c:v>45.318603516000003</c:v>
                      </c:pt>
                      <c:pt idx="2969">
                        <c:v>45.333862304999997</c:v>
                      </c:pt>
                      <c:pt idx="2970">
                        <c:v>45.349121093999997</c:v>
                      </c:pt>
                      <c:pt idx="2971">
                        <c:v>45.364379882999998</c:v>
                      </c:pt>
                      <c:pt idx="2972">
                        <c:v>45.379638671999999</c:v>
                      </c:pt>
                      <c:pt idx="2973">
                        <c:v>45.394897460999999</c:v>
                      </c:pt>
                      <c:pt idx="2974">
                        <c:v>45.41015625</c:v>
                      </c:pt>
                      <c:pt idx="2975">
                        <c:v>45.425415039000001</c:v>
                      </c:pt>
                      <c:pt idx="2976">
                        <c:v>45.440673828000001</c:v>
                      </c:pt>
                      <c:pt idx="2977">
                        <c:v>45.455932617000002</c:v>
                      </c:pt>
                      <c:pt idx="2978">
                        <c:v>45.471191406000003</c:v>
                      </c:pt>
                      <c:pt idx="2979">
                        <c:v>45.486450195000003</c:v>
                      </c:pt>
                      <c:pt idx="2980">
                        <c:v>45.501708983999997</c:v>
                      </c:pt>
                      <c:pt idx="2981">
                        <c:v>45.516967772999998</c:v>
                      </c:pt>
                      <c:pt idx="2982">
                        <c:v>45.532226563000002</c:v>
                      </c:pt>
                      <c:pt idx="2983">
                        <c:v>45.547485352000002</c:v>
                      </c:pt>
                      <c:pt idx="2984">
                        <c:v>45.562744141000003</c:v>
                      </c:pt>
                      <c:pt idx="2985">
                        <c:v>45.578002929999997</c:v>
                      </c:pt>
                      <c:pt idx="2986">
                        <c:v>45.593261718999997</c:v>
                      </c:pt>
                      <c:pt idx="2987">
                        <c:v>45.608520507999998</c:v>
                      </c:pt>
                      <c:pt idx="2988">
                        <c:v>45.623779296999999</c:v>
                      </c:pt>
                      <c:pt idx="2989">
                        <c:v>45.639038085999999</c:v>
                      </c:pt>
                      <c:pt idx="2990">
                        <c:v>45.654296875</c:v>
                      </c:pt>
                      <c:pt idx="2991">
                        <c:v>45.669555664000001</c:v>
                      </c:pt>
                      <c:pt idx="2992">
                        <c:v>45.684814453000001</c:v>
                      </c:pt>
                      <c:pt idx="2993">
                        <c:v>45.700073242000002</c:v>
                      </c:pt>
                      <c:pt idx="2994">
                        <c:v>45.715332031000003</c:v>
                      </c:pt>
                      <c:pt idx="2995">
                        <c:v>45.730590820000003</c:v>
                      </c:pt>
                      <c:pt idx="2996">
                        <c:v>45.745849608999997</c:v>
                      </c:pt>
                      <c:pt idx="2997">
                        <c:v>45.761108397999998</c:v>
                      </c:pt>
                      <c:pt idx="2998">
                        <c:v>45.776367188000002</c:v>
                      </c:pt>
                      <c:pt idx="2999">
                        <c:v>45.791625977000002</c:v>
                      </c:pt>
                      <c:pt idx="3000">
                        <c:v>45.806884766000003</c:v>
                      </c:pt>
                      <c:pt idx="3001">
                        <c:v>45.822143554999997</c:v>
                      </c:pt>
                      <c:pt idx="3002">
                        <c:v>45.837402343999997</c:v>
                      </c:pt>
                      <c:pt idx="3003">
                        <c:v>45.852661132999998</c:v>
                      </c:pt>
                      <c:pt idx="3004">
                        <c:v>45.867919921999999</c:v>
                      </c:pt>
                      <c:pt idx="3005">
                        <c:v>45.883178710999999</c:v>
                      </c:pt>
                      <c:pt idx="3006">
                        <c:v>45.8984375</c:v>
                      </c:pt>
                      <c:pt idx="3007">
                        <c:v>45.913696289000001</c:v>
                      </c:pt>
                      <c:pt idx="3008">
                        <c:v>45.928955078000001</c:v>
                      </c:pt>
                      <c:pt idx="3009">
                        <c:v>45.944213867000002</c:v>
                      </c:pt>
                      <c:pt idx="3010">
                        <c:v>45.959472656000003</c:v>
                      </c:pt>
                      <c:pt idx="3011">
                        <c:v>45.974731445000003</c:v>
                      </c:pt>
                      <c:pt idx="3012">
                        <c:v>45.989990233999997</c:v>
                      </c:pt>
                      <c:pt idx="3013">
                        <c:v>46.005249022999998</c:v>
                      </c:pt>
                      <c:pt idx="3014">
                        <c:v>46.020507813000002</c:v>
                      </c:pt>
                      <c:pt idx="3015">
                        <c:v>46.035766602000002</c:v>
                      </c:pt>
                      <c:pt idx="3016">
                        <c:v>46.051025391000003</c:v>
                      </c:pt>
                      <c:pt idx="3017">
                        <c:v>46.066284179999997</c:v>
                      </c:pt>
                      <c:pt idx="3018">
                        <c:v>46.081542968999997</c:v>
                      </c:pt>
                      <c:pt idx="3019">
                        <c:v>46.096801757999998</c:v>
                      </c:pt>
                      <c:pt idx="3020">
                        <c:v>46.112060546999999</c:v>
                      </c:pt>
                      <c:pt idx="3021">
                        <c:v>46.127319335999999</c:v>
                      </c:pt>
                      <c:pt idx="3022">
                        <c:v>46.142578125</c:v>
                      </c:pt>
                      <c:pt idx="3023">
                        <c:v>46.157836914000001</c:v>
                      </c:pt>
                      <c:pt idx="3024">
                        <c:v>46.173095703000001</c:v>
                      </c:pt>
                      <c:pt idx="3025">
                        <c:v>46.188354492000002</c:v>
                      </c:pt>
                      <c:pt idx="3026">
                        <c:v>46.203613281000003</c:v>
                      </c:pt>
                      <c:pt idx="3027">
                        <c:v>46.218872070000003</c:v>
                      </c:pt>
                      <c:pt idx="3028">
                        <c:v>46.234130858999997</c:v>
                      </c:pt>
                      <c:pt idx="3029">
                        <c:v>46.249389647999998</c:v>
                      </c:pt>
                      <c:pt idx="3030">
                        <c:v>46.264648438000002</c:v>
                      </c:pt>
                      <c:pt idx="3031">
                        <c:v>46.279907227000002</c:v>
                      </c:pt>
                      <c:pt idx="3032">
                        <c:v>46.295166016000003</c:v>
                      </c:pt>
                      <c:pt idx="3033">
                        <c:v>46.310424804999997</c:v>
                      </c:pt>
                      <c:pt idx="3034">
                        <c:v>46.325683593999997</c:v>
                      </c:pt>
                      <c:pt idx="3035">
                        <c:v>46.340942382999998</c:v>
                      </c:pt>
                      <c:pt idx="3036">
                        <c:v>46.356201171999999</c:v>
                      </c:pt>
                      <c:pt idx="3037">
                        <c:v>46.371459960999999</c:v>
                      </c:pt>
                      <c:pt idx="3038">
                        <c:v>46.38671875</c:v>
                      </c:pt>
                      <c:pt idx="3039">
                        <c:v>46.401977539000001</c:v>
                      </c:pt>
                      <c:pt idx="3040">
                        <c:v>46.417236328000001</c:v>
                      </c:pt>
                      <c:pt idx="3041">
                        <c:v>46.432495117000002</c:v>
                      </c:pt>
                      <c:pt idx="3042">
                        <c:v>46.447753906000003</c:v>
                      </c:pt>
                      <c:pt idx="3043">
                        <c:v>46.463012695000003</c:v>
                      </c:pt>
                      <c:pt idx="3044">
                        <c:v>46.478271483999997</c:v>
                      </c:pt>
                      <c:pt idx="3045">
                        <c:v>46.493530272999998</c:v>
                      </c:pt>
                      <c:pt idx="3046">
                        <c:v>46.508789063000002</c:v>
                      </c:pt>
                      <c:pt idx="3047">
                        <c:v>46.524047852000002</c:v>
                      </c:pt>
                      <c:pt idx="3048">
                        <c:v>46.539306641000003</c:v>
                      </c:pt>
                      <c:pt idx="3049">
                        <c:v>46.554565429999997</c:v>
                      </c:pt>
                      <c:pt idx="3050">
                        <c:v>46.569824218999997</c:v>
                      </c:pt>
                      <c:pt idx="3051">
                        <c:v>46.585083007999998</c:v>
                      </c:pt>
                      <c:pt idx="3052">
                        <c:v>46.600341796999999</c:v>
                      </c:pt>
                      <c:pt idx="3053">
                        <c:v>46.615600585999999</c:v>
                      </c:pt>
                      <c:pt idx="3054">
                        <c:v>46.630859375</c:v>
                      </c:pt>
                      <c:pt idx="3055">
                        <c:v>46.646118164000001</c:v>
                      </c:pt>
                      <c:pt idx="3056">
                        <c:v>46.661376953000001</c:v>
                      </c:pt>
                      <c:pt idx="3057">
                        <c:v>46.676635742000002</c:v>
                      </c:pt>
                      <c:pt idx="3058">
                        <c:v>46.691894531000003</c:v>
                      </c:pt>
                      <c:pt idx="3059">
                        <c:v>46.707153320000003</c:v>
                      </c:pt>
                      <c:pt idx="3060">
                        <c:v>46.722412108999997</c:v>
                      </c:pt>
                      <c:pt idx="3061">
                        <c:v>46.737670897999998</c:v>
                      </c:pt>
                      <c:pt idx="3062">
                        <c:v>46.752929688000002</c:v>
                      </c:pt>
                      <c:pt idx="3063">
                        <c:v>46.768188477000002</c:v>
                      </c:pt>
                      <c:pt idx="3064">
                        <c:v>46.783447266000003</c:v>
                      </c:pt>
                      <c:pt idx="3065">
                        <c:v>46.798706054999997</c:v>
                      </c:pt>
                      <c:pt idx="3066">
                        <c:v>46.813964843999997</c:v>
                      </c:pt>
                      <c:pt idx="3067">
                        <c:v>46.829223632999998</c:v>
                      </c:pt>
                      <c:pt idx="3068">
                        <c:v>46.844482421999999</c:v>
                      </c:pt>
                      <c:pt idx="3069">
                        <c:v>46.859741210999999</c:v>
                      </c:pt>
                      <c:pt idx="3070">
                        <c:v>46.875</c:v>
                      </c:pt>
                      <c:pt idx="3071">
                        <c:v>46.890258789000001</c:v>
                      </c:pt>
                      <c:pt idx="3072">
                        <c:v>46.905517578000001</c:v>
                      </c:pt>
                      <c:pt idx="3073">
                        <c:v>46.920776367000002</c:v>
                      </c:pt>
                      <c:pt idx="3074">
                        <c:v>46.936035156000003</c:v>
                      </c:pt>
                      <c:pt idx="3075">
                        <c:v>46.951293945000003</c:v>
                      </c:pt>
                      <c:pt idx="3076">
                        <c:v>46.966552733999997</c:v>
                      </c:pt>
                      <c:pt idx="3077">
                        <c:v>46.981811522999998</c:v>
                      </c:pt>
                      <c:pt idx="3078">
                        <c:v>46.997070313000002</c:v>
                      </c:pt>
                      <c:pt idx="3079">
                        <c:v>47.012329102000002</c:v>
                      </c:pt>
                      <c:pt idx="3080">
                        <c:v>47.027587891000003</c:v>
                      </c:pt>
                      <c:pt idx="3081">
                        <c:v>47.042846679999997</c:v>
                      </c:pt>
                      <c:pt idx="3082">
                        <c:v>47.058105468999997</c:v>
                      </c:pt>
                      <c:pt idx="3083">
                        <c:v>47.073364257999998</c:v>
                      </c:pt>
                      <c:pt idx="3084">
                        <c:v>47.088623046999999</c:v>
                      </c:pt>
                      <c:pt idx="3085">
                        <c:v>47.103881835999999</c:v>
                      </c:pt>
                      <c:pt idx="3086">
                        <c:v>47.119140625</c:v>
                      </c:pt>
                      <c:pt idx="3087">
                        <c:v>47.134399414000001</c:v>
                      </c:pt>
                      <c:pt idx="3088">
                        <c:v>47.149658203000001</c:v>
                      </c:pt>
                      <c:pt idx="3089">
                        <c:v>47.164916992000002</c:v>
                      </c:pt>
                      <c:pt idx="3090">
                        <c:v>47.180175781000003</c:v>
                      </c:pt>
                      <c:pt idx="3091">
                        <c:v>47.195434570000003</c:v>
                      </c:pt>
                      <c:pt idx="3092">
                        <c:v>47.210693358999997</c:v>
                      </c:pt>
                      <c:pt idx="3093">
                        <c:v>47.225952147999998</c:v>
                      </c:pt>
                      <c:pt idx="3094">
                        <c:v>47.241210938000002</c:v>
                      </c:pt>
                      <c:pt idx="3095">
                        <c:v>47.256469727000002</c:v>
                      </c:pt>
                      <c:pt idx="3096">
                        <c:v>47.271728516000003</c:v>
                      </c:pt>
                      <c:pt idx="3097">
                        <c:v>47.286987304999997</c:v>
                      </c:pt>
                      <c:pt idx="3098">
                        <c:v>47.302246093999997</c:v>
                      </c:pt>
                      <c:pt idx="3099">
                        <c:v>47.317504882999998</c:v>
                      </c:pt>
                      <c:pt idx="3100">
                        <c:v>47.332763671999999</c:v>
                      </c:pt>
                      <c:pt idx="3101">
                        <c:v>47.348022460999999</c:v>
                      </c:pt>
                      <c:pt idx="3102">
                        <c:v>47.36328125</c:v>
                      </c:pt>
                      <c:pt idx="3103">
                        <c:v>47.378540039000001</c:v>
                      </c:pt>
                      <c:pt idx="3104">
                        <c:v>47.393798828000001</c:v>
                      </c:pt>
                      <c:pt idx="3105">
                        <c:v>47.409057617000002</c:v>
                      </c:pt>
                      <c:pt idx="3106">
                        <c:v>47.424316406000003</c:v>
                      </c:pt>
                      <c:pt idx="3107">
                        <c:v>47.439575195000003</c:v>
                      </c:pt>
                      <c:pt idx="3108">
                        <c:v>47.454833983999997</c:v>
                      </c:pt>
                      <c:pt idx="3109">
                        <c:v>47.470092772999998</c:v>
                      </c:pt>
                      <c:pt idx="3110">
                        <c:v>47.485351563000002</c:v>
                      </c:pt>
                      <c:pt idx="3111">
                        <c:v>47.500610352000002</c:v>
                      </c:pt>
                      <c:pt idx="3112">
                        <c:v>47.515869141000003</c:v>
                      </c:pt>
                      <c:pt idx="3113">
                        <c:v>47.531127929999997</c:v>
                      </c:pt>
                      <c:pt idx="3114">
                        <c:v>47.546386718999997</c:v>
                      </c:pt>
                      <c:pt idx="3115">
                        <c:v>47.561645507999998</c:v>
                      </c:pt>
                      <c:pt idx="3116">
                        <c:v>47.576904296999999</c:v>
                      </c:pt>
                      <c:pt idx="3117">
                        <c:v>47.592163085999999</c:v>
                      </c:pt>
                      <c:pt idx="3118">
                        <c:v>47.607421875</c:v>
                      </c:pt>
                      <c:pt idx="3119">
                        <c:v>47.622680664000001</c:v>
                      </c:pt>
                      <c:pt idx="3120">
                        <c:v>47.637939453000001</c:v>
                      </c:pt>
                      <c:pt idx="3121">
                        <c:v>47.653198242000002</c:v>
                      </c:pt>
                      <c:pt idx="3122">
                        <c:v>47.668457031000003</c:v>
                      </c:pt>
                      <c:pt idx="3123">
                        <c:v>47.683715820000003</c:v>
                      </c:pt>
                      <c:pt idx="3124">
                        <c:v>47.698974608999997</c:v>
                      </c:pt>
                      <c:pt idx="3125">
                        <c:v>47.714233397999998</c:v>
                      </c:pt>
                      <c:pt idx="3126">
                        <c:v>47.729492188000002</c:v>
                      </c:pt>
                      <c:pt idx="3127">
                        <c:v>47.744750977000002</c:v>
                      </c:pt>
                      <c:pt idx="3128">
                        <c:v>47.760009766000003</c:v>
                      </c:pt>
                      <c:pt idx="3129">
                        <c:v>47.775268554999997</c:v>
                      </c:pt>
                      <c:pt idx="3130">
                        <c:v>47.790527343999997</c:v>
                      </c:pt>
                      <c:pt idx="3131">
                        <c:v>47.805786132999998</c:v>
                      </c:pt>
                      <c:pt idx="3132">
                        <c:v>47.821044921999999</c:v>
                      </c:pt>
                      <c:pt idx="3133">
                        <c:v>47.836303710999999</c:v>
                      </c:pt>
                      <c:pt idx="3134">
                        <c:v>47.8515625</c:v>
                      </c:pt>
                      <c:pt idx="3135">
                        <c:v>47.866821289000001</c:v>
                      </c:pt>
                      <c:pt idx="3136">
                        <c:v>47.882080078000001</c:v>
                      </c:pt>
                      <c:pt idx="3137">
                        <c:v>47.897338867000002</c:v>
                      </c:pt>
                      <c:pt idx="3138">
                        <c:v>47.912597656000003</c:v>
                      </c:pt>
                      <c:pt idx="3139">
                        <c:v>47.927856445000003</c:v>
                      </c:pt>
                      <c:pt idx="3140">
                        <c:v>47.943115233999997</c:v>
                      </c:pt>
                      <c:pt idx="3141">
                        <c:v>47.958374022999998</c:v>
                      </c:pt>
                      <c:pt idx="3142">
                        <c:v>47.973632813000002</c:v>
                      </c:pt>
                      <c:pt idx="3143">
                        <c:v>47.988891602000002</c:v>
                      </c:pt>
                      <c:pt idx="3144">
                        <c:v>48.004150391000003</c:v>
                      </c:pt>
                      <c:pt idx="3145">
                        <c:v>48.019409179999997</c:v>
                      </c:pt>
                      <c:pt idx="3146">
                        <c:v>48.034667968999997</c:v>
                      </c:pt>
                      <c:pt idx="3147">
                        <c:v>48.049926757999998</c:v>
                      </c:pt>
                      <c:pt idx="3148">
                        <c:v>48.065185546999999</c:v>
                      </c:pt>
                      <c:pt idx="3149">
                        <c:v>48.080444335999999</c:v>
                      </c:pt>
                      <c:pt idx="3150">
                        <c:v>48.095703125</c:v>
                      </c:pt>
                      <c:pt idx="3151">
                        <c:v>48.110961914000001</c:v>
                      </c:pt>
                      <c:pt idx="3152">
                        <c:v>48.126220703000001</c:v>
                      </c:pt>
                      <c:pt idx="3153">
                        <c:v>48.141479492000002</c:v>
                      </c:pt>
                      <c:pt idx="3154">
                        <c:v>48.156738281000003</c:v>
                      </c:pt>
                      <c:pt idx="3155">
                        <c:v>48.171997070000003</c:v>
                      </c:pt>
                      <c:pt idx="3156">
                        <c:v>48.187255858999997</c:v>
                      </c:pt>
                      <c:pt idx="3157">
                        <c:v>48.202514647999998</c:v>
                      </c:pt>
                      <c:pt idx="3158">
                        <c:v>48.217773438000002</c:v>
                      </c:pt>
                      <c:pt idx="3159">
                        <c:v>48.233032227000002</c:v>
                      </c:pt>
                      <c:pt idx="3160">
                        <c:v>48.248291016000003</c:v>
                      </c:pt>
                      <c:pt idx="3161">
                        <c:v>48.263549804999997</c:v>
                      </c:pt>
                      <c:pt idx="3162">
                        <c:v>48.278808593999997</c:v>
                      </c:pt>
                      <c:pt idx="3163">
                        <c:v>48.294067382999998</c:v>
                      </c:pt>
                      <c:pt idx="3164">
                        <c:v>48.309326171999999</c:v>
                      </c:pt>
                      <c:pt idx="3165">
                        <c:v>48.324584960999999</c:v>
                      </c:pt>
                      <c:pt idx="3166">
                        <c:v>48.33984375</c:v>
                      </c:pt>
                      <c:pt idx="3167">
                        <c:v>48.355102539000001</c:v>
                      </c:pt>
                      <c:pt idx="3168">
                        <c:v>48.370361328000001</c:v>
                      </c:pt>
                      <c:pt idx="3169">
                        <c:v>48.385620117000002</c:v>
                      </c:pt>
                      <c:pt idx="3170">
                        <c:v>48.400878906000003</c:v>
                      </c:pt>
                      <c:pt idx="3171">
                        <c:v>48.416137695000003</c:v>
                      </c:pt>
                      <c:pt idx="3172">
                        <c:v>48.431396483999997</c:v>
                      </c:pt>
                      <c:pt idx="3173">
                        <c:v>48.446655272999998</c:v>
                      </c:pt>
                      <c:pt idx="3174">
                        <c:v>48.461914063000002</c:v>
                      </c:pt>
                      <c:pt idx="3175">
                        <c:v>48.477172852000002</c:v>
                      </c:pt>
                      <c:pt idx="3176">
                        <c:v>48.492431641000003</c:v>
                      </c:pt>
                      <c:pt idx="3177">
                        <c:v>48.507690429999997</c:v>
                      </c:pt>
                      <c:pt idx="3178">
                        <c:v>48.522949218999997</c:v>
                      </c:pt>
                      <c:pt idx="3179">
                        <c:v>48.538208007999998</c:v>
                      </c:pt>
                      <c:pt idx="3180">
                        <c:v>48.553466796999999</c:v>
                      </c:pt>
                      <c:pt idx="3181">
                        <c:v>48.568725585999999</c:v>
                      </c:pt>
                      <c:pt idx="3182">
                        <c:v>48.583984375</c:v>
                      </c:pt>
                      <c:pt idx="3183">
                        <c:v>48.599243164000001</c:v>
                      </c:pt>
                      <c:pt idx="3184">
                        <c:v>48.614501953000001</c:v>
                      </c:pt>
                      <c:pt idx="3185">
                        <c:v>48.629760742000002</c:v>
                      </c:pt>
                      <c:pt idx="3186">
                        <c:v>48.645019531000003</c:v>
                      </c:pt>
                      <c:pt idx="3187">
                        <c:v>48.660278320000003</c:v>
                      </c:pt>
                      <c:pt idx="3188">
                        <c:v>48.675537108999997</c:v>
                      </c:pt>
                      <c:pt idx="3189">
                        <c:v>48.690795897999998</c:v>
                      </c:pt>
                      <c:pt idx="3190">
                        <c:v>48.706054688000002</c:v>
                      </c:pt>
                      <c:pt idx="3191">
                        <c:v>48.721313477000002</c:v>
                      </c:pt>
                      <c:pt idx="3192">
                        <c:v>48.736572266000003</c:v>
                      </c:pt>
                      <c:pt idx="3193">
                        <c:v>48.751831054999997</c:v>
                      </c:pt>
                      <c:pt idx="3194">
                        <c:v>48.767089843999997</c:v>
                      </c:pt>
                      <c:pt idx="3195">
                        <c:v>48.782348632999998</c:v>
                      </c:pt>
                      <c:pt idx="3196">
                        <c:v>48.797607421999999</c:v>
                      </c:pt>
                      <c:pt idx="3197">
                        <c:v>48.812866210999999</c:v>
                      </c:pt>
                      <c:pt idx="3198">
                        <c:v>48.828125</c:v>
                      </c:pt>
                      <c:pt idx="3199">
                        <c:v>48.843383789000001</c:v>
                      </c:pt>
                      <c:pt idx="3200">
                        <c:v>48.858642578000001</c:v>
                      </c:pt>
                      <c:pt idx="3201">
                        <c:v>48.873901367000002</c:v>
                      </c:pt>
                      <c:pt idx="3202">
                        <c:v>48.889160156000003</c:v>
                      </c:pt>
                      <c:pt idx="3203">
                        <c:v>48.904418945000003</c:v>
                      </c:pt>
                      <c:pt idx="3204">
                        <c:v>48.919677733999997</c:v>
                      </c:pt>
                      <c:pt idx="3205">
                        <c:v>48.934936522999998</c:v>
                      </c:pt>
                      <c:pt idx="3206">
                        <c:v>48.950195313000002</c:v>
                      </c:pt>
                      <c:pt idx="3207">
                        <c:v>48.965454102000002</c:v>
                      </c:pt>
                      <c:pt idx="3208">
                        <c:v>48.980712891000003</c:v>
                      </c:pt>
                      <c:pt idx="3209">
                        <c:v>48.995971679999997</c:v>
                      </c:pt>
                      <c:pt idx="3210">
                        <c:v>49.011230468999997</c:v>
                      </c:pt>
                      <c:pt idx="3211">
                        <c:v>49.026489257999998</c:v>
                      </c:pt>
                      <c:pt idx="3212">
                        <c:v>49.041748046999999</c:v>
                      </c:pt>
                      <c:pt idx="3213">
                        <c:v>49.057006835999999</c:v>
                      </c:pt>
                      <c:pt idx="3214">
                        <c:v>49.072265625</c:v>
                      </c:pt>
                      <c:pt idx="3215">
                        <c:v>49.087524414000001</c:v>
                      </c:pt>
                      <c:pt idx="3216">
                        <c:v>49.102783203000001</c:v>
                      </c:pt>
                      <c:pt idx="3217">
                        <c:v>49.118041992000002</c:v>
                      </c:pt>
                      <c:pt idx="3218">
                        <c:v>49.133300781000003</c:v>
                      </c:pt>
                      <c:pt idx="3219">
                        <c:v>49.148559570000003</c:v>
                      </c:pt>
                      <c:pt idx="3220">
                        <c:v>49.163818358999997</c:v>
                      </c:pt>
                      <c:pt idx="3221">
                        <c:v>49.179077147999998</c:v>
                      </c:pt>
                      <c:pt idx="3222">
                        <c:v>49.194335938000002</c:v>
                      </c:pt>
                      <c:pt idx="3223">
                        <c:v>49.209594727000002</c:v>
                      </c:pt>
                      <c:pt idx="3224">
                        <c:v>49.224853516000003</c:v>
                      </c:pt>
                      <c:pt idx="3225">
                        <c:v>49.240112304999997</c:v>
                      </c:pt>
                      <c:pt idx="3226">
                        <c:v>49.255371093999997</c:v>
                      </c:pt>
                      <c:pt idx="3227">
                        <c:v>49.270629882999998</c:v>
                      </c:pt>
                      <c:pt idx="3228">
                        <c:v>49.285888671999999</c:v>
                      </c:pt>
                      <c:pt idx="3229">
                        <c:v>49.301147460999999</c:v>
                      </c:pt>
                      <c:pt idx="3230">
                        <c:v>49.31640625</c:v>
                      </c:pt>
                      <c:pt idx="3231">
                        <c:v>49.331665039000001</c:v>
                      </c:pt>
                      <c:pt idx="3232">
                        <c:v>49.346923828000001</c:v>
                      </c:pt>
                      <c:pt idx="3233">
                        <c:v>49.362182617000002</c:v>
                      </c:pt>
                      <c:pt idx="3234">
                        <c:v>49.377441406000003</c:v>
                      </c:pt>
                      <c:pt idx="3235">
                        <c:v>49.392700195000003</c:v>
                      </c:pt>
                      <c:pt idx="3236">
                        <c:v>49.407958983999997</c:v>
                      </c:pt>
                      <c:pt idx="3237">
                        <c:v>49.423217772999998</c:v>
                      </c:pt>
                      <c:pt idx="3238">
                        <c:v>49.438476563000002</c:v>
                      </c:pt>
                      <c:pt idx="3239">
                        <c:v>49.453735352000002</c:v>
                      </c:pt>
                      <c:pt idx="3240">
                        <c:v>49.468994141000003</c:v>
                      </c:pt>
                      <c:pt idx="3241">
                        <c:v>49.484252929999997</c:v>
                      </c:pt>
                      <c:pt idx="3242">
                        <c:v>49.499511718999997</c:v>
                      </c:pt>
                      <c:pt idx="3243">
                        <c:v>49.514770507999998</c:v>
                      </c:pt>
                      <c:pt idx="3244">
                        <c:v>49.530029296999999</c:v>
                      </c:pt>
                      <c:pt idx="3245">
                        <c:v>49.545288085999999</c:v>
                      </c:pt>
                      <c:pt idx="3246">
                        <c:v>49.560546875</c:v>
                      </c:pt>
                      <c:pt idx="3247">
                        <c:v>49.575805664000001</c:v>
                      </c:pt>
                      <c:pt idx="3248">
                        <c:v>49.591064453000001</c:v>
                      </c:pt>
                      <c:pt idx="3249">
                        <c:v>49.606323242000002</c:v>
                      </c:pt>
                      <c:pt idx="3250">
                        <c:v>49.621582031000003</c:v>
                      </c:pt>
                      <c:pt idx="3251">
                        <c:v>49.636840820000003</c:v>
                      </c:pt>
                      <c:pt idx="3252">
                        <c:v>49.652099608999997</c:v>
                      </c:pt>
                      <c:pt idx="3253">
                        <c:v>49.667358397999998</c:v>
                      </c:pt>
                      <c:pt idx="3254">
                        <c:v>49.682617188000002</c:v>
                      </c:pt>
                      <c:pt idx="3255">
                        <c:v>49.697875977000002</c:v>
                      </c:pt>
                      <c:pt idx="3256">
                        <c:v>49.713134766000003</c:v>
                      </c:pt>
                      <c:pt idx="3257">
                        <c:v>49.728393554999997</c:v>
                      </c:pt>
                      <c:pt idx="3258">
                        <c:v>49.743652343999997</c:v>
                      </c:pt>
                      <c:pt idx="3259">
                        <c:v>49.758911132999998</c:v>
                      </c:pt>
                      <c:pt idx="3260">
                        <c:v>49.774169921999999</c:v>
                      </c:pt>
                      <c:pt idx="3261">
                        <c:v>49.789428710999999</c:v>
                      </c:pt>
                      <c:pt idx="3262">
                        <c:v>49.8046875</c:v>
                      </c:pt>
                      <c:pt idx="3263">
                        <c:v>49.819946289000001</c:v>
                      </c:pt>
                      <c:pt idx="3264">
                        <c:v>49.835205078000001</c:v>
                      </c:pt>
                      <c:pt idx="3265">
                        <c:v>49.850463867000002</c:v>
                      </c:pt>
                      <c:pt idx="3266">
                        <c:v>49.865722656000003</c:v>
                      </c:pt>
                      <c:pt idx="3267">
                        <c:v>49.880981445000003</c:v>
                      </c:pt>
                      <c:pt idx="3268">
                        <c:v>49.896240233999997</c:v>
                      </c:pt>
                      <c:pt idx="3269">
                        <c:v>49.911499022999998</c:v>
                      </c:pt>
                      <c:pt idx="3270">
                        <c:v>49.926757813000002</c:v>
                      </c:pt>
                      <c:pt idx="3271">
                        <c:v>49.942016602000002</c:v>
                      </c:pt>
                      <c:pt idx="3272">
                        <c:v>49.957275391000003</c:v>
                      </c:pt>
                      <c:pt idx="3273">
                        <c:v>49.972534179999997</c:v>
                      </c:pt>
                      <c:pt idx="3274">
                        <c:v>49.987792968999997</c:v>
                      </c:pt>
                      <c:pt idx="3275">
                        <c:v>50.003051757999998</c:v>
                      </c:pt>
                      <c:pt idx="3276">
                        <c:v>50.018310546999999</c:v>
                      </c:pt>
                      <c:pt idx="3277">
                        <c:v>50.033569335999999</c:v>
                      </c:pt>
                      <c:pt idx="3278">
                        <c:v>50.048828125</c:v>
                      </c:pt>
                      <c:pt idx="3279">
                        <c:v>50.064086914000001</c:v>
                      </c:pt>
                      <c:pt idx="3280">
                        <c:v>50.079345703000001</c:v>
                      </c:pt>
                      <c:pt idx="3281">
                        <c:v>50.094604492000002</c:v>
                      </c:pt>
                      <c:pt idx="3282">
                        <c:v>50.109863281000003</c:v>
                      </c:pt>
                      <c:pt idx="3283">
                        <c:v>50.125122070000003</c:v>
                      </c:pt>
                      <c:pt idx="3284">
                        <c:v>50.140380858999997</c:v>
                      </c:pt>
                      <c:pt idx="3285">
                        <c:v>50.155639647999998</c:v>
                      </c:pt>
                      <c:pt idx="3286">
                        <c:v>50.170898438000002</c:v>
                      </c:pt>
                      <c:pt idx="3287">
                        <c:v>50.186157227000002</c:v>
                      </c:pt>
                      <c:pt idx="3288">
                        <c:v>50.201416016000003</c:v>
                      </c:pt>
                      <c:pt idx="3289">
                        <c:v>50.216674804999997</c:v>
                      </c:pt>
                      <c:pt idx="3290">
                        <c:v>50.231933593999997</c:v>
                      </c:pt>
                      <c:pt idx="3291">
                        <c:v>50.247192382999998</c:v>
                      </c:pt>
                      <c:pt idx="3292">
                        <c:v>50.262451171999999</c:v>
                      </c:pt>
                      <c:pt idx="3293">
                        <c:v>50.277709960999999</c:v>
                      </c:pt>
                      <c:pt idx="3294">
                        <c:v>50.29296875</c:v>
                      </c:pt>
                      <c:pt idx="3295">
                        <c:v>50.308227539000001</c:v>
                      </c:pt>
                      <c:pt idx="3296">
                        <c:v>50.323486328000001</c:v>
                      </c:pt>
                      <c:pt idx="3297">
                        <c:v>50.338745117000002</c:v>
                      </c:pt>
                      <c:pt idx="3298">
                        <c:v>50.354003906000003</c:v>
                      </c:pt>
                      <c:pt idx="3299">
                        <c:v>50.369262695000003</c:v>
                      </c:pt>
                      <c:pt idx="3300">
                        <c:v>50.384521483999997</c:v>
                      </c:pt>
                      <c:pt idx="3301">
                        <c:v>50.399780272999998</c:v>
                      </c:pt>
                      <c:pt idx="3302">
                        <c:v>50.415039063000002</c:v>
                      </c:pt>
                      <c:pt idx="3303">
                        <c:v>50.430297852000002</c:v>
                      </c:pt>
                      <c:pt idx="3304">
                        <c:v>50.445556641000003</c:v>
                      </c:pt>
                      <c:pt idx="3305">
                        <c:v>50.460815429999997</c:v>
                      </c:pt>
                      <c:pt idx="3306">
                        <c:v>50.476074218999997</c:v>
                      </c:pt>
                      <c:pt idx="3307">
                        <c:v>50.491333007999998</c:v>
                      </c:pt>
                      <c:pt idx="3308">
                        <c:v>50.506591796999999</c:v>
                      </c:pt>
                      <c:pt idx="3309">
                        <c:v>50.521850585999999</c:v>
                      </c:pt>
                      <c:pt idx="3310">
                        <c:v>50.537109375</c:v>
                      </c:pt>
                      <c:pt idx="3311">
                        <c:v>50.552368164000001</c:v>
                      </c:pt>
                      <c:pt idx="3312">
                        <c:v>50.567626953000001</c:v>
                      </c:pt>
                      <c:pt idx="3313">
                        <c:v>50.582885742000002</c:v>
                      </c:pt>
                      <c:pt idx="3314">
                        <c:v>50.598144531000003</c:v>
                      </c:pt>
                      <c:pt idx="3315">
                        <c:v>50.613403320000003</c:v>
                      </c:pt>
                      <c:pt idx="3316">
                        <c:v>50.628662108999997</c:v>
                      </c:pt>
                      <c:pt idx="3317">
                        <c:v>50.643920897999998</c:v>
                      </c:pt>
                      <c:pt idx="3318">
                        <c:v>50.659179688000002</c:v>
                      </c:pt>
                      <c:pt idx="3319">
                        <c:v>50.674438477000002</c:v>
                      </c:pt>
                      <c:pt idx="3320">
                        <c:v>50.689697266000003</c:v>
                      </c:pt>
                      <c:pt idx="3321">
                        <c:v>50.704956054999997</c:v>
                      </c:pt>
                      <c:pt idx="3322">
                        <c:v>50.720214843999997</c:v>
                      </c:pt>
                      <c:pt idx="3323">
                        <c:v>50.735473632999998</c:v>
                      </c:pt>
                      <c:pt idx="3324">
                        <c:v>50.750732421999999</c:v>
                      </c:pt>
                      <c:pt idx="3325">
                        <c:v>50.765991210999999</c:v>
                      </c:pt>
                      <c:pt idx="3326">
                        <c:v>50.78125</c:v>
                      </c:pt>
                      <c:pt idx="3327">
                        <c:v>50.796508789000001</c:v>
                      </c:pt>
                      <c:pt idx="3328">
                        <c:v>50.811767578000001</c:v>
                      </c:pt>
                      <c:pt idx="3329">
                        <c:v>50.827026367000002</c:v>
                      </c:pt>
                      <c:pt idx="3330">
                        <c:v>50.842285156000003</c:v>
                      </c:pt>
                      <c:pt idx="3331">
                        <c:v>50.857543945000003</c:v>
                      </c:pt>
                      <c:pt idx="3332">
                        <c:v>50.872802733999997</c:v>
                      </c:pt>
                      <c:pt idx="3333">
                        <c:v>50.888061522999998</c:v>
                      </c:pt>
                      <c:pt idx="3334">
                        <c:v>50.903320313000002</c:v>
                      </c:pt>
                      <c:pt idx="3335">
                        <c:v>50.918579102000002</c:v>
                      </c:pt>
                      <c:pt idx="3336">
                        <c:v>50.933837891000003</c:v>
                      </c:pt>
                      <c:pt idx="3337">
                        <c:v>50.949096679999997</c:v>
                      </c:pt>
                      <c:pt idx="3338">
                        <c:v>50.964355468999997</c:v>
                      </c:pt>
                      <c:pt idx="3339">
                        <c:v>50.979614257999998</c:v>
                      </c:pt>
                      <c:pt idx="3340">
                        <c:v>50.994873046999999</c:v>
                      </c:pt>
                      <c:pt idx="3341">
                        <c:v>51.010131835999999</c:v>
                      </c:pt>
                      <c:pt idx="3342">
                        <c:v>51.025390625</c:v>
                      </c:pt>
                      <c:pt idx="3343">
                        <c:v>51.040649414000001</c:v>
                      </c:pt>
                      <c:pt idx="3344">
                        <c:v>51.055908203000001</c:v>
                      </c:pt>
                      <c:pt idx="3345">
                        <c:v>51.071166992000002</c:v>
                      </c:pt>
                      <c:pt idx="3346">
                        <c:v>51.086425781000003</c:v>
                      </c:pt>
                      <c:pt idx="3347">
                        <c:v>51.101684570000003</c:v>
                      </c:pt>
                      <c:pt idx="3348">
                        <c:v>51.116943358999997</c:v>
                      </c:pt>
                      <c:pt idx="3349">
                        <c:v>51.132202147999998</c:v>
                      </c:pt>
                      <c:pt idx="3350">
                        <c:v>51.147460938000002</c:v>
                      </c:pt>
                      <c:pt idx="3351">
                        <c:v>51.162719727000002</c:v>
                      </c:pt>
                      <c:pt idx="3352">
                        <c:v>51.177978516000003</c:v>
                      </c:pt>
                      <c:pt idx="3353">
                        <c:v>51.193237304999997</c:v>
                      </c:pt>
                      <c:pt idx="3354">
                        <c:v>51.208496093999997</c:v>
                      </c:pt>
                      <c:pt idx="3355">
                        <c:v>51.223754882999998</c:v>
                      </c:pt>
                      <c:pt idx="3356">
                        <c:v>51.239013671999999</c:v>
                      </c:pt>
                      <c:pt idx="3357">
                        <c:v>51.254272460999999</c:v>
                      </c:pt>
                      <c:pt idx="3358">
                        <c:v>51.26953125</c:v>
                      </c:pt>
                      <c:pt idx="3359">
                        <c:v>51.284790039000001</c:v>
                      </c:pt>
                      <c:pt idx="3360">
                        <c:v>51.300048828000001</c:v>
                      </c:pt>
                      <c:pt idx="3361">
                        <c:v>51.315307617000002</c:v>
                      </c:pt>
                      <c:pt idx="3362">
                        <c:v>51.330566406000003</c:v>
                      </c:pt>
                      <c:pt idx="3363">
                        <c:v>51.345825195000003</c:v>
                      </c:pt>
                      <c:pt idx="3364">
                        <c:v>51.361083983999997</c:v>
                      </c:pt>
                      <c:pt idx="3365">
                        <c:v>51.376342772999998</c:v>
                      </c:pt>
                      <c:pt idx="3366">
                        <c:v>51.391601563000002</c:v>
                      </c:pt>
                      <c:pt idx="3367">
                        <c:v>51.406860352000002</c:v>
                      </c:pt>
                      <c:pt idx="3368">
                        <c:v>51.422119141000003</c:v>
                      </c:pt>
                      <c:pt idx="3369">
                        <c:v>51.437377929999997</c:v>
                      </c:pt>
                      <c:pt idx="3370">
                        <c:v>51.452636718999997</c:v>
                      </c:pt>
                      <c:pt idx="3371">
                        <c:v>51.467895507999998</c:v>
                      </c:pt>
                      <c:pt idx="3372">
                        <c:v>51.483154296999999</c:v>
                      </c:pt>
                      <c:pt idx="3373">
                        <c:v>51.498413085999999</c:v>
                      </c:pt>
                      <c:pt idx="3374">
                        <c:v>51.513671875</c:v>
                      </c:pt>
                      <c:pt idx="3375">
                        <c:v>51.528930664000001</c:v>
                      </c:pt>
                      <c:pt idx="3376">
                        <c:v>51.544189453000001</c:v>
                      </c:pt>
                      <c:pt idx="3377">
                        <c:v>51.559448242000002</c:v>
                      </c:pt>
                      <c:pt idx="3378">
                        <c:v>51.574707031000003</c:v>
                      </c:pt>
                      <c:pt idx="3379">
                        <c:v>51.589965820000003</c:v>
                      </c:pt>
                      <c:pt idx="3380">
                        <c:v>51.605224608999997</c:v>
                      </c:pt>
                      <c:pt idx="3381">
                        <c:v>51.620483397999998</c:v>
                      </c:pt>
                      <c:pt idx="3382">
                        <c:v>51.635742188000002</c:v>
                      </c:pt>
                      <c:pt idx="3383">
                        <c:v>51.651000977000002</c:v>
                      </c:pt>
                      <c:pt idx="3384">
                        <c:v>51.666259766000003</c:v>
                      </c:pt>
                      <c:pt idx="3385">
                        <c:v>51.681518554999997</c:v>
                      </c:pt>
                      <c:pt idx="3386">
                        <c:v>51.696777343999997</c:v>
                      </c:pt>
                      <c:pt idx="3387">
                        <c:v>51.712036132999998</c:v>
                      </c:pt>
                      <c:pt idx="3388">
                        <c:v>51.727294921999999</c:v>
                      </c:pt>
                      <c:pt idx="3389">
                        <c:v>51.742553710999999</c:v>
                      </c:pt>
                      <c:pt idx="3390">
                        <c:v>51.7578125</c:v>
                      </c:pt>
                      <c:pt idx="3391">
                        <c:v>51.773071289000001</c:v>
                      </c:pt>
                      <c:pt idx="3392">
                        <c:v>51.788330078000001</c:v>
                      </c:pt>
                      <c:pt idx="3393">
                        <c:v>51.803588867000002</c:v>
                      </c:pt>
                      <c:pt idx="3394">
                        <c:v>51.818847656000003</c:v>
                      </c:pt>
                      <c:pt idx="3395">
                        <c:v>51.834106445000003</c:v>
                      </c:pt>
                      <c:pt idx="3396">
                        <c:v>51.849365233999997</c:v>
                      </c:pt>
                      <c:pt idx="3397">
                        <c:v>51.864624022999998</c:v>
                      </c:pt>
                      <c:pt idx="3398">
                        <c:v>51.879882813000002</c:v>
                      </c:pt>
                      <c:pt idx="3399">
                        <c:v>51.895141602000002</c:v>
                      </c:pt>
                      <c:pt idx="3400">
                        <c:v>51.910400391000003</c:v>
                      </c:pt>
                      <c:pt idx="3401">
                        <c:v>51.925659179999997</c:v>
                      </c:pt>
                      <c:pt idx="3402">
                        <c:v>51.940917968999997</c:v>
                      </c:pt>
                      <c:pt idx="3403">
                        <c:v>51.956176757999998</c:v>
                      </c:pt>
                      <c:pt idx="3404">
                        <c:v>51.971435546999999</c:v>
                      </c:pt>
                      <c:pt idx="3405">
                        <c:v>51.986694335999999</c:v>
                      </c:pt>
                      <c:pt idx="3406">
                        <c:v>52.001953125</c:v>
                      </c:pt>
                      <c:pt idx="3407">
                        <c:v>52.017211914000001</c:v>
                      </c:pt>
                      <c:pt idx="3408">
                        <c:v>52.032470703000001</c:v>
                      </c:pt>
                      <c:pt idx="3409">
                        <c:v>52.047729492000002</c:v>
                      </c:pt>
                      <c:pt idx="3410">
                        <c:v>52.062988281000003</c:v>
                      </c:pt>
                      <c:pt idx="3411">
                        <c:v>52.078247070000003</c:v>
                      </c:pt>
                      <c:pt idx="3412">
                        <c:v>52.093505858999997</c:v>
                      </c:pt>
                      <c:pt idx="3413">
                        <c:v>52.108764647999998</c:v>
                      </c:pt>
                      <c:pt idx="3414">
                        <c:v>52.124023438000002</c:v>
                      </c:pt>
                      <c:pt idx="3415">
                        <c:v>52.139282227000002</c:v>
                      </c:pt>
                      <c:pt idx="3416">
                        <c:v>52.154541016000003</c:v>
                      </c:pt>
                      <c:pt idx="3417">
                        <c:v>52.169799804999997</c:v>
                      </c:pt>
                      <c:pt idx="3418">
                        <c:v>52.185058593999997</c:v>
                      </c:pt>
                      <c:pt idx="3419">
                        <c:v>52.200317382999998</c:v>
                      </c:pt>
                      <c:pt idx="3420">
                        <c:v>52.215576171999999</c:v>
                      </c:pt>
                      <c:pt idx="3421">
                        <c:v>52.230834960999999</c:v>
                      </c:pt>
                      <c:pt idx="3422">
                        <c:v>52.24609375</c:v>
                      </c:pt>
                      <c:pt idx="3423">
                        <c:v>52.261352539000001</c:v>
                      </c:pt>
                      <c:pt idx="3424">
                        <c:v>52.276611328000001</c:v>
                      </c:pt>
                      <c:pt idx="3425">
                        <c:v>52.291870117000002</c:v>
                      </c:pt>
                      <c:pt idx="3426">
                        <c:v>52.307128906000003</c:v>
                      </c:pt>
                      <c:pt idx="3427">
                        <c:v>52.322387695000003</c:v>
                      </c:pt>
                      <c:pt idx="3428">
                        <c:v>52.337646483999997</c:v>
                      </c:pt>
                      <c:pt idx="3429">
                        <c:v>52.352905272999998</c:v>
                      </c:pt>
                      <c:pt idx="3430">
                        <c:v>52.368164063000002</c:v>
                      </c:pt>
                      <c:pt idx="3431">
                        <c:v>52.383422852000002</c:v>
                      </c:pt>
                      <c:pt idx="3432">
                        <c:v>52.398681641000003</c:v>
                      </c:pt>
                      <c:pt idx="3433">
                        <c:v>52.413940429999997</c:v>
                      </c:pt>
                      <c:pt idx="3434">
                        <c:v>52.429199218999997</c:v>
                      </c:pt>
                      <c:pt idx="3435">
                        <c:v>52.444458007999998</c:v>
                      </c:pt>
                      <c:pt idx="3436">
                        <c:v>52.459716796999999</c:v>
                      </c:pt>
                      <c:pt idx="3437">
                        <c:v>52.474975585999999</c:v>
                      </c:pt>
                      <c:pt idx="3438">
                        <c:v>52.490234375</c:v>
                      </c:pt>
                      <c:pt idx="3439">
                        <c:v>52.505493164000001</c:v>
                      </c:pt>
                      <c:pt idx="3440">
                        <c:v>52.520751953000001</c:v>
                      </c:pt>
                      <c:pt idx="3441">
                        <c:v>52.536010742000002</c:v>
                      </c:pt>
                      <c:pt idx="3442">
                        <c:v>52.551269531000003</c:v>
                      </c:pt>
                      <c:pt idx="3443">
                        <c:v>52.566528320000003</c:v>
                      </c:pt>
                      <c:pt idx="3444">
                        <c:v>52.581787108999997</c:v>
                      </c:pt>
                      <c:pt idx="3445">
                        <c:v>52.597045897999998</c:v>
                      </c:pt>
                      <c:pt idx="3446">
                        <c:v>52.612304688000002</c:v>
                      </c:pt>
                      <c:pt idx="3447">
                        <c:v>52.627563477000002</c:v>
                      </c:pt>
                      <c:pt idx="3448">
                        <c:v>52.642822266000003</c:v>
                      </c:pt>
                      <c:pt idx="3449">
                        <c:v>52.658081054999997</c:v>
                      </c:pt>
                      <c:pt idx="3450">
                        <c:v>52.673339843999997</c:v>
                      </c:pt>
                      <c:pt idx="3451">
                        <c:v>52.688598632999998</c:v>
                      </c:pt>
                      <c:pt idx="3452">
                        <c:v>52.703857421999999</c:v>
                      </c:pt>
                      <c:pt idx="3453">
                        <c:v>52.719116210999999</c:v>
                      </c:pt>
                      <c:pt idx="3454">
                        <c:v>52.734375</c:v>
                      </c:pt>
                      <c:pt idx="3455">
                        <c:v>52.749633789000001</c:v>
                      </c:pt>
                      <c:pt idx="3456">
                        <c:v>52.764892578000001</c:v>
                      </c:pt>
                      <c:pt idx="3457">
                        <c:v>52.780151367000002</c:v>
                      </c:pt>
                      <c:pt idx="3458">
                        <c:v>52.795410156000003</c:v>
                      </c:pt>
                      <c:pt idx="3459">
                        <c:v>52.810668945000003</c:v>
                      </c:pt>
                      <c:pt idx="3460">
                        <c:v>52.825927733999997</c:v>
                      </c:pt>
                      <c:pt idx="3461">
                        <c:v>52.841186522999998</c:v>
                      </c:pt>
                      <c:pt idx="3462">
                        <c:v>52.856445313000002</c:v>
                      </c:pt>
                      <c:pt idx="3463">
                        <c:v>52.871704102000002</c:v>
                      </c:pt>
                      <c:pt idx="3464">
                        <c:v>52.886962891000003</c:v>
                      </c:pt>
                      <c:pt idx="3465">
                        <c:v>52.902221679999997</c:v>
                      </c:pt>
                      <c:pt idx="3466">
                        <c:v>52.917480468999997</c:v>
                      </c:pt>
                      <c:pt idx="3467">
                        <c:v>52.932739257999998</c:v>
                      </c:pt>
                      <c:pt idx="3468">
                        <c:v>52.947998046999999</c:v>
                      </c:pt>
                      <c:pt idx="3469">
                        <c:v>52.963256835999999</c:v>
                      </c:pt>
                      <c:pt idx="3470">
                        <c:v>52.978515625</c:v>
                      </c:pt>
                      <c:pt idx="3471">
                        <c:v>52.993774414000001</c:v>
                      </c:pt>
                      <c:pt idx="3472">
                        <c:v>53.009033203000001</c:v>
                      </c:pt>
                      <c:pt idx="3473">
                        <c:v>53.024291992000002</c:v>
                      </c:pt>
                      <c:pt idx="3474">
                        <c:v>53.039550781000003</c:v>
                      </c:pt>
                      <c:pt idx="3475">
                        <c:v>53.054809570000003</c:v>
                      </c:pt>
                      <c:pt idx="3476">
                        <c:v>53.070068358999997</c:v>
                      </c:pt>
                      <c:pt idx="3477">
                        <c:v>53.085327147999998</c:v>
                      </c:pt>
                      <c:pt idx="3478">
                        <c:v>53.100585938000002</c:v>
                      </c:pt>
                      <c:pt idx="3479">
                        <c:v>53.115844727000002</c:v>
                      </c:pt>
                      <c:pt idx="3480">
                        <c:v>53.131103516000003</c:v>
                      </c:pt>
                      <c:pt idx="3481">
                        <c:v>53.146362304999997</c:v>
                      </c:pt>
                      <c:pt idx="3482">
                        <c:v>53.161621093999997</c:v>
                      </c:pt>
                      <c:pt idx="3483">
                        <c:v>53.176879882999998</c:v>
                      </c:pt>
                      <c:pt idx="3484">
                        <c:v>53.192138671999999</c:v>
                      </c:pt>
                      <c:pt idx="3485">
                        <c:v>53.207397460999999</c:v>
                      </c:pt>
                      <c:pt idx="3486">
                        <c:v>53.22265625</c:v>
                      </c:pt>
                      <c:pt idx="3487">
                        <c:v>53.237915039000001</c:v>
                      </c:pt>
                      <c:pt idx="3488">
                        <c:v>53.253173828000001</c:v>
                      </c:pt>
                      <c:pt idx="3489">
                        <c:v>53.268432617000002</c:v>
                      </c:pt>
                      <c:pt idx="3490">
                        <c:v>53.283691406000003</c:v>
                      </c:pt>
                      <c:pt idx="3491">
                        <c:v>53.298950195000003</c:v>
                      </c:pt>
                      <c:pt idx="3492">
                        <c:v>53.314208983999997</c:v>
                      </c:pt>
                      <c:pt idx="3493">
                        <c:v>53.329467772999998</c:v>
                      </c:pt>
                      <c:pt idx="3494">
                        <c:v>53.344726563000002</c:v>
                      </c:pt>
                      <c:pt idx="3495">
                        <c:v>53.359985352000002</c:v>
                      </c:pt>
                      <c:pt idx="3496">
                        <c:v>53.375244141000003</c:v>
                      </c:pt>
                      <c:pt idx="3497">
                        <c:v>53.390502929999997</c:v>
                      </c:pt>
                      <c:pt idx="3498">
                        <c:v>53.405761718999997</c:v>
                      </c:pt>
                      <c:pt idx="3499">
                        <c:v>53.421020507999998</c:v>
                      </c:pt>
                      <c:pt idx="3500">
                        <c:v>53.436279296999999</c:v>
                      </c:pt>
                      <c:pt idx="3501">
                        <c:v>53.451538085999999</c:v>
                      </c:pt>
                      <c:pt idx="3502">
                        <c:v>53.466796875</c:v>
                      </c:pt>
                      <c:pt idx="3503">
                        <c:v>53.482055664000001</c:v>
                      </c:pt>
                      <c:pt idx="3504">
                        <c:v>53.497314453000001</c:v>
                      </c:pt>
                      <c:pt idx="3505">
                        <c:v>53.512573242000002</c:v>
                      </c:pt>
                      <c:pt idx="3506">
                        <c:v>53.527832031000003</c:v>
                      </c:pt>
                      <c:pt idx="3507">
                        <c:v>53.543090820000003</c:v>
                      </c:pt>
                      <c:pt idx="3508">
                        <c:v>53.558349608999997</c:v>
                      </c:pt>
                      <c:pt idx="3509">
                        <c:v>53.573608397999998</c:v>
                      </c:pt>
                      <c:pt idx="3510">
                        <c:v>53.588867188000002</c:v>
                      </c:pt>
                      <c:pt idx="3511">
                        <c:v>53.604125977000002</c:v>
                      </c:pt>
                      <c:pt idx="3512">
                        <c:v>53.619384766000003</c:v>
                      </c:pt>
                      <c:pt idx="3513">
                        <c:v>53.634643554999997</c:v>
                      </c:pt>
                      <c:pt idx="3514">
                        <c:v>53.649902343999997</c:v>
                      </c:pt>
                      <c:pt idx="3515">
                        <c:v>53.665161132999998</c:v>
                      </c:pt>
                      <c:pt idx="3516">
                        <c:v>53.680419921999999</c:v>
                      </c:pt>
                      <c:pt idx="3517">
                        <c:v>53.695678710999999</c:v>
                      </c:pt>
                      <c:pt idx="3518">
                        <c:v>53.7109375</c:v>
                      </c:pt>
                      <c:pt idx="3519">
                        <c:v>53.726196289000001</c:v>
                      </c:pt>
                      <c:pt idx="3520">
                        <c:v>53.741455078000001</c:v>
                      </c:pt>
                      <c:pt idx="3521">
                        <c:v>53.756713867000002</c:v>
                      </c:pt>
                      <c:pt idx="3522">
                        <c:v>53.771972656000003</c:v>
                      </c:pt>
                      <c:pt idx="3523">
                        <c:v>53.787231445000003</c:v>
                      </c:pt>
                      <c:pt idx="3524">
                        <c:v>53.802490233999997</c:v>
                      </c:pt>
                      <c:pt idx="3525">
                        <c:v>53.817749022999998</c:v>
                      </c:pt>
                      <c:pt idx="3526">
                        <c:v>53.833007813000002</c:v>
                      </c:pt>
                      <c:pt idx="3527">
                        <c:v>53.848266602000002</c:v>
                      </c:pt>
                      <c:pt idx="3528">
                        <c:v>53.863525391000003</c:v>
                      </c:pt>
                      <c:pt idx="3529">
                        <c:v>53.878784179999997</c:v>
                      </c:pt>
                      <c:pt idx="3530">
                        <c:v>53.894042968999997</c:v>
                      </c:pt>
                      <c:pt idx="3531">
                        <c:v>53.909301757999998</c:v>
                      </c:pt>
                      <c:pt idx="3532">
                        <c:v>53.924560546999999</c:v>
                      </c:pt>
                      <c:pt idx="3533">
                        <c:v>53.939819335999999</c:v>
                      </c:pt>
                      <c:pt idx="3534">
                        <c:v>53.955078125</c:v>
                      </c:pt>
                      <c:pt idx="3535">
                        <c:v>53.970336914000001</c:v>
                      </c:pt>
                      <c:pt idx="3536">
                        <c:v>53.985595703000001</c:v>
                      </c:pt>
                      <c:pt idx="3537">
                        <c:v>54.000854492000002</c:v>
                      </c:pt>
                      <c:pt idx="3538">
                        <c:v>54.016113281000003</c:v>
                      </c:pt>
                      <c:pt idx="3539">
                        <c:v>54.031372070000003</c:v>
                      </c:pt>
                      <c:pt idx="3540">
                        <c:v>54.046630858999997</c:v>
                      </c:pt>
                      <c:pt idx="3541">
                        <c:v>54.061889647999998</c:v>
                      </c:pt>
                      <c:pt idx="3542">
                        <c:v>54.077148438000002</c:v>
                      </c:pt>
                      <c:pt idx="3543">
                        <c:v>54.092407227000002</c:v>
                      </c:pt>
                      <c:pt idx="3544">
                        <c:v>54.107666016000003</c:v>
                      </c:pt>
                      <c:pt idx="3545">
                        <c:v>54.122924804999997</c:v>
                      </c:pt>
                      <c:pt idx="3546">
                        <c:v>54.138183593999997</c:v>
                      </c:pt>
                      <c:pt idx="3547">
                        <c:v>54.153442382999998</c:v>
                      </c:pt>
                      <c:pt idx="3548">
                        <c:v>54.168701171999999</c:v>
                      </c:pt>
                      <c:pt idx="3549">
                        <c:v>54.183959960999999</c:v>
                      </c:pt>
                      <c:pt idx="3550">
                        <c:v>54.19921875</c:v>
                      </c:pt>
                      <c:pt idx="3551">
                        <c:v>54.214477539000001</c:v>
                      </c:pt>
                      <c:pt idx="3552">
                        <c:v>54.229736328000001</c:v>
                      </c:pt>
                      <c:pt idx="3553">
                        <c:v>54.244995117000002</c:v>
                      </c:pt>
                      <c:pt idx="3554">
                        <c:v>54.260253906000003</c:v>
                      </c:pt>
                      <c:pt idx="3555">
                        <c:v>54.275512695000003</c:v>
                      </c:pt>
                      <c:pt idx="3556">
                        <c:v>54.290771483999997</c:v>
                      </c:pt>
                      <c:pt idx="3557">
                        <c:v>54.306030272999998</c:v>
                      </c:pt>
                      <c:pt idx="3558">
                        <c:v>54.321289063000002</c:v>
                      </c:pt>
                      <c:pt idx="3559">
                        <c:v>54.336547852000002</c:v>
                      </c:pt>
                      <c:pt idx="3560">
                        <c:v>54.351806641000003</c:v>
                      </c:pt>
                      <c:pt idx="3561">
                        <c:v>54.367065429999997</c:v>
                      </c:pt>
                      <c:pt idx="3562">
                        <c:v>54.382324218999997</c:v>
                      </c:pt>
                      <c:pt idx="3563">
                        <c:v>54.397583007999998</c:v>
                      </c:pt>
                      <c:pt idx="3564">
                        <c:v>54.412841796999999</c:v>
                      </c:pt>
                      <c:pt idx="3565">
                        <c:v>54.428100585999999</c:v>
                      </c:pt>
                      <c:pt idx="3566">
                        <c:v>54.443359375</c:v>
                      </c:pt>
                      <c:pt idx="3567">
                        <c:v>54.458618164000001</c:v>
                      </c:pt>
                      <c:pt idx="3568">
                        <c:v>54.473876953000001</c:v>
                      </c:pt>
                      <c:pt idx="3569">
                        <c:v>54.489135742000002</c:v>
                      </c:pt>
                      <c:pt idx="3570">
                        <c:v>54.504394531000003</c:v>
                      </c:pt>
                      <c:pt idx="3571">
                        <c:v>54.519653320000003</c:v>
                      </c:pt>
                      <c:pt idx="3572">
                        <c:v>54.534912108999997</c:v>
                      </c:pt>
                      <c:pt idx="3573">
                        <c:v>54.550170897999998</c:v>
                      </c:pt>
                      <c:pt idx="3574">
                        <c:v>54.565429688000002</c:v>
                      </c:pt>
                      <c:pt idx="3575">
                        <c:v>54.580688477000002</c:v>
                      </c:pt>
                      <c:pt idx="3576">
                        <c:v>54.595947266000003</c:v>
                      </c:pt>
                      <c:pt idx="3577">
                        <c:v>54.611206054999997</c:v>
                      </c:pt>
                      <c:pt idx="3578">
                        <c:v>54.626464843999997</c:v>
                      </c:pt>
                      <c:pt idx="3579">
                        <c:v>54.641723632999998</c:v>
                      </c:pt>
                      <c:pt idx="3580">
                        <c:v>54.656982421999999</c:v>
                      </c:pt>
                      <c:pt idx="3581">
                        <c:v>54.672241210999999</c:v>
                      </c:pt>
                      <c:pt idx="3582">
                        <c:v>54.6875</c:v>
                      </c:pt>
                      <c:pt idx="3583">
                        <c:v>54.702758789000001</c:v>
                      </c:pt>
                      <c:pt idx="3584">
                        <c:v>54.718017578000001</c:v>
                      </c:pt>
                      <c:pt idx="3585">
                        <c:v>54.733276367000002</c:v>
                      </c:pt>
                      <c:pt idx="3586">
                        <c:v>54.748535156000003</c:v>
                      </c:pt>
                      <c:pt idx="3587">
                        <c:v>54.763793945000003</c:v>
                      </c:pt>
                      <c:pt idx="3588">
                        <c:v>54.779052733999997</c:v>
                      </c:pt>
                      <c:pt idx="3589">
                        <c:v>54.794311522999998</c:v>
                      </c:pt>
                      <c:pt idx="3590">
                        <c:v>54.809570313000002</c:v>
                      </c:pt>
                      <c:pt idx="3591">
                        <c:v>54.824829102000002</c:v>
                      </c:pt>
                      <c:pt idx="3592">
                        <c:v>54.840087891000003</c:v>
                      </c:pt>
                      <c:pt idx="3593">
                        <c:v>54.855346679999997</c:v>
                      </c:pt>
                      <c:pt idx="3594">
                        <c:v>54.870605468999997</c:v>
                      </c:pt>
                      <c:pt idx="3595">
                        <c:v>54.885864257999998</c:v>
                      </c:pt>
                      <c:pt idx="3596">
                        <c:v>54.901123046999999</c:v>
                      </c:pt>
                      <c:pt idx="3597">
                        <c:v>54.916381835999999</c:v>
                      </c:pt>
                      <c:pt idx="3598">
                        <c:v>54.931640625</c:v>
                      </c:pt>
                      <c:pt idx="3599">
                        <c:v>54.946899414000001</c:v>
                      </c:pt>
                      <c:pt idx="3600">
                        <c:v>54.962158203000001</c:v>
                      </c:pt>
                      <c:pt idx="3601">
                        <c:v>54.977416992000002</c:v>
                      </c:pt>
                      <c:pt idx="3602">
                        <c:v>54.992675781000003</c:v>
                      </c:pt>
                      <c:pt idx="3603">
                        <c:v>55.007934570000003</c:v>
                      </c:pt>
                      <c:pt idx="3604">
                        <c:v>55.023193358999997</c:v>
                      </c:pt>
                      <c:pt idx="3605">
                        <c:v>55.038452147999998</c:v>
                      </c:pt>
                      <c:pt idx="3606">
                        <c:v>55.053710938000002</c:v>
                      </c:pt>
                      <c:pt idx="3607">
                        <c:v>55.068969727000002</c:v>
                      </c:pt>
                      <c:pt idx="3608">
                        <c:v>55.084228516000003</c:v>
                      </c:pt>
                      <c:pt idx="3609">
                        <c:v>55.099487304999997</c:v>
                      </c:pt>
                      <c:pt idx="3610">
                        <c:v>55.114746093999997</c:v>
                      </c:pt>
                      <c:pt idx="3611">
                        <c:v>55.130004882999998</c:v>
                      </c:pt>
                      <c:pt idx="3612">
                        <c:v>55.145263671999999</c:v>
                      </c:pt>
                      <c:pt idx="3613">
                        <c:v>55.160522460999999</c:v>
                      </c:pt>
                      <c:pt idx="3614">
                        <c:v>55.17578125</c:v>
                      </c:pt>
                      <c:pt idx="3615">
                        <c:v>55.191040039000001</c:v>
                      </c:pt>
                      <c:pt idx="3616">
                        <c:v>55.206298828000001</c:v>
                      </c:pt>
                      <c:pt idx="3617">
                        <c:v>55.221557617000002</c:v>
                      </c:pt>
                      <c:pt idx="3618">
                        <c:v>55.236816406000003</c:v>
                      </c:pt>
                      <c:pt idx="3619">
                        <c:v>55.252075195000003</c:v>
                      </c:pt>
                      <c:pt idx="3620">
                        <c:v>55.267333983999997</c:v>
                      </c:pt>
                      <c:pt idx="3621">
                        <c:v>55.282592772999998</c:v>
                      </c:pt>
                      <c:pt idx="3622">
                        <c:v>55.297851563000002</c:v>
                      </c:pt>
                      <c:pt idx="3623">
                        <c:v>55.313110352000002</c:v>
                      </c:pt>
                      <c:pt idx="3624">
                        <c:v>55.328369141000003</c:v>
                      </c:pt>
                      <c:pt idx="3625">
                        <c:v>55.343627929999997</c:v>
                      </c:pt>
                      <c:pt idx="3626">
                        <c:v>55.358886718999997</c:v>
                      </c:pt>
                      <c:pt idx="3627">
                        <c:v>55.374145507999998</c:v>
                      </c:pt>
                      <c:pt idx="3628">
                        <c:v>55.389404296999999</c:v>
                      </c:pt>
                      <c:pt idx="3629">
                        <c:v>55.404663085999999</c:v>
                      </c:pt>
                      <c:pt idx="3630">
                        <c:v>55.419921875</c:v>
                      </c:pt>
                      <c:pt idx="3631">
                        <c:v>55.435180664000001</c:v>
                      </c:pt>
                      <c:pt idx="3632">
                        <c:v>55.450439453000001</c:v>
                      </c:pt>
                      <c:pt idx="3633">
                        <c:v>55.465698242000002</c:v>
                      </c:pt>
                      <c:pt idx="3634">
                        <c:v>55.480957031000003</c:v>
                      </c:pt>
                      <c:pt idx="3635">
                        <c:v>55.496215820000003</c:v>
                      </c:pt>
                      <c:pt idx="3636">
                        <c:v>55.511474608999997</c:v>
                      </c:pt>
                      <c:pt idx="3637">
                        <c:v>55.526733397999998</c:v>
                      </c:pt>
                      <c:pt idx="3638">
                        <c:v>55.541992188000002</c:v>
                      </c:pt>
                      <c:pt idx="3639">
                        <c:v>55.557250977000002</c:v>
                      </c:pt>
                      <c:pt idx="3640">
                        <c:v>55.572509766000003</c:v>
                      </c:pt>
                      <c:pt idx="3641">
                        <c:v>55.587768554999997</c:v>
                      </c:pt>
                      <c:pt idx="3642">
                        <c:v>55.603027343999997</c:v>
                      </c:pt>
                      <c:pt idx="3643">
                        <c:v>55.618286132999998</c:v>
                      </c:pt>
                      <c:pt idx="3644">
                        <c:v>55.633544921999999</c:v>
                      </c:pt>
                      <c:pt idx="3645">
                        <c:v>55.648803710999999</c:v>
                      </c:pt>
                      <c:pt idx="3646">
                        <c:v>55.6640625</c:v>
                      </c:pt>
                      <c:pt idx="3647">
                        <c:v>55.679321289000001</c:v>
                      </c:pt>
                      <c:pt idx="3648">
                        <c:v>55.694580078000001</c:v>
                      </c:pt>
                      <c:pt idx="3649">
                        <c:v>55.709838867000002</c:v>
                      </c:pt>
                      <c:pt idx="3650">
                        <c:v>55.725097656000003</c:v>
                      </c:pt>
                      <c:pt idx="3651">
                        <c:v>55.740356445000003</c:v>
                      </c:pt>
                      <c:pt idx="3652">
                        <c:v>55.755615233999997</c:v>
                      </c:pt>
                      <c:pt idx="3653">
                        <c:v>55.770874022999998</c:v>
                      </c:pt>
                      <c:pt idx="3654">
                        <c:v>55.786132813000002</c:v>
                      </c:pt>
                      <c:pt idx="3655">
                        <c:v>55.801391602000002</c:v>
                      </c:pt>
                      <c:pt idx="3656">
                        <c:v>55.816650391000003</c:v>
                      </c:pt>
                      <c:pt idx="3657">
                        <c:v>55.831909179999997</c:v>
                      </c:pt>
                      <c:pt idx="3658">
                        <c:v>55.847167968999997</c:v>
                      </c:pt>
                      <c:pt idx="3659">
                        <c:v>55.862426757999998</c:v>
                      </c:pt>
                      <c:pt idx="3660">
                        <c:v>55.877685546999999</c:v>
                      </c:pt>
                      <c:pt idx="3661">
                        <c:v>55.892944335999999</c:v>
                      </c:pt>
                      <c:pt idx="3662">
                        <c:v>55.908203125</c:v>
                      </c:pt>
                      <c:pt idx="3663">
                        <c:v>55.923461914000001</c:v>
                      </c:pt>
                      <c:pt idx="3664">
                        <c:v>55.938720703000001</c:v>
                      </c:pt>
                      <c:pt idx="3665">
                        <c:v>55.953979492000002</c:v>
                      </c:pt>
                      <c:pt idx="3666">
                        <c:v>55.969238281000003</c:v>
                      </c:pt>
                      <c:pt idx="3667">
                        <c:v>55.984497070000003</c:v>
                      </c:pt>
                      <c:pt idx="3668">
                        <c:v>55.999755858999997</c:v>
                      </c:pt>
                      <c:pt idx="3669">
                        <c:v>56.015014647999998</c:v>
                      </c:pt>
                      <c:pt idx="3670">
                        <c:v>56.030273438000002</c:v>
                      </c:pt>
                      <c:pt idx="3671">
                        <c:v>56.045532227000002</c:v>
                      </c:pt>
                      <c:pt idx="3672">
                        <c:v>56.060791016000003</c:v>
                      </c:pt>
                      <c:pt idx="3673">
                        <c:v>56.076049804999997</c:v>
                      </c:pt>
                      <c:pt idx="3674">
                        <c:v>56.091308593999997</c:v>
                      </c:pt>
                      <c:pt idx="3675">
                        <c:v>56.106567382999998</c:v>
                      </c:pt>
                      <c:pt idx="3676">
                        <c:v>56.121826171999999</c:v>
                      </c:pt>
                      <c:pt idx="3677">
                        <c:v>56.137084960999999</c:v>
                      </c:pt>
                      <c:pt idx="3678">
                        <c:v>56.15234375</c:v>
                      </c:pt>
                      <c:pt idx="3679">
                        <c:v>56.167602539000001</c:v>
                      </c:pt>
                      <c:pt idx="3680">
                        <c:v>56.182861328000001</c:v>
                      </c:pt>
                      <c:pt idx="3681">
                        <c:v>56.198120117000002</c:v>
                      </c:pt>
                      <c:pt idx="3682">
                        <c:v>56.213378906000003</c:v>
                      </c:pt>
                      <c:pt idx="3683">
                        <c:v>56.228637695000003</c:v>
                      </c:pt>
                      <c:pt idx="3684">
                        <c:v>56.243896483999997</c:v>
                      </c:pt>
                      <c:pt idx="3685">
                        <c:v>56.259155272999998</c:v>
                      </c:pt>
                      <c:pt idx="3686">
                        <c:v>56.274414063000002</c:v>
                      </c:pt>
                      <c:pt idx="3687">
                        <c:v>56.289672852000002</c:v>
                      </c:pt>
                      <c:pt idx="3688">
                        <c:v>56.304931641000003</c:v>
                      </c:pt>
                      <c:pt idx="3689">
                        <c:v>56.320190429999997</c:v>
                      </c:pt>
                      <c:pt idx="3690">
                        <c:v>56.335449218999997</c:v>
                      </c:pt>
                      <c:pt idx="3691">
                        <c:v>56.350708007999998</c:v>
                      </c:pt>
                      <c:pt idx="3692">
                        <c:v>56.365966796999999</c:v>
                      </c:pt>
                      <c:pt idx="3693">
                        <c:v>56.381225585999999</c:v>
                      </c:pt>
                      <c:pt idx="3694">
                        <c:v>56.396484375</c:v>
                      </c:pt>
                      <c:pt idx="3695">
                        <c:v>56.411743164000001</c:v>
                      </c:pt>
                      <c:pt idx="3696">
                        <c:v>56.427001953000001</c:v>
                      </c:pt>
                      <c:pt idx="3697">
                        <c:v>56.442260742000002</c:v>
                      </c:pt>
                      <c:pt idx="3698">
                        <c:v>56.457519531000003</c:v>
                      </c:pt>
                      <c:pt idx="3699">
                        <c:v>56.472778320000003</c:v>
                      </c:pt>
                      <c:pt idx="3700">
                        <c:v>56.488037108999997</c:v>
                      </c:pt>
                      <c:pt idx="3701">
                        <c:v>56.503295897999998</c:v>
                      </c:pt>
                      <c:pt idx="3702">
                        <c:v>56.518554688000002</c:v>
                      </c:pt>
                      <c:pt idx="3703">
                        <c:v>56.533813477000002</c:v>
                      </c:pt>
                      <c:pt idx="3704">
                        <c:v>56.549072266000003</c:v>
                      </c:pt>
                      <c:pt idx="3705">
                        <c:v>56.564331054999997</c:v>
                      </c:pt>
                      <c:pt idx="3706">
                        <c:v>56.579589843999997</c:v>
                      </c:pt>
                      <c:pt idx="3707">
                        <c:v>56.594848632999998</c:v>
                      </c:pt>
                      <c:pt idx="3708">
                        <c:v>56.610107421999999</c:v>
                      </c:pt>
                      <c:pt idx="3709">
                        <c:v>56.625366210999999</c:v>
                      </c:pt>
                      <c:pt idx="3710">
                        <c:v>56.640625</c:v>
                      </c:pt>
                      <c:pt idx="3711">
                        <c:v>56.655883789000001</c:v>
                      </c:pt>
                      <c:pt idx="3712">
                        <c:v>56.671142578000001</c:v>
                      </c:pt>
                      <c:pt idx="3713">
                        <c:v>56.686401367000002</c:v>
                      </c:pt>
                      <c:pt idx="3714">
                        <c:v>56.701660156000003</c:v>
                      </c:pt>
                      <c:pt idx="3715">
                        <c:v>56.716918945000003</c:v>
                      </c:pt>
                      <c:pt idx="3716">
                        <c:v>56.732177733999997</c:v>
                      </c:pt>
                      <c:pt idx="3717">
                        <c:v>56.747436522999998</c:v>
                      </c:pt>
                      <c:pt idx="3718">
                        <c:v>56.762695313000002</c:v>
                      </c:pt>
                      <c:pt idx="3719">
                        <c:v>56.777954102000002</c:v>
                      </c:pt>
                      <c:pt idx="3720">
                        <c:v>56.793212891000003</c:v>
                      </c:pt>
                      <c:pt idx="3721">
                        <c:v>56.808471679999997</c:v>
                      </c:pt>
                      <c:pt idx="3722">
                        <c:v>56.823730468999997</c:v>
                      </c:pt>
                      <c:pt idx="3723">
                        <c:v>56.838989257999998</c:v>
                      </c:pt>
                      <c:pt idx="3724">
                        <c:v>56.854248046999999</c:v>
                      </c:pt>
                      <c:pt idx="3725">
                        <c:v>56.869506835999999</c:v>
                      </c:pt>
                      <c:pt idx="3726">
                        <c:v>56.884765625</c:v>
                      </c:pt>
                      <c:pt idx="3727">
                        <c:v>56.900024414000001</c:v>
                      </c:pt>
                      <c:pt idx="3728">
                        <c:v>56.915283203000001</c:v>
                      </c:pt>
                      <c:pt idx="3729">
                        <c:v>56.930541992000002</c:v>
                      </c:pt>
                      <c:pt idx="3730">
                        <c:v>56.945800781000003</c:v>
                      </c:pt>
                      <c:pt idx="3731">
                        <c:v>56.961059570000003</c:v>
                      </c:pt>
                      <c:pt idx="3732">
                        <c:v>56.976318358999997</c:v>
                      </c:pt>
                      <c:pt idx="3733">
                        <c:v>56.991577147999998</c:v>
                      </c:pt>
                      <c:pt idx="3734">
                        <c:v>57.006835938000002</c:v>
                      </c:pt>
                      <c:pt idx="3735">
                        <c:v>57.022094727000002</c:v>
                      </c:pt>
                      <c:pt idx="3736">
                        <c:v>57.037353516000003</c:v>
                      </c:pt>
                      <c:pt idx="3737">
                        <c:v>57.052612304999997</c:v>
                      </c:pt>
                      <c:pt idx="3738">
                        <c:v>57.067871093999997</c:v>
                      </c:pt>
                      <c:pt idx="3739">
                        <c:v>57.083129882999998</c:v>
                      </c:pt>
                      <c:pt idx="3740">
                        <c:v>57.098388671999999</c:v>
                      </c:pt>
                      <c:pt idx="3741">
                        <c:v>57.113647460999999</c:v>
                      </c:pt>
                      <c:pt idx="3742">
                        <c:v>57.12890625</c:v>
                      </c:pt>
                      <c:pt idx="3743">
                        <c:v>57.144165039000001</c:v>
                      </c:pt>
                      <c:pt idx="3744">
                        <c:v>57.159423828000001</c:v>
                      </c:pt>
                      <c:pt idx="3745">
                        <c:v>57.174682617000002</c:v>
                      </c:pt>
                      <c:pt idx="3746">
                        <c:v>57.189941406000003</c:v>
                      </c:pt>
                      <c:pt idx="3747">
                        <c:v>57.205200195000003</c:v>
                      </c:pt>
                      <c:pt idx="3748">
                        <c:v>57.220458983999997</c:v>
                      </c:pt>
                      <c:pt idx="3749">
                        <c:v>57.235717772999998</c:v>
                      </c:pt>
                      <c:pt idx="3750">
                        <c:v>57.250976563000002</c:v>
                      </c:pt>
                      <c:pt idx="3751">
                        <c:v>57.266235352000002</c:v>
                      </c:pt>
                      <c:pt idx="3752">
                        <c:v>57.281494141000003</c:v>
                      </c:pt>
                      <c:pt idx="3753">
                        <c:v>57.296752929999997</c:v>
                      </c:pt>
                      <c:pt idx="3754">
                        <c:v>57.312011718999997</c:v>
                      </c:pt>
                      <c:pt idx="3755">
                        <c:v>57.327270507999998</c:v>
                      </c:pt>
                      <c:pt idx="3756">
                        <c:v>57.342529296999999</c:v>
                      </c:pt>
                      <c:pt idx="3757">
                        <c:v>57.357788085999999</c:v>
                      </c:pt>
                      <c:pt idx="3758">
                        <c:v>57.373046875</c:v>
                      </c:pt>
                      <c:pt idx="3759">
                        <c:v>57.388305664000001</c:v>
                      </c:pt>
                      <c:pt idx="3760">
                        <c:v>57.403564453000001</c:v>
                      </c:pt>
                      <c:pt idx="3761">
                        <c:v>57.418823242000002</c:v>
                      </c:pt>
                      <c:pt idx="3762">
                        <c:v>57.434082031000003</c:v>
                      </c:pt>
                      <c:pt idx="3763">
                        <c:v>57.449340820000003</c:v>
                      </c:pt>
                      <c:pt idx="3764">
                        <c:v>57.464599608999997</c:v>
                      </c:pt>
                      <c:pt idx="3765">
                        <c:v>57.479858397999998</c:v>
                      </c:pt>
                      <c:pt idx="3766">
                        <c:v>57.495117188000002</c:v>
                      </c:pt>
                      <c:pt idx="3767">
                        <c:v>57.510375977000002</c:v>
                      </c:pt>
                      <c:pt idx="3768">
                        <c:v>57.525634766000003</c:v>
                      </c:pt>
                      <c:pt idx="3769">
                        <c:v>57.540893554999997</c:v>
                      </c:pt>
                      <c:pt idx="3770">
                        <c:v>57.556152343999997</c:v>
                      </c:pt>
                      <c:pt idx="3771">
                        <c:v>57.571411132999998</c:v>
                      </c:pt>
                      <c:pt idx="3772">
                        <c:v>57.586669921999999</c:v>
                      </c:pt>
                      <c:pt idx="3773">
                        <c:v>57.601928710999999</c:v>
                      </c:pt>
                      <c:pt idx="3774">
                        <c:v>57.6171875</c:v>
                      </c:pt>
                      <c:pt idx="3775">
                        <c:v>57.632446289000001</c:v>
                      </c:pt>
                      <c:pt idx="3776">
                        <c:v>57.647705078000001</c:v>
                      </c:pt>
                      <c:pt idx="3777">
                        <c:v>57.662963867000002</c:v>
                      </c:pt>
                      <c:pt idx="3778">
                        <c:v>57.678222656000003</c:v>
                      </c:pt>
                      <c:pt idx="3779">
                        <c:v>57.693481445000003</c:v>
                      </c:pt>
                      <c:pt idx="3780">
                        <c:v>57.708740233999997</c:v>
                      </c:pt>
                      <c:pt idx="3781">
                        <c:v>57.723999022999998</c:v>
                      </c:pt>
                      <c:pt idx="3782">
                        <c:v>57.739257813000002</c:v>
                      </c:pt>
                      <c:pt idx="3783">
                        <c:v>57.754516602000002</c:v>
                      </c:pt>
                      <c:pt idx="3784">
                        <c:v>57.769775391000003</c:v>
                      </c:pt>
                      <c:pt idx="3785">
                        <c:v>57.785034179999997</c:v>
                      </c:pt>
                      <c:pt idx="3786">
                        <c:v>57.800292968999997</c:v>
                      </c:pt>
                      <c:pt idx="3787">
                        <c:v>57.815551757999998</c:v>
                      </c:pt>
                      <c:pt idx="3788">
                        <c:v>57.830810546999999</c:v>
                      </c:pt>
                      <c:pt idx="3789">
                        <c:v>57.846069335999999</c:v>
                      </c:pt>
                      <c:pt idx="3790">
                        <c:v>57.861328125</c:v>
                      </c:pt>
                      <c:pt idx="3791">
                        <c:v>57.876586914000001</c:v>
                      </c:pt>
                      <c:pt idx="3792">
                        <c:v>57.891845703000001</c:v>
                      </c:pt>
                      <c:pt idx="3793">
                        <c:v>57.907104492000002</c:v>
                      </c:pt>
                      <c:pt idx="3794">
                        <c:v>57.922363281000003</c:v>
                      </c:pt>
                      <c:pt idx="3795">
                        <c:v>57.937622070000003</c:v>
                      </c:pt>
                      <c:pt idx="3796">
                        <c:v>57.952880858999997</c:v>
                      </c:pt>
                      <c:pt idx="3797">
                        <c:v>57.968139647999998</c:v>
                      </c:pt>
                      <c:pt idx="3798">
                        <c:v>57.983398438000002</c:v>
                      </c:pt>
                      <c:pt idx="3799">
                        <c:v>57.998657227000002</c:v>
                      </c:pt>
                      <c:pt idx="3800">
                        <c:v>58.013916016000003</c:v>
                      </c:pt>
                      <c:pt idx="3801">
                        <c:v>58.029174804999997</c:v>
                      </c:pt>
                      <c:pt idx="3802">
                        <c:v>58.044433593999997</c:v>
                      </c:pt>
                      <c:pt idx="3803">
                        <c:v>58.059692382999998</c:v>
                      </c:pt>
                      <c:pt idx="3804">
                        <c:v>58.074951171999999</c:v>
                      </c:pt>
                      <c:pt idx="3805">
                        <c:v>58.090209960999999</c:v>
                      </c:pt>
                      <c:pt idx="3806">
                        <c:v>58.10546875</c:v>
                      </c:pt>
                      <c:pt idx="3807">
                        <c:v>58.120727539000001</c:v>
                      </c:pt>
                      <c:pt idx="3808">
                        <c:v>58.135986328000001</c:v>
                      </c:pt>
                      <c:pt idx="3809">
                        <c:v>58.151245117000002</c:v>
                      </c:pt>
                      <c:pt idx="3810">
                        <c:v>58.166503906000003</c:v>
                      </c:pt>
                      <c:pt idx="3811">
                        <c:v>58.181762695000003</c:v>
                      </c:pt>
                      <c:pt idx="3812">
                        <c:v>58.197021483999997</c:v>
                      </c:pt>
                      <c:pt idx="3813">
                        <c:v>58.212280272999998</c:v>
                      </c:pt>
                      <c:pt idx="3814">
                        <c:v>58.227539063000002</c:v>
                      </c:pt>
                      <c:pt idx="3815">
                        <c:v>58.242797852000002</c:v>
                      </c:pt>
                      <c:pt idx="3816">
                        <c:v>58.258056641000003</c:v>
                      </c:pt>
                      <c:pt idx="3817">
                        <c:v>58.273315429999997</c:v>
                      </c:pt>
                      <c:pt idx="3818">
                        <c:v>58.288574218999997</c:v>
                      </c:pt>
                      <c:pt idx="3819">
                        <c:v>58.303833007999998</c:v>
                      </c:pt>
                      <c:pt idx="3820">
                        <c:v>58.319091796999999</c:v>
                      </c:pt>
                      <c:pt idx="3821">
                        <c:v>58.334350585999999</c:v>
                      </c:pt>
                      <c:pt idx="3822">
                        <c:v>58.349609375</c:v>
                      </c:pt>
                      <c:pt idx="3823">
                        <c:v>58.364868164000001</c:v>
                      </c:pt>
                      <c:pt idx="3824">
                        <c:v>58.380126953000001</c:v>
                      </c:pt>
                      <c:pt idx="3825">
                        <c:v>58.395385742000002</c:v>
                      </c:pt>
                      <c:pt idx="3826">
                        <c:v>58.410644531000003</c:v>
                      </c:pt>
                      <c:pt idx="3827">
                        <c:v>58.425903320000003</c:v>
                      </c:pt>
                      <c:pt idx="3828">
                        <c:v>58.441162108999997</c:v>
                      </c:pt>
                      <c:pt idx="3829">
                        <c:v>58.456420897999998</c:v>
                      </c:pt>
                      <c:pt idx="3830">
                        <c:v>58.471679688000002</c:v>
                      </c:pt>
                      <c:pt idx="3831">
                        <c:v>58.486938477000002</c:v>
                      </c:pt>
                      <c:pt idx="3832">
                        <c:v>58.502197266000003</c:v>
                      </c:pt>
                      <c:pt idx="3833">
                        <c:v>58.517456054999997</c:v>
                      </c:pt>
                      <c:pt idx="3834">
                        <c:v>58.532714843999997</c:v>
                      </c:pt>
                      <c:pt idx="3835">
                        <c:v>58.547973632999998</c:v>
                      </c:pt>
                      <c:pt idx="3836">
                        <c:v>58.563232421999999</c:v>
                      </c:pt>
                      <c:pt idx="3837">
                        <c:v>58.578491210999999</c:v>
                      </c:pt>
                      <c:pt idx="3838">
                        <c:v>58.59375</c:v>
                      </c:pt>
                      <c:pt idx="3839">
                        <c:v>58.609008789000001</c:v>
                      </c:pt>
                      <c:pt idx="3840">
                        <c:v>58.624267578000001</c:v>
                      </c:pt>
                      <c:pt idx="3841">
                        <c:v>58.639526367000002</c:v>
                      </c:pt>
                      <c:pt idx="3842">
                        <c:v>58.654785156000003</c:v>
                      </c:pt>
                      <c:pt idx="3843">
                        <c:v>58.670043945000003</c:v>
                      </c:pt>
                      <c:pt idx="3844">
                        <c:v>58.685302733999997</c:v>
                      </c:pt>
                      <c:pt idx="3845">
                        <c:v>58.700561522999998</c:v>
                      </c:pt>
                      <c:pt idx="3846">
                        <c:v>58.715820313000002</c:v>
                      </c:pt>
                      <c:pt idx="3847">
                        <c:v>58.731079102000002</c:v>
                      </c:pt>
                      <c:pt idx="3848">
                        <c:v>58.746337891000003</c:v>
                      </c:pt>
                      <c:pt idx="3849">
                        <c:v>58.761596679999997</c:v>
                      </c:pt>
                      <c:pt idx="3850">
                        <c:v>58.776855468999997</c:v>
                      </c:pt>
                      <c:pt idx="3851">
                        <c:v>58.792114257999998</c:v>
                      </c:pt>
                      <c:pt idx="3852">
                        <c:v>58.807373046999999</c:v>
                      </c:pt>
                      <c:pt idx="3853">
                        <c:v>58.822631835999999</c:v>
                      </c:pt>
                      <c:pt idx="3854">
                        <c:v>58.837890625</c:v>
                      </c:pt>
                      <c:pt idx="3855">
                        <c:v>58.853149414000001</c:v>
                      </c:pt>
                      <c:pt idx="3856">
                        <c:v>58.868408203000001</c:v>
                      </c:pt>
                      <c:pt idx="3857">
                        <c:v>58.883666992000002</c:v>
                      </c:pt>
                      <c:pt idx="3858">
                        <c:v>58.898925781000003</c:v>
                      </c:pt>
                      <c:pt idx="3859">
                        <c:v>58.914184570000003</c:v>
                      </c:pt>
                      <c:pt idx="3860">
                        <c:v>58.929443358999997</c:v>
                      </c:pt>
                      <c:pt idx="3861">
                        <c:v>58.944702147999998</c:v>
                      </c:pt>
                      <c:pt idx="3862">
                        <c:v>58.959960938000002</c:v>
                      </c:pt>
                      <c:pt idx="3863">
                        <c:v>58.975219727000002</c:v>
                      </c:pt>
                      <c:pt idx="3864">
                        <c:v>58.990478516000003</c:v>
                      </c:pt>
                      <c:pt idx="3865">
                        <c:v>59.005737304999997</c:v>
                      </c:pt>
                      <c:pt idx="3866">
                        <c:v>59.020996093999997</c:v>
                      </c:pt>
                      <c:pt idx="3867">
                        <c:v>59.036254882999998</c:v>
                      </c:pt>
                      <c:pt idx="3868">
                        <c:v>59.051513671999999</c:v>
                      </c:pt>
                      <c:pt idx="3869">
                        <c:v>59.066772460999999</c:v>
                      </c:pt>
                      <c:pt idx="3870">
                        <c:v>59.08203125</c:v>
                      </c:pt>
                      <c:pt idx="3871">
                        <c:v>59.097290039000001</c:v>
                      </c:pt>
                      <c:pt idx="3872">
                        <c:v>59.112548828000001</c:v>
                      </c:pt>
                      <c:pt idx="3873">
                        <c:v>59.127807617000002</c:v>
                      </c:pt>
                      <c:pt idx="3874">
                        <c:v>59.143066406000003</c:v>
                      </c:pt>
                      <c:pt idx="3875">
                        <c:v>59.158325195000003</c:v>
                      </c:pt>
                      <c:pt idx="3876">
                        <c:v>59.173583983999997</c:v>
                      </c:pt>
                      <c:pt idx="3877">
                        <c:v>59.188842772999998</c:v>
                      </c:pt>
                      <c:pt idx="3878">
                        <c:v>59.204101563000002</c:v>
                      </c:pt>
                      <c:pt idx="3879">
                        <c:v>59.219360352000002</c:v>
                      </c:pt>
                      <c:pt idx="3880">
                        <c:v>59.234619141000003</c:v>
                      </c:pt>
                      <c:pt idx="3881">
                        <c:v>59.249877929999997</c:v>
                      </c:pt>
                      <c:pt idx="3882">
                        <c:v>59.265136718999997</c:v>
                      </c:pt>
                      <c:pt idx="3883">
                        <c:v>59.280395507999998</c:v>
                      </c:pt>
                      <c:pt idx="3884">
                        <c:v>59.295654296999999</c:v>
                      </c:pt>
                      <c:pt idx="3885">
                        <c:v>59.310913085999999</c:v>
                      </c:pt>
                      <c:pt idx="3886">
                        <c:v>59.326171875</c:v>
                      </c:pt>
                      <c:pt idx="3887">
                        <c:v>59.341430664000001</c:v>
                      </c:pt>
                      <c:pt idx="3888">
                        <c:v>59.356689453000001</c:v>
                      </c:pt>
                      <c:pt idx="3889">
                        <c:v>59.371948242000002</c:v>
                      </c:pt>
                      <c:pt idx="3890">
                        <c:v>59.387207031000003</c:v>
                      </c:pt>
                      <c:pt idx="3891">
                        <c:v>59.402465820000003</c:v>
                      </c:pt>
                      <c:pt idx="3892">
                        <c:v>59.417724608999997</c:v>
                      </c:pt>
                      <c:pt idx="3893">
                        <c:v>59.432983397999998</c:v>
                      </c:pt>
                      <c:pt idx="3894">
                        <c:v>59.448242188000002</c:v>
                      </c:pt>
                      <c:pt idx="3895">
                        <c:v>59.463500977000002</c:v>
                      </c:pt>
                      <c:pt idx="3896">
                        <c:v>59.478759766000003</c:v>
                      </c:pt>
                      <c:pt idx="3897">
                        <c:v>59.494018554999997</c:v>
                      </c:pt>
                      <c:pt idx="3898">
                        <c:v>59.509277343999997</c:v>
                      </c:pt>
                      <c:pt idx="3899">
                        <c:v>59.524536132999998</c:v>
                      </c:pt>
                      <c:pt idx="3900">
                        <c:v>59.539794921999999</c:v>
                      </c:pt>
                      <c:pt idx="3901">
                        <c:v>59.555053710999999</c:v>
                      </c:pt>
                      <c:pt idx="3902">
                        <c:v>59.5703125</c:v>
                      </c:pt>
                      <c:pt idx="3903">
                        <c:v>59.585571289000001</c:v>
                      </c:pt>
                      <c:pt idx="3904">
                        <c:v>59.600830078000001</c:v>
                      </c:pt>
                      <c:pt idx="3905">
                        <c:v>59.616088867000002</c:v>
                      </c:pt>
                      <c:pt idx="3906">
                        <c:v>59.631347656000003</c:v>
                      </c:pt>
                      <c:pt idx="3907">
                        <c:v>59.646606445000003</c:v>
                      </c:pt>
                      <c:pt idx="3908">
                        <c:v>59.661865233999997</c:v>
                      </c:pt>
                      <c:pt idx="3909">
                        <c:v>59.677124022999998</c:v>
                      </c:pt>
                      <c:pt idx="3910">
                        <c:v>59.692382813000002</c:v>
                      </c:pt>
                      <c:pt idx="3911">
                        <c:v>59.707641602000002</c:v>
                      </c:pt>
                      <c:pt idx="3912">
                        <c:v>59.722900391000003</c:v>
                      </c:pt>
                      <c:pt idx="3913">
                        <c:v>59.738159179999997</c:v>
                      </c:pt>
                      <c:pt idx="3914">
                        <c:v>59.753417968999997</c:v>
                      </c:pt>
                      <c:pt idx="3915">
                        <c:v>59.768676757999998</c:v>
                      </c:pt>
                      <c:pt idx="3916">
                        <c:v>59.783935546999999</c:v>
                      </c:pt>
                      <c:pt idx="3917">
                        <c:v>59.799194335999999</c:v>
                      </c:pt>
                      <c:pt idx="3918">
                        <c:v>59.814453125</c:v>
                      </c:pt>
                      <c:pt idx="3919">
                        <c:v>59.829711914000001</c:v>
                      </c:pt>
                      <c:pt idx="3920">
                        <c:v>59.844970703000001</c:v>
                      </c:pt>
                      <c:pt idx="3921">
                        <c:v>59.860229492000002</c:v>
                      </c:pt>
                      <c:pt idx="3922">
                        <c:v>59.875488281000003</c:v>
                      </c:pt>
                      <c:pt idx="3923">
                        <c:v>59.890747070000003</c:v>
                      </c:pt>
                      <c:pt idx="3924">
                        <c:v>59.906005858999997</c:v>
                      </c:pt>
                      <c:pt idx="3925">
                        <c:v>59.921264647999998</c:v>
                      </c:pt>
                      <c:pt idx="3926">
                        <c:v>59.936523438000002</c:v>
                      </c:pt>
                      <c:pt idx="3927">
                        <c:v>59.951782227000002</c:v>
                      </c:pt>
                      <c:pt idx="3928">
                        <c:v>59.967041016000003</c:v>
                      </c:pt>
                      <c:pt idx="3929">
                        <c:v>59.982299804999997</c:v>
                      </c:pt>
                      <c:pt idx="3930">
                        <c:v>59.997558593999997</c:v>
                      </c:pt>
                      <c:pt idx="3931">
                        <c:v>60.012817382999998</c:v>
                      </c:pt>
                      <c:pt idx="3932">
                        <c:v>60.028076171999999</c:v>
                      </c:pt>
                      <c:pt idx="3933">
                        <c:v>60.043334960999999</c:v>
                      </c:pt>
                      <c:pt idx="3934">
                        <c:v>60.05859375</c:v>
                      </c:pt>
                      <c:pt idx="3935">
                        <c:v>60.073852539000001</c:v>
                      </c:pt>
                      <c:pt idx="3936">
                        <c:v>60.089111328000001</c:v>
                      </c:pt>
                      <c:pt idx="3937">
                        <c:v>60.104370117000002</c:v>
                      </c:pt>
                      <c:pt idx="3938">
                        <c:v>60.119628906000003</c:v>
                      </c:pt>
                      <c:pt idx="3939">
                        <c:v>60.134887695000003</c:v>
                      </c:pt>
                      <c:pt idx="3940">
                        <c:v>60.150146483999997</c:v>
                      </c:pt>
                      <c:pt idx="3941">
                        <c:v>60.165405272999998</c:v>
                      </c:pt>
                      <c:pt idx="3942">
                        <c:v>60.180664063000002</c:v>
                      </c:pt>
                      <c:pt idx="3943">
                        <c:v>60.195922852000002</c:v>
                      </c:pt>
                      <c:pt idx="3944">
                        <c:v>60.211181641000003</c:v>
                      </c:pt>
                      <c:pt idx="3945">
                        <c:v>60.226440429999997</c:v>
                      </c:pt>
                      <c:pt idx="3946">
                        <c:v>60.241699218999997</c:v>
                      </c:pt>
                      <c:pt idx="3947">
                        <c:v>60.256958007999998</c:v>
                      </c:pt>
                      <c:pt idx="3948">
                        <c:v>60.272216796999999</c:v>
                      </c:pt>
                      <c:pt idx="3949">
                        <c:v>60.287475585999999</c:v>
                      </c:pt>
                      <c:pt idx="3950">
                        <c:v>60.302734375</c:v>
                      </c:pt>
                      <c:pt idx="3951">
                        <c:v>60.317993164000001</c:v>
                      </c:pt>
                      <c:pt idx="3952">
                        <c:v>60.333251953000001</c:v>
                      </c:pt>
                      <c:pt idx="3953">
                        <c:v>60.348510742000002</c:v>
                      </c:pt>
                      <c:pt idx="3954">
                        <c:v>60.363769531000003</c:v>
                      </c:pt>
                      <c:pt idx="3955">
                        <c:v>60.379028320000003</c:v>
                      </c:pt>
                      <c:pt idx="3956">
                        <c:v>60.394287108999997</c:v>
                      </c:pt>
                      <c:pt idx="3957">
                        <c:v>60.409545897999998</c:v>
                      </c:pt>
                      <c:pt idx="3958">
                        <c:v>60.424804688000002</c:v>
                      </c:pt>
                      <c:pt idx="3959">
                        <c:v>60.440063477000002</c:v>
                      </c:pt>
                      <c:pt idx="3960">
                        <c:v>60.455322266000003</c:v>
                      </c:pt>
                      <c:pt idx="3961">
                        <c:v>60.470581054999997</c:v>
                      </c:pt>
                      <c:pt idx="3962">
                        <c:v>60.485839843999997</c:v>
                      </c:pt>
                      <c:pt idx="3963">
                        <c:v>60.501098632999998</c:v>
                      </c:pt>
                      <c:pt idx="3964">
                        <c:v>60.516357421999999</c:v>
                      </c:pt>
                      <c:pt idx="3965">
                        <c:v>60.531616210999999</c:v>
                      </c:pt>
                      <c:pt idx="3966">
                        <c:v>60.546875</c:v>
                      </c:pt>
                      <c:pt idx="3967">
                        <c:v>60.562133789000001</c:v>
                      </c:pt>
                      <c:pt idx="3968">
                        <c:v>60.577392578000001</c:v>
                      </c:pt>
                      <c:pt idx="3969">
                        <c:v>60.592651367000002</c:v>
                      </c:pt>
                      <c:pt idx="3970">
                        <c:v>60.607910156000003</c:v>
                      </c:pt>
                      <c:pt idx="3971">
                        <c:v>60.623168945000003</c:v>
                      </c:pt>
                      <c:pt idx="3972">
                        <c:v>60.638427733999997</c:v>
                      </c:pt>
                      <c:pt idx="3973">
                        <c:v>60.653686522999998</c:v>
                      </c:pt>
                      <c:pt idx="3974">
                        <c:v>60.668945313000002</c:v>
                      </c:pt>
                      <c:pt idx="3975">
                        <c:v>60.684204102000002</c:v>
                      </c:pt>
                      <c:pt idx="3976">
                        <c:v>60.699462891000003</c:v>
                      </c:pt>
                      <c:pt idx="3977">
                        <c:v>60.714721679999997</c:v>
                      </c:pt>
                      <c:pt idx="3978">
                        <c:v>60.729980468999997</c:v>
                      </c:pt>
                      <c:pt idx="3979">
                        <c:v>60.745239257999998</c:v>
                      </c:pt>
                      <c:pt idx="3980">
                        <c:v>60.760498046999999</c:v>
                      </c:pt>
                      <c:pt idx="3981">
                        <c:v>60.775756835999999</c:v>
                      </c:pt>
                      <c:pt idx="3982">
                        <c:v>60.791015625</c:v>
                      </c:pt>
                      <c:pt idx="3983">
                        <c:v>60.806274414000001</c:v>
                      </c:pt>
                      <c:pt idx="3984">
                        <c:v>60.821533203000001</c:v>
                      </c:pt>
                      <c:pt idx="3985">
                        <c:v>60.836791992000002</c:v>
                      </c:pt>
                      <c:pt idx="3986">
                        <c:v>60.852050781000003</c:v>
                      </c:pt>
                      <c:pt idx="3987">
                        <c:v>60.867309570000003</c:v>
                      </c:pt>
                      <c:pt idx="3988">
                        <c:v>60.882568358999997</c:v>
                      </c:pt>
                      <c:pt idx="3989">
                        <c:v>60.897827147999998</c:v>
                      </c:pt>
                      <c:pt idx="3990">
                        <c:v>60.913085938000002</c:v>
                      </c:pt>
                      <c:pt idx="3991">
                        <c:v>60.928344727000002</c:v>
                      </c:pt>
                      <c:pt idx="3992">
                        <c:v>60.943603516000003</c:v>
                      </c:pt>
                      <c:pt idx="3993">
                        <c:v>60.958862304999997</c:v>
                      </c:pt>
                      <c:pt idx="3994">
                        <c:v>60.974121093999997</c:v>
                      </c:pt>
                      <c:pt idx="3995">
                        <c:v>60.989379882999998</c:v>
                      </c:pt>
                      <c:pt idx="3996">
                        <c:v>61.004638671999999</c:v>
                      </c:pt>
                      <c:pt idx="3997">
                        <c:v>61.019897460999999</c:v>
                      </c:pt>
                      <c:pt idx="3998">
                        <c:v>61.03515625</c:v>
                      </c:pt>
                      <c:pt idx="3999">
                        <c:v>61.050415039000001</c:v>
                      </c:pt>
                      <c:pt idx="4000">
                        <c:v>61.065673828000001</c:v>
                      </c:pt>
                      <c:pt idx="4001">
                        <c:v>61.080932617000002</c:v>
                      </c:pt>
                      <c:pt idx="4002">
                        <c:v>61.096191406000003</c:v>
                      </c:pt>
                      <c:pt idx="4003">
                        <c:v>61.111450195000003</c:v>
                      </c:pt>
                      <c:pt idx="4004">
                        <c:v>61.126708983999997</c:v>
                      </c:pt>
                      <c:pt idx="4005">
                        <c:v>61.141967772999998</c:v>
                      </c:pt>
                      <c:pt idx="4006">
                        <c:v>61.157226563000002</c:v>
                      </c:pt>
                      <c:pt idx="4007">
                        <c:v>61.172485352000002</c:v>
                      </c:pt>
                      <c:pt idx="4008">
                        <c:v>61.187744141000003</c:v>
                      </c:pt>
                      <c:pt idx="4009">
                        <c:v>61.203002929999997</c:v>
                      </c:pt>
                      <c:pt idx="4010">
                        <c:v>61.218261718999997</c:v>
                      </c:pt>
                      <c:pt idx="4011">
                        <c:v>61.233520507999998</c:v>
                      </c:pt>
                      <c:pt idx="4012">
                        <c:v>61.248779296999999</c:v>
                      </c:pt>
                      <c:pt idx="4013">
                        <c:v>61.264038085999999</c:v>
                      </c:pt>
                      <c:pt idx="4014">
                        <c:v>61.279296875</c:v>
                      </c:pt>
                      <c:pt idx="4015">
                        <c:v>61.294555664000001</c:v>
                      </c:pt>
                      <c:pt idx="4016">
                        <c:v>61.309814453000001</c:v>
                      </c:pt>
                      <c:pt idx="4017">
                        <c:v>61.325073242000002</c:v>
                      </c:pt>
                      <c:pt idx="4018">
                        <c:v>61.340332031000003</c:v>
                      </c:pt>
                      <c:pt idx="4019">
                        <c:v>61.355590820000003</c:v>
                      </c:pt>
                      <c:pt idx="4020">
                        <c:v>61.370849608999997</c:v>
                      </c:pt>
                      <c:pt idx="4021">
                        <c:v>61.386108397999998</c:v>
                      </c:pt>
                      <c:pt idx="4022">
                        <c:v>61.401367188000002</c:v>
                      </c:pt>
                      <c:pt idx="4023">
                        <c:v>61.416625977000002</c:v>
                      </c:pt>
                      <c:pt idx="4024">
                        <c:v>61.431884766000003</c:v>
                      </c:pt>
                      <c:pt idx="4025">
                        <c:v>61.447143554999997</c:v>
                      </c:pt>
                      <c:pt idx="4026">
                        <c:v>61.462402343999997</c:v>
                      </c:pt>
                      <c:pt idx="4027">
                        <c:v>61.477661132999998</c:v>
                      </c:pt>
                      <c:pt idx="4028">
                        <c:v>61.492919921999999</c:v>
                      </c:pt>
                      <c:pt idx="4029">
                        <c:v>61.508178710999999</c:v>
                      </c:pt>
                      <c:pt idx="4030">
                        <c:v>61.5234375</c:v>
                      </c:pt>
                      <c:pt idx="4031">
                        <c:v>61.538696289000001</c:v>
                      </c:pt>
                      <c:pt idx="4032">
                        <c:v>61.553955078000001</c:v>
                      </c:pt>
                      <c:pt idx="4033">
                        <c:v>61.569213867000002</c:v>
                      </c:pt>
                      <c:pt idx="4034">
                        <c:v>61.584472656000003</c:v>
                      </c:pt>
                      <c:pt idx="4035">
                        <c:v>61.599731445000003</c:v>
                      </c:pt>
                      <c:pt idx="4036">
                        <c:v>61.614990233999997</c:v>
                      </c:pt>
                      <c:pt idx="4037">
                        <c:v>61.630249022999998</c:v>
                      </c:pt>
                      <c:pt idx="4038">
                        <c:v>61.645507813000002</c:v>
                      </c:pt>
                      <c:pt idx="4039">
                        <c:v>61.660766602000002</c:v>
                      </c:pt>
                      <c:pt idx="4040">
                        <c:v>61.676025391000003</c:v>
                      </c:pt>
                      <c:pt idx="4041">
                        <c:v>61.691284179999997</c:v>
                      </c:pt>
                      <c:pt idx="4042">
                        <c:v>61.706542968999997</c:v>
                      </c:pt>
                      <c:pt idx="4043">
                        <c:v>61.721801757999998</c:v>
                      </c:pt>
                      <c:pt idx="4044">
                        <c:v>61.737060546999999</c:v>
                      </c:pt>
                      <c:pt idx="4045">
                        <c:v>61.752319335999999</c:v>
                      </c:pt>
                      <c:pt idx="4046">
                        <c:v>61.767578125</c:v>
                      </c:pt>
                      <c:pt idx="4047">
                        <c:v>61.782836914000001</c:v>
                      </c:pt>
                      <c:pt idx="4048">
                        <c:v>61.798095703000001</c:v>
                      </c:pt>
                      <c:pt idx="4049">
                        <c:v>61.813354492000002</c:v>
                      </c:pt>
                      <c:pt idx="4050">
                        <c:v>61.828613281000003</c:v>
                      </c:pt>
                      <c:pt idx="4051">
                        <c:v>61.843872070000003</c:v>
                      </c:pt>
                      <c:pt idx="4052">
                        <c:v>61.859130858999997</c:v>
                      </c:pt>
                      <c:pt idx="4053">
                        <c:v>61.874389647999998</c:v>
                      </c:pt>
                      <c:pt idx="4054">
                        <c:v>61.889648438000002</c:v>
                      </c:pt>
                      <c:pt idx="4055">
                        <c:v>61.904907227000002</c:v>
                      </c:pt>
                      <c:pt idx="4056">
                        <c:v>61.920166016000003</c:v>
                      </c:pt>
                      <c:pt idx="4057">
                        <c:v>61.935424804999997</c:v>
                      </c:pt>
                      <c:pt idx="4058">
                        <c:v>61.950683593999997</c:v>
                      </c:pt>
                      <c:pt idx="4059">
                        <c:v>61.965942382999998</c:v>
                      </c:pt>
                      <c:pt idx="4060">
                        <c:v>61.981201171999999</c:v>
                      </c:pt>
                      <c:pt idx="4061">
                        <c:v>61.996459960999999</c:v>
                      </c:pt>
                      <c:pt idx="4062">
                        <c:v>62.01171875</c:v>
                      </c:pt>
                      <c:pt idx="4063">
                        <c:v>62.026977539000001</c:v>
                      </c:pt>
                      <c:pt idx="4064">
                        <c:v>62.042236328000001</c:v>
                      </c:pt>
                      <c:pt idx="4065">
                        <c:v>62.057495117000002</c:v>
                      </c:pt>
                      <c:pt idx="4066">
                        <c:v>62.072753906000003</c:v>
                      </c:pt>
                      <c:pt idx="4067">
                        <c:v>62.088012695000003</c:v>
                      </c:pt>
                      <c:pt idx="4068">
                        <c:v>62.103271483999997</c:v>
                      </c:pt>
                      <c:pt idx="4069">
                        <c:v>62.118530272999998</c:v>
                      </c:pt>
                      <c:pt idx="4070">
                        <c:v>62.133789063000002</c:v>
                      </c:pt>
                      <c:pt idx="4071">
                        <c:v>62.149047852000002</c:v>
                      </c:pt>
                      <c:pt idx="4072">
                        <c:v>62.164306641000003</c:v>
                      </c:pt>
                      <c:pt idx="4073">
                        <c:v>62.179565429999997</c:v>
                      </c:pt>
                      <c:pt idx="4074">
                        <c:v>62.194824218999997</c:v>
                      </c:pt>
                      <c:pt idx="4075">
                        <c:v>62.210083007999998</c:v>
                      </c:pt>
                      <c:pt idx="4076">
                        <c:v>62.225341796999999</c:v>
                      </c:pt>
                      <c:pt idx="4077">
                        <c:v>62.240600585999999</c:v>
                      </c:pt>
                      <c:pt idx="4078">
                        <c:v>62.255859375</c:v>
                      </c:pt>
                      <c:pt idx="4079">
                        <c:v>62.271118164000001</c:v>
                      </c:pt>
                      <c:pt idx="4080">
                        <c:v>62.286376953000001</c:v>
                      </c:pt>
                      <c:pt idx="4081">
                        <c:v>62.301635742000002</c:v>
                      </c:pt>
                      <c:pt idx="4082">
                        <c:v>62.316894531000003</c:v>
                      </c:pt>
                      <c:pt idx="4083">
                        <c:v>62.332153320000003</c:v>
                      </c:pt>
                      <c:pt idx="4084">
                        <c:v>62.347412108999997</c:v>
                      </c:pt>
                      <c:pt idx="4085">
                        <c:v>62.362670897999998</c:v>
                      </c:pt>
                      <c:pt idx="4086">
                        <c:v>62.377929688000002</c:v>
                      </c:pt>
                      <c:pt idx="4087">
                        <c:v>62.393188477000002</c:v>
                      </c:pt>
                      <c:pt idx="4088">
                        <c:v>62.408447266000003</c:v>
                      </c:pt>
                      <c:pt idx="4089">
                        <c:v>62.423706054999997</c:v>
                      </c:pt>
                      <c:pt idx="4090">
                        <c:v>62.438964843999997</c:v>
                      </c:pt>
                      <c:pt idx="4091">
                        <c:v>62.454223632999998</c:v>
                      </c:pt>
                      <c:pt idx="4092">
                        <c:v>62.469482421999999</c:v>
                      </c:pt>
                      <c:pt idx="4093">
                        <c:v>62.484741210999999</c:v>
                      </c:pt>
                      <c:pt idx="4094">
                        <c:v>62.5</c:v>
                      </c:pt>
                      <c:pt idx="4095">
                        <c:v>62.515258789000001</c:v>
                      </c:pt>
                      <c:pt idx="4096">
                        <c:v>62.530517578000001</c:v>
                      </c:pt>
                      <c:pt idx="4097">
                        <c:v>62.545776367000002</c:v>
                      </c:pt>
                      <c:pt idx="4098">
                        <c:v>62.561035156000003</c:v>
                      </c:pt>
                      <c:pt idx="4099">
                        <c:v>62.576293945000003</c:v>
                      </c:pt>
                      <c:pt idx="4100">
                        <c:v>62.591552733999997</c:v>
                      </c:pt>
                      <c:pt idx="4101">
                        <c:v>62.606811522999998</c:v>
                      </c:pt>
                      <c:pt idx="4102">
                        <c:v>62.622070313000002</c:v>
                      </c:pt>
                      <c:pt idx="4103">
                        <c:v>62.637329102000002</c:v>
                      </c:pt>
                      <c:pt idx="4104">
                        <c:v>62.652587891000003</c:v>
                      </c:pt>
                      <c:pt idx="4105">
                        <c:v>62.667846679999997</c:v>
                      </c:pt>
                      <c:pt idx="4106">
                        <c:v>62.683105468999997</c:v>
                      </c:pt>
                      <c:pt idx="4107">
                        <c:v>62.698364257999998</c:v>
                      </c:pt>
                      <c:pt idx="4108">
                        <c:v>62.713623046999999</c:v>
                      </c:pt>
                      <c:pt idx="4109">
                        <c:v>62.728881835999999</c:v>
                      </c:pt>
                      <c:pt idx="4110">
                        <c:v>62.744140625</c:v>
                      </c:pt>
                      <c:pt idx="4111">
                        <c:v>62.759399414000001</c:v>
                      </c:pt>
                      <c:pt idx="4112">
                        <c:v>62.774658203000001</c:v>
                      </c:pt>
                      <c:pt idx="4113">
                        <c:v>62.789916992000002</c:v>
                      </c:pt>
                      <c:pt idx="4114">
                        <c:v>62.805175781000003</c:v>
                      </c:pt>
                      <c:pt idx="4115">
                        <c:v>62.820434570000003</c:v>
                      </c:pt>
                      <c:pt idx="4116">
                        <c:v>62.835693358999997</c:v>
                      </c:pt>
                      <c:pt idx="4117">
                        <c:v>62.850952147999998</c:v>
                      </c:pt>
                      <c:pt idx="4118">
                        <c:v>62.866210938000002</c:v>
                      </c:pt>
                      <c:pt idx="4119">
                        <c:v>62.881469727000002</c:v>
                      </c:pt>
                      <c:pt idx="4120">
                        <c:v>62.896728516000003</c:v>
                      </c:pt>
                      <c:pt idx="4121">
                        <c:v>62.911987304999997</c:v>
                      </c:pt>
                      <c:pt idx="4122">
                        <c:v>62.927246093999997</c:v>
                      </c:pt>
                      <c:pt idx="4123">
                        <c:v>62.942504882999998</c:v>
                      </c:pt>
                      <c:pt idx="4124">
                        <c:v>62.957763671999999</c:v>
                      </c:pt>
                      <c:pt idx="4125">
                        <c:v>62.973022460999999</c:v>
                      </c:pt>
                      <c:pt idx="4126">
                        <c:v>62.98828125</c:v>
                      </c:pt>
                      <c:pt idx="4127">
                        <c:v>63.003540039000001</c:v>
                      </c:pt>
                      <c:pt idx="4128">
                        <c:v>63.018798828000001</c:v>
                      </c:pt>
                      <c:pt idx="4129">
                        <c:v>63.034057617000002</c:v>
                      </c:pt>
                      <c:pt idx="4130">
                        <c:v>63.049316406000003</c:v>
                      </c:pt>
                      <c:pt idx="4131">
                        <c:v>63.064575195000003</c:v>
                      </c:pt>
                      <c:pt idx="4132">
                        <c:v>63.079833983999997</c:v>
                      </c:pt>
                      <c:pt idx="4133">
                        <c:v>63.095092772999998</c:v>
                      </c:pt>
                      <c:pt idx="4134">
                        <c:v>63.110351563000002</c:v>
                      </c:pt>
                      <c:pt idx="4135">
                        <c:v>63.125610352000002</c:v>
                      </c:pt>
                      <c:pt idx="4136">
                        <c:v>63.140869141000003</c:v>
                      </c:pt>
                      <c:pt idx="4137">
                        <c:v>63.156127929999997</c:v>
                      </c:pt>
                      <c:pt idx="4138">
                        <c:v>63.171386718999997</c:v>
                      </c:pt>
                      <c:pt idx="4139">
                        <c:v>63.186645507999998</c:v>
                      </c:pt>
                      <c:pt idx="4140">
                        <c:v>63.201904296999999</c:v>
                      </c:pt>
                      <c:pt idx="4141">
                        <c:v>63.217163085999999</c:v>
                      </c:pt>
                      <c:pt idx="4142">
                        <c:v>63.232421875</c:v>
                      </c:pt>
                      <c:pt idx="4143">
                        <c:v>63.247680664000001</c:v>
                      </c:pt>
                      <c:pt idx="4144">
                        <c:v>63.262939453000001</c:v>
                      </c:pt>
                      <c:pt idx="4145">
                        <c:v>63.278198242000002</c:v>
                      </c:pt>
                      <c:pt idx="4146">
                        <c:v>63.293457031000003</c:v>
                      </c:pt>
                      <c:pt idx="4147">
                        <c:v>63.308715820000003</c:v>
                      </c:pt>
                      <c:pt idx="4148">
                        <c:v>63.323974608999997</c:v>
                      </c:pt>
                      <c:pt idx="4149">
                        <c:v>63.339233397999998</c:v>
                      </c:pt>
                      <c:pt idx="4150">
                        <c:v>63.354492188000002</c:v>
                      </c:pt>
                      <c:pt idx="4151">
                        <c:v>63.369750977000002</c:v>
                      </c:pt>
                      <c:pt idx="4152">
                        <c:v>63.385009766000003</c:v>
                      </c:pt>
                      <c:pt idx="4153">
                        <c:v>63.400268554999997</c:v>
                      </c:pt>
                      <c:pt idx="4154">
                        <c:v>63.415527343999997</c:v>
                      </c:pt>
                      <c:pt idx="4155">
                        <c:v>63.430786132999998</c:v>
                      </c:pt>
                      <c:pt idx="4156">
                        <c:v>63.446044921999999</c:v>
                      </c:pt>
                      <c:pt idx="4157">
                        <c:v>63.461303710999999</c:v>
                      </c:pt>
                      <c:pt idx="4158">
                        <c:v>63.4765625</c:v>
                      </c:pt>
                      <c:pt idx="4159">
                        <c:v>63.491821289000001</c:v>
                      </c:pt>
                      <c:pt idx="4160">
                        <c:v>63.507080078000001</c:v>
                      </c:pt>
                      <c:pt idx="4161">
                        <c:v>63.522338867000002</c:v>
                      </c:pt>
                      <c:pt idx="4162">
                        <c:v>63.537597656000003</c:v>
                      </c:pt>
                      <c:pt idx="4163">
                        <c:v>63.552856445000003</c:v>
                      </c:pt>
                      <c:pt idx="4164">
                        <c:v>63.568115233999997</c:v>
                      </c:pt>
                      <c:pt idx="4165">
                        <c:v>63.583374022999998</c:v>
                      </c:pt>
                      <c:pt idx="4166">
                        <c:v>63.598632813000002</c:v>
                      </c:pt>
                      <c:pt idx="4167">
                        <c:v>63.613891602000002</c:v>
                      </c:pt>
                      <c:pt idx="4168">
                        <c:v>63.629150391000003</c:v>
                      </c:pt>
                      <c:pt idx="4169">
                        <c:v>63.644409179999997</c:v>
                      </c:pt>
                      <c:pt idx="4170">
                        <c:v>63.659667968999997</c:v>
                      </c:pt>
                      <c:pt idx="4171">
                        <c:v>63.674926757999998</c:v>
                      </c:pt>
                      <c:pt idx="4172">
                        <c:v>63.690185546999999</c:v>
                      </c:pt>
                      <c:pt idx="4173">
                        <c:v>63.705444335999999</c:v>
                      </c:pt>
                      <c:pt idx="4174">
                        <c:v>63.720703125</c:v>
                      </c:pt>
                      <c:pt idx="4175">
                        <c:v>63.735961914000001</c:v>
                      </c:pt>
                      <c:pt idx="4176">
                        <c:v>63.751220703000001</c:v>
                      </c:pt>
                      <c:pt idx="4177">
                        <c:v>63.766479492000002</c:v>
                      </c:pt>
                      <c:pt idx="4178">
                        <c:v>63.781738281000003</c:v>
                      </c:pt>
                      <c:pt idx="4179">
                        <c:v>63.796997070000003</c:v>
                      </c:pt>
                      <c:pt idx="4180">
                        <c:v>63.812255858999997</c:v>
                      </c:pt>
                      <c:pt idx="4181">
                        <c:v>63.827514647999998</c:v>
                      </c:pt>
                      <c:pt idx="4182">
                        <c:v>63.842773438000002</c:v>
                      </c:pt>
                      <c:pt idx="4183">
                        <c:v>63.858032227000002</c:v>
                      </c:pt>
                      <c:pt idx="4184">
                        <c:v>63.873291016000003</c:v>
                      </c:pt>
                      <c:pt idx="4185">
                        <c:v>63.888549804999997</c:v>
                      </c:pt>
                      <c:pt idx="4186">
                        <c:v>63.903808593999997</c:v>
                      </c:pt>
                      <c:pt idx="4187">
                        <c:v>63.919067382999998</c:v>
                      </c:pt>
                      <c:pt idx="4188">
                        <c:v>63.934326171999999</c:v>
                      </c:pt>
                      <c:pt idx="4189">
                        <c:v>63.949584960999999</c:v>
                      </c:pt>
                      <c:pt idx="4190">
                        <c:v>63.96484375</c:v>
                      </c:pt>
                      <c:pt idx="4191">
                        <c:v>63.980102539000001</c:v>
                      </c:pt>
                      <c:pt idx="4192">
                        <c:v>63.995361328000001</c:v>
                      </c:pt>
                      <c:pt idx="4193">
                        <c:v>64.010620117000002</c:v>
                      </c:pt>
                      <c:pt idx="4194">
                        <c:v>64.025878906000003</c:v>
                      </c:pt>
                      <c:pt idx="4195">
                        <c:v>64.041137695000003</c:v>
                      </c:pt>
                      <c:pt idx="4196">
                        <c:v>64.056396484000004</c:v>
                      </c:pt>
                      <c:pt idx="4197">
                        <c:v>64.071655273000005</c:v>
                      </c:pt>
                      <c:pt idx="4198">
                        <c:v>64.086914062999995</c:v>
                      </c:pt>
                      <c:pt idx="4199">
                        <c:v>64.102172851999995</c:v>
                      </c:pt>
                      <c:pt idx="4200">
                        <c:v>64.117431640999996</c:v>
                      </c:pt>
                      <c:pt idx="4201">
                        <c:v>64.132690429999997</c:v>
                      </c:pt>
                      <c:pt idx="4202">
                        <c:v>64.147949218999997</c:v>
                      </c:pt>
                      <c:pt idx="4203">
                        <c:v>64.163208007999998</c:v>
                      </c:pt>
                      <c:pt idx="4204">
                        <c:v>64.178466796999999</c:v>
                      </c:pt>
                      <c:pt idx="4205">
                        <c:v>64.193725585999999</c:v>
                      </c:pt>
                      <c:pt idx="4206">
                        <c:v>64.208984375</c:v>
                      </c:pt>
                      <c:pt idx="4207">
                        <c:v>64.224243164000001</c:v>
                      </c:pt>
                      <c:pt idx="4208">
                        <c:v>64.239501953000001</c:v>
                      </c:pt>
                      <c:pt idx="4209">
                        <c:v>64.254760742000002</c:v>
                      </c:pt>
                      <c:pt idx="4210">
                        <c:v>64.270019531000003</c:v>
                      </c:pt>
                      <c:pt idx="4211">
                        <c:v>64.285278320000003</c:v>
                      </c:pt>
                      <c:pt idx="4212">
                        <c:v>64.300537109000004</c:v>
                      </c:pt>
                      <c:pt idx="4213">
                        <c:v>64.315795898000005</c:v>
                      </c:pt>
                      <c:pt idx="4214">
                        <c:v>64.331054687999995</c:v>
                      </c:pt>
                      <c:pt idx="4215">
                        <c:v>64.346313476999995</c:v>
                      </c:pt>
                      <c:pt idx="4216">
                        <c:v>64.361572265999996</c:v>
                      </c:pt>
                      <c:pt idx="4217">
                        <c:v>64.376831054999997</c:v>
                      </c:pt>
                      <c:pt idx="4218">
                        <c:v>64.392089843999997</c:v>
                      </c:pt>
                      <c:pt idx="4219">
                        <c:v>64.407348632999998</c:v>
                      </c:pt>
                      <c:pt idx="4220">
                        <c:v>64.422607421999999</c:v>
                      </c:pt>
                      <c:pt idx="4221">
                        <c:v>64.437866210999999</c:v>
                      </c:pt>
                      <c:pt idx="4222">
                        <c:v>64.453125</c:v>
                      </c:pt>
                      <c:pt idx="4223">
                        <c:v>64.468383789000001</c:v>
                      </c:pt>
                      <c:pt idx="4224">
                        <c:v>64.483642578000001</c:v>
                      </c:pt>
                      <c:pt idx="4225">
                        <c:v>64.498901367000002</c:v>
                      </c:pt>
                      <c:pt idx="4226">
                        <c:v>64.514160156000003</c:v>
                      </c:pt>
                      <c:pt idx="4227">
                        <c:v>64.529418945000003</c:v>
                      </c:pt>
                      <c:pt idx="4228">
                        <c:v>64.544677734000004</c:v>
                      </c:pt>
                      <c:pt idx="4229">
                        <c:v>64.559936523000005</c:v>
                      </c:pt>
                      <c:pt idx="4230">
                        <c:v>64.575195312999995</c:v>
                      </c:pt>
                      <c:pt idx="4231">
                        <c:v>64.590454101999995</c:v>
                      </c:pt>
                      <c:pt idx="4232">
                        <c:v>64.605712890999996</c:v>
                      </c:pt>
                      <c:pt idx="4233">
                        <c:v>64.620971679999997</c:v>
                      </c:pt>
                      <c:pt idx="4234">
                        <c:v>64.636230468999997</c:v>
                      </c:pt>
                      <c:pt idx="4235">
                        <c:v>64.651489257999998</c:v>
                      </c:pt>
                      <c:pt idx="4236">
                        <c:v>64.666748046999999</c:v>
                      </c:pt>
                      <c:pt idx="4237">
                        <c:v>64.682006835999999</c:v>
                      </c:pt>
                      <c:pt idx="4238">
                        <c:v>64.697265625</c:v>
                      </c:pt>
                      <c:pt idx="4239">
                        <c:v>64.712524414000001</c:v>
                      </c:pt>
                      <c:pt idx="4240">
                        <c:v>64.727783203000001</c:v>
                      </c:pt>
                      <c:pt idx="4241">
                        <c:v>64.743041992000002</c:v>
                      </c:pt>
                      <c:pt idx="4242">
                        <c:v>64.758300781000003</c:v>
                      </c:pt>
                      <c:pt idx="4243">
                        <c:v>64.773559570000003</c:v>
                      </c:pt>
                      <c:pt idx="4244">
                        <c:v>64.788818359000004</c:v>
                      </c:pt>
                      <c:pt idx="4245">
                        <c:v>64.804077148000005</c:v>
                      </c:pt>
                      <c:pt idx="4246">
                        <c:v>64.819335937999995</c:v>
                      </c:pt>
                      <c:pt idx="4247">
                        <c:v>64.834594726999995</c:v>
                      </c:pt>
                      <c:pt idx="4248">
                        <c:v>64.849853515999996</c:v>
                      </c:pt>
                      <c:pt idx="4249">
                        <c:v>64.865112304999997</c:v>
                      </c:pt>
                      <c:pt idx="4250">
                        <c:v>64.880371093999997</c:v>
                      </c:pt>
                      <c:pt idx="4251">
                        <c:v>64.895629882999998</c:v>
                      </c:pt>
                      <c:pt idx="4252">
                        <c:v>64.910888671999999</c:v>
                      </c:pt>
                      <c:pt idx="4253">
                        <c:v>64.926147460999999</c:v>
                      </c:pt>
                      <c:pt idx="4254">
                        <c:v>64.94140625</c:v>
                      </c:pt>
                      <c:pt idx="4255">
                        <c:v>64.956665039000001</c:v>
                      </c:pt>
                      <c:pt idx="4256">
                        <c:v>64.971923828000001</c:v>
                      </c:pt>
                      <c:pt idx="4257">
                        <c:v>64.987182617000002</c:v>
                      </c:pt>
                      <c:pt idx="4258">
                        <c:v>65.002441406000003</c:v>
                      </c:pt>
                      <c:pt idx="4259">
                        <c:v>65.017700195000003</c:v>
                      </c:pt>
                      <c:pt idx="4260">
                        <c:v>65.032958984000004</c:v>
                      </c:pt>
                      <c:pt idx="4261">
                        <c:v>65.048217773000005</c:v>
                      </c:pt>
                      <c:pt idx="4262">
                        <c:v>65.063476562999995</c:v>
                      </c:pt>
                      <c:pt idx="4263">
                        <c:v>65.078735351999995</c:v>
                      </c:pt>
                      <c:pt idx="4264">
                        <c:v>65.093994140999996</c:v>
                      </c:pt>
                      <c:pt idx="4265">
                        <c:v>65.109252929999997</c:v>
                      </c:pt>
                      <c:pt idx="4266">
                        <c:v>65.124511718999997</c:v>
                      </c:pt>
                      <c:pt idx="4267">
                        <c:v>65.139770507999998</c:v>
                      </c:pt>
                      <c:pt idx="4268">
                        <c:v>65.155029296999999</c:v>
                      </c:pt>
                      <c:pt idx="4269">
                        <c:v>65.170288085999999</c:v>
                      </c:pt>
                      <c:pt idx="4270">
                        <c:v>65.185546875</c:v>
                      </c:pt>
                      <c:pt idx="4271">
                        <c:v>65.200805664000001</c:v>
                      </c:pt>
                      <c:pt idx="4272">
                        <c:v>65.216064453000001</c:v>
                      </c:pt>
                      <c:pt idx="4273">
                        <c:v>65.231323242000002</c:v>
                      </c:pt>
                      <c:pt idx="4274">
                        <c:v>65.246582031000003</c:v>
                      </c:pt>
                      <c:pt idx="4275">
                        <c:v>65.261840820000003</c:v>
                      </c:pt>
                      <c:pt idx="4276">
                        <c:v>65.277099609000004</c:v>
                      </c:pt>
                      <c:pt idx="4277">
                        <c:v>65.292358398000005</c:v>
                      </c:pt>
                      <c:pt idx="4278">
                        <c:v>65.307617187999995</c:v>
                      </c:pt>
                      <c:pt idx="4279">
                        <c:v>65.322875976999995</c:v>
                      </c:pt>
                      <c:pt idx="4280">
                        <c:v>65.338134765999996</c:v>
                      </c:pt>
                      <c:pt idx="4281">
                        <c:v>65.353393554999997</c:v>
                      </c:pt>
                      <c:pt idx="4282">
                        <c:v>65.368652343999997</c:v>
                      </c:pt>
                      <c:pt idx="4283">
                        <c:v>65.383911132999998</c:v>
                      </c:pt>
                      <c:pt idx="4284">
                        <c:v>65.399169921999999</c:v>
                      </c:pt>
                      <c:pt idx="4285">
                        <c:v>65.414428710999999</c:v>
                      </c:pt>
                      <c:pt idx="4286">
                        <c:v>65.4296875</c:v>
                      </c:pt>
                      <c:pt idx="4287">
                        <c:v>65.444946289000001</c:v>
                      </c:pt>
                      <c:pt idx="4288">
                        <c:v>65.460205078000001</c:v>
                      </c:pt>
                      <c:pt idx="4289">
                        <c:v>65.475463867000002</c:v>
                      </c:pt>
                      <c:pt idx="4290">
                        <c:v>65.490722656000003</c:v>
                      </c:pt>
                      <c:pt idx="4291">
                        <c:v>65.505981445000003</c:v>
                      </c:pt>
                      <c:pt idx="4292">
                        <c:v>65.521240234000004</c:v>
                      </c:pt>
                      <c:pt idx="4293">
                        <c:v>65.536499023000005</c:v>
                      </c:pt>
                      <c:pt idx="4294">
                        <c:v>65.551757812999995</c:v>
                      </c:pt>
                      <c:pt idx="4295">
                        <c:v>65.567016601999995</c:v>
                      </c:pt>
                      <c:pt idx="4296">
                        <c:v>65.582275390999996</c:v>
                      </c:pt>
                      <c:pt idx="4297">
                        <c:v>65.597534179999997</c:v>
                      </c:pt>
                      <c:pt idx="4298">
                        <c:v>65.612792968999997</c:v>
                      </c:pt>
                      <c:pt idx="4299">
                        <c:v>65.628051757999998</c:v>
                      </c:pt>
                      <c:pt idx="4300">
                        <c:v>65.643310546999999</c:v>
                      </c:pt>
                      <c:pt idx="4301">
                        <c:v>65.658569335999999</c:v>
                      </c:pt>
                      <c:pt idx="4302">
                        <c:v>65.673828125</c:v>
                      </c:pt>
                      <c:pt idx="4303">
                        <c:v>65.689086914000001</c:v>
                      </c:pt>
                      <c:pt idx="4304">
                        <c:v>65.704345703000001</c:v>
                      </c:pt>
                      <c:pt idx="4305">
                        <c:v>65.719604492000002</c:v>
                      </c:pt>
                      <c:pt idx="4306">
                        <c:v>65.734863281000003</c:v>
                      </c:pt>
                      <c:pt idx="4307">
                        <c:v>65.750122070000003</c:v>
                      </c:pt>
                      <c:pt idx="4308">
                        <c:v>65.765380859000004</c:v>
                      </c:pt>
                      <c:pt idx="4309">
                        <c:v>65.780639648000005</c:v>
                      </c:pt>
                      <c:pt idx="4310">
                        <c:v>65.795898437999995</c:v>
                      </c:pt>
                      <c:pt idx="4311">
                        <c:v>65.811157226999995</c:v>
                      </c:pt>
                      <c:pt idx="4312">
                        <c:v>65.826416015999996</c:v>
                      </c:pt>
                      <c:pt idx="4313">
                        <c:v>65.841674804999997</c:v>
                      </c:pt>
                      <c:pt idx="4314">
                        <c:v>65.856933593999997</c:v>
                      </c:pt>
                      <c:pt idx="4315">
                        <c:v>65.872192382999998</c:v>
                      </c:pt>
                      <c:pt idx="4316">
                        <c:v>65.887451171999999</c:v>
                      </c:pt>
                      <c:pt idx="4317">
                        <c:v>65.902709960999999</c:v>
                      </c:pt>
                      <c:pt idx="4318">
                        <c:v>65.91796875</c:v>
                      </c:pt>
                      <c:pt idx="4319">
                        <c:v>65.933227539000001</c:v>
                      </c:pt>
                      <c:pt idx="4320">
                        <c:v>65.948486328000001</c:v>
                      </c:pt>
                      <c:pt idx="4321">
                        <c:v>65.963745117000002</c:v>
                      </c:pt>
                      <c:pt idx="4322">
                        <c:v>65.979003906000003</c:v>
                      </c:pt>
                      <c:pt idx="4323">
                        <c:v>65.994262695000003</c:v>
                      </c:pt>
                      <c:pt idx="4324">
                        <c:v>66.009521484000004</c:v>
                      </c:pt>
                      <c:pt idx="4325">
                        <c:v>66.024780273000005</c:v>
                      </c:pt>
                      <c:pt idx="4326">
                        <c:v>66.040039062999995</c:v>
                      </c:pt>
                      <c:pt idx="4327">
                        <c:v>66.055297851999995</c:v>
                      </c:pt>
                      <c:pt idx="4328">
                        <c:v>66.070556640999996</c:v>
                      </c:pt>
                      <c:pt idx="4329">
                        <c:v>66.085815429999997</c:v>
                      </c:pt>
                      <c:pt idx="4330">
                        <c:v>66.101074218999997</c:v>
                      </c:pt>
                      <c:pt idx="4331">
                        <c:v>66.116333007999998</c:v>
                      </c:pt>
                      <c:pt idx="4332">
                        <c:v>66.131591796999999</c:v>
                      </c:pt>
                      <c:pt idx="4333">
                        <c:v>66.146850585999999</c:v>
                      </c:pt>
                      <c:pt idx="4334">
                        <c:v>66.162109375</c:v>
                      </c:pt>
                      <c:pt idx="4335">
                        <c:v>66.177368164000001</c:v>
                      </c:pt>
                      <c:pt idx="4336">
                        <c:v>66.192626953000001</c:v>
                      </c:pt>
                      <c:pt idx="4337">
                        <c:v>66.207885742000002</c:v>
                      </c:pt>
                      <c:pt idx="4338">
                        <c:v>66.223144531000003</c:v>
                      </c:pt>
                      <c:pt idx="4339">
                        <c:v>66.238403320000003</c:v>
                      </c:pt>
                      <c:pt idx="4340">
                        <c:v>66.253662109000004</c:v>
                      </c:pt>
                      <c:pt idx="4341">
                        <c:v>66.268920898000005</c:v>
                      </c:pt>
                      <c:pt idx="4342">
                        <c:v>66.284179687999995</c:v>
                      </c:pt>
                      <c:pt idx="4343">
                        <c:v>66.299438476999995</c:v>
                      </c:pt>
                      <c:pt idx="4344">
                        <c:v>66.314697265999996</c:v>
                      </c:pt>
                      <c:pt idx="4345">
                        <c:v>66.329956054999997</c:v>
                      </c:pt>
                      <c:pt idx="4346">
                        <c:v>66.345214843999997</c:v>
                      </c:pt>
                      <c:pt idx="4347">
                        <c:v>66.360473632999998</c:v>
                      </c:pt>
                      <c:pt idx="4348">
                        <c:v>66.375732421999999</c:v>
                      </c:pt>
                      <c:pt idx="4349">
                        <c:v>66.390991210999999</c:v>
                      </c:pt>
                      <c:pt idx="4350">
                        <c:v>66.40625</c:v>
                      </c:pt>
                      <c:pt idx="4351">
                        <c:v>66.421508789000001</c:v>
                      </c:pt>
                      <c:pt idx="4352">
                        <c:v>66.436767578000001</c:v>
                      </c:pt>
                      <c:pt idx="4353">
                        <c:v>66.452026367000002</c:v>
                      </c:pt>
                      <c:pt idx="4354">
                        <c:v>66.467285156000003</c:v>
                      </c:pt>
                      <c:pt idx="4355">
                        <c:v>66.482543945000003</c:v>
                      </c:pt>
                      <c:pt idx="4356">
                        <c:v>66.497802734000004</c:v>
                      </c:pt>
                      <c:pt idx="4357">
                        <c:v>66.513061523000005</c:v>
                      </c:pt>
                      <c:pt idx="4358">
                        <c:v>66.528320312999995</c:v>
                      </c:pt>
                      <c:pt idx="4359">
                        <c:v>66.543579101999995</c:v>
                      </c:pt>
                      <c:pt idx="4360">
                        <c:v>66.558837890999996</c:v>
                      </c:pt>
                      <c:pt idx="4361">
                        <c:v>66.574096679999997</c:v>
                      </c:pt>
                      <c:pt idx="4362">
                        <c:v>66.589355468999997</c:v>
                      </c:pt>
                      <c:pt idx="4363">
                        <c:v>66.604614257999998</c:v>
                      </c:pt>
                      <c:pt idx="4364">
                        <c:v>66.619873046999999</c:v>
                      </c:pt>
                      <c:pt idx="4365">
                        <c:v>66.635131835999999</c:v>
                      </c:pt>
                      <c:pt idx="4366">
                        <c:v>66.650390625</c:v>
                      </c:pt>
                      <c:pt idx="4367">
                        <c:v>66.665649414000001</c:v>
                      </c:pt>
                      <c:pt idx="4368">
                        <c:v>66.680908203000001</c:v>
                      </c:pt>
                      <c:pt idx="4369">
                        <c:v>66.696166992000002</c:v>
                      </c:pt>
                      <c:pt idx="4370">
                        <c:v>66.711425781000003</c:v>
                      </c:pt>
                      <c:pt idx="4371">
                        <c:v>66.726684570000003</c:v>
                      </c:pt>
                      <c:pt idx="4372">
                        <c:v>66.741943359000004</c:v>
                      </c:pt>
                      <c:pt idx="4373">
                        <c:v>66.757202148000005</c:v>
                      </c:pt>
                      <c:pt idx="4374">
                        <c:v>66.772460937999995</c:v>
                      </c:pt>
                      <c:pt idx="4375">
                        <c:v>66.787719726999995</c:v>
                      </c:pt>
                      <c:pt idx="4376">
                        <c:v>66.802978515999996</c:v>
                      </c:pt>
                      <c:pt idx="4377">
                        <c:v>66.818237304999997</c:v>
                      </c:pt>
                      <c:pt idx="4378">
                        <c:v>66.833496093999997</c:v>
                      </c:pt>
                      <c:pt idx="4379">
                        <c:v>66.848754882999998</c:v>
                      </c:pt>
                      <c:pt idx="4380">
                        <c:v>66.864013671999999</c:v>
                      </c:pt>
                      <c:pt idx="4381">
                        <c:v>66.879272460999999</c:v>
                      </c:pt>
                      <c:pt idx="4382">
                        <c:v>66.89453125</c:v>
                      </c:pt>
                      <c:pt idx="4383">
                        <c:v>66.909790039000001</c:v>
                      </c:pt>
                      <c:pt idx="4384">
                        <c:v>66.925048828000001</c:v>
                      </c:pt>
                      <c:pt idx="4385">
                        <c:v>66.940307617000002</c:v>
                      </c:pt>
                      <c:pt idx="4386">
                        <c:v>66.955566406000003</c:v>
                      </c:pt>
                      <c:pt idx="4387">
                        <c:v>66.970825195000003</c:v>
                      </c:pt>
                      <c:pt idx="4388">
                        <c:v>66.986083984000004</c:v>
                      </c:pt>
                      <c:pt idx="4389">
                        <c:v>67.001342773000005</c:v>
                      </c:pt>
                      <c:pt idx="4390">
                        <c:v>67.016601562999995</c:v>
                      </c:pt>
                      <c:pt idx="4391">
                        <c:v>67.031860351999995</c:v>
                      </c:pt>
                      <c:pt idx="4392">
                        <c:v>67.047119140999996</c:v>
                      </c:pt>
                      <c:pt idx="4393">
                        <c:v>67.062377929999997</c:v>
                      </c:pt>
                      <c:pt idx="4394">
                        <c:v>67.077636718999997</c:v>
                      </c:pt>
                      <c:pt idx="4395">
                        <c:v>67.092895507999998</c:v>
                      </c:pt>
                      <c:pt idx="4396">
                        <c:v>67.108154296999999</c:v>
                      </c:pt>
                      <c:pt idx="4397">
                        <c:v>67.123413085999999</c:v>
                      </c:pt>
                      <c:pt idx="4398">
                        <c:v>67.138671875</c:v>
                      </c:pt>
                      <c:pt idx="4399">
                        <c:v>67.153930664000001</c:v>
                      </c:pt>
                      <c:pt idx="4400">
                        <c:v>67.169189453000001</c:v>
                      </c:pt>
                      <c:pt idx="4401">
                        <c:v>67.184448242000002</c:v>
                      </c:pt>
                      <c:pt idx="4402">
                        <c:v>67.199707031000003</c:v>
                      </c:pt>
                      <c:pt idx="4403">
                        <c:v>67.214965820000003</c:v>
                      </c:pt>
                      <c:pt idx="4404">
                        <c:v>67.230224609000004</c:v>
                      </c:pt>
                      <c:pt idx="4405">
                        <c:v>67.245483398000005</c:v>
                      </c:pt>
                      <c:pt idx="4406">
                        <c:v>67.260742187999995</c:v>
                      </c:pt>
                      <c:pt idx="4407">
                        <c:v>67.276000976999995</c:v>
                      </c:pt>
                      <c:pt idx="4408">
                        <c:v>67.291259765999996</c:v>
                      </c:pt>
                      <c:pt idx="4409">
                        <c:v>67.306518554999997</c:v>
                      </c:pt>
                      <c:pt idx="4410">
                        <c:v>67.321777343999997</c:v>
                      </c:pt>
                      <c:pt idx="4411">
                        <c:v>67.337036132999998</c:v>
                      </c:pt>
                      <c:pt idx="4412">
                        <c:v>67.352294921999999</c:v>
                      </c:pt>
                      <c:pt idx="4413">
                        <c:v>67.367553710999999</c:v>
                      </c:pt>
                      <c:pt idx="4414">
                        <c:v>67.3828125</c:v>
                      </c:pt>
                      <c:pt idx="4415">
                        <c:v>67.398071289000001</c:v>
                      </c:pt>
                      <c:pt idx="4416">
                        <c:v>67.413330078000001</c:v>
                      </c:pt>
                      <c:pt idx="4417">
                        <c:v>67.428588867000002</c:v>
                      </c:pt>
                      <c:pt idx="4418">
                        <c:v>67.443847656000003</c:v>
                      </c:pt>
                      <c:pt idx="4419">
                        <c:v>67.459106445000003</c:v>
                      </c:pt>
                      <c:pt idx="4420">
                        <c:v>67.474365234000004</c:v>
                      </c:pt>
                      <c:pt idx="4421">
                        <c:v>67.489624023000005</c:v>
                      </c:pt>
                      <c:pt idx="4422">
                        <c:v>67.504882812999995</c:v>
                      </c:pt>
                      <c:pt idx="4423">
                        <c:v>67.520141601999995</c:v>
                      </c:pt>
                      <c:pt idx="4424">
                        <c:v>67.535400390999996</c:v>
                      </c:pt>
                      <c:pt idx="4425">
                        <c:v>67.550659179999997</c:v>
                      </c:pt>
                      <c:pt idx="4426">
                        <c:v>67.565917968999997</c:v>
                      </c:pt>
                      <c:pt idx="4427">
                        <c:v>67.581176757999998</c:v>
                      </c:pt>
                      <c:pt idx="4428">
                        <c:v>67.596435546999999</c:v>
                      </c:pt>
                      <c:pt idx="4429">
                        <c:v>67.611694335999999</c:v>
                      </c:pt>
                      <c:pt idx="4430">
                        <c:v>67.626953125</c:v>
                      </c:pt>
                      <c:pt idx="4431">
                        <c:v>67.642211914000001</c:v>
                      </c:pt>
                      <c:pt idx="4432">
                        <c:v>67.657470703000001</c:v>
                      </c:pt>
                      <c:pt idx="4433">
                        <c:v>67.672729492000002</c:v>
                      </c:pt>
                      <c:pt idx="4434">
                        <c:v>67.687988281000003</c:v>
                      </c:pt>
                      <c:pt idx="4435">
                        <c:v>67.703247070000003</c:v>
                      </c:pt>
                      <c:pt idx="4436">
                        <c:v>67.718505859000004</c:v>
                      </c:pt>
                      <c:pt idx="4437">
                        <c:v>67.733764648000005</c:v>
                      </c:pt>
                      <c:pt idx="4438">
                        <c:v>67.749023437999995</c:v>
                      </c:pt>
                      <c:pt idx="4439">
                        <c:v>67.764282226999995</c:v>
                      </c:pt>
                      <c:pt idx="4440">
                        <c:v>67.779541015999996</c:v>
                      </c:pt>
                      <c:pt idx="4441">
                        <c:v>67.794799804999997</c:v>
                      </c:pt>
                      <c:pt idx="4442">
                        <c:v>67.810058593999997</c:v>
                      </c:pt>
                      <c:pt idx="4443">
                        <c:v>67.825317382999998</c:v>
                      </c:pt>
                      <c:pt idx="4444">
                        <c:v>67.840576171999999</c:v>
                      </c:pt>
                      <c:pt idx="4445">
                        <c:v>67.855834960999999</c:v>
                      </c:pt>
                      <c:pt idx="4446">
                        <c:v>67.87109375</c:v>
                      </c:pt>
                      <c:pt idx="4447">
                        <c:v>67.886352539000001</c:v>
                      </c:pt>
                      <c:pt idx="4448">
                        <c:v>67.901611328000001</c:v>
                      </c:pt>
                      <c:pt idx="4449">
                        <c:v>67.916870117000002</c:v>
                      </c:pt>
                      <c:pt idx="4450">
                        <c:v>67.932128906000003</c:v>
                      </c:pt>
                      <c:pt idx="4451">
                        <c:v>67.947387695000003</c:v>
                      </c:pt>
                      <c:pt idx="4452">
                        <c:v>67.962646484000004</c:v>
                      </c:pt>
                      <c:pt idx="4453">
                        <c:v>67.977905273000005</c:v>
                      </c:pt>
                      <c:pt idx="4454">
                        <c:v>67.993164062999995</c:v>
                      </c:pt>
                      <c:pt idx="4455">
                        <c:v>68.008422851999995</c:v>
                      </c:pt>
                      <c:pt idx="4456">
                        <c:v>68.023681640999996</c:v>
                      </c:pt>
                      <c:pt idx="4457">
                        <c:v>68.038940429999997</c:v>
                      </c:pt>
                      <c:pt idx="4458">
                        <c:v>68.054199218999997</c:v>
                      </c:pt>
                      <c:pt idx="4459">
                        <c:v>68.069458007999998</c:v>
                      </c:pt>
                      <c:pt idx="4460">
                        <c:v>68.084716796999999</c:v>
                      </c:pt>
                      <c:pt idx="4461">
                        <c:v>68.099975585999999</c:v>
                      </c:pt>
                      <c:pt idx="4462">
                        <c:v>68.115234375</c:v>
                      </c:pt>
                      <c:pt idx="4463">
                        <c:v>68.130493164000001</c:v>
                      </c:pt>
                      <c:pt idx="4464">
                        <c:v>68.145751953000001</c:v>
                      </c:pt>
                      <c:pt idx="4465">
                        <c:v>68.161010742000002</c:v>
                      </c:pt>
                      <c:pt idx="4466">
                        <c:v>68.176269531000003</c:v>
                      </c:pt>
                      <c:pt idx="4467">
                        <c:v>68.191528320000003</c:v>
                      </c:pt>
                      <c:pt idx="4468">
                        <c:v>68.206787109000004</c:v>
                      </c:pt>
                      <c:pt idx="4469">
                        <c:v>68.222045898000005</c:v>
                      </c:pt>
                      <c:pt idx="4470">
                        <c:v>68.237304687999995</c:v>
                      </c:pt>
                      <c:pt idx="4471">
                        <c:v>68.252563476999995</c:v>
                      </c:pt>
                      <c:pt idx="4472">
                        <c:v>68.267822265999996</c:v>
                      </c:pt>
                      <c:pt idx="4473">
                        <c:v>68.283081054999997</c:v>
                      </c:pt>
                      <c:pt idx="4474">
                        <c:v>68.298339843999997</c:v>
                      </c:pt>
                      <c:pt idx="4475">
                        <c:v>68.313598632999998</c:v>
                      </c:pt>
                      <c:pt idx="4476">
                        <c:v>68.328857421999999</c:v>
                      </c:pt>
                      <c:pt idx="4477">
                        <c:v>68.344116210999999</c:v>
                      </c:pt>
                      <c:pt idx="4478">
                        <c:v>68.359375</c:v>
                      </c:pt>
                      <c:pt idx="4479">
                        <c:v>68.374633789000001</c:v>
                      </c:pt>
                      <c:pt idx="4480">
                        <c:v>68.389892578000001</c:v>
                      </c:pt>
                      <c:pt idx="4481">
                        <c:v>68.405151367000002</c:v>
                      </c:pt>
                      <c:pt idx="4482">
                        <c:v>68.420410156000003</c:v>
                      </c:pt>
                      <c:pt idx="4483">
                        <c:v>68.435668945000003</c:v>
                      </c:pt>
                      <c:pt idx="4484">
                        <c:v>68.450927734000004</c:v>
                      </c:pt>
                      <c:pt idx="4485">
                        <c:v>68.466186523000005</c:v>
                      </c:pt>
                      <c:pt idx="4486">
                        <c:v>68.481445312999995</c:v>
                      </c:pt>
                      <c:pt idx="4487">
                        <c:v>68.496704101999995</c:v>
                      </c:pt>
                      <c:pt idx="4488">
                        <c:v>68.511962890999996</c:v>
                      </c:pt>
                      <c:pt idx="4489">
                        <c:v>68.527221679999997</c:v>
                      </c:pt>
                      <c:pt idx="4490">
                        <c:v>68.542480468999997</c:v>
                      </c:pt>
                      <c:pt idx="4491">
                        <c:v>68.557739257999998</c:v>
                      </c:pt>
                      <c:pt idx="4492">
                        <c:v>68.572998046999999</c:v>
                      </c:pt>
                      <c:pt idx="4493">
                        <c:v>68.588256835999999</c:v>
                      </c:pt>
                      <c:pt idx="4494">
                        <c:v>68.603515625</c:v>
                      </c:pt>
                      <c:pt idx="4495">
                        <c:v>68.618774414000001</c:v>
                      </c:pt>
                      <c:pt idx="4496">
                        <c:v>68.634033203000001</c:v>
                      </c:pt>
                      <c:pt idx="4497">
                        <c:v>68.649291992000002</c:v>
                      </c:pt>
                      <c:pt idx="4498">
                        <c:v>68.664550781000003</c:v>
                      </c:pt>
                      <c:pt idx="4499">
                        <c:v>68.679809570000003</c:v>
                      </c:pt>
                      <c:pt idx="4500">
                        <c:v>68.695068359000004</c:v>
                      </c:pt>
                      <c:pt idx="4501">
                        <c:v>68.710327148000005</c:v>
                      </c:pt>
                      <c:pt idx="4502">
                        <c:v>68.725585937999995</c:v>
                      </c:pt>
                      <c:pt idx="4503">
                        <c:v>68.740844726999995</c:v>
                      </c:pt>
                      <c:pt idx="4504">
                        <c:v>68.756103515999996</c:v>
                      </c:pt>
                      <c:pt idx="4505">
                        <c:v>68.771362304999997</c:v>
                      </c:pt>
                      <c:pt idx="4506">
                        <c:v>68.786621093999997</c:v>
                      </c:pt>
                      <c:pt idx="4507">
                        <c:v>68.801879882999998</c:v>
                      </c:pt>
                      <c:pt idx="4508">
                        <c:v>68.817138671999999</c:v>
                      </c:pt>
                      <c:pt idx="4509">
                        <c:v>68.832397460999999</c:v>
                      </c:pt>
                      <c:pt idx="4510">
                        <c:v>68.84765625</c:v>
                      </c:pt>
                      <c:pt idx="4511">
                        <c:v>68.862915039000001</c:v>
                      </c:pt>
                      <c:pt idx="4512">
                        <c:v>68.878173828000001</c:v>
                      </c:pt>
                      <c:pt idx="4513">
                        <c:v>68.893432617000002</c:v>
                      </c:pt>
                      <c:pt idx="4514">
                        <c:v>68.908691406000003</c:v>
                      </c:pt>
                      <c:pt idx="4515">
                        <c:v>68.923950195000003</c:v>
                      </c:pt>
                      <c:pt idx="4516">
                        <c:v>68.939208984000004</c:v>
                      </c:pt>
                      <c:pt idx="4517">
                        <c:v>68.954467773000005</c:v>
                      </c:pt>
                      <c:pt idx="4518">
                        <c:v>68.969726562999995</c:v>
                      </c:pt>
                      <c:pt idx="4519">
                        <c:v>68.984985351999995</c:v>
                      </c:pt>
                      <c:pt idx="4520">
                        <c:v>69.000244140999996</c:v>
                      </c:pt>
                      <c:pt idx="4521">
                        <c:v>69.015502929999997</c:v>
                      </c:pt>
                      <c:pt idx="4522">
                        <c:v>69.030761718999997</c:v>
                      </c:pt>
                      <c:pt idx="4523">
                        <c:v>69.046020507999998</c:v>
                      </c:pt>
                      <c:pt idx="4524">
                        <c:v>69.061279296999999</c:v>
                      </c:pt>
                      <c:pt idx="4525">
                        <c:v>69.076538085999999</c:v>
                      </c:pt>
                      <c:pt idx="4526">
                        <c:v>69.091796875</c:v>
                      </c:pt>
                      <c:pt idx="4527">
                        <c:v>69.107055664000001</c:v>
                      </c:pt>
                      <c:pt idx="4528">
                        <c:v>69.122314453000001</c:v>
                      </c:pt>
                      <c:pt idx="4529">
                        <c:v>69.137573242000002</c:v>
                      </c:pt>
                      <c:pt idx="4530">
                        <c:v>69.152832031000003</c:v>
                      </c:pt>
                      <c:pt idx="4531">
                        <c:v>69.168090820000003</c:v>
                      </c:pt>
                      <c:pt idx="4532">
                        <c:v>69.183349609000004</c:v>
                      </c:pt>
                      <c:pt idx="4533">
                        <c:v>69.198608398000005</c:v>
                      </c:pt>
                      <c:pt idx="4534">
                        <c:v>69.213867187999995</c:v>
                      </c:pt>
                      <c:pt idx="4535">
                        <c:v>69.229125976999995</c:v>
                      </c:pt>
                      <c:pt idx="4536">
                        <c:v>69.244384765999996</c:v>
                      </c:pt>
                      <c:pt idx="4537">
                        <c:v>69.259643554999997</c:v>
                      </c:pt>
                      <c:pt idx="4538">
                        <c:v>69.274902343999997</c:v>
                      </c:pt>
                      <c:pt idx="4539">
                        <c:v>69.290161132999998</c:v>
                      </c:pt>
                      <c:pt idx="4540">
                        <c:v>69.305419921999999</c:v>
                      </c:pt>
                      <c:pt idx="4541">
                        <c:v>69.320678710999999</c:v>
                      </c:pt>
                      <c:pt idx="4542">
                        <c:v>69.3359375</c:v>
                      </c:pt>
                      <c:pt idx="4543">
                        <c:v>69.351196289000001</c:v>
                      </c:pt>
                      <c:pt idx="4544">
                        <c:v>69.366455078000001</c:v>
                      </c:pt>
                      <c:pt idx="4545">
                        <c:v>69.381713867000002</c:v>
                      </c:pt>
                      <c:pt idx="4546">
                        <c:v>69.396972656000003</c:v>
                      </c:pt>
                      <c:pt idx="4547">
                        <c:v>69.412231445000003</c:v>
                      </c:pt>
                      <c:pt idx="4548">
                        <c:v>69.427490234000004</c:v>
                      </c:pt>
                      <c:pt idx="4549">
                        <c:v>69.442749023000005</c:v>
                      </c:pt>
                      <c:pt idx="4550">
                        <c:v>69.458007812999995</c:v>
                      </c:pt>
                      <c:pt idx="4551">
                        <c:v>69.473266601999995</c:v>
                      </c:pt>
                      <c:pt idx="4552">
                        <c:v>69.488525390999996</c:v>
                      </c:pt>
                      <c:pt idx="4553">
                        <c:v>69.503784179999997</c:v>
                      </c:pt>
                      <c:pt idx="4554">
                        <c:v>69.519042968999997</c:v>
                      </c:pt>
                      <c:pt idx="4555">
                        <c:v>69.534301757999998</c:v>
                      </c:pt>
                      <c:pt idx="4556">
                        <c:v>69.549560546999999</c:v>
                      </c:pt>
                      <c:pt idx="4557">
                        <c:v>69.564819335999999</c:v>
                      </c:pt>
                      <c:pt idx="4558">
                        <c:v>69.580078125</c:v>
                      </c:pt>
                      <c:pt idx="4559">
                        <c:v>69.595336914000001</c:v>
                      </c:pt>
                      <c:pt idx="4560">
                        <c:v>69.610595703000001</c:v>
                      </c:pt>
                      <c:pt idx="4561">
                        <c:v>69.625854492000002</c:v>
                      </c:pt>
                      <c:pt idx="4562">
                        <c:v>69.641113281000003</c:v>
                      </c:pt>
                      <c:pt idx="4563">
                        <c:v>69.656372070000003</c:v>
                      </c:pt>
                      <c:pt idx="4564">
                        <c:v>69.671630859000004</c:v>
                      </c:pt>
                      <c:pt idx="4565">
                        <c:v>69.686889648000005</c:v>
                      </c:pt>
                      <c:pt idx="4566">
                        <c:v>69.702148437999995</c:v>
                      </c:pt>
                      <c:pt idx="4567">
                        <c:v>69.717407226999995</c:v>
                      </c:pt>
                      <c:pt idx="4568">
                        <c:v>69.732666015999996</c:v>
                      </c:pt>
                      <c:pt idx="4569">
                        <c:v>69.747924804999997</c:v>
                      </c:pt>
                      <c:pt idx="4570">
                        <c:v>69.763183593999997</c:v>
                      </c:pt>
                      <c:pt idx="4571">
                        <c:v>69.778442382999998</c:v>
                      </c:pt>
                      <c:pt idx="4572">
                        <c:v>69.793701171999999</c:v>
                      </c:pt>
                      <c:pt idx="4573">
                        <c:v>69.808959960999999</c:v>
                      </c:pt>
                      <c:pt idx="4574">
                        <c:v>69.82421875</c:v>
                      </c:pt>
                      <c:pt idx="4575">
                        <c:v>69.839477539000001</c:v>
                      </c:pt>
                      <c:pt idx="4576">
                        <c:v>69.854736328000001</c:v>
                      </c:pt>
                      <c:pt idx="4577">
                        <c:v>69.869995117000002</c:v>
                      </c:pt>
                      <c:pt idx="4578">
                        <c:v>69.885253906000003</c:v>
                      </c:pt>
                      <c:pt idx="4579">
                        <c:v>69.900512695000003</c:v>
                      </c:pt>
                      <c:pt idx="4580">
                        <c:v>69.915771484000004</c:v>
                      </c:pt>
                      <c:pt idx="4581">
                        <c:v>69.931030273000005</c:v>
                      </c:pt>
                      <c:pt idx="4582">
                        <c:v>69.946289062999995</c:v>
                      </c:pt>
                      <c:pt idx="4583">
                        <c:v>69.961547851999995</c:v>
                      </c:pt>
                      <c:pt idx="4584">
                        <c:v>69.976806640999996</c:v>
                      </c:pt>
                      <c:pt idx="4585">
                        <c:v>69.992065429999997</c:v>
                      </c:pt>
                      <c:pt idx="4586">
                        <c:v>70.007324218999997</c:v>
                      </c:pt>
                      <c:pt idx="4587">
                        <c:v>70.022583007999998</c:v>
                      </c:pt>
                      <c:pt idx="4588">
                        <c:v>70.037841796999999</c:v>
                      </c:pt>
                      <c:pt idx="4589">
                        <c:v>70.053100585999999</c:v>
                      </c:pt>
                      <c:pt idx="4590">
                        <c:v>70.068359375</c:v>
                      </c:pt>
                      <c:pt idx="4591">
                        <c:v>70.083618164000001</c:v>
                      </c:pt>
                      <c:pt idx="4592">
                        <c:v>70.098876953000001</c:v>
                      </c:pt>
                      <c:pt idx="4593">
                        <c:v>70.114135742000002</c:v>
                      </c:pt>
                      <c:pt idx="4594">
                        <c:v>70.129394531000003</c:v>
                      </c:pt>
                      <c:pt idx="4595">
                        <c:v>70.144653320000003</c:v>
                      </c:pt>
                      <c:pt idx="4596">
                        <c:v>70.159912109000004</c:v>
                      </c:pt>
                      <c:pt idx="4597">
                        <c:v>70.175170898000005</c:v>
                      </c:pt>
                      <c:pt idx="4598">
                        <c:v>70.190429687999995</c:v>
                      </c:pt>
                      <c:pt idx="4599">
                        <c:v>70.205688476999995</c:v>
                      </c:pt>
                      <c:pt idx="4600">
                        <c:v>70.220947265999996</c:v>
                      </c:pt>
                      <c:pt idx="4601">
                        <c:v>70.236206054999997</c:v>
                      </c:pt>
                      <c:pt idx="4602">
                        <c:v>70.251464843999997</c:v>
                      </c:pt>
                      <c:pt idx="4603">
                        <c:v>70.266723632999998</c:v>
                      </c:pt>
                      <c:pt idx="4604">
                        <c:v>70.281982421999999</c:v>
                      </c:pt>
                      <c:pt idx="4605">
                        <c:v>70.297241210999999</c:v>
                      </c:pt>
                      <c:pt idx="4606">
                        <c:v>70.3125</c:v>
                      </c:pt>
                      <c:pt idx="4607">
                        <c:v>70.327758789000001</c:v>
                      </c:pt>
                      <c:pt idx="4608">
                        <c:v>70.343017578000001</c:v>
                      </c:pt>
                      <c:pt idx="4609">
                        <c:v>70.358276367000002</c:v>
                      </c:pt>
                      <c:pt idx="4610">
                        <c:v>70.373535156000003</c:v>
                      </c:pt>
                      <c:pt idx="4611">
                        <c:v>70.388793945000003</c:v>
                      </c:pt>
                      <c:pt idx="4612">
                        <c:v>70.404052734000004</c:v>
                      </c:pt>
                      <c:pt idx="4613">
                        <c:v>70.419311523000005</c:v>
                      </c:pt>
                      <c:pt idx="4614">
                        <c:v>70.434570312999995</c:v>
                      </c:pt>
                      <c:pt idx="4615">
                        <c:v>70.449829101999995</c:v>
                      </c:pt>
                      <c:pt idx="4616">
                        <c:v>70.465087890999996</c:v>
                      </c:pt>
                      <c:pt idx="4617">
                        <c:v>70.480346679999997</c:v>
                      </c:pt>
                      <c:pt idx="4618">
                        <c:v>70.495605468999997</c:v>
                      </c:pt>
                      <c:pt idx="4619">
                        <c:v>70.510864257999998</c:v>
                      </c:pt>
                      <c:pt idx="4620">
                        <c:v>70.526123046999999</c:v>
                      </c:pt>
                      <c:pt idx="4621">
                        <c:v>70.541381835999999</c:v>
                      </c:pt>
                      <c:pt idx="4622">
                        <c:v>70.556640625</c:v>
                      </c:pt>
                      <c:pt idx="4623">
                        <c:v>70.571899414000001</c:v>
                      </c:pt>
                      <c:pt idx="4624">
                        <c:v>70.587158203000001</c:v>
                      </c:pt>
                      <c:pt idx="4625">
                        <c:v>70.602416992000002</c:v>
                      </c:pt>
                      <c:pt idx="4626">
                        <c:v>70.617675781000003</c:v>
                      </c:pt>
                      <c:pt idx="4627">
                        <c:v>70.632934570000003</c:v>
                      </c:pt>
                      <c:pt idx="4628">
                        <c:v>70.648193359000004</c:v>
                      </c:pt>
                      <c:pt idx="4629">
                        <c:v>70.663452148000005</c:v>
                      </c:pt>
                      <c:pt idx="4630">
                        <c:v>70.678710937999995</c:v>
                      </c:pt>
                      <c:pt idx="4631">
                        <c:v>70.693969726999995</c:v>
                      </c:pt>
                      <c:pt idx="4632">
                        <c:v>70.709228515999996</c:v>
                      </c:pt>
                      <c:pt idx="4633">
                        <c:v>70.724487304999997</c:v>
                      </c:pt>
                      <c:pt idx="4634">
                        <c:v>70.739746093999997</c:v>
                      </c:pt>
                      <c:pt idx="4635">
                        <c:v>70.755004882999998</c:v>
                      </c:pt>
                      <c:pt idx="4636">
                        <c:v>70.770263671999999</c:v>
                      </c:pt>
                      <c:pt idx="4637">
                        <c:v>70.785522460999999</c:v>
                      </c:pt>
                      <c:pt idx="4638">
                        <c:v>70.80078125</c:v>
                      </c:pt>
                      <c:pt idx="4639">
                        <c:v>70.816040039000001</c:v>
                      </c:pt>
                      <c:pt idx="4640">
                        <c:v>70.831298828000001</c:v>
                      </c:pt>
                      <c:pt idx="4641">
                        <c:v>70.846557617000002</c:v>
                      </c:pt>
                      <c:pt idx="4642">
                        <c:v>70.861816406000003</c:v>
                      </c:pt>
                      <c:pt idx="4643">
                        <c:v>70.877075195000003</c:v>
                      </c:pt>
                      <c:pt idx="4644">
                        <c:v>70.892333984000004</c:v>
                      </c:pt>
                      <c:pt idx="4645">
                        <c:v>70.907592773000005</c:v>
                      </c:pt>
                      <c:pt idx="4646">
                        <c:v>70.922851562999995</c:v>
                      </c:pt>
                      <c:pt idx="4647">
                        <c:v>70.938110351999995</c:v>
                      </c:pt>
                      <c:pt idx="4648">
                        <c:v>70.953369140999996</c:v>
                      </c:pt>
                      <c:pt idx="4649">
                        <c:v>70.968627929999997</c:v>
                      </c:pt>
                      <c:pt idx="4650">
                        <c:v>70.983886718999997</c:v>
                      </c:pt>
                      <c:pt idx="4651">
                        <c:v>70.999145507999998</c:v>
                      </c:pt>
                      <c:pt idx="4652">
                        <c:v>71.014404296999999</c:v>
                      </c:pt>
                      <c:pt idx="4653">
                        <c:v>71.029663085999999</c:v>
                      </c:pt>
                      <c:pt idx="4654">
                        <c:v>71.044921875</c:v>
                      </c:pt>
                      <c:pt idx="4655">
                        <c:v>71.060180664000001</c:v>
                      </c:pt>
                      <c:pt idx="4656">
                        <c:v>71.075439453000001</c:v>
                      </c:pt>
                      <c:pt idx="4657">
                        <c:v>71.090698242000002</c:v>
                      </c:pt>
                      <c:pt idx="4658">
                        <c:v>71.105957031000003</c:v>
                      </c:pt>
                      <c:pt idx="4659">
                        <c:v>71.121215820000003</c:v>
                      </c:pt>
                      <c:pt idx="4660">
                        <c:v>71.136474609000004</c:v>
                      </c:pt>
                      <c:pt idx="4661">
                        <c:v>71.151733398000005</c:v>
                      </c:pt>
                      <c:pt idx="4662">
                        <c:v>71.166992187999995</c:v>
                      </c:pt>
                      <c:pt idx="4663">
                        <c:v>71.182250976999995</c:v>
                      </c:pt>
                      <c:pt idx="4664">
                        <c:v>71.197509765999996</c:v>
                      </c:pt>
                      <c:pt idx="4665">
                        <c:v>71.212768554999997</c:v>
                      </c:pt>
                      <c:pt idx="4666">
                        <c:v>71.228027343999997</c:v>
                      </c:pt>
                      <c:pt idx="4667">
                        <c:v>71.243286132999998</c:v>
                      </c:pt>
                      <c:pt idx="4668">
                        <c:v>71.258544921999999</c:v>
                      </c:pt>
                      <c:pt idx="4669">
                        <c:v>71.273803710999999</c:v>
                      </c:pt>
                      <c:pt idx="4670">
                        <c:v>71.2890625</c:v>
                      </c:pt>
                      <c:pt idx="4671">
                        <c:v>71.304321289000001</c:v>
                      </c:pt>
                      <c:pt idx="4672">
                        <c:v>71.319580078000001</c:v>
                      </c:pt>
                      <c:pt idx="4673">
                        <c:v>71.334838867000002</c:v>
                      </c:pt>
                      <c:pt idx="4674">
                        <c:v>71.350097656000003</c:v>
                      </c:pt>
                      <c:pt idx="4675">
                        <c:v>71.365356445000003</c:v>
                      </c:pt>
                      <c:pt idx="4676">
                        <c:v>71.380615234000004</c:v>
                      </c:pt>
                      <c:pt idx="4677">
                        <c:v>71.395874023000005</c:v>
                      </c:pt>
                      <c:pt idx="4678">
                        <c:v>71.411132812999995</c:v>
                      </c:pt>
                      <c:pt idx="4679">
                        <c:v>71.426391601999995</c:v>
                      </c:pt>
                      <c:pt idx="4680">
                        <c:v>71.441650390999996</c:v>
                      </c:pt>
                      <c:pt idx="4681">
                        <c:v>71.456909179999997</c:v>
                      </c:pt>
                      <c:pt idx="4682">
                        <c:v>71.472167968999997</c:v>
                      </c:pt>
                      <c:pt idx="4683">
                        <c:v>71.487426757999998</c:v>
                      </c:pt>
                      <c:pt idx="4684">
                        <c:v>71.502685546999999</c:v>
                      </c:pt>
                      <c:pt idx="4685">
                        <c:v>71.517944335999999</c:v>
                      </c:pt>
                      <c:pt idx="4686">
                        <c:v>71.533203125</c:v>
                      </c:pt>
                      <c:pt idx="4687">
                        <c:v>71.548461914000001</c:v>
                      </c:pt>
                      <c:pt idx="4688">
                        <c:v>71.563720703000001</c:v>
                      </c:pt>
                      <c:pt idx="4689">
                        <c:v>71.578979492000002</c:v>
                      </c:pt>
                      <c:pt idx="4690">
                        <c:v>71.594238281000003</c:v>
                      </c:pt>
                      <c:pt idx="4691">
                        <c:v>71.609497070000003</c:v>
                      </c:pt>
                      <c:pt idx="4692">
                        <c:v>71.624755859000004</c:v>
                      </c:pt>
                      <c:pt idx="4693">
                        <c:v>71.640014648000005</c:v>
                      </c:pt>
                      <c:pt idx="4694">
                        <c:v>71.655273437999995</c:v>
                      </c:pt>
                      <c:pt idx="4695">
                        <c:v>71.670532226999995</c:v>
                      </c:pt>
                      <c:pt idx="4696">
                        <c:v>71.685791015999996</c:v>
                      </c:pt>
                      <c:pt idx="4697">
                        <c:v>71.701049804999997</c:v>
                      </c:pt>
                      <c:pt idx="4698">
                        <c:v>71.716308593999997</c:v>
                      </c:pt>
                      <c:pt idx="4699">
                        <c:v>71.731567382999998</c:v>
                      </c:pt>
                      <c:pt idx="4700">
                        <c:v>71.746826171999999</c:v>
                      </c:pt>
                      <c:pt idx="4701">
                        <c:v>71.762084960999999</c:v>
                      </c:pt>
                      <c:pt idx="4702">
                        <c:v>71.77734375</c:v>
                      </c:pt>
                      <c:pt idx="4703">
                        <c:v>71.792602539000001</c:v>
                      </c:pt>
                      <c:pt idx="4704">
                        <c:v>71.807861328000001</c:v>
                      </c:pt>
                      <c:pt idx="4705">
                        <c:v>71.823120117000002</c:v>
                      </c:pt>
                      <c:pt idx="4706">
                        <c:v>71.838378906000003</c:v>
                      </c:pt>
                      <c:pt idx="4707">
                        <c:v>71.853637695000003</c:v>
                      </c:pt>
                      <c:pt idx="4708">
                        <c:v>71.868896484000004</c:v>
                      </c:pt>
                      <c:pt idx="4709">
                        <c:v>71.884155273000005</c:v>
                      </c:pt>
                      <c:pt idx="4710">
                        <c:v>71.899414062999995</c:v>
                      </c:pt>
                      <c:pt idx="4711">
                        <c:v>71.914672851999995</c:v>
                      </c:pt>
                      <c:pt idx="4712">
                        <c:v>71.929931640999996</c:v>
                      </c:pt>
                      <c:pt idx="4713">
                        <c:v>71.945190429999997</c:v>
                      </c:pt>
                      <c:pt idx="4714">
                        <c:v>71.960449218999997</c:v>
                      </c:pt>
                      <c:pt idx="4715">
                        <c:v>71.975708007999998</c:v>
                      </c:pt>
                      <c:pt idx="4716">
                        <c:v>71.990966796999999</c:v>
                      </c:pt>
                      <c:pt idx="4717">
                        <c:v>72.006225585999999</c:v>
                      </c:pt>
                      <c:pt idx="4718">
                        <c:v>72.021484375</c:v>
                      </c:pt>
                      <c:pt idx="4719">
                        <c:v>72.036743164000001</c:v>
                      </c:pt>
                      <c:pt idx="4720">
                        <c:v>72.052001953000001</c:v>
                      </c:pt>
                      <c:pt idx="4721">
                        <c:v>72.067260742000002</c:v>
                      </c:pt>
                      <c:pt idx="4722">
                        <c:v>72.082519531000003</c:v>
                      </c:pt>
                      <c:pt idx="4723">
                        <c:v>72.097778320000003</c:v>
                      </c:pt>
                      <c:pt idx="4724">
                        <c:v>72.113037109000004</c:v>
                      </c:pt>
                      <c:pt idx="4725">
                        <c:v>72.128295898000005</c:v>
                      </c:pt>
                      <c:pt idx="4726">
                        <c:v>72.143554687999995</c:v>
                      </c:pt>
                      <c:pt idx="4727">
                        <c:v>72.158813476999995</c:v>
                      </c:pt>
                      <c:pt idx="4728">
                        <c:v>72.174072265999996</c:v>
                      </c:pt>
                      <c:pt idx="4729">
                        <c:v>72.189331054999997</c:v>
                      </c:pt>
                      <c:pt idx="4730">
                        <c:v>72.204589843999997</c:v>
                      </c:pt>
                      <c:pt idx="4731">
                        <c:v>72.219848632999998</c:v>
                      </c:pt>
                      <c:pt idx="4732">
                        <c:v>72.235107421999999</c:v>
                      </c:pt>
                      <c:pt idx="4733">
                        <c:v>72.250366210999999</c:v>
                      </c:pt>
                      <c:pt idx="4734">
                        <c:v>72.265625</c:v>
                      </c:pt>
                      <c:pt idx="4735">
                        <c:v>72.280883789000001</c:v>
                      </c:pt>
                      <c:pt idx="4736">
                        <c:v>72.296142578000001</c:v>
                      </c:pt>
                      <c:pt idx="4737">
                        <c:v>72.311401367000002</c:v>
                      </c:pt>
                      <c:pt idx="4738">
                        <c:v>72.326660156000003</c:v>
                      </c:pt>
                      <c:pt idx="4739">
                        <c:v>72.341918945000003</c:v>
                      </c:pt>
                      <c:pt idx="4740">
                        <c:v>72.357177734000004</c:v>
                      </c:pt>
                      <c:pt idx="4741">
                        <c:v>72.372436523000005</c:v>
                      </c:pt>
                      <c:pt idx="4742">
                        <c:v>72.387695312999995</c:v>
                      </c:pt>
                      <c:pt idx="4743">
                        <c:v>72.402954101999995</c:v>
                      </c:pt>
                      <c:pt idx="4744">
                        <c:v>72.418212890999996</c:v>
                      </c:pt>
                      <c:pt idx="4745">
                        <c:v>72.433471679999997</c:v>
                      </c:pt>
                      <c:pt idx="4746">
                        <c:v>72.448730468999997</c:v>
                      </c:pt>
                      <c:pt idx="4747">
                        <c:v>72.463989257999998</c:v>
                      </c:pt>
                      <c:pt idx="4748">
                        <c:v>72.479248046999999</c:v>
                      </c:pt>
                      <c:pt idx="4749">
                        <c:v>72.494506835999999</c:v>
                      </c:pt>
                      <c:pt idx="4750">
                        <c:v>72.509765625</c:v>
                      </c:pt>
                      <c:pt idx="4751">
                        <c:v>72.525024414000001</c:v>
                      </c:pt>
                      <c:pt idx="4752">
                        <c:v>72.540283203000001</c:v>
                      </c:pt>
                      <c:pt idx="4753">
                        <c:v>72.555541992000002</c:v>
                      </c:pt>
                      <c:pt idx="4754">
                        <c:v>72.570800781000003</c:v>
                      </c:pt>
                      <c:pt idx="4755">
                        <c:v>72.586059570000003</c:v>
                      </c:pt>
                      <c:pt idx="4756">
                        <c:v>72.601318359000004</c:v>
                      </c:pt>
                      <c:pt idx="4757">
                        <c:v>72.616577148000005</c:v>
                      </c:pt>
                      <c:pt idx="4758">
                        <c:v>72.631835937999995</c:v>
                      </c:pt>
                      <c:pt idx="4759">
                        <c:v>72.647094726999995</c:v>
                      </c:pt>
                      <c:pt idx="4760">
                        <c:v>72.662353515999996</c:v>
                      </c:pt>
                      <c:pt idx="4761">
                        <c:v>72.677612304999997</c:v>
                      </c:pt>
                      <c:pt idx="4762">
                        <c:v>72.692871093999997</c:v>
                      </c:pt>
                      <c:pt idx="4763">
                        <c:v>72.708129882999998</c:v>
                      </c:pt>
                      <c:pt idx="4764">
                        <c:v>72.723388671999999</c:v>
                      </c:pt>
                      <c:pt idx="4765">
                        <c:v>72.738647460999999</c:v>
                      </c:pt>
                      <c:pt idx="4766">
                        <c:v>72.75390625</c:v>
                      </c:pt>
                      <c:pt idx="4767">
                        <c:v>72.769165039000001</c:v>
                      </c:pt>
                      <c:pt idx="4768">
                        <c:v>72.784423828000001</c:v>
                      </c:pt>
                      <c:pt idx="4769">
                        <c:v>72.799682617000002</c:v>
                      </c:pt>
                      <c:pt idx="4770">
                        <c:v>72.814941406000003</c:v>
                      </c:pt>
                      <c:pt idx="4771">
                        <c:v>72.830200195000003</c:v>
                      </c:pt>
                      <c:pt idx="4772">
                        <c:v>72.845458984000004</c:v>
                      </c:pt>
                      <c:pt idx="4773">
                        <c:v>72.860717773000005</c:v>
                      </c:pt>
                      <c:pt idx="4774">
                        <c:v>72.875976562999995</c:v>
                      </c:pt>
                      <c:pt idx="4775">
                        <c:v>72.891235351999995</c:v>
                      </c:pt>
                      <c:pt idx="4776">
                        <c:v>72.906494140999996</c:v>
                      </c:pt>
                      <c:pt idx="4777">
                        <c:v>72.921752929999997</c:v>
                      </c:pt>
                      <c:pt idx="4778">
                        <c:v>72.937011718999997</c:v>
                      </c:pt>
                      <c:pt idx="4779">
                        <c:v>72.952270507999998</c:v>
                      </c:pt>
                      <c:pt idx="4780">
                        <c:v>72.967529296999999</c:v>
                      </c:pt>
                      <c:pt idx="4781">
                        <c:v>72.982788085999999</c:v>
                      </c:pt>
                      <c:pt idx="4782">
                        <c:v>72.998046875</c:v>
                      </c:pt>
                      <c:pt idx="4783">
                        <c:v>73.013305664000001</c:v>
                      </c:pt>
                      <c:pt idx="4784">
                        <c:v>73.028564453000001</c:v>
                      </c:pt>
                      <c:pt idx="4785">
                        <c:v>73.043823242000002</c:v>
                      </c:pt>
                      <c:pt idx="4786">
                        <c:v>73.059082031000003</c:v>
                      </c:pt>
                      <c:pt idx="4787">
                        <c:v>73.074340820000003</c:v>
                      </c:pt>
                      <c:pt idx="4788">
                        <c:v>73.089599609000004</c:v>
                      </c:pt>
                      <c:pt idx="4789">
                        <c:v>73.104858398000005</c:v>
                      </c:pt>
                      <c:pt idx="4790">
                        <c:v>73.120117187999995</c:v>
                      </c:pt>
                      <c:pt idx="4791">
                        <c:v>73.135375976999995</c:v>
                      </c:pt>
                      <c:pt idx="4792">
                        <c:v>73.150634765999996</c:v>
                      </c:pt>
                      <c:pt idx="4793">
                        <c:v>73.165893554999997</c:v>
                      </c:pt>
                      <c:pt idx="4794">
                        <c:v>73.181152343999997</c:v>
                      </c:pt>
                      <c:pt idx="4795">
                        <c:v>73.196411132999998</c:v>
                      </c:pt>
                      <c:pt idx="4796">
                        <c:v>73.211669921999999</c:v>
                      </c:pt>
                      <c:pt idx="4797">
                        <c:v>73.226928710999999</c:v>
                      </c:pt>
                      <c:pt idx="4798">
                        <c:v>73.2421875</c:v>
                      </c:pt>
                      <c:pt idx="4799">
                        <c:v>73.257446289000001</c:v>
                      </c:pt>
                      <c:pt idx="4800">
                        <c:v>73.272705078000001</c:v>
                      </c:pt>
                      <c:pt idx="4801">
                        <c:v>73.287963867000002</c:v>
                      </c:pt>
                      <c:pt idx="4802">
                        <c:v>73.303222656000003</c:v>
                      </c:pt>
                      <c:pt idx="4803">
                        <c:v>73.318481445000003</c:v>
                      </c:pt>
                      <c:pt idx="4804">
                        <c:v>73.333740234000004</c:v>
                      </c:pt>
                      <c:pt idx="4805">
                        <c:v>73.348999023000005</c:v>
                      </c:pt>
                      <c:pt idx="4806">
                        <c:v>73.364257812999995</c:v>
                      </c:pt>
                      <c:pt idx="4807">
                        <c:v>73.379516601999995</c:v>
                      </c:pt>
                      <c:pt idx="4808">
                        <c:v>73.394775390999996</c:v>
                      </c:pt>
                      <c:pt idx="4809">
                        <c:v>73.410034179999997</c:v>
                      </c:pt>
                      <c:pt idx="4810">
                        <c:v>73.425292968999997</c:v>
                      </c:pt>
                      <c:pt idx="4811">
                        <c:v>73.440551757999998</c:v>
                      </c:pt>
                      <c:pt idx="4812">
                        <c:v>73.455810546999999</c:v>
                      </c:pt>
                      <c:pt idx="4813">
                        <c:v>73.471069335999999</c:v>
                      </c:pt>
                      <c:pt idx="4814">
                        <c:v>73.486328125</c:v>
                      </c:pt>
                      <c:pt idx="4815">
                        <c:v>73.501586914000001</c:v>
                      </c:pt>
                      <c:pt idx="4816">
                        <c:v>73.516845703000001</c:v>
                      </c:pt>
                      <c:pt idx="4817">
                        <c:v>73.532104492000002</c:v>
                      </c:pt>
                      <c:pt idx="4818">
                        <c:v>73.547363281000003</c:v>
                      </c:pt>
                      <c:pt idx="4819">
                        <c:v>73.562622070000003</c:v>
                      </c:pt>
                      <c:pt idx="4820">
                        <c:v>73.577880859000004</c:v>
                      </c:pt>
                      <c:pt idx="4821">
                        <c:v>73.593139648000005</c:v>
                      </c:pt>
                      <c:pt idx="4822">
                        <c:v>73.608398437999995</c:v>
                      </c:pt>
                      <c:pt idx="4823">
                        <c:v>73.623657226999995</c:v>
                      </c:pt>
                      <c:pt idx="4824">
                        <c:v>73.638916015999996</c:v>
                      </c:pt>
                      <c:pt idx="4825">
                        <c:v>73.654174804999997</c:v>
                      </c:pt>
                      <c:pt idx="4826">
                        <c:v>73.669433593999997</c:v>
                      </c:pt>
                      <c:pt idx="4827">
                        <c:v>73.684692382999998</c:v>
                      </c:pt>
                      <c:pt idx="4828">
                        <c:v>73.699951171999999</c:v>
                      </c:pt>
                      <c:pt idx="4829">
                        <c:v>73.715209960999999</c:v>
                      </c:pt>
                      <c:pt idx="4830">
                        <c:v>73.73046875</c:v>
                      </c:pt>
                      <c:pt idx="4831">
                        <c:v>73.745727539000001</c:v>
                      </c:pt>
                      <c:pt idx="4832">
                        <c:v>73.760986328000001</c:v>
                      </c:pt>
                      <c:pt idx="4833">
                        <c:v>73.776245117000002</c:v>
                      </c:pt>
                      <c:pt idx="4834">
                        <c:v>73.791503906000003</c:v>
                      </c:pt>
                      <c:pt idx="4835">
                        <c:v>73.806762695000003</c:v>
                      </c:pt>
                      <c:pt idx="4836">
                        <c:v>73.822021484000004</c:v>
                      </c:pt>
                      <c:pt idx="4837">
                        <c:v>73.837280273000005</c:v>
                      </c:pt>
                      <c:pt idx="4838">
                        <c:v>73.852539062999995</c:v>
                      </c:pt>
                      <c:pt idx="4839">
                        <c:v>73.867797851999995</c:v>
                      </c:pt>
                      <c:pt idx="4840">
                        <c:v>73.883056640999996</c:v>
                      </c:pt>
                      <c:pt idx="4841">
                        <c:v>73.898315429999997</c:v>
                      </c:pt>
                      <c:pt idx="4842">
                        <c:v>73.913574218999997</c:v>
                      </c:pt>
                      <c:pt idx="4843">
                        <c:v>73.928833007999998</c:v>
                      </c:pt>
                      <c:pt idx="4844">
                        <c:v>73.944091796999999</c:v>
                      </c:pt>
                      <c:pt idx="4845">
                        <c:v>73.959350585999999</c:v>
                      </c:pt>
                      <c:pt idx="4846">
                        <c:v>73.974609375</c:v>
                      </c:pt>
                      <c:pt idx="4847">
                        <c:v>73.989868164000001</c:v>
                      </c:pt>
                      <c:pt idx="4848">
                        <c:v>74.005126953000001</c:v>
                      </c:pt>
                      <c:pt idx="4849">
                        <c:v>74.020385742000002</c:v>
                      </c:pt>
                      <c:pt idx="4850">
                        <c:v>74.035644531000003</c:v>
                      </c:pt>
                      <c:pt idx="4851">
                        <c:v>74.050903320000003</c:v>
                      </c:pt>
                      <c:pt idx="4852">
                        <c:v>74.066162109000004</c:v>
                      </c:pt>
                      <c:pt idx="4853">
                        <c:v>74.081420898000005</c:v>
                      </c:pt>
                      <c:pt idx="4854">
                        <c:v>74.096679687999995</c:v>
                      </c:pt>
                      <c:pt idx="4855">
                        <c:v>74.111938476999995</c:v>
                      </c:pt>
                      <c:pt idx="4856">
                        <c:v>74.127197265999996</c:v>
                      </c:pt>
                      <c:pt idx="4857">
                        <c:v>74.142456054999997</c:v>
                      </c:pt>
                      <c:pt idx="4858">
                        <c:v>74.157714843999997</c:v>
                      </c:pt>
                      <c:pt idx="4859">
                        <c:v>74.172973632999998</c:v>
                      </c:pt>
                      <c:pt idx="4860">
                        <c:v>74.188232421999999</c:v>
                      </c:pt>
                      <c:pt idx="4861">
                        <c:v>74.203491210999999</c:v>
                      </c:pt>
                      <c:pt idx="4862">
                        <c:v>74.21875</c:v>
                      </c:pt>
                      <c:pt idx="4863">
                        <c:v>74.234008789000001</c:v>
                      </c:pt>
                      <c:pt idx="4864">
                        <c:v>74.249267578000001</c:v>
                      </c:pt>
                      <c:pt idx="4865">
                        <c:v>74.264526367000002</c:v>
                      </c:pt>
                      <c:pt idx="4866">
                        <c:v>74.279785156000003</c:v>
                      </c:pt>
                      <c:pt idx="4867">
                        <c:v>74.295043945000003</c:v>
                      </c:pt>
                      <c:pt idx="4868">
                        <c:v>74.310302734000004</c:v>
                      </c:pt>
                      <c:pt idx="4869">
                        <c:v>74.325561523000005</c:v>
                      </c:pt>
                      <c:pt idx="4870">
                        <c:v>74.340820312999995</c:v>
                      </c:pt>
                      <c:pt idx="4871">
                        <c:v>74.356079101999995</c:v>
                      </c:pt>
                      <c:pt idx="4872">
                        <c:v>74.371337890999996</c:v>
                      </c:pt>
                      <c:pt idx="4873">
                        <c:v>74.386596679999997</c:v>
                      </c:pt>
                      <c:pt idx="4874">
                        <c:v>74.401855468999997</c:v>
                      </c:pt>
                      <c:pt idx="4875">
                        <c:v>74.417114257999998</c:v>
                      </c:pt>
                      <c:pt idx="4876">
                        <c:v>74.432373046999999</c:v>
                      </c:pt>
                      <c:pt idx="4877">
                        <c:v>74.447631835999999</c:v>
                      </c:pt>
                      <c:pt idx="4878">
                        <c:v>74.462890625</c:v>
                      </c:pt>
                      <c:pt idx="4879">
                        <c:v>74.478149414000001</c:v>
                      </c:pt>
                      <c:pt idx="4880">
                        <c:v>74.493408203000001</c:v>
                      </c:pt>
                      <c:pt idx="4881">
                        <c:v>74.508666992000002</c:v>
                      </c:pt>
                      <c:pt idx="4882">
                        <c:v>74.523925781000003</c:v>
                      </c:pt>
                      <c:pt idx="4883">
                        <c:v>74.539184570000003</c:v>
                      </c:pt>
                      <c:pt idx="4884">
                        <c:v>74.554443359000004</c:v>
                      </c:pt>
                      <c:pt idx="4885">
                        <c:v>74.569702148000005</c:v>
                      </c:pt>
                      <c:pt idx="4886">
                        <c:v>74.584960937999995</c:v>
                      </c:pt>
                      <c:pt idx="4887">
                        <c:v>74.600219726999995</c:v>
                      </c:pt>
                      <c:pt idx="4888">
                        <c:v>74.615478515999996</c:v>
                      </c:pt>
                      <c:pt idx="4889">
                        <c:v>74.630737304999997</c:v>
                      </c:pt>
                      <c:pt idx="4890">
                        <c:v>74.645996093999997</c:v>
                      </c:pt>
                      <c:pt idx="4891">
                        <c:v>74.661254882999998</c:v>
                      </c:pt>
                      <c:pt idx="4892">
                        <c:v>74.676513671999999</c:v>
                      </c:pt>
                      <c:pt idx="4893">
                        <c:v>74.691772460999999</c:v>
                      </c:pt>
                      <c:pt idx="4894">
                        <c:v>74.70703125</c:v>
                      </c:pt>
                      <c:pt idx="4895">
                        <c:v>74.722290039000001</c:v>
                      </c:pt>
                      <c:pt idx="4896">
                        <c:v>74.737548828000001</c:v>
                      </c:pt>
                      <c:pt idx="4897">
                        <c:v>74.752807617000002</c:v>
                      </c:pt>
                      <c:pt idx="4898">
                        <c:v>74.768066406000003</c:v>
                      </c:pt>
                      <c:pt idx="4899">
                        <c:v>74.783325195000003</c:v>
                      </c:pt>
                      <c:pt idx="4900">
                        <c:v>74.798583984000004</c:v>
                      </c:pt>
                      <c:pt idx="4901">
                        <c:v>74.813842773000005</c:v>
                      </c:pt>
                      <c:pt idx="4902">
                        <c:v>74.829101562999995</c:v>
                      </c:pt>
                      <c:pt idx="4903">
                        <c:v>74.844360351999995</c:v>
                      </c:pt>
                      <c:pt idx="4904">
                        <c:v>74.859619140999996</c:v>
                      </c:pt>
                      <c:pt idx="4905">
                        <c:v>74.874877929999997</c:v>
                      </c:pt>
                      <c:pt idx="4906">
                        <c:v>74.890136718999997</c:v>
                      </c:pt>
                      <c:pt idx="4907">
                        <c:v>74.905395507999998</c:v>
                      </c:pt>
                      <c:pt idx="4908">
                        <c:v>74.920654296999999</c:v>
                      </c:pt>
                      <c:pt idx="4909">
                        <c:v>74.935913085999999</c:v>
                      </c:pt>
                      <c:pt idx="4910">
                        <c:v>74.951171875</c:v>
                      </c:pt>
                      <c:pt idx="4911">
                        <c:v>74.966430664000001</c:v>
                      </c:pt>
                      <c:pt idx="4912">
                        <c:v>74.981689453000001</c:v>
                      </c:pt>
                      <c:pt idx="4913">
                        <c:v>74.996948242000002</c:v>
                      </c:pt>
                      <c:pt idx="4914">
                        <c:v>75.012207031000003</c:v>
                      </c:pt>
                      <c:pt idx="4915">
                        <c:v>75.027465820000003</c:v>
                      </c:pt>
                      <c:pt idx="4916">
                        <c:v>75.042724609000004</c:v>
                      </c:pt>
                      <c:pt idx="4917">
                        <c:v>75.057983398000005</c:v>
                      </c:pt>
                      <c:pt idx="4918">
                        <c:v>75.073242187999995</c:v>
                      </c:pt>
                      <c:pt idx="4919">
                        <c:v>75.088500976999995</c:v>
                      </c:pt>
                      <c:pt idx="4920">
                        <c:v>75.103759765999996</c:v>
                      </c:pt>
                      <c:pt idx="4921">
                        <c:v>75.119018554999997</c:v>
                      </c:pt>
                      <c:pt idx="4922">
                        <c:v>75.134277343999997</c:v>
                      </c:pt>
                      <c:pt idx="4923">
                        <c:v>75.149536132999998</c:v>
                      </c:pt>
                      <c:pt idx="4924">
                        <c:v>75.164794921999999</c:v>
                      </c:pt>
                      <c:pt idx="4925">
                        <c:v>75.180053710999999</c:v>
                      </c:pt>
                      <c:pt idx="4926">
                        <c:v>75.1953125</c:v>
                      </c:pt>
                      <c:pt idx="4927">
                        <c:v>75.210571289000001</c:v>
                      </c:pt>
                      <c:pt idx="4928">
                        <c:v>75.225830078000001</c:v>
                      </c:pt>
                      <c:pt idx="4929">
                        <c:v>75.241088867000002</c:v>
                      </c:pt>
                      <c:pt idx="4930">
                        <c:v>75.256347656000003</c:v>
                      </c:pt>
                      <c:pt idx="4931">
                        <c:v>75.271606445000003</c:v>
                      </c:pt>
                      <c:pt idx="4932">
                        <c:v>75.286865234000004</c:v>
                      </c:pt>
                      <c:pt idx="4933">
                        <c:v>75.302124023000005</c:v>
                      </c:pt>
                      <c:pt idx="4934">
                        <c:v>75.317382812999995</c:v>
                      </c:pt>
                      <c:pt idx="4935">
                        <c:v>75.332641601999995</c:v>
                      </c:pt>
                      <c:pt idx="4936">
                        <c:v>75.347900390999996</c:v>
                      </c:pt>
                      <c:pt idx="4937">
                        <c:v>75.363159179999997</c:v>
                      </c:pt>
                      <c:pt idx="4938">
                        <c:v>75.378417968999997</c:v>
                      </c:pt>
                      <c:pt idx="4939">
                        <c:v>75.393676757999998</c:v>
                      </c:pt>
                      <c:pt idx="4940">
                        <c:v>75.408935546999999</c:v>
                      </c:pt>
                      <c:pt idx="4941">
                        <c:v>75.424194335999999</c:v>
                      </c:pt>
                      <c:pt idx="4942">
                        <c:v>75.439453125</c:v>
                      </c:pt>
                      <c:pt idx="4943">
                        <c:v>75.454711914000001</c:v>
                      </c:pt>
                      <c:pt idx="4944">
                        <c:v>75.469970703000001</c:v>
                      </c:pt>
                      <c:pt idx="4945">
                        <c:v>75.485229492000002</c:v>
                      </c:pt>
                      <c:pt idx="4946">
                        <c:v>75.500488281000003</c:v>
                      </c:pt>
                      <c:pt idx="4947">
                        <c:v>75.515747070000003</c:v>
                      </c:pt>
                      <c:pt idx="4948">
                        <c:v>75.531005859000004</c:v>
                      </c:pt>
                      <c:pt idx="4949">
                        <c:v>75.546264648000005</c:v>
                      </c:pt>
                      <c:pt idx="4950">
                        <c:v>75.561523437999995</c:v>
                      </c:pt>
                      <c:pt idx="4951">
                        <c:v>75.576782226999995</c:v>
                      </c:pt>
                      <c:pt idx="4952">
                        <c:v>75.592041015999996</c:v>
                      </c:pt>
                      <c:pt idx="4953">
                        <c:v>75.607299804999997</c:v>
                      </c:pt>
                      <c:pt idx="4954">
                        <c:v>75.622558593999997</c:v>
                      </c:pt>
                      <c:pt idx="4955">
                        <c:v>75.637817382999998</c:v>
                      </c:pt>
                      <c:pt idx="4956">
                        <c:v>75.653076171999999</c:v>
                      </c:pt>
                      <c:pt idx="4957">
                        <c:v>75.668334960999999</c:v>
                      </c:pt>
                      <c:pt idx="4958">
                        <c:v>75.68359375</c:v>
                      </c:pt>
                      <c:pt idx="4959">
                        <c:v>75.698852539000001</c:v>
                      </c:pt>
                      <c:pt idx="4960">
                        <c:v>75.714111328000001</c:v>
                      </c:pt>
                      <c:pt idx="4961">
                        <c:v>75.729370117000002</c:v>
                      </c:pt>
                      <c:pt idx="4962">
                        <c:v>75.744628906000003</c:v>
                      </c:pt>
                      <c:pt idx="4963">
                        <c:v>75.759887695000003</c:v>
                      </c:pt>
                      <c:pt idx="4964">
                        <c:v>75.775146484000004</c:v>
                      </c:pt>
                      <c:pt idx="4965">
                        <c:v>75.790405273000005</c:v>
                      </c:pt>
                      <c:pt idx="4966">
                        <c:v>75.805664062999995</c:v>
                      </c:pt>
                      <c:pt idx="4967">
                        <c:v>75.820922851999995</c:v>
                      </c:pt>
                      <c:pt idx="4968">
                        <c:v>75.836181640999996</c:v>
                      </c:pt>
                      <c:pt idx="4969">
                        <c:v>75.851440429999997</c:v>
                      </c:pt>
                      <c:pt idx="4970">
                        <c:v>75.866699218999997</c:v>
                      </c:pt>
                      <c:pt idx="4971">
                        <c:v>75.881958007999998</c:v>
                      </c:pt>
                      <c:pt idx="4972">
                        <c:v>75.897216796999999</c:v>
                      </c:pt>
                      <c:pt idx="4973">
                        <c:v>75.912475585999999</c:v>
                      </c:pt>
                      <c:pt idx="4974">
                        <c:v>75.927734375</c:v>
                      </c:pt>
                      <c:pt idx="4975">
                        <c:v>75.942993164000001</c:v>
                      </c:pt>
                      <c:pt idx="4976">
                        <c:v>75.958251953000001</c:v>
                      </c:pt>
                      <c:pt idx="4977">
                        <c:v>75.973510742000002</c:v>
                      </c:pt>
                      <c:pt idx="4978">
                        <c:v>75.988769531000003</c:v>
                      </c:pt>
                      <c:pt idx="4979">
                        <c:v>76.004028320000003</c:v>
                      </c:pt>
                      <c:pt idx="4980">
                        <c:v>76.019287109000004</c:v>
                      </c:pt>
                      <c:pt idx="4981">
                        <c:v>76.034545898000005</c:v>
                      </c:pt>
                      <c:pt idx="4982">
                        <c:v>76.049804687999995</c:v>
                      </c:pt>
                      <c:pt idx="4983">
                        <c:v>76.065063476999995</c:v>
                      </c:pt>
                      <c:pt idx="4984">
                        <c:v>76.080322265999996</c:v>
                      </c:pt>
                      <c:pt idx="4985">
                        <c:v>76.095581054999997</c:v>
                      </c:pt>
                      <c:pt idx="4986">
                        <c:v>76.110839843999997</c:v>
                      </c:pt>
                      <c:pt idx="4987">
                        <c:v>76.126098632999998</c:v>
                      </c:pt>
                      <c:pt idx="4988">
                        <c:v>76.141357421999999</c:v>
                      </c:pt>
                      <c:pt idx="4989">
                        <c:v>76.156616210999999</c:v>
                      </c:pt>
                      <c:pt idx="4990">
                        <c:v>76.171875</c:v>
                      </c:pt>
                      <c:pt idx="4991">
                        <c:v>76.187133789000001</c:v>
                      </c:pt>
                      <c:pt idx="4992">
                        <c:v>76.202392578000001</c:v>
                      </c:pt>
                      <c:pt idx="4993">
                        <c:v>76.217651367000002</c:v>
                      </c:pt>
                      <c:pt idx="4994">
                        <c:v>76.232910156000003</c:v>
                      </c:pt>
                      <c:pt idx="4995">
                        <c:v>76.248168945000003</c:v>
                      </c:pt>
                      <c:pt idx="4996">
                        <c:v>76.263427734000004</c:v>
                      </c:pt>
                      <c:pt idx="4997">
                        <c:v>76.278686523000005</c:v>
                      </c:pt>
                      <c:pt idx="4998">
                        <c:v>76.293945312999995</c:v>
                      </c:pt>
                      <c:pt idx="4999">
                        <c:v>76.309204101999995</c:v>
                      </c:pt>
                      <c:pt idx="5000">
                        <c:v>76.324462890999996</c:v>
                      </c:pt>
                      <c:pt idx="5001">
                        <c:v>76.339721679999997</c:v>
                      </c:pt>
                      <c:pt idx="5002">
                        <c:v>76.354980468999997</c:v>
                      </c:pt>
                      <c:pt idx="5003">
                        <c:v>76.370239257999998</c:v>
                      </c:pt>
                      <c:pt idx="5004">
                        <c:v>76.385498046999999</c:v>
                      </c:pt>
                      <c:pt idx="5005">
                        <c:v>76.400756835999999</c:v>
                      </c:pt>
                      <c:pt idx="5006">
                        <c:v>76.416015625</c:v>
                      </c:pt>
                      <c:pt idx="5007">
                        <c:v>76.431274414000001</c:v>
                      </c:pt>
                      <c:pt idx="5008">
                        <c:v>76.446533203000001</c:v>
                      </c:pt>
                      <c:pt idx="5009">
                        <c:v>76.461791992000002</c:v>
                      </c:pt>
                      <c:pt idx="5010">
                        <c:v>76.477050781000003</c:v>
                      </c:pt>
                      <c:pt idx="5011">
                        <c:v>76.492309570000003</c:v>
                      </c:pt>
                      <c:pt idx="5012">
                        <c:v>76.507568359000004</c:v>
                      </c:pt>
                      <c:pt idx="5013">
                        <c:v>76.522827148000005</c:v>
                      </c:pt>
                      <c:pt idx="5014">
                        <c:v>76.538085937999995</c:v>
                      </c:pt>
                      <c:pt idx="5015">
                        <c:v>76.553344726999995</c:v>
                      </c:pt>
                      <c:pt idx="5016">
                        <c:v>76.568603515999996</c:v>
                      </c:pt>
                      <c:pt idx="5017">
                        <c:v>76.583862304999997</c:v>
                      </c:pt>
                      <c:pt idx="5018">
                        <c:v>76.599121093999997</c:v>
                      </c:pt>
                      <c:pt idx="5019">
                        <c:v>76.614379882999998</c:v>
                      </c:pt>
                      <c:pt idx="5020">
                        <c:v>76.629638671999999</c:v>
                      </c:pt>
                      <c:pt idx="5021">
                        <c:v>76.644897460999999</c:v>
                      </c:pt>
                      <c:pt idx="5022">
                        <c:v>76.66015625</c:v>
                      </c:pt>
                      <c:pt idx="5023">
                        <c:v>76.675415039000001</c:v>
                      </c:pt>
                      <c:pt idx="5024">
                        <c:v>76.690673828000001</c:v>
                      </c:pt>
                      <c:pt idx="5025">
                        <c:v>76.705932617000002</c:v>
                      </c:pt>
                      <c:pt idx="5026">
                        <c:v>76.721191406000003</c:v>
                      </c:pt>
                      <c:pt idx="5027">
                        <c:v>76.736450195000003</c:v>
                      </c:pt>
                      <c:pt idx="5028">
                        <c:v>76.751708984000004</c:v>
                      </c:pt>
                      <c:pt idx="5029">
                        <c:v>76.766967773000005</c:v>
                      </c:pt>
                      <c:pt idx="5030">
                        <c:v>76.782226562999995</c:v>
                      </c:pt>
                      <c:pt idx="5031">
                        <c:v>76.797485351999995</c:v>
                      </c:pt>
                      <c:pt idx="5032">
                        <c:v>76.812744140999996</c:v>
                      </c:pt>
                      <c:pt idx="5033">
                        <c:v>76.828002929999997</c:v>
                      </c:pt>
                      <c:pt idx="5034">
                        <c:v>76.843261718999997</c:v>
                      </c:pt>
                      <c:pt idx="5035">
                        <c:v>76.858520507999998</c:v>
                      </c:pt>
                      <c:pt idx="5036">
                        <c:v>76.873779296999999</c:v>
                      </c:pt>
                      <c:pt idx="5037">
                        <c:v>76.889038085999999</c:v>
                      </c:pt>
                      <c:pt idx="5038">
                        <c:v>76.904296875</c:v>
                      </c:pt>
                      <c:pt idx="5039">
                        <c:v>76.919555664000001</c:v>
                      </c:pt>
                      <c:pt idx="5040">
                        <c:v>76.934814453000001</c:v>
                      </c:pt>
                      <c:pt idx="5041">
                        <c:v>76.950073242000002</c:v>
                      </c:pt>
                      <c:pt idx="5042">
                        <c:v>76.965332031000003</c:v>
                      </c:pt>
                      <c:pt idx="5043">
                        <c:v>76.980590820000003</c:v>
                      </c:pt>
                      <c:pt idx="5044">
                        <c:v>76.995849609000004</c:v>
                      </c:pt>
                      <c:pt idx="5045">
                        <c:v>77.011108398000005</c:v>
                      </c:pt>
                      <c:pt idx="5046">
                        <c:v>77.026367187999995</c:v>
                      </c:pt>
                      <c:pt idx="5047">
                        <c:v>77.041625976999995</c:v>
                      </c:pt>
                      <c:pt idx="5048">
                        <c:v>77.056884765999996</c:v>
                      </c:pt>
                      <c:pt idx="5049">
                        <c:v>77.072143554999997</c:v>
                      </c:pt>
                      <c:pt idx="5050">
                        <c:v>77.087402343999997</c:v>
                      </c:pt>
                      <c:pt idx="5051">
                        <c:v>77.102661132999998</c:v>
                      </c:pt>
                      <c:pt idx="5052">
                        <c:v>77.117919921999999</c:v>
                      </c:pt>
                      <c:pt idx="5053">
                        <c:v>77.133178710999999</c:v>
                      </c:pt>
                      <c:pt idx="5054">
                        <c:v>77.1484375</c:v>
                      </c:pt>
                      <c:pt idx="5055">
                        <c:v>77.163696289000001</c:v>
                      </c:pt>
                      <c:pt idx="5056">
                        <c:v>77.178955078000001</c:v>
                      </c:pt>
                      <c:pt idx="5057">
                        <c:v>77.194213867000002</c:v>
                      </c:pt>
                      <c:pt idx="5058">
                        <c:v>77.209472656000003</c:v>
                      </c:pt>
                      <c:pt idx="5059">
                        <c:v>77.224731445000003</c:v>
                      </c:pt>
                      <c:pt idx="5060">
                        <c:v>77.239990234000004</c:v>
                      </c:pt>
                      <c:pt idx="5061">
                        <c:v>77.255249023000005</c:v>
                      </c:pt>
                      <c:pt idx="5062">
                        <c:v>77.270507812999995</c:v>
                      </c:pt>
                      <c:pt idx="5063">
                        <c:v>77.285766601999995</c:v>
                      </c:pt>
                      <c:pt idx="5064">
                        <c:v>77.301025390999996</c:v>
                      </c:pt>
                      <c:pt idx="5065">
                        <c:v>77.316284179999997</c:v>
                      </c:pt>
                      <c:pt idx="5066">
                        <c:v>77.331542968999997</c:v>
                      </c:pt>
                      <c:pt idx="5067">
                        <c:v>77.346801757999998</c:v>
                      </c:pt>
                      <c:pt idx="5068">
                        <c:v>77.362060546999999</c:v>
                      </c:pt>
                      <c:pt idx="5069">
                        <c:v>77.377319335999999</c:v>
                      </c:pt>
                      <c:pt idx="5070">
                        <c:v>77.392578125</c:v>
                      </c:pt>
                      <c:pt idx="5071">
                        <c:v>77.407836914000001</c:v>
                      </c:pt>
                      <c:pt idx="5072">
                        <c:v>77.423095703000001</c:v>
                      </c:pt>
                      <c:pt idx="5073">
                        <c:v>77.438354492000002</c:v>
                      </c:pt>
                      <c:pt idx="5074">
                        <c:v>77.453613281000003</c:v>
                      </c:pt>
                      <c:pt idx="5075">
                        <c:v>77.468872070000003</c:v>
                      </c:pt>
                      <c:pt idx="5076">
                        <c:v>77.484130859000004</c:v>
                      </c:pt>
                      <c:pt idx="5077">
                        <c:v>77.499389648000005</c:v>
                      </c:pt>
                      <c:pt idx="5078">
                        <c:v>77.514648437999995</c:v>
                      </c:pt>
                      <c:pt idx="5079">
                        <c:v>77.529907226999995</c:v>
                      </c:pt>
                      <c:pt idx="5080">
                        <c:v>77.545166015999996</c:v>
                      </c:pt>
                      <c:pt idx="5081">
                        <c:v>77.560424804999997</c:v>
                      </c:pt>
                      <c:pt idx="5082">
                        <c:v>77.575683593999997</c:v>
                      </c:pt>
                      <c:pt idx="5083">
                        <c:v>77.590942382999998</c:v>
                      </c:pt>
                      <c:pt idx="5084">
                        <c:v>77.606201171999999</c:v>
                      </c:pt>
                      <c:pt idx="5085">
                        <c:v>77.621459960999999</c:v>
                      </c:pt>
                      <c:pt idx="5086">
                        <c:v>77.63671875</c:v>
                      </c:pt>
                      <c:pt idx="5087">
                        <c:v>77.651977539000001</c:v>
                      </c:pt>
                      <c:pt idx="5088">
                        <c:v>77.667236328000001</c:v>
                      </c:pt>
                      <c:pt idx="5089">
                        <c:v>77.682495117000002</c:v>
                      </c:pt>
                      <c:pt idx="5090">
                        <c:v>77.697753906000003</c:v>
                      </c:pt>
                      <c:pt idx="5091">
                        <c:v>77.713012695000003</c:v>
                      </c:pt>
                      <c:pt idx="5092">
                        <c:v>77.728271484000004</c:v>
                      </c:pt>
                      <c:pt idx="5093">
                        <c:v>77.743530273000005</c:v>
                      </c:pt>
                      <c:pt idx="5094">
                        <c:v>77.758789062999995</c:v>
                      </c:pt>
                      <c:pt idx="5095">
                        <c:v>77.774047851999995</c:v>
                      </c:pt>
                      <c:pt idx="5096">
                        <c:v>77.789306640999996</c:v>
                      </c:pt>
                      <c:pt idx="5097">
                        <c:v>77.804565429999997</c:v>
                      </c:pt>
                      <c:pt idx="5098">
                        <c:v>77.819824218999997</c:v>
                      </c:pt>
                      <c:pt idx="5099">
                        <c:v>77.835083007999998</c:v>
                      </c:pt>
                      <c:pt idx="5100">
                        <c:v>77.850341796999999</c:v>
                      </c:pt>
                      <c:pt idx="5101">
                        <c:v>77.865600585999999</c:v>
                      </c:pt>
                      <c:pt idx="5102">
                        <c:v>77.880859375</c:v>
                      </c:pt>
                      <c:pt idx="5103">
                        <c:v>77.896118164000001</c:v>
                      </c:pt>
                      <c:pt idx="5104">
                        <c:v>77.911376953000001</c:v>
                      </c:pt>
                      <c:pt idx="5105">
                        <c:v>77.926635742000002</c:v>
                      </c:pt>
                      <c:pt idx="5106">
                        <c:v>77.941894531000003</c:v>
                      </c:pt>
                      <c:pt idx="5107">
                        <c:v>77.957153320000003</c:v>
                      </c:pt>
                      <c:pt idx="5108">
                        <c:v>77.972412109000004</c:v>
                      </c:pt>
                      <c:pt idx="5109">
                        <c:v>77.987670898000005</c:v>
                      </c:pt>
                      <c:pt idx="5110">
                        <c:v>78.002929687999995</c:v>
                      </c:pt>
                      <c:pt idx="5111">
                        <c:v>78.018188476999995</c:v>
                      </c:pt>
                      <c:pt idx="5112">
                        <c:v>78.033447265999996</c:v>
                      </c:pt>
                      <c:pt idx="5113">
                        <c:v>78.048706054999997</c:v>
                      </c:pt>
                      <c:pt idx="5114">
                        <c:v>78.063964843999997</c:v>
                      </c:pt>
                      <c:pt idx="5115">
                        <c:v>78.079223632999998</c:v>
                      </c:pt>
                      <c:pt idx="5116">
                        <c:v>78.094482421999999</c:v>
                      </c:pt>
                      <c:pt idx="5117">
                        <c:v>78.109741210999999</c:v>
                      </c:pt>
                      <c:pt idx="5118">
                        <c:v>78.125</c:v>
                      </c:pt>
                      <c:pt idx="5119">
                        <c:v>78.140258789000001</c:v>
                      </c:pt>
                      <c:pt idx="5120">
                        <c:v>78.155517578000001</c:v>
                      </c:pt>
                      <c:pt idx="5121">
                        <c:v>78.170776367000002</c:v>
                      </c:pt>
                      <c:pt idx="5122">
                        <c:v>78.186035156000003</c:v>
                      </c:pt>
                      <c:pt idx="5123">
                        <c:v>78.201293945000003</c:v>
                      </c:pt>
                      <c:pt idx="5124">
                        <c:v>78.216552734000004</c:v>
                      </c:pt>
                      <c:pt idx="5125">
                        <c:v>78.231811523000005</c:v>
                      </c:pt>
                      <c:pt idx="5126">
                        <c:v>78.247070312999995</c:v>
                      </c:pt>
                      <c:pt idx="5127">
                        <c:v>78.262329101999995</c:v>
                      </c:pt>
                      <c:pt idx="5128">
                        <c:v>78.277587890999996</c:v>
                      </c:pt>
                      <c:pt idx="5129">
                        <c:v>78.292846679999997</c:v>
                      </c:pt>
                      <c:pt idx="5130">
                        <c:v>78.308105468999997</c:v>
                      </c:pt>
                      <c:pt idx="5131">
                        <c:v>78.323364257999998</c:v>
                      </c:pt>
                      <c:pt idx="5132">
                        <c:v>78.338623046999999</c:v>
                      </c:pt>
                      <c:pt idx="5133">
                        <c:v>78.353881835999999</c:v>
                      </c:pt>
                      <c:pt idx="5134">
                        <c:v>78.369140625</c:v>
                      </c:pt>
                      <c:pt idx="5135">
                        <c:v>78.384399414000001</c:v>
                      </c:pt>
                      <c:pt idx="5136">
                        <c:v>78.399658203000001</c:v>
                      </c:pt>
                      <c:pt idx="5137">
                        <c:v>78.414916992000002</c:v>
                      </c:pt>
                      <c:pt idx="5138">
                        <c:v>78.430175781000003</c:v>
                      </c:pt>
                      <c:pt idx="5139">
                        <c:v>78.445434570000003</c:v>
                      </c:pt>
                      <c:pt idx="5140">
                        <c:v>78.460693359000004</c:v>
                      </c:pt>
                      <c:pt idx="5141">
                        <c:v>78.475952148000005</c:v>
                      </c:pt>
                      <c:pt idx="5142">
                        <c:v>78.491210937999995</c:v>
                      </c:pt>
                      <c:pt idx="5143">
                        <c:v>78.506469726999995</c:v>
                      </c:pt>
                      <c:pt idx="5144">
                        <c:v>78.521728515999996</c:v>
                      </c:pt>
                      <c:pt idx="5145">
                        <c:v>78.536987304999997</c:v>
                      </c:pt>
                      <c:pt idx="5146">
                        <c:v>78.552246093999997</c:v>
                      </c:pt>
                      <c:pt idx="5147">
                        <c:v>78.567504882999998</c:v>
                      </c:pt>
                      <c:pt idx="5148">
                        <c:v>78.582763671999999</c:v>
                      </c:pt>
                      <c:pt idx="5149">
                        <c:v>78.598022460999999</c:v>
                      </c:pt>
                      <c:pt idx="5150">
                        <c:v>78.61328125</c:v>
                      </c:pt>
                      <c:pt idx="5151">
                        <c:v>78.628540039000001</c:v>
                      </c:pt>
                      <c:pt idx="5152">
                        <c:v>78.643798828000001</c:v>
                      </c:pt>
                      <c:pt idx="5153">
                        <c:v>78.659057617000002</c:v>
                      </c:pt>
                      <c:pt idx="5154">
                        <c:v>78.674316406000003</c:v>
                      </c:pt>
                      <c:pt idx="5155">
                        <c:v>78.689575195000003</c:v>
                      </c:pt>
                      <c:pt idx="5156">
                        <c:v>78.704833984000004</c:v>
                      </c:pt>
                      <c:pt idx="5157">
                        <c:v>78.720092773000005</c:v>
                      </c:pt>
                      <c:pt idx="5158">
                        <c:v>78.735351562999995</c:v>
                      </c:pt>
                      <c:pt idx="5159">
                        <c:v>78.750610351999995</c:v>
                      </c:pt>
                      <c:pt idx="5160">
                        <c:v>78.765869140999996</c:v>
                      </c:pt>
                      <c:pt idx="5161">
                        <c:v>78.781127929999997</c:v>
                      </c:pt>
                      <c:pt idx="5162">
                        <c:v>78.796386718999997</c:v>
                      </c:pt>
                      <c:pt idx="5163">
                        <c:v>78.811645507999998</c:v>
                      </c:pt>
                      <c:pt idx="5164">
                        <c:v>78.826904296999999</c:v>
                      </c:pt>
                      <c:pt idx="5165">
                        <c:v>78.842163085999999</c:v>
                      </c:pt>
                      <c:pt idx="5166">
                        <c:v>78.857421875</c:v>
                      </c:pt>
                      <c:pt idx="5167">
                        <c:v>78.872680664000001</c:v>
                      </c:pt>
                      <c:pt idx="5168">
                        <c:v>78.887939453000001</c:v>
                      </c:pt>
                      <c:pt idx="5169">
                        <c:v>78.903198242000002</c:v>
                      </c:pt>
                      <c:pt idx="5170">
                        <c:v>78.918457031000003</c:v>
                      </c:pt>
                      <c:pt idx="5171">
                        <c:v>78.933715820000003</c:v>
                      </c:pt>
                      <c:pt idx="5172">
                        <c:v>78.948974609000004</c:v>
                      </c:pt>
                      <c:pt idx="5173">
                        <c:v>78.964233398000005</c:v>
                      </c:pt>
                      <c:pt idx="5174">
                        <c:v>78.979492187999995</c:v>
                      </c:pt>
                      <c:pt idx="5175">
                        <c:v>78.994750976999995</c:v>
                      </c:pt>
                      <c:pt idx="5176">
                        <c:v>79.010009765999996</c:v>
                      </c:pt>
                      <c:pt idx="5177">
                        <c:v>79.025268554999997</c:v>
                      </c:pt>
                      <c:pt idx="5178">
                        <c:v>79.040527343999997</c:v>
                      </c:pt>
                      <c:pt idx="5179">
                        <c:v>79.055786132999998</c:v>
                      </c:pt>
                      <c:pt idx="5180">
                        <c:v>79.071044921999999</c:v>
                      </c:pt>
                      <c:pt idx="5181">
                        <c:v>79.086303710999999</c:v>
                      </c:pt>
                      <c:pt idx="5182">
                        <c:v>79.1015625</c:v>
                      </c:pt>
                      <c:pt idx="5183">
                        <c:v>79.116821289000001</c:v>
                      </c:pt>
                      <c:pt idx="5184">
                        <c:v>79.132080078000001</c:v>
                      </c:pt>
                      <c:pt idx="5185">
                        <c:v>79.147338867000002</c:v>
                      </c:pt>
                      <c:pt idx="5186">
                        <c:v>79.162597656000003</c:v>
                      </c:pt>
                      <c:pt idx="5187">
                        <c:v>79.177856445000003</c:v>
                      </c:pt>
                      <c:pt idx="5188">
                        <c:v>79.193115234000004</c:v>
                      </c:pt>
                      <c:pt idx="5189">
                        <c:v>79.208374023000005</c:v>
                      </c:pt>
                      <c:pt idx="5190">
                        <c:v>79.223632812999995</c:v>
                      </c:pt>
                      <c:pt idx="5191">
                        <c:v>79.238891601999995</c:v>
                      </c:pt>
                      <c:pt idx="5192">
                        <c:v>79.254150390999996</c:v>
                      </c:pt>
                      <c:pt idx="5193">
                        <c:v>79.269409179999997</c:v>
                      </c:pt>
                      <c:pt idx="5194">
                        <c:v>79.284667968999997</c:v>
                      </c:pt>
                      <c:pt idx="5195">
                        <c:v>79.299926757999998</c:v>
                      </c:pt>
                      <c:pt idx="5196">
                        <c:v>79.315185546999999</c:v>
                      </c:pt>
                      <c:pt idx="5197">
                        <c:v>79.330444335999999</c:v>
                      </c:pt>
                      <c:pt idx="5198">
                        <c:v>79.345703125</c:v>
                      </c:pt>
                      <c:pt idx="5199">
                        <c:v>79.360961914000001</c:v>
                      </c:pt>
                      <c:pt idx="5200">
                        <c:v>79.376220703000001</c:v>
                      </c:pt>
                      <c:pt idx="5201">
                        <c:v>79.391479492000002</c:v>
                      </c:pt>
                      <c:pt idx="5202">
                        <c:v>79.406738281000003</c:v>
                      </c:pt>
                      <c:pt idx="5203">
                        <c:v>79.421997070000003</c:v>
                      </c:pt>
                      <c:pt idx="5204">
                        <c:v>79.437255859000004</c:v>
                      </c:pt>
                      <c:pt idx="5205">
                        <c:v>79.452514648000005</c:v>
                      </c:pt>
                      <c:pt idx="5206">
                        <c:v>79.467773437999995</c:v>
                      </c:pt>
                      <c:pt idx="5207">
                        <c:v>79.483032226999995</c:v>
                      </c:pt>
                      <c:pt idx="5208">
                        <c:v>79.498291015999996</c:v>
                      </c:pt>
                      <c:pt idx="5209">
                        <c:v>79.513549804999997</c:v>
                      </c:pt>
                      <c:pt idx="5210">
                        <c:v>79.528808593999997</c:v>
                      </c:pt>
                      <c:pt idx="5211">
                        <c:v>79.544067382999998</c:v>
                      </c:pt>
                      <c:pt idx="5212">
                        <c:v>79.559326171999999</c:v>
                      </c:pt>
                      <c:pt idx="5213">
                        <c:v>79.574584960999999</c:v>
                      </c:pt>
                      <c:pt idx="5214">
                        <c:v>79.58984375</c:v>
                      </c:pt>
                      <c:pt idx="5215">
                        <c:v>79.605102539000001</c:v>
                      </c:pt>
                      <c:pt idx="5216">
                        <c:v>79.620361328000001</c:v>
                      </c:pt>
                      <c:pt idx="5217">
                        <c:v>79.635620117000002</c:v>
                      </c:pt>
                      <c:pt idx="5218">
                        <c:v>79.650878906000003</c:v>
                      </c:pt>
                      <c:pt idx="5219">
                        <c:v>79.666137695000003</c:v>
                      </c:pt>
                      <c:pt idx="5220">
                        <c:v>79.681396484000004</c:v>
                      </c:pt>
                      <c:pt idx="5221">
                        <c:v>79.696655273000005</c:v>
                      </c:pt>
                      <c:pt idx="5222">
                        <c:v>79.711914062999995</c:v>
                      </c:pt>
                      <c:pt idx="5223">
                        <c:v>79.727172851999995</c:v>
                      </c:pt>
                      <c:pt idx="5224">
                        <c:v>79.742431640999996</c:v>
                      </c:pt>
                      <c:pt idx="5225">
                        <c:v>79.757690429999997</c:v>
                      </c:pt>
                      <c:pt idx="5226">
                        <c:v>79.772949218999997</c:v>
                      </c:pt>
                      <c:pt idx="5227">
                        <c:v>79.788208007999998</c:v>
                      </c:pt>
                      <c:pt idx="5228">
                        <c:v>79.803466796999999</c:v>
                      </c:pt>
                      <c:pt idx="5229">
                        <c:v>79.818725585999999</c:v>
                      </c:pt>
                      <c:pt idx="5230">
                        <c:v>79.833984375</c:v>
                      </c:pt>
                      <c:pt idx="5231">
                        <c:v>79.849243164000001</c:v>
                      </c:pt>
                      <c:pt idx="5232">
                        <c:v>79.864501953000001</c:v>
                      </c:pt>
                      <c:pt idx="5233">
                        <c:v>79.879760742000002</c:v>
                      </c:pt>
                      <c:pt idx="5234">
                        <c:v>79.895019531000003</c:v>
                      </c:pt>
                      <c:pt idx="5235">
                        <c:v>79.910278320000003</c:v>
                      </c:pt>
                      <c:pt idx="5236">
                        <c:v>79.925537109000004</c:v>
                      </c:pt>
                      <c:pt idx="5237">
                        <c:v>79.940795898000005</c:v>
                      </c:pt>
                      <c:pt idx="5238">
                        <c:v>79.956054687999995</c:v>
                      </c:pt>
                      <c:pt idx="5239">
                        <c:v>79.971313476999995</c:v>
                      </c:pt>
                      <c:pt idx="5240">
                        <c:v>79.986572265999996</c:v>
                      </c:pt>
                      <c:pt idx="5241">
                        <c:v>80.001831054999997</c:v>
                      </c:pt>
                      <c:pt idx="5242">
                        <c:v>80.017089843999997</c:v>
                      </c:pt>
                      <c:pt idx="5243">
                        <c:v>80.032348632999998</c:v>
                      </c:pt>
                      <c:pt idx="5244">
                        <c:v>80.047607421999999</c:v>
                      </c:pt>
                      <c:pt idx="5245">
                        <c:v>80.062866210999999</c:v>
                      </c:pt>
                      <c:pt idx="5246">
                        <c:v>80.078125</c:v>
                      </c:pt>
                      <c:pt idx="5247">
                        <c:v>80.093383789000001</c:v>
                      </c:pt>
                      <c:pt idx="5248">
                        <c:v>80.108642578000001</c:v>
                      </c:pt>
                      <c:pt idx="5249">
                        <c:v>80.123901367000002</c:v>
                      </c:pt>
                      <c:pt idx="5250">
                        <c:v>80.139160156000003</c:v>
                      </c:pt>
                      <c:pt idx="5251">
                        <c:v>80.154418945000003</c:v>
                      </c:pt>
                      <c:pt idx="5252">
                        <c:v>80.169677734000004</c:v>
                      </c:pt>
                      <c:pt idx="5253">
                        <c:v>80.184936523000005</c:v>
                      </c:pt>
                      <c:pt idx="5254">
                        <c:v>80.200195312999995</c:v>
                      </c:pt>
                      <c:pt idx="5255">
                        <c:v>80.215454101999995</c:v>
                      </c:pt>
                      <c:pt idx="5256">
                        <c:v>80.230712890999996</c:v>
                      </c:pt>
                      <c:pt idx="5257">
                        <c:v>80.245971679999997</c:v>
                      </c:pt>
                      <c:pt idx="5258">
                        <c:v>80.261230468999997</c:v>
                      </c:pt>
                      <c:pt idx="5259">
                        <c:v>80.276489257999998</c:v>
                      </c:pt>
                      <c:pt idx="5260">
                        <c:v>80.291748046999999</c:v>
                      </c:pt>
                      <c:pt idx="5261">
                        <c:v>80.307006835999999</c:v>
                      </c:pt>
                      <c:pt idx="5262">
                        <c:v>80.322265625</c:v>
                      </c:pt>
                      <c:pt idx="5263">
                        <c:v>80.337524414000001</c:v>
                      </c:pt>
                      <c:pt idx="5264">
                        <c:v>80.352783203000001</c:v>
                      </c:pt>
                      <c:pt idx="5265">
                        <c:v>80.368041992000002</c:v>
                      </c:pt>
                      <c:pt idx="5266">
                        <c:v>80.383300781000003</c:v>
                      </c:pt>
                      <c:pt idx="5267">
                        <c:v>80.398559570000003</c:v>
                      </c:pt>
                      <c:pt idx="5268">
                        <c:v>80.413818359000004</c:v>
                      </c:pt>
                      <c:pt idx="5269">
                        <c:v>80.429077148000005</c:v>
                      </c:pt>
                      <c:pt idx="5270">
                        <c:v>80.444335937999995</c:v>
                      </c:pt>
                      <c:pt idx="5271">
                        <c:v>80.459594726999995</c:v>
                      </c:pt>
                      <c:pt idx="5272">
                        <c:v>80.474853515999996</c:v>
                      </c:pt>
                      <c:pt idx="5273">
                        <c:v>80.490112304999997</c:v>
                      </c:pt>
                      <c:pt idx="5274">
                        <c:v>80.505371093999997</c:v>
                      </c:pt>
                      <c:pt idx="5275">
                        <c:v>80.520629882999998</c:v>
                      </c:pt>
                      <c:pt idx="5276">
                        <c:v>80.535888671999999</c:v>
                      </c:pt>
                      <c:pt idx="5277">
                        <c:v>80.551147460999999</c:v>
                      </c:pt>
                      <c:pt idx="5278">
                        <c:v>80.56640625</c:v>
                      </c:pt>
                      <c:pt idx="5279">
                        <c:v>80.581665039000001</c:v>
                      </c:pt>
                      <c:pt idx="5280">
                        <c:v>80.596923828000001</c:v>
                      </c:pt>
                      <c:pt idx="5281">
                        <c:v>80.612182617000002</c:v>
                      </c:pt>
                      <c:pt idx="5282">
                        <c:v>80.627441406000003</c:v>
                      </c:pt>
                      <c:pt idx="5283">
                        <c:v>80.642700195000003</c:v>
                      </c:pt>
                      <c:pt idx="5284">
                        <c:v>80.657958984000004</c:v>
                      </c:pt>
                      <c:pt idx="5285">
                        <c:v>80.673217773000005</c:v>
                      </c:pt>
                      <c:pt idx="5286">
                        <c:v>80.688476562999995</c:v>
                      </c:pt>
                      <c:pt idx="5287">
                        <c:v>80.703735351999995</c:v>
                      </c:pt>
                      <c:pt idx="5288">
                        <c:v>80.718994140999996</c:v>
                      </c:pt>
                      <c:pt idx="5289">
                        <c:v>80.734252929999997</c:v>
                      </c:pt>
                      <c:pt idx="5290">
                        <c:v>80.749511718999997</c:v>
                      </c:pt>
                      <c:pt idx="5291">
                        <c:v>80.764770507999998</c:v>
                      </c:pt>
                      <c:pt idx="5292">
                        <c:v>80.780029296999999</c:v>
                      </c:pt>
                      <c:pt idx="5293">
                        <c:v>80.795288085999999</c:v>
                      </c:pt>
                      <c:pt idx="5294">
                        <c:v>80.810546875</c:v>
                      </c:pt>
                      <c:pt idx="5295">
                        <c:v>80.825805664000001</c:v>
                      </c:pt>
                      <c:pt idx="5296">
                        <c:v>80.841064453000001</c:v>
                      </c:pt>
                      <c:pt idx="5297">
                        <c:v>80.856323242000002</c:v>
                      </c:pt>
                      <c:pt idx="5298">
                        <c:v>80.871582031000003</c:v>
                      </c:pt>
                      <c:pt idx="5299">
                        <c:v>80.886840820000003</c:v>
                      </c:pt>
                      <c:pt idx="5300">
                        <c:v>80.902099609000004</c:v>
                      </c:pt>
                      <c:pt idx="5301">
                        <c:v>80.917358398000005</c:v>
                      </c:pt>
                      <c:pt idx="5302">
                        <c:v>80.932617187999995</c:v>
                      </c:pt>
                      <c:pt idx="5303">
                        <c:v>80.947875976999995</c:v>
                      </c:pt>
                      <c:pt idx="5304">
                        <c:v>80.963134765999996</c:v>
                      </c:pt>
                      <c:pt idx="5305">
                        <c:v>80.978393554999997</c:v>
                      </c:pt>
                      <c:pt idx="5306">
                        <c:v>80.993652343999997</c:v>
                      </c:pt>
                      <c:pt idx="5307">
                        <c:v>81.008911132999998</c:v>
                      </c:pt>
                      <c:pt idx="5308">
                        <c:v>81.024169921999999</c:v>
                      </c:pt>
                      <c:pt idx="5309">
                        <c:v>81.039428710999999</c:v>
                      </c:pt>
                      <c:pt idx="5310">
                        <c:v>81.0546875</c:v>
                      </c:pt>
                      <c:pt idx="5311">
                        <c:v>81.069946289000001</c:v>
                      </c:pt>
                      <c:pt idx="5312">
                        <c:v>81.085205078000001</c:v>
                      </c:pt>
                      <c:pt idx="5313">
                        <c:v>81.100463867000002</c:v>
                      </c:pt>
                      <c:pt idx="5314">
                        <c:v>81.115722656000003</c:v>
                      </c:pt>
                      <c:pt idx="5315">
                        <c:v>81.130981445000003</c:v>
                      </c:pt>
                      <c:pt idx="5316">
                        <c:v>81.146240234000004</c:v>
                      </c:pt>
                      <c:pt idx="5317">
                        <c:v>81.161499023000005</c:v>
                      </c:pt>
                      <c:pt idx="5318">
                        <c:v>81.176757812999995</c:v>
                      </c:pt>
                      <c:pt idx="5319">
                        <c:v>81.192016601999995</c:v>
                      </c:pt>
                      <c:pt idx="5320">
                        <c:v>81.207275390999996</c:v>
                      </c:pt>
                      <c:pt idx="5321">
                        <c:v>81.222534179999997</c:v>
                      </c:pt>
                      <c:pt idx="5322">
                        <c:v>81.237792968999997</c:v>
                      </c:pt>
                      <c:pt idx="5323">
                        <c:v>81.253051757999998</c:v>
                      </c:pt>
                      <c:pt idx="5324">
                        <c:v>81.268310546999999</c:v>
                      </c:pt>
                      <c:pt idx="5325">
                        <c:v>81.283569335999999</c:v>
                      </c:pt>
                      <c:pt idx="5326">
                        <c:v>81.298828125</c:v>
                      </c:pt>
                      <c:pt idx="5327">
                        <c:v>81.314086914000001</c:v>
                      </c:pt>
                      <c:pt idx="5328">
                        <c:v>81.329345703000001</c:v>
                      </c:pt>
                      <c:pt idx="5329">
                        <c:v>81.344604492000002</c:v>
                      </c:pt>
                      <c:pt idx="5330">
                        <c:v>81.359863281000003</c:v>
                      </c:pt>
                      <c:pt idx="5331">
                        <c:v>81.375122070000003</c:v>
                      </c:pt>
                      <c:pt idx="5332">
                        <c:v>81.390380859000004</c:v>
                      </c:pt>
                      <c:pt idx="5333">
                        <c:v>81.405639648000005</c:v>
                      </c:pt>
                      <c:pt idx="5334">
                        <c:v>81.420898437999995</c:v>
                      </c:pt>
                      <c:pt idx="5335">
                        <c:v>81.436157226999995</c:v>
                      </c:pt>
                      <c:pt idx="5336">
                        <c:v>81.451416015999996</c:v>
                      </c:pt>
                      <c:pt idx="5337">
                        <c:v>81.466674804999997</c:v>
                      </c:pt>
                      <c:pt idx="5338">
                        <c:v>81.481933593999997</c:v>
                      </c:pt>
                      <c:pt idx="5339">
                        <c:v>81.497192382999998</c:v>
                      </c:pt>
                      <c:pt idx="5340">
                        <c:v>81.512451171999999</c:v>
                      </c:pt>
                      <c:pt idx="5341">
                        <c:v>81.527709960999999</c:v>
                      </c:pt>
                      <c:pt idx="5342">
                        <c:v>81.54296875</c:v>
                      </c:pt>
                      <c:pt idx="5343">
                        <c:v>81.558227539000001</c:v>
                      </c:pt>
                      <c:pt idx="5344">
                        <c:v>81.573486328000001</c:v>
                      </c:pt>
                      <c:pt idx="5345">
                        <c:v>81.588745117000002</c:v>
                      </c:pt>
                      <c:pt idx="5346">
                        <c:v>81.604003906000003</c:v>
                      </c:pt>
                      <c:pt idx="5347">
                        <c:v>81.619262695000003</c:v>
                      </c:pt>
                      <c:pt idx="5348">
                        <c:v>81.634521484000004</c:v>
                      </c:pt>
                      <c:pt idx="5349">
                        <c:v>81.649780273000005</c:v>
                      </c:pt>
                      <c:pt idx="5350">
                        <c:v>81.665039062999995</c:v>
                      </c:pt>
                      <c:pt idx="5351">
                        <c:v>81.680297851999995</c:v>
                      </c:pt>
                      <c:pt idx="5352">
                        <c:v>81.695556640999996</c:v>
                      </c:pt>
                      <c:pt idx="5353">
                        <c:v>81.710815429999997</c:v>
                      </c:pt>
                      <c:pt idx="5354">
                        <c:v>81.726074218999997</c:v>
                      </c:pt>
                      <c:pt idx="5355">
                        <c:v>81.741333007999998</c:v>
                      </c:pt>
                      <c:pt idx="5356">
                        <c:v>81.756591796999999</c:v>
                      </c:pt>
                      <c:pt idx="5357">
                        <c:v>81.771850585999999</c:v>
                      </c:pt>
                      <c:pt idx="5358">
                        <c:v>81.787109375</c:v>
                      </c:pt>
                      <c:pt idx="5359">
                        <c:v>81.802368164000001</c:v>
                      </c:pt>
                      <c:pt idx="5360">
                        <c:v>81.817626953000001</c:v>
                      </c:pt>
                      <c:pt idx="5361">
                        <c:v>81.832885742000002</c:v>
                      </c:pt>
                      <c:pt idx="5362">
                        <c:v>81.848144531000003</c:v>
                      </c:pt>
                      <c:pt idx="5363">
                        <c:v>81.863403320000003</c:v>
                      </c:pt>
                      <c:pt idx="5364">
                        <c:v>81.878662109000004</c:v>
                      </c:pt>
                      <c:pt idx="5365">
                        <c:v>81.893920898000005</c:v>
                      </c:pt>
                      <c:pt idx="5366">
                        <c:v>81.909179687999995</c:v>
                      </c:pt>
                      <c:pt idx="5367">
                        <c:v>81.924438476999995</c:v>
                      </c:pt>
                      <c:pt idx="5368">
                        <c:v>81.939697265999996</c:v>
                      </c:pt>
                      <c:pt idx="5369">
                        <c:v>81.954956054999997</c:v>
                      </c:pt>
                      <c:pt idx="5370">
                        <c:v>81.970214843999997</c:v>
                      </c:pt>
                      <c:pt idx="5371">
                        <c:v>81.985473632999998</c:v>
                      </c:pt>
                      <c:pt idx="5372">
                        <c:v>82.000732421999999</c:v>
                      </c:pt>
                      <c:pt idx="5373">
                        <c:v>82.015991210999999</c:v>
                      </c:pt>
                      <c:pt idx="5374">
                        <c:v>82.03125</c:v>
                      </c:pt>
                      <c:pt idx="5375">
                        <c:v>82.046508789000001</c:v>
                      </c:pt>
                      <c:pt idx="5376">
                        <c:v>82.061767578000001</c:v>
                      </c:pt>
                      <c:pt idx="5377">
                        <c:v>82.077026367000002</c:v>
                      </c:pt>
                      <c:pt idx="5378">
                        <c:v>82.092285156000003</c:v>
                      </c:pt>
                      <c:pt idx="5379">
                        <c:v>82.107543945000003</c:v>
                      </c:pt>
                      <c:pt idx="5380">
                        <c:v>82.122802734000004</c:v>
                      </c:pt>
                      <c:pt idx="5381">
                        <c:v>82.138061523000005</c:v>
                      </c:pt>
                      <c:pt idx="5382">
                        <c:v>82.153320312999995</c:v>
                      </c:pt>
                      <c:pt idx="5383">
                        <c:v>82.168579101999995</c:v>
                      </c:pt>
                      <c:pt idx="5384">
                        <c:v>82.183837890999996</c:v>
                      </c:pt>
                      <c:pt idx="5385">
                        <c:v>82.199096679999997</c:v>
                      </c:pt>
                      <c:pt idx="5386">
                        <c:v>82.214355468999997</c:v>
                      </c:pt>
                      <c:pt idx="5387">
                        <c:v>82.229614257999998</c:v>
                      </c:pt>
                      <c:pt idx="5388">
                        <c:v>82.244873046999999</c:v>
                      </c:pt>
                      <c:pt idx="5389">
                        <c:v>82.260131835999999</c:v>
                      </c:pt>
                      <c:pt idx="5390">
                        <c:v>82.275390625</c:v>
                      </c:pt>
                      <c:pt idx="5391">
                        <c:v>82.290649414000001</c:v>
                      </c:pt>
                      <c:pt idx="5392">
                        <c:v>82.305908203000001</c:v>
                      </c:pt>
                      <c:pt idx="5393">
                        <c:v>82.321166992000002</c:v>
                      </c:pt>
                      <c:pt idx="5394">
                        <c:v>82.336425781000003</c:v>
                      </c:pt>
                      <c:pt idx="5395">
                        <c:v>82.351684570000003</c:v>
                      </c:pt>
                      <c:pt idx="5396">
                        <c:v>82.366943359000004</c:v>
                      </c:pt>
                      <c:pt idx="5397">
                        <c:v>82.382202148000005</c:v>
                      </c:pt>
                      <c:pt idx="5398">
                        <c:v>82.397460937999995</c:v>
                      </c:pt>
                      <c:pt idx="5399">
                        <c:v>82.412719726999995</c:v>
                      </c:pt>
                      <c:pt idx="5400">
                        <c:v>82.427978515999996</c:v>
                      </c:pt>
                      <c:pt idx="5401">
                        <c:v>82.443237304999997</c:v>
                      </c:pt>
                      <c:pt idx="5402">
                        <c:v>82.458496093999997</c:v>
                      </c:pt>
                      <c:pt idx="5403">
                        <c:v>82.473754882999998</c:v>
                      </c:pt>
                      <c:pt idx="5404">
                        <c:v>82.489013671999999</c:v>
                      </c:pt>
                      <c:pt idx="5405">
                        <c:v>82.504272460999999</c:v>
                      </c:pt>
                      <c:pt idx="5406">
                        <c:v>82.51953125</c:v>
                      </c:pt>
                      <c:pt idx="5407">
                        <c:v>82.534790039000001</c:v>
                      </c:pt>
                      <c:pt idx="5408">
                        <c:v>82.550048828000001</c:v>
                      </c:pt>
                      <c:pt idx="5409">
                        <c:v>82.565307617000002</c:v>
                      </c:pt>
                      <c:pt idx="5410">
                        <c:v>82.580566406000003</c:v>
                      </c:pt>
                      <c:pt idx="5411">
                        <c:v>82.595825195000003</c:v>
                      </c:pt>
                      <c:pt idx="5412">
                        <c:v>82.611083984000004</c:v>
                      </c:pt>
                      <c:pt idx="5413">
                        <c:v>82.626342773000005</c:v>
                      </c:pt>
                      <c:pt idx="5414">
                        <c:v>82.641601562999995</c:v>
                      </c:pt>
                      <c:pt idx="5415">
                        <c:v>82.656860351999995</c:v>
                      </c:pt>
                      <c:pt idx="5416">
                        <c:v>82.672119140999996</c:v>
                      </c:pt>
                      <c:pt idx="5417">
                        <c:v>82.687377929999997</c:v>
                      </c:pt>
                      <c:pt idx="5418">
                        <c:v>82.702636718999997</c:v>
                      </c:pt>
                      <c:pt idx="5419">
                        <c:v>82.717895507999998</c:v>
                      </c:pt>
                      <c:pt idx="5420">
                        <c:v>82.733154296999999</c:v>
                      </c:pt>
                      <c:pt idx="5421">
                        <c:v>82.748413085999999</c:v>
                      </c:pt>
                      <c:pt idx="5422">
                        <c:v>82.763671875</c:v>
                      </c:pt>
                      <c:pt idx="5423">
                        <c:v>82.778930664000001</c:v>
                      </c:pt>
                      <c:pt idx="5424">
                        <c:v>82.794189453000001</c:v>
                      </c:pt>
                      <c:pt idx="5425">
                        <c:v>82.809448242000002</c:v>
                      </c:pt>
                      <c:pt idx="5426">
                        <c:v>82.824707031000003</c:v>
                      </c:pt>
                      <c:pt idx="5427">
                        <c:v>82.839965820000003</c:v>
                      </c:pt>
                      <c:pt idx="5428">
                        <c:v>82.855224609000004</c:v>
                      </c:pt>
                      <c:pt idx="5429">
                        <c:v>82.870483398000005</c:v>
                      </c:pt>
                      <c:pt idx="5430">
                        <c:v>82.885742187999995</c:v>
                      </c:pt>
                      <c:pt idx="5431">
                        <c:v>82.901000976999995</c:v>
                      </c:pt>
                      <c:pt idx="5432">
                        <c:v>82.916259765999996</c:v>
                      </c:pt>
                      <c:pt idx="5433">
                        <c:v>82.931518554999997</c:v>
                      </c:pt>
                      <c:pt idx="5434">
                        <c:v>82.946777343999997</c:v>
                      </c:pt>
                      <c:pt idx="5435">
                        <c:v>82.962036132999998</c:v>
                      </c:pt>
                      <c:pt idx="5436">
                        <c:v>82.977294921999999</c:v>
                      </c:pt>
                      <c:pt idx="5437">
                        <c:v>82.992553710999999</c:v>
                      </c:pt>
                      <c:pt idx="5438">
                        <c:v>83.0078125</c:v>
                      </c:pt>
                      <c:pt idx="5439">
                        <c:v>83.023071289000001</c:v>
                      </c:pt>
                      <c:pt idx="5440">
                        <c:v>83.038330078000001</c:v>
                      </c:pt>
                      <c:pt idx="5441">
                        <c:v>83.053588867000002</c:v>
                      </c:pt>
                      <c:pt idx="5442">
                        <c:v>83.068847656000003</c:v>
                      </c:pt>
                      <c:pt idx="5443">
                        <c:v>83.084106445000003</c:v>
                      </c:pt>
                      <c:pt idx="5444">
                        <c:v>83.099365234000004</c:v>
                      </c:pt>
                      <c:pt idx="5445">
                        <c:v>83.114624023000005</c:v>
                      </c:pt>
                      <c:pt idx="5446">
                        <c:v>83.129882812999995</c:v>
                      </c:pt>
                      <c:pt idx="5447">
                        <c:v>83.145141601999995</c:v>
                      </c:pt>
                      <c:pt idx="5448">
                        <c:v>83.160400390999996</c:v>
                      </c:pt>
                      <c:pt idx="5449">
                        <c:v>83.175659179999997</c:v>
                      </c:pt>
                      <c:pt idx="5450">
                        <c:v>83.190917968999997</c:v>
                      </c:pt>
                      <c:pt idx="5451">
                        <c:v>83.206176757999998</c:v>
                      </c:pt>
                      <c:pt idx="5452">
                        <c:v>83.221435546999999</c:v>
                      </c:pt>
                      <c:pt idx="5453">
                        <c:v>83.236694335999999</c:v>
                      </c:pt>
                      <c:pt idx="5454">
                        <c:v>83.251953125</c:v>
                      </c:pt>
                      <c:pt idx="5455">
                        <c:v>83.267211914000001</c:v>
                      </c:pt>
                      <c:pt idx="5456">
                        <c:v>83.282470703000001</c:v>
                      </c:pt>
                      <c:pt idx="5457">
                        <c:v>83.297729492000002</c:v>
                      </c:pt>
                      <c:pt idx="5458">
                        <c:v>83.312988281000003</c:v>
                      </c:pt>
                      <c:pt idx="5459">
                        <c:v>83.328247070000003</c:v>
                      </c:pt>
                      <c:pt idx="5460">
                        <c:v>83.343505859000004</c:v>
                      </c:pt>
                      <c:pt idx="5461">
                        <c:v>83.358764648000005</c:v>
                      </c:pt>
                      <c:pt idx="5462">
                        <c:v>83.374023437999995</c:v>
                      </c:pt>
                      <c:pt idx="5463">
                        <c:v>83.389282226999995</c:v>
                      </c:pt>
                      <c:pt idx="5464">
                        <c:v>83.404541015999996</c:v>
                      </c:pt>
                      <c:pt idx="5465">
                        <c:v>83.419799804999997</c:v>
                      </c:pt>
                      <c:pt idx="5466">
                        <c:v>83.435058593999997</c:v>
                      </c:pt>
                      <c:pt idx="5467">
                        <c:v>83.450317382999998</c:v>
                      </c:pt>
                      <c:pt idx="5468">
                        <c:v>83.465576171999999</c:v>
                      </c:pt>
                      <c:pt idx="5469">
                        <c:v>83.480834960999999</c:v>
                      </c:pt>
                      <c:pt idx="5470">
                        <c:v>83.49609375</c:v>
                      </c:pt>
                      <c:pt idx="5471">
                        <c:v>83.511352539000001</c:v>
                      </c:pt>
                      <c:pt idx="5472">
                        <c:v>83.526611328000001</c:v>
                      </c:pt>
                      <c:pt idx="5473">
                        <c:v>83.541870117000002</c:v>
                      </c:pt>
                      <c:pt idx="5474">
                        <c:v>83.557128906000003</c:v>
                      </c:pt>
                      <c:pt idx="5475">
                        <c:v>83.572387695000003</c:v>
                      </c:pt>
                      <c:pt idx="5476">
                        <c:v>83.587646484000004</c:v>
                      </c:pt>
                      <c:pt idx="5477">
                        <c:v>83.602905273000005</c:v>
                      </c:pt>
                      <c:pt idx="5478">
                        <c:v>83.618164062999995</c:v>
                      </c:pt>
                      <c:pt idx="5479">
                        <c:v>83.633422851999995</c:v>
                      </c:pt>
                      <c:pt idx="5480">
                        <c:v>83.648681640999996</c:v>
                      </c:pt>
                      <c:pt idx="5481">
                        <c:v>83.663940429999997</c:v>
                      </c:pt>
                      <c:pt idx="5482">
                        <c:v>83.679199218999997</c:v>
                      </c:pt>
                      <c:pt idx="5483">
                        <c:v>83.694458007999998</c:v>
                      </c:pt>
                      <c:pt idx="5484">
                        <c:v>83.709716796999999</c:v>
                      </c:pt>
                      <c:pt idx="5485">
                        <c:v>83.724975585999999</c:v>
                      </c:pt>
                      <c:pt idx="5486">
                        <c:v>83.740234375</c:v>
                      </c:pt>
                      <c:pt idx="5487">
                        <c:v>83.755493164000001</c:v>
                      </c:pt>
                      <c:pt idx="5488">
                        <c:v>83.770751953000001</c:v>
                      </c:pt>
                      <c:pt idx="5489">
                        <c:v>83.786010742000002</c:v>
                      </c:pt>
                      <c:pt idx="5490">
                        <c:v>83.801269531000003</c:v>
                      </c:pt>
                      <c:pt idx="5491">
                        <c:v>83.816528320000003</c:v>
                      </c:pt>
                      <c:pt idx="5492">
                        <c:v>83.831787109000004</c:v>
                      </c:pt>
                      <c:pt idx="5493">
                        <c:v>83.847045898000005</c:v>
                      </c:pt>
                      <c:pt idx="5494">
                        <c:v>83.862304687999995</c:v>
                      </c:pt>
                      <c:pt idx="5495">
                        <c:v>83.877563476999995</c:v>
                      </c:pt>
                      <c:pt idx="5496">
                        <c:v>83.892822265999996</c:v>
                      </c:pt>
                      <c:pt idx="5497">
                        <c:v>83.908081054999997</c:v>
                      </c:pt>
                      <c:pt idx="5498">
                        <c:v>83.923339843999997</c:v>
                      </c:pt>
                      <c:pt idx="5499">
                        <c:v>83.938598632999998</c:v>
                      </c:pt>
                      <c:pt idx="5500">
                        <c:v>83.953857421999999</c:v>
                      </c:pt>
                      <c:pt idx="5501">
                        <c:v>83.969116210999999</c:v>
                      </c:pt>
                      <c:pt idx="5502">
                        <c:v>83.984375</c:v>
                      </c:pt>
                      <c:pt idx="5503">
                        <c:v>83.999633789000001</c:v>
                      </c:pt>
                      <c:pt idx="5504">
                        <c:v>84.014892578000001</c:v>
                      </c:pt>
                      <c:pt idx="5505">
                        <c:v>84.030151367000002</c:v>
                      </c:pt>
                      <c:pt idx="5506">
                        <c:v>84.045410156000003</c:v>
                      </c:pt>
                      <c:pt idx="5507">
                        <c:v>84.060668945000003</c:v>
                      </c:pt>
                      <c:pt idx="5508">
                        <c:v>84.075927734000004</c:v>
                      </c:pt>
                      <c:pt idx="5509">
                        <c:v>84.091186523000005</c:v>
                      </c:pt>
                      <c:pt idx="5510">
                        <c:v>84.106445312999995</c:v>
                      </c:pt>
                      <c:pt idx="5511">
                        <c:v>84.121704101999995</c:v>
                      </c:pt>
                      <c:pt idx="5512">
                        <c:v>84.136962890999996</c:v>
                      </c:pt>
                      <c:pt idx="5513">
                        <c:v>84.152221679999997</c:v>
                      </c:pt>
                      <c:pt idx="5514">
                        <c:v>84.167480468999997</c:v>
                      </c:pt>
                      <c:pt idx="5515">
                        <c:v>84.182739257999998</c:v>
                      </c:pt>
                      <c:pt idx="5516">
                        <c:v>84.197998046999999</c:v>
                      </c:pt>
                      <c:pt idx="5517">
                        <c:v>84.213256835999999</c:v>
                      </c:pt>
                      <c:pt idx="5518">
                        <c:v>84.228515625</c:v>
                      </c:pt>
                      <c:pt idx="5519">
                        <c:v>84.243774414000001</c:v>
                      </c:pt>
                      <c:pt idx="5520">
                        <c:v>84.259033203000001</c:v>
                      </c:pt>
                      <c:pt idx="5521">
                        <c:v>84.274291992000002</c:v>
                      </c:pt>
                      <c:pt idx="5522">
                        <c:v>84.289550781000003</c:v>
                      </c:pt>
                      <c:pt idx="5523">
                        <c:v>84.304809570000003</c:v>
                      </c:pt>
                      <c:pt idx="5524">
                        <c:v>84.320068359000004</c:v>
                      </c:pt>
                      <c:pt idx="5525">
                        <c:v>84.335327148000005</c:v>
                      </c:pt>
                      <c:pt idx="5526">
                        <c:v>84.350585937999995</c:v>
                      </c:pt>
                      <c:pt idx="5527">
                        <c:v>84.365844726999995</c:v>
                      </c:pt>
                      <c:pt idx="5528">
                        <c:v>84.381103515999996</c:v>
                      </c:pt>
                      <c:pt idx="5529">
                        <c:v>84.396362304999997</c:v>
                      </c:pt>
                      <c:pt idx="5530">
                        <c:v>84.411621093999997</c:v>
                      </c:pt>
                      <c:pt idx="5531">
                        <c:v>84.426879882999998</c:v>
                      </c:pt>
                      <c:pt idx="5532">
                        <c:v>84.442138671999999</c:v>
                      </c:pt>
                      <c:pt idx="5533">
                        <c:v>84.457397460999999</c:v>
                      </c:pt>
                      <c:pt idx="5534">
                        <c:v>84.47265625</c:v>
                      </c:pt>
                      <c:pt idx="5535">
                        <c:v>84.487915039000001</c:v>
                      </c:pt>
                      <c:pt idx="5536">
                        <c:v>84.503173828000001</c:v>
                      </c:pt>
                      <c:pt idx="5537">
                        <c:v>84.518432617000002</c:v>
                      </c:pt>
                      <c:pt idx="5538">
                        <c:v>84.533691406000003</c:v>
                      </c:pt>
                      <c:pt idx="5539">
                        <c:v>84.548950195000003</c:v>
                      </c:pt>
                      <c:pt idx="5540">
                        <c:v>84.564208984000004</c:v>
                      </c:pt>
                      <c:pt idx="5541">
                        <c:v>84.579467773000005</c:v>
                      </c:pt>
                      <c:pt idx="5542">
                        <c:v>84.594726562999995</c:v>
                      </c:pt>
                      <c:pt idx="5543">
                        <c:v>84.609985351999995</c:v>
                      </c:pt>
                      <c:pt idx="5544">
                        <c:v>84.625244140999996</c:v>
                      </c:pt>
                      <c:pt idx="5545">
                        <c:v>84.640502929999997</c:v>
                      </c:pt>
                      <c:pt idx="5546">
                        <c:v>84.655761718999997</c:v>
                      </c:pt>
                      <c:pt idx="5547">
                        <c:v>84.671020507999998</c:v>
                      </c:pt>
                      <c:pt idx="5548">
                        <c:v>84.686279296999999</c:v>
                      </c:pt>
                      <c:pt idx="5549">
                        <c:v>84.701538085999999</c:v>
                      </c:pt>
                      <c:pt idx="5550">
                        <c:v>84.716796875</c:v>
                      </c:pt>
                      <c:pt idx="5551">
                        <c:v>84.732055664000001</c:v>
                      </c:pt>
                      <c:pt idx="5552">
                        <c:v>84.747314453000001</c:v>
                      </c:pt>
                      <c:pt idx="5553">
                        <c:v>84.762573242000002</c:v>
                      </c:pt>
                      <c:pt idx="5554">
                        <c:v>84.777832031000003</c:v>
                      </c:pt>
                      <c:pt idx="5555">
                        <c:v>84.793090820000003</c:v>
                      </c:pt>
                      <c:pt idx="5556">
                        <c:v>84.808349609000004</c:v>
                      </c:pt>
                      <c:pt idx="5557">
                        <c:v>84.823608398000005</c:v>
                      </c:pt>
                      <c:pt idx="5558">
                        <c:v>84.838867187999995</c:v>
                      </c:pt>
                      <c:pt idx="5559">
                        <c:v>84.854125976999995</c:v>
                      </c:pt>
                      <c:pt idx="5560">
                        <c:v>84.869384765999996</c:v>
                      </c:pt>
                      <c:pt idx="5561">
                        <c:v>84.884643554999997</c:v>
                      </c:pt>
                      <c:pt idx="5562">
                        <c:v>84.899902343999997</c:v>
                      </c:pt>
                      <c:pt idx="5563">
                        <c:v>84.915161132999998</c:v>
                      </c:pt>
                      <c:pt idx="5564">
                        <c:v>84.930419921999999</c:v>
                      </c:pt>
                      <c:pt idx="5565">
                        <c:v>84.945678710999999</c:v>
                      </c:pt>
                      <c:pt idx="5566">
                        <c:v>84.9609375</c:v>
                      </c:pt>
                      <c:pt idx="5567">
                        <c:v>84.976196289000001</c:v>
                      </c:pt>
                      <c:pt idx="5568">
                        <c:v>84.991455078000001</c:v>
                      </c:pt>
                      <c:pt idx="5569">
                        <c:v>85.006713867000002</c:v>
                      </c:pt>
                      <c:pt idx="5570">
                        <c:v>85.021972656000003</c:v>
                      </c:pt>
                      <c:pt idx="5571">
                        <c:v>85.037231445000003</c:v>
                      </c:pt>
                      <c:pt idx="5572">
                        <c:v>85.052490234000004</c:v>
                      </c:pt>
                      <c:pt idx="5573">
                        <c:v>85.067749023000005</c:v>
                      </c:pt>
                      <c:pt idx="5574">
                        <c:v>85.083007812999995</c:v>
                      </c:pt>
                      <c:pt idx="5575">
                        <c:v>85.098266601999995</c:v>
                      </c:pt>
                      <c:pt idx="5576">
                        <c:v>85.113525390999996</c:v>
                      </c:pt>
                      <c:pt idx="5577">
                        <c:v>85.128784179999997</c:v>
                      </c:pt>
                      <c:pt idx="5578">
                        <c:v>85.144042968999997</c:v>
                      </c:pt>
                      <c:pt idx="5579">
                        <c:v>85.159301757999998</c:v>
                      </c:pt>
                      <c:pt idx="5580">
                        <c:v>85.174560546999999</c:v>
                      </c:pt>
                      <c:pt idx="5581">
                        <c:v>85.189819335999999</c:v>
                      </c:pt>
                      <c:pt idx="5582">
                        <c:v>85.205078125</c:v>
                      </c:pt>
                      <c:pt idx="5583">
                        <c:v>85.220336914000001</c:v>
                      </c:pt>
                      <c:pt idx="5584">
                        <c:v>85.235595703000001</c:v>
                      </c:pt>
                      <c:pt idx="5585">
                        <c:v>85.250854492000002</c:v>
                      </c:pt>
                      <c:pt idx="5586">
                        <c:v>85.266113281000003</c:v>
                      </c:pt>
                      <c:pt idx="5587">
                        <c:v>85.281372070000003</c:v>
                      </c:pt>
                      <c:pt idx="5588">
                        <c:v>85.296630859000004</c:v>
                      </c:pt>
                      <c:pt idx="5589">
                        <c:v>85.311889648000005</c:v>
                      </c:pt>
                      <c:pt idx="5590">
                        <c:v>85.327148437999995</c:v>
                      </c:pt>
                      <c:pt idx="5591">
                        <c:v>85.342407226999995</c:v>
                      </c:pt>
                      <c:pt idx="5592">
                        <c:v>85.357666015999996</c:v>
                      </c:pt>
                      <c:pt idx="5593">
                        <c:v>85.372924804999997</c:v>
                      </c:pt>
                      <c:pt idx="5594">
                        <c:v>85.388183593999997</c:v>
                      </c:pt>
                      <c:pt idx="5595">
                        <c:v>85.403442382999998</c:v>
                      </c:pt>
                      <c:pt idx="5596">
                        <c:v>85.418701171999999</c:v>
                      </c:pt>
                      <c:pt idx="5597">
                        <c:v>85.433959960999999</c:v>
                      </c:pt>
                      <c:pt idx="5598">
                        <c:v>85.44921875</c:v>
                      </c:pt>
                      <c:pt idx="5599">
                        <c:v>85.464477539000001</c:v>
                      </c:pt>
                      <c:pt idx="5600">
                        <c:v>85.479736328000001</c:v>
                      </c:pt>
                      <c:pt idx="5601">
                        <c:v>85.494995117000002</c:v>
                      </c:pt>
                      <c:pt idx="5602">
                        <c:v>85.510253906000003</c:v>
                      </c:pt>
                      <c:pt idx="5603">
                        <c:v>85.525512695000003</c:v>
                      </c:pt>
                      <c:pt idx="5604">
                        <c:v>85.540771484000004</c:v>
                      </c:pt>
                      <c:pt idx="5605">
                        <c:v>85.556030273000005</c:v>
                      </c:pt>
                      <c:pt idx="5606">
                        <c:v>85.571289062999995</c:v>
                      </c:pt>
                      <c:pt idx="5607">
                        <c:v>85.586547851999995</c:v>
                      </c:pt>
                      <c:pt idx="5608">
                        <c:v>85.601806640999996</c:v>
                      </c:pt>
                      <c:pt idx="5609">
                        <c:v>85.617065429999997</c:v>
                      </c:pt>
                      <c:pt idx="5610">
                        <c:v>85.632324218999997</c:v>
                      </c:pt>
                      <c:pt idx="5611">
                        <c:v>85.647583007999998</c:v>
                      </c:pt>
                      <c:pt idx="5612">
                        <c:v>85.662841796999999</c:v>
                      </c:pt>
                      <c:pt idx="5613">
                        <c:v>85.678100585999999</c:v>
                      </c:pt>
                      <c:pt idx="5614">
                        <c:v>85.693359375</c:v>
                      </c:pt>
                      <c:pt idx="5615">
                        <c:v>85.708618164000001</c:v>
                      </c:pt>
                      <c:pt idx="5616">
                        <c:v>85.723876953000001</c:v>
                      </c:pt>
                      <c:pt idx="5617">
                        <c:v>85.739135742000002</c:v>
                      </c:pt>
                      <c:pt idx="5618">
                        <c:v>85.754394531000003</c:v>
                      </c:pt>
                      <c:pt idx="5619">
                        <c:v>85.769653320000003</c:v>
                      </c:pt>
                      <c:pt idx="5620">
                        <c:v>85.784912109000004</c:v>
                      </c:pt>
                      <c:pt idx="5621">
                        <c:v>85.800170898000005</c:v>
                      </c:pt>
                      <c:pt idx="5622">
                        <c:v>85.815429687999995</c:v>
                      </c:pt>
                      <c:pt idx="5623">
                        <c:v>85.830688476999995</c:v>
                      </c:pt>
                      <c:pt idx="5624">
                        <c:v>85.845947265999996</c:v>
                      </c:pt>
                      <c:pt idx="5625">
                        <c:v>85.861206054999997</c:v>
                      </c:pt>
                      <c:pt idx="5626">
                        <c:v>85.876464843999997</c:v>
                      </c:pt>
                      <c:pt idx="5627">
                        <c:v>85.891723632999998</c:v>
                      </c:pt>
                      <c:pt idx="5628">
                        <c:v>85.906982421999999</c:v>
                      </c:pt>
                      <c:pt idx="5629">
                        <c:v>85.922241210999999</c:v>
                      </c:pt>
                      <c:pt idx="5630">
                        <c:v>85.9375</c:v>
                      </c:pt>
                      <c:pt idx="5631">
                        <c:v>85.952758789000001</c:v>
                      </c:pt>
                      <c:pt idx="5632">
                        <c:v>85.968017578000001</c:v>
                      </c:pt>
                      <c:pt idx="5633">
                        <c:v>85.983276367000002</c:v>
                      </c:pt>
                      <c:pt idx="5634">
                        <c:v>85.998535156000003</c:v>
                      </c:pt>
                      <c:pt idx="5635">
                        <c:v>86.013793945000003</c:v>
                      </c:pt>
                      <c:pt idx="5636">
                        <c:v>86.029052734000004</c:v>
                      </c:pt>
                      <c:pt idx="5637">
                        <c:v>86.044311523000005</c:v>
                      </c:pt>
                      <c:pt idx="5638">
                        <c:v>86.059570312999995</c:v>
                      </c:pt>
                      <c:pt idx="5639">
                        <c:v>86.074829101999995</c:v>
                      </c:pt>
                      <c:pt idx="5640">
                        <c:v>86.090087890999996</c:v>
                      </c:pt>
                      <c:pt idx="5641">
                        <c:v>86.105346679999997</c:v>
                      </c:pt>
                      <c:pt idx="5642">
                        <c:v>86.120605468999997</c:v>
                      </c:pt>
                      <c:pt idx="5643">
                        <c:v>86.135864257999998</c:v>
                      </c:pt>
                      <c:pt idx="5644">
                        <c:v>86.151123046999999</c:v>
                      </c:pt>
                      <c:pt idx="5645">
                        <c:v>86.166381835999999</c:v>
                      </c:pt>
                      <c:pt idx="5646">
                        <c:v>86.181640625</c:v>
                      </c:pt>
                      <c:pt idx="5647">
                        <c:v>86.196899414000001</c:v>
                      </c:pt>
                      <c:pt idx="5648">
                        <c:v>86.212158203000001</c:v>
                      </c:pt>
                      <c:pt idx="5649">
                        <c:v>86.227416992000002</c:v>
                      </c:pt>
                      <c:pt idx="5650">
                        <c:v>86.242675781000003</c:v>
                      </c:pt>
                      <c:pt idx="5651">
                        <c:v>86.257934570000003</c:v>
                      </c:pt>
                      <c:pt idx="5652">
                        <c:v>86.273193359000004</c:v>
                      </c:pt>
                      <c:pt idx="5653">
                        <c:v>86.288452148000005</c:v>
                      </c:pt>
                      <c:pt idx="5654">
                        <c:v>86.303710937999995</c:v>
                      </c:pt>
                      <c:pt idx="5655">
                        <c:v>86.318969726999995</c:v>
                      </c:pt>
                      <c:pt idx="5656">
                        <c:v>86.334228515999996</c:v>
                      </c:pt>
                      <c:pt idx="5657">
                        <c:v>86.349487304999997</c:v>
                      </c:pt>
                      <c:pt idx="5658">
                        <c:v>86.364746093999997</c:v>
                      </c:pt>
                      <c:pt idx="5659">
                        <c:v>86.380004882999998</c:v>
                      </c:pt>
                      <c:pt idx="5660">
                        <c:v>86.395263671999999</c:v>
                      </c:pt>
                      <c:pt idx="5661">
                        <c:v>86.410522460999999</c:v>
                      </c:pt>
                      <c:pt idx="5662">
                        <c:v>86.42578125</c:v>
                      </c:pt>
                      <c:pt idx="5663">
                        <c:v>86.441040039000001</c:v>
                      </c:pt>
                      <c:pt idx="5664">
                        <c:v>86.456298828000001</c:v>
                      </c:pt>
                      <c:pt idx="5665">
                        <c:v>86.471557617000002</c:v>
                      </c:pt>
                      <c:pt idx="5666">
                        <c:v>86.486816406000003</c:v>
                      </c:pt>
                      <c:pt idx="5667">
                        <c:v>86.502075195000003</c:v>
                      </c:pt>
                      <c:pt idx="5668">
                        <c:v>86.517333984000004</c:v>
                      </c:pt>
                      <c:pt idx="5669">
                        <c:v>86.532592773000005</c:v>
                      </c:pt>
                      <c:pt idx="5670">
                        <c:v>86.547851562999995</c:v>
                      </c:pt>
                      <c:pt idx="5671">
                        <c:v>86.563110351999995</c:v>
                      </c:pt>
                      <c:pt idx="5672">
                        <c:v>86.578369140999996</c:v>
                      </c:pt>
                      <c:pt idx="5673">
                        <c:v>86.593627929999997</c:v>
                      </c:pt>
                      <c:pt idx="5674">
                        <c:v>86.608886718999997</c:v>
                      </c:pt>
                      <c:pt idx="5675">
                        <c:v>86.624145507999998</c:v>
                      </c:pt>
                      <c:pt idx="5676">
                        <c:v>86.639404296999999</c:v>
                      </c:pt>
                      <c:pt idx="5677">
                        <c:v>86.654663085999999</c:v>
                      </c:pt>
                      <c:pt idx="5678">
                        <c:v>86.669921875</c:v>
                      </c:pt>
                      <c:pt idx="5679">
                        <c:v>86.685180664000001</c:v>
                      </c:pt>
                      <c:pt idx="5680">
                        <c:v>86.700439453000001</c:v>
                      </c:pt>
                      <c:pt idx="5681">
                        <c:v>86.715698242000002</c:v>
                      </c:pt>
                      <c:pt idx="5682">
                        <c:v>86.730957031000003</c:v>
                      </c:pt>
                      <c:pt idx="5683">
                        <c:v>86.746215820000003</c:v>
                      </c:pt>
                      <c:pt idx="5684">
                        <c:v>86.761474609000004</c:v>
                      </c:pt>
                      <c:pt idx="5685">
                        <c:v>86.776733398000005</c:v>
                      </c:pt>
                      <c:pt idx="5686">
                        <c:v>86.791992187999995</c:v>
                      </c:pt>
                      <c:pt idx="5687">
                        <c:v>86.807250976999995</c:v>
                      </c:pt>
                      <c:pt idx="5688">
                        <c:v>86.822509765999996</c:v>
                      </c:pt>
                      <c:pt idx="5689">
                        <c:v>86.837768554999997</c:v>
                      </c:pt>
                      <c:pt idx="5690">
                        <c:v>86.853027343999997</c:v>
                      </c:pt>
                      <c:pt idx="5691">
                        <c:v>86.868286132999998</c:v>
                      </c:pt>
                      <c:pt idx="5692">
                        <c:v>86.883544921999999</c:v>
                      </c:pt>
                      <c:pt idx="5693">
                        <c:v>86.898803710999999</c:v>
                      </c:pt>
                      <c:pt idx="5694">
                        <c:v>86.9140625</c:v>
                      </c:pt>
                      <c:pt idx="5695">
                        <c:v>86.929321289000001</c:v>
                      </c:pt>
                      <c:pt idx="5696">
                        <c:v>86.944580078000001</c:v>
                      </c:pt>
                      <c:pt idx="5697">
                        <c:v>86.959838867000002</c:v>
                      </c:pt>
                      <c:pt idx="5698">
                        <c:v>86.975097656000003</c:v>
                      </c:pt>
                      <c:pt idx="5699">
                        <c:v>86.990356445000003</c:v>
                      </c:pt>
                      <c:pt idx="5700">
                        <c:v>87.005615234000004</c:v>
                      </c:pt>
                      <c:pt idx="5701">
                        <c:v>87.020874023000005</c:v>
                      </c:pt>
                      <c:pt idx="5702">
                        <c:v>87.036132812999995</c:v>
                      </c:pt>
                      <c:pt idx="5703">
                        <c:v>87.051391601999995</c:v>
                      </c:pt>
                      <c:pt idx="5704">
                        <c:v>87.066650390999996</c:v>
                      </c:pt>
                      <c:pt idx="5705">
                        <c:v>87.081909179999997</c:v>
                      </c:pt>
                      <c:pt idx="5706">
                        <c:v>87.097167968999997</c:v>
                      </c:pt>
                      <c:pt idx="5707">
                        <c:v>87.112426757999998</c:v>
                      </c:pt>
                      <c:pt idx="5708">
                        <c:v>87.127685546999999</c:v>
                      </c:pt>
                      <c:pt idx="5709">
                        <c:v>87.142944335999999</c:v>
                      </c:pt>
                      <c:pt idx="5710">
                        <c:v>87.158203125</c:v>
                      </c:pt>
                      <c:pt idx="5711">
                        <c:v>87.173461914000001</c:v>
                      </c:pt>
                      <c:pt idx="5712">
                        <c:v>87.188720703000001</c:v>
                      </c:pt>
                      <c:pt idx="5713">
                        <c:v>87.203979492000002</c:v>
                      </c:pt>
                      <c:pt idx="5714">
                        <c:v>87.219238281000003</c:v>
                      </c:pt>
                      <c:pt idx="5715">
                        <c:v>87.234497070000003</c:v>
                      </c:pt>
                      <c:pt idx="5716">
                        <c:v>87.249755859000004</c:v>
                      </c:pt>
                      <c:pt idx="5717">
                        <c:v>87.265014648000005</c:v>
                      </c:pt>
                      <c:pt idx="5718">
                        <c:v>87.280273437999995</c:v>
                      </c:pt>
                      <c:pt idx="5719">
                        <c:v>87.295532226999995</c:v>
                      </c:pt>
                      <c:pt idx="5720">
                        <c:v>87.310791015999996</c:v>
                      </c:pt>
                      <c:pt idx="5721">
                        <c:v>87.326049804999997</c:v>
                      </c:pt>
                      <c:pt idx="5722">
                        <c:v>87.341308593999997</c:v>
                      </c:pt>
                      <c:pt idx="5723">
                        <c:v>87.356567382999998</c:v>
                      </c:pt>
                      <c:pt idx="5724">
                        <c:v>87.371826171999999</c:v>
                      </c:pt>
                      <c:pt idx="5725">
                        <c:v>87.387084960999999</c:v>
                      </c:pt>
                      <c:pt idx="5726">
                        <c:v>87.40234375</c:v>
                      </c:pt>
                      <c:pt idx="5727">
                        <c:v>87.417602539000001</c:v>
                      </c:pt>
                      <c:pt idx="5728">
                        <c:v>87.432861328000001</c:v>
                      </c:pt>
                      <c:pt idx="5729">
                        <c:v>87.448120117000002</c:v>
                      </c:pt>
                      <c:pt idx="5730">
                        <c:v>87.463378906000003</c:v>
                      </c:pt>
                      <c:pt idx="5731">
                        <c:v>87.478637695000003</c:v>
                      </c:pt>
                      <c:pt idx="5732">
                        <c:v>87.493896484000004</c:v>
                      </c:pt>
                      <c:pt idx="5733">
                        <c:v>87.509155273000005</c:v>
                      </c:pt>
                      <c:pt idx="5734">
                        <c:v>87.524414062999995</c:v>
                      </c:pt>
                      <c:pt idx="5735">
                        <c:v>87.539672851999995</c:v>
                      </c:pt>
                      <c:pt idx="5736">
                        <c:v>87.554931640999996</c:v>
                      </c:pt>
                      <c:pt idx="5737">
                        <c:v>87.570190429999997</c:v>
                      </c:pt>
                      <c:pt idx="5738">
                        <c:v>87.585449218999997</c:v>
                      </c:pt>
                      <c:pt idx="5739">
                        <c:v>87.600708007999998</c:v>
                      </c:pt>
                      <c:pt idx="5740">
                        <c:v>87.615966796999999</c:v>
                      </c:pt>
                      <c:pt idx="5741">
                        <c:v>87.631225585999999</c:v>
                      </c:pt>
                      <c:pt idx="5742">
                        <c:v>87.646484375</c:v>
                      </c:pt>
                      <c:pt idx="5743">
                        <c:v>87.661743164000001</c:v>
                      </c:pt>
                      <c:pt idx="5744">
                        <c:v>87.677001953000001</c:v>
                      </c:pt>
                      <c:pt idx="5745">
                        <c:v>87.692260742000002</c:v>
                      </c:pt>
                      <c:pt idx="5746">
                        <c:v>87.707519531000003</c:v>
                      </c:pt>
                      <c:pt idx="5747">
                        <c:v>87.722778320000003</c:v>
                      </c:pt>
                      <c:pt idx="5748">
                        <c:v>87.738037109000004</c:v>
                      </c:pt>
                      <c:pt idx="5749">
                        <c:v>87.753295898000005</c:v>
                      </c:pt>
                      <c:pt idx="5750">
                        <c:v>87.768554687999995</c:v>
                      </c:pt>
                      <c:pt idx="5751">
                        <c:v>87.783813476999995</c:v>
                      </c:pt>
                      <c:pt idx="5752">
                        <c:v>87.799072265999996</c:v>
                      </c:pt>
                      <c:pt idx="5753">
                        <c:v>87.814331054999997</c:v>
                      </c:pt>
                      <c:pt idx="5754">
                        <c:v>87.829589843999997</c:v>
                      </c:pt>
                      <c:pt idx="5755">
                        <c:v>87.844848632999998</c:v>
                      </c:pt>
                      <c:pt idx="5756">
                        <c:v>87.860107421999999</c:v>
                      </c:pt>
                      <c:pt idx="5757">
                        <c:v>87.875366210999999</c:v>
                      </c:pt>
                      <c:pt idx="5758">
                        <c:v>87.890625</c:v>
                      </c:pt>
                      <c:pt idx="5759">
                        <c:v>87.905883789000001</c:v>
                      </c:pt>
                      <c:pt idx="5760">
                        <c:v>87.921142578000001</c:v>
                      </c:pt>
                      <c:pt idx="5761">
                        <c:v>87.936401367000002</c:v>
                      </c:pt>
                      <c:pt idx="5762">
                        <c:v>87.951660156000003</c:v>
                      </c:pt>
                      <c:pt idx="5763">
                        <c:v>87.966918945000003</c:v>
                      </c:pt>
                      <c:pt idx="5764">
                        <c:v>87.982177734000004</c:v>
                      </c:pt>
                      <c:pt idx="5765">
                        <c:v>87.997436523000005</c:v>
                      </c:pt>
                      <c:pt idx="5766">
                        <c:v>88.012695312999995</c:v>
                      </c:pt>
                      <c:pt idx="5767">
                        <c:v>88.027954101999995</c:v>
                      </c:pt>
                      <c:pt idx="5768">
                        <c:v>88.043212890999996</c:v>
                      </c:pt>
                      <c:pt idx="5769">
                        <c:v>88.058471679999997</c:v>
                      </c:pt>
                      <c:pt idx="5770">
                        <c:v>88.073730468999997</c:v>
                      </c:pt>
                      <c:pt idx="5771">
                        <c:v>88.088989257999998</c:v>
                      </c:pt>
                      <c:pt idx="5772">
                        <c:v>88.104248046999999</c:v>
                      </c:pt>
                      <c:pt idx="5773">
                        <c:v>88.119506835999999</c:v>
                      </c:pt>
                      <c:pt idx="5774">
                        <c:v>88.134765625</c:v>
                      </c:pt>
                      <c:pt idx="5775">
                        <c:v>88.150024414000001</c:v>
                      </c:pt>
                      <c:pt idx="5776">
                        <c:v>88.165283203000001</c:v>
                      </c:pt>
                      <c:pt idx="5777">
                        <c:v>88.180541992000002</c:v>
                      </c:pt>
                      <c:pt idx="5778">
                        <c:v>88.195800781000003</c:v>
                      </c:pt>
                      <c:pt idx="5779">
                        <c:v>88.211059570000003</c:v>
                      </c:pt>
                      <c:pt idx="5780">
                        <c:v>88.226318359000004</c:v>
                      </c:pt>
                      <c:pt idx="5781">
                        <c:v>88.241577148000005</c:v>
                      </c:pt>
                      <c:pt idx="5782">
                        <c:v>88.256835937999995</c:v>
                      </c:pt>
                      <c:pt idx="5783">
                        <c:v>88.272094726999995</c:v>
                      </c:pt>
                      <c:pt idx="5784">
                        <c:v>88.287353515999996</c:v>
                      </c:pt>
                      <c:pt idx="5785">
                        <c:v>88.302612304999997</c:v>
                      </c:pt>
                      <c:pt idx="5786">
                        <c:v>88.317871093999997</c:v>
                      </c:pt>
                      <c:pt idx="5787">
                        <c:v>88.333129882999998</c:v>
                      </c:pt>
                      <c:pt idx="5788">
                        <c:v>88.348388671999999</c:v>
                      </c:pt>
                      <c:pt idx="5789">
                        <c:v>88.363647460999999</c:v>
                      </c:pt>
                      <c:pt idx="5790">
                        <c:v>88.37890625</c:v>
                      </c:pt>
                      <c:pt idx="5791">
                        <c:v>88.394165039000001</c:v>
                      </c:pt>
                      <c:pt idx="5792">
                        <c:v>88.409423828000001</c:v>
                      </c:pt>
                      <c:pt idx="5793">
                        <c:v>88.424682617000002</c:v>
                      </c:pt>
                      <c:pt idx="5794">
                        <c:v>88.439941406000003</c:v>
                      </c:pt>
                      <c:pt idx="5795">
                        <c:v>88.455200195000003</c:v>
                      </c:pt>
                      <c:pt idx="5796">
                        <c:v>88.470458984000004</c:v>
                      </c:pt>
                      <c:pt idx="5797">
                        <c:v>88.485717773000005</c:v>
                      </c:pt>
                      <c:pt idx="5798">
                        <c:v>88.500976562999995</c:v>
                      </c:pt>
                      <c:pt idx="5799">
                        <c:v>88.516235351999995</c:v>
                      </c:pt>
                      <c:pt idx="5800">
                        <c:v>88.531494140999996</c:v>
                      </c:pt>
                      <c:pt idx="5801">
                        <c:v>88.546752929999997</c:v>
                      </c:pt>
                      <c:pt idx="5802">
                        <c:v>88.562011718999997</c:v>
                      </c:pt>
                      <c:pt idx="5803">
                        <c:v>88.577270507999998</c:v>
                      </c:pt>
                      <c:pt idx="5804">
                        <c:v>88.592529296999999</c:v>
                      </c:pt>
                      <c:pt idx="5805">
                        <c:v>88.607788085999999</c:v>
                      </c:pt>
                      <c:pt idx="5806">
                        <c:v>88.623046875</c:v>
                      </c:pt>
                      <c:pt idx="5807">
                        <c:v>88.638305664000001</c:v>
                      </c:pt>
                      <c:pt idx="5808">
                        <c:v>88.653564453000001</c:v>
                      </c:pt>
                      <c:pt idx="5809">
                        <c:v>88.668823242000002</c:v>
                      </c:pt>
                      <c:pt idx="5810">
                        <c:v>88.684082031000003</c:v>
                      </c:pt>
                      <c:pt idx="5811">
                        <c:v>88.699340820000003</c:v>
                      </c:pt>
                      <c:pt idx="5812">
                        <c:v>88.714599609000004</c:v>
                      </c:pt>
                      <c:pt idx="5813">
                        <c:v>88.729858398000005</c:v>
                      </c:pt>
                      <c:pt idx="5814">
                        <c:v>88.745117187999995</c:v>
                      </c:pt>
                      <c:pt idx="5815">
                        <c:v>88.760375976999995</c:v>
                      </c:pt>
                      <c:pt idx="5816">
                        <c:v>88.775634765999996</c:v>
                      </c:pt>
                      <c:pt idx="5817">
                        <c:v>88.790893554999997</c:v>
                      </c:pt>
                      <c:pt idx="5818">
                        <c:v>88.806152343999997</c:v>
                      </c:pt>
                      <c:pt idx="5819">
                        <c:v>88.821411132999998</c:v>
                      </c:pt>
                      <c:pt idx="5820">
                        <c:v>88.836669921999999</c:v>
                      </c:pt>
                      <c:pt idx="5821">
                        <c:v>88.851928710999999</c:v>
                      </c:pt>
                      <c:pt idx="5822">
                        <c:v>88.8671875</c:v>
                      </c:pt>
                      <c:pt idx="5823">
                        <c:v>88.882446289000001</c:v>
                      </c:pt>
                      <c:pt idx="5824">
                        <c:v>88.897705078000001</c:v>
                      </c:pt>
                      <c:pt idx="5825">
                        <c:v>88.912963867000002</c:v>
                      </c:pt>
                      <c:pt idx="5826">
                        <c:v>88.928222656000003</c:v>
                      </c:pt>
                      <c:pt idx="5827">
                        <c:v>88.943481445000003</c:v>
                      </c:pt>
                      <c:pt idx="5828">
                        <c:v>88.958740234000004</c:v>
                      </c:pt>
                      <c:pt idx="5829">
                        <c:v>88.973999023000005</c:v>
                      </c:pt>
                      <c:pt idx="5830">
                        <c:v>88.989257812999995</c:v>
                      </c:pt>
                      <c:pt idx="5831">
                        <c:v>89.004516601999995</c:v>
                      </c:pt>
                      <c:pt idx="5832">
                        <c:v>89.019775390999996</c:v>
                      </c:pt>
                      <c:pt idx="5833">
                        <c:v>89.035034179999997</c:v>
                      </c:pt>
                      <c:pt idx="5834">
                        <c:v>89.050292968999997</c:v>
                      </c:pt>
                      <c:pt idx="5835">
                        <c:v>89.065551757999998</c:v>
                      </c:pt>
                      <c:pt idx="5836">
                        <c:v>89.080810546999999</c:v>
                      </c:pt>
                      <c:pt idx="5837">
                        <c:v>89.096069335999999</c:v>
                      </c:pt>
                      <c:pt idx="5838">
                        <c:v>89.111328125</c:v>
                      </c:pt>
                      <c:pt idx="5839">
                        <c:v>89.126586914000001</c:v>
                      </c:pt>
                      <c:pt idx="5840">
                        <c:v>89.141845703000001</c:v>
                      </c:pt>
                      <c:pt idx="5841">
                        <c:v>89.157104492000002</c:v>
                      </c:pt>
                      <c:pt idx="5842">
                        <c:v>89.172363281000003</c:v>
                      </c:pt>
                      <c:pt idx="5843">
                        <c:v>89.187622070000003</c:v>
                      </c:pt>
                      <c:pt idx="5844">
                        <c:v>89.202880859000004</c:v>
                      </c:pt>
                      <c:pt idx="5845">
                        <c:v>89.218139648000005</c:v>
                      </c:pt>
                      <c:pt idx="5846">
                        <c:v>89.233398437999995</c:v>
                      </c:pt>
                      <c:pt idx="5847">
                        <c:v>89.248657226999995</c:v>
                      </c:pt>
                      <c:pt idx="5848">
                        <c:v>89.263916015999996</c:v>
                      </c:pt>
                      <c:pt idx="5849">
                        <c:v>89.279174804999997</c:v>
                      </c:pt>
                      <c:pt idx="5850">
                        <c:v>89.294433593999997</c:v>
                      </c:pt>
                      <c:pt idx="5851">
                        <c:v>89.309692382999998</c:v>
                      </c:pt>
                      <c:pt idx="5852">
                        <c:v>89.324951171999999</c:v>
                      </c:pt>
                      <c:pt idx="5853">
                        <c:v>89.340209960999999</c:v>
                      </c:pt>
                      <c:pt idx="5854">
                        <c:v>89.35546875</c:v>
                      </c:pt>
                      <c:pt idx="5855">
                        <c:v>89.370727539000001</c:v>
                      </c:pt>
                      <c:pt idx="5856">
                        <c:v>89.385986328000001</c:v>
                      </c:pt>
                      <c:pt idx="5857">
                        <c:v>89.401245117000002</c:v>
                      </c:pt>
                      <c:pt idx="5858">
                        <c:v>89.416503906000003</c:v>
                      </c:pt>
                      <c:pt idx="5859">
                        <c:v>89.431762695000003</c:v>
                      </c:pt>
                      <c:pt idx="5860">
                        <c:v>89.447021484000004</c:v>
                      </c:pt>
                      <c:pt idx="5861">
                        <c:v>89.462280273000005</c:v>
                      </c:pt>
                      <c:pt idx="5862">
                        <c:v>89.477539062999995</c:v>
                      </c:pt>
                      <c:pt idx="5863">
                        <c:v>89.492797851999995</c:v>
                      </c:pt>
                      <c:pt idx="5864">
                        <c:v>89.508056640999996</c:v>
                      </c:pt>
                      <c:pt idx="5865">
                        <c:v>89.523315429999997</c:v>
                      </c:pt>
                      <c:pt idx="5866">
                        <c:v>89.538574218999997</c:v>
                      </c:pt>
                      <c:pt idx="5867">
                        <c:v>89.553833007999998</c:v>
                      </c:pt>
                      <c:pt idx="5868">
                        <c:v>89.569091796999999</c:v>
                      </c:pt>
                      <c:pt idx="5869">
                        <c:v>89.584350585999999</c:v>
                      </c:pt>
                      <c:pt idx="5870">
                        <c:v>89.599609375</c:v>
                      </c:pt>
                      <c:pt idx="5871">
                        <c:v>89.614868164000001</c:v>
                      </c:pt>
                      <c:pt idx="5872">
                        <c:v>89.630126953000001</c:v>
                      </c:pt>
                      <c:pt idx="5873">
                        <c:v>89.645385742000002</c:v>
                      </c:pt>
                      <c:pt idx="5874">
                        <c:v>89.660644531000003</c:v>
                      </c:pt>
                      <c:pt idx="5875">
                        <c:v>89.675903320000003</c:v>
                      </c:pt>
                      <c:pt idx="5876">
                        <c:v>89.691162109000004</c:v>
                      </c:pt>
                      <c:pt idx="5877">
                        <c:v>89.706420898000005</c:v>
                      </c:pt>
                      <c:pt idx="5878">
                        <c:v>89.721679687999995</c:v>
                      </c:pt>
                      <c:pt idx="5879">
                        <c:v>89.736938476999995</c:v>
                      </c:pt>
                      <c:pt idx="5880">
                        <c:v>89.752197265999996</c:v>
                      </c:pt>
                      <c:pt idx="5881">
                        <c:v>89.767456054999997</c:v>
                      </c:pt>
                      <c:pt idx="5882">
                        <c:v>89.782714843999997</c:v>
                      </c:pt>
                      <c:pt idx="5883">
                        <c:v>89.797973632999998</c:v>
                      </c:pt>
                      <c:pt idx="5884">
                        <c:v>89.813232421999999</c:v>
                      </c:pt>
                      <c:pt idx="5885">
                        <c:v>89.828491210999999</c:v>
                      </c:pt>
                      <c:pt idx="5886">
                        <c:v>89.84375</c:v>
                      </c:pt>
                      <c:pt idx="5887">
                        <c:v>89.859008789000001</c:v>
                      </c:pt>
                      <c:pt idx="5888">
                        <c:v>89.874267578000001</c:v>
                      </c:pt>
                      <c:pt idx="5889">
                        <c:v>89.889526367000002</c:v>
                      </c:pt>
                      <c:pt idx="5890">
                        <c:v>89.904785156000003</c:v>
                      </c:pt>
                      <c:pt idx="5891">
                        <c:v>89.920043945000003</c:v>
                      </c:pt>
                      <c:pt idx="5892">
                        <c:v>89.935302734000004</c:v>
                      </c:pt>
                      <c:pt idx="5893">
                        <c:v>89.950561523000005</c:v>
                      </c:pt>
                      <c:pt idx="5894">
                        <c:v>89.965820312999995</c:v>
                      </c:pt>
                      <c:pt idx="5895">
                        <c:v>89.981079101999995</c:v>
                      </c:pt>
                      <c:pt idx="5896">
                        <c:v>89.996337890999996</c:v>
                      </c:pt>
                      <c:pt idx="5897">
                        <c:v>90.011596679999997</c:v>
                      </c:pt>
                      <c:pt idx="5898">
                        <c:v>90.026855468999997</c:v>
                      </c:pt>
                      <c:pt idx="5899">
                        <c:v>90.042114257999998</c:v>
                      </c:pt>
                      <c:pt idx="5900">
                        <c:v>90.057373046999999</c:v>
                      </c:pt>
                      <c:pt idx="5901">
                        <c:v>90.072631835999999</c:v>
                      </c:pt>
                      <c:pt idx="5902">
                        <c:v>90.087890625</c:v>
                      </c:pt>
                      <c:pt idx="5903">
                        <c:v>90.103149414000001</c:v>
                      </c:pt>
                      <c:pt idx="5904">
                        <c:v>90.118408203000001</c:v>
                      </c:pt>
                      <c:pt idx="5905">
                        <c:v>90.133666992000002</c:v>
                      </c:pt>
                      <c:pt idx="5906">
                        <c:v>90.148925781000003</c:v>
                      </c:pt>
                      <c:pt idx="5907">
                        <c:v>90.164184570000003</c:v>
                      </c:pt>
                      <c:pt idx="5908">
                        <c:v>90.179443359000004</c:v>
                      </c:pt>
                      <c:pt idx="5909">
                        <c:v>90.194702148000005</c:v>
                      </c:pt>
                      <c:pt idx="5910">
                        <c:v>90.209960937999995</c:v>
                      </c:pt>
                      <c:pt idx="5911">
                        <c:v>90.225219726999995</c:v>
                      </c:pt>
                      <c:pt idx="5912">
                        <c:v>90.240478515999996</c:v>
                      </c:pt>
                      <c:pt idx="5913">
                        <c:v>90.255737304999997</c:v>
                      </c:pt>
                      <c:pt idx="5914">
                        <c:v>90.270996093999997</c:v>
                      </c:pt>
                      <c:pt idx="5915">
                        <c:v>90.286254882999998</c:v>
                      </c:pt>
                      <c:pt idx="5916">
                        <c:v>90.301513671999999</c:v>
                      </c:pt>
                      <c:pt idx="5917">
                        <c:v>90.316772460999999</c:v>
                      </c:pt>
                      <c:pt idx="5918">
                        <c:v>90.33203125</c:v>
                      </c:pt>
                      <c:pt idx="5919">
                        <c:v>90.347290039000001</c:v>
                      </c:pt>
                      <c:pt idx="5920">
                        <c:v>90.362548828000001</c:v>
                      </c:pt>
                      <c:pt idx="5921">
                        <c:v>90.377807617000002</c:v>
                      </c:pt>
                      <c:pt idx="5922">
                        <c:v>90.393066406000003</c:v>
                      </c:pt>
                      <c:pt idx="5923">
                        <c:v>90.408325195000003</c:v>
                      </c:pt>
                      <c:pt idx="5924">
                        <c:v>90.423583984000004</c:v>
                      </c:pt>
                      <c:pt idx="5925">
                        <c:v>90.438842773000005</c:v>
                      </c:pt>
                      <c:pt idx="5926">
                        <c:v>90.454101562999995</c:v>
                      </c:pt>
                      <c:pt idx="5927">
                        <c:v>90.469360351999995</c:v>
                      </c:pt>
                      <c:pt idx="5928">
                        <c:v>90.484619140999996</c:v>
                      </c:pt>
                      <c:pt idx="5929">
                        <c:v>90.499877929999997</c:v>
                      </c:pt>
                      <c:pt idx="5930">
                        <c:v>90.515136718999997</c:v>
                      </c:pt>
                      <c:pt idx="5931">
                        <c:v>90.530395507999998</c:v>
                      </c:pt>
                      <c:pt idx="5932">
                        <c:v>90.545654296999999</c:v>
                      </c:pt>
                      <c:pt idx="5933">
                        <c:v>90.560913085999999</c:v>
                      </c:pt>
                      <c:pt idx="5934">
                        <c:v>90.576171875</c:v>
                      </c:pt>
                      <c:pt idx="5935">
                        <c:v>90.591430664000001</c:v>
                      </c:pt>
                      <c:pt idx="5936">
                        <c:v>90.606689453000001</c:v>
                      </c:pt>
                      <c:pt idx="5937">
                        <c:v>90.621948242000002</c:v>
                      </c:pt>
                      <c:pt idx="5938">
                        <c:v>90.637207031000003</c:v>
                      </c:pt>
                      <c:pt idx="5939">
                        <c:v>90.652465820000003</c:v>
                      </c:pt>
                      <c:pt idx="5940">
                        <c:v>90.667724609000004</c:v>
                      </c:pt>
                      <c:pt idx="5941">
                        <c:v>90.682983398000005</c:v>
                      </c:pt>
                      <c:pt idx="5942">
                        <c:v>90.698242187999995</c:v>
                      </c:pt>
                      <c:pt idx="5943">
                        <c:v>90.713500976999995</c:v>
                      </c:pt>
                      <c:pt idx="5944">
                        <c:v>90.728759765999996</c:v>
                      </c:pt>
                      <c:pt idx="5945">
                        <c:v>90.744018554999997</c:v>
                      </c:pt>
                      <c:pt idx="5946">
                        <c:v>90.759277343999997</c:v>
                      </c:pt>
                      <c:pt idx="5947">
                        <c:v>90.774536132999998</c:v>
                      </c:pt>
                      <c:pt idx="5948">
                        <c:v>90.789794921999999</c:v>
                      </c:pt>
                      <c:pt idx="5949">
                        <c:v>90.805053710999999</c:v>
                      </c:pt>
                      <c:pt idx="5950">
                        <c:v>90.8203125</c:v>
                      </c:pt>
                      <c:pt idx="5951">
                        <c:v>90.835571289000001</c:v>
                      </c:pt>
                      <c:pt idx="5952">
                        <c:v>90.850830078000001</c:v>
                      </c:pt>
                      <c:pt idx="5953">
                        <c:v>90.866088867000002</c:v>
                      </c:pt>
                      <c:pt idx="5954">
                        <c:v>90.881347656000003</c:v>
                      </c:pt>
                      <c:pt idx="5955">
                        <c:v>90.896606445000003</c:v>
                      </c:pt>
                      <c:pt idx="5956">
                        <c:v>90.911865234000004</c:v>
                      </c:pt>
                      <c:pt idx="5957">
                        <c:v>90.927124023000005</c:v>
                      </c:pt>
                      <c:pt idx="5958">
                        <c:v>90.942382812999995</c:v>
                      </c:pt>
                      <c:pt idx="5959">
                        <c:v>90.957641601999995</c:v>
                      </c:pt>
                      <c:pt idx="5960">
                        <c:v>90.972900390999996</c:v>
                      </c:pt>
                      <c:pt idx="5961">
                        <c:v>90.988159179999997</c:v>
                      </c:pt>
                      <c:pt idx="5962">
                        <c:v>91.003417968999997</c:v>
                      </c:pt>
                      <c:pt idx="5963">
                        <c:v>91.018676757999998</c:v>
                      </c:pt>
                      <c:pt idx="5964">
                        <c:v>91.033935546999999</c:v>
                      </c:pt>
                      <c:pt idx="5965">
                        <c:v>91.049194335999999</c:v>
                      </c:pt>
                      <c:pt idx="5966">
                        <c:v>91.064453125</c:v>
                      </c:pt>
                      <c:pt idx="5967">
                        <c:v>91.079711914000001</c:v>
                      </c:pt>
                      <c:pt idx="5968">
                        <c:v>91.094970703000001</c:v>
                      </c:pt>
                      <c:pt idx="5969">
                        <c:v>91.110229492000002</c:v>
                      </c:pt>
                      <c:pt idx="5970">
                        <c:v>91.125488281000003</c:v>
                      </c:pt>
                      <c:pt idx="5971">
                        <c:v>91.140747070000003</c:v>
                      </c:pt>
                      <c:pt idx="5972">
                        <c:v>91.156005859000004</c:v>
                      </c:pt>
                      <c:pt idx="5973">
                        <c:v>91.171264648000005</c:v>
                      </c:pt>
                      <c:pt idx="5974">
                        <c:v>91.186523437999995</c:v>
                      </c:pt>
                      <c:pt idx="5975">
                        <c:v>91.201782226999995</c:v>
                      </c:pt>
                      <c:pt idx="5976">
                        <c:v>91.217041015999996</c:v>
                      </c:pt>
                      <c:pt idx="5977">
                        <c:v>91.232299804999997</c:v>
                      </c:pt>
                      <c:pt idx="5978">
                        <c:v>91.247558593999997</c:v>
                      </c:pt>
                      <c:pt idx="5979">
                        <c:v>91.262817382999998</c:v>
                      </c:pt>
                      <c:pt idx="5980">
                        <c:v>91.278076171999999</c:v>
                      </c:pt>
                      <c:pt idx="5981">
                        <c:v>91.293334960999999</c:v>
                      </c:pt>
                      <c:pt idx="5982">
                        <c:v>91.30859375</c:v>
                      </c:pt>
                      <c:pt idx="5983">
                        <c:v>91.323852539000001</c:v>
                      </c:pt>
                      <c:pt idx="5984">
                        <c:v>91.339111328000001</c:v>
                      </c:pt>
                      <c:pt idx="5985">
                        <c:v>91.354370117000002</c:v>
                      </c:pt>
                      <c:pt idx="5986">
                        <c:v>91.369628906000003</c:v>
                      </c:pt>
                      <c:pt idx="5987">
                        <c:v>91.384887695000003</c:v>
                      </c:pt>
                      <c:pt idx="5988">
                        <c:v>91.400146484000004</c:v>
                      </c:pt>
                      <c:pt idx="5989">
                        <c:v>91.415405273000005</c:v>
                      </c:pt>
                      <c:pt idx="5990">
                        <c:v>91.430664062999995</c:v>
                      </c:pt>
                      <c:pt idx="5991">
                        <c:v>91.445922851999995</c:v>
                      </c:pt>
                      <c:pt idx="5992">
                        <c:v>91.461181640999996</c:v>
                      </c:pt>
                      <c:pt idx="5993">
                        <c:v>91.476440429999997</c:v>
                      </c:pt>
                      <c:pt idx="5994">
                        <c:v>91.491699218999997</c:v>
                      </c:pt>
                      <c:pt idx="5995">
                        <c:v>91.506958007999998</c:v>
                      </c:pt>
                      <c:pt idx="5996">
                        <c:v>91.522216796999999</c:v>
                      </c:pt>
                      <c:pt idx="5997">
                        <c:v>91.537475585999999</c:v>
                      </c:pt>
                      <c:pt idx="5998">
                        <c:v>91.552734375</c:v>
                      </c:pt>
                      <c:pt idx="5999">
                        <c:v>91.567993164000001</c:v>
                      </c:pt>
                      <c:pt idx="6000">
                        <c:v>91.583251953000001</c:v>
                      </c:pt>
                      <c:pt idx="6001">
                        <c:v>91.598510742000002</c:v>
                      </c:pt>
                      <c:pt idx="6002">
                        <c:v>91.613769531000003</c:v>
                      </c:pt>
                      <c:pt idx="6003">
                        <c:v>91.629028320000003</c:v>
                      </c:pt>
                      <c:pt idx="6004">
                        <c:v>91.644287109000004</c:v>
                      </c:pt>
                      <c:pt idx="6005">
                        <c:v>91.659545898000005</c:v>
                      </c:pt>
                      <c:pt idx="6006">
                        <c:v>91.674804687999995</c:v>
                      </c:pt>
                      <c:pt idx="6007">
                        <c:v>91.690063476999995</c:v>
                      </c:pt>
                      <c:pt idx="6008">
                        <c:v>91.705322265999996</c:v>
                      </c:pt>
                      <c:pt idx="6009">
                        <c:v>91.720581054999997</c:v>
                      </c:pt>
                      <c:pt idx="6010">
                        <c:v>91.735839843999997</c:v>
                      </c:pt>
                      <c:pt idx="6011">
                        <c:v>91.751098632999998</c:v>
                      </c:pt>
                      <c:pt idx="6012">
                        <c:v>91.766357421999999</c:v>
                      </c:pt>
                      <c:pt idx="6013">
                        <c:v>91.781616210999999</c:v>
                      </c:pt>
                      <c:pt idx="6014">
                        <c:v>91.796875</c:v>
                      </c:pt>
                      <c:pt idx="6015">
                        <c:v>91.812133789000001</c:v>
                      </c:pt>
                      <c:pt idx="6016">
                        <c:v>91.827392578000001</c:v>
                      </c:pt>
                      <c:pt idx="6017">
                        <c:v>91.842651367000002</c:v>
                      </c:pt>
                      <c:pt idx="6018">
                        <c:v>91.857910156000003</c:v>
                      </c:pt>
                      <c:pt idx="6019">
                        <c:v>91.873168945000003</c:v>
                      </c:pt>
                      <c:pt idx="6020">
                        <c:v>91.888427734000004</c:v>
                      </c:pt>
                      <c:pt idx="6021">
                        <c:v>91.903686523000005</c:v>
                      </c:pt>
                      <c:pt idx="6022">
                        <c:v>91.918945312999995</c:v>
                      </c:pt>
                      <c:pt idx="6023">
                        <c:v>91.934204101999995</c:v>
                      </c:pt>
                      <c:pt idx="6024">
                        <c:v>91.949462890999996</c:v>
                      </c:pt>
                      <c:pt idx="6025">
                        <c:v>91.964721679999997</c:v>
                      </c:pt>
                      <c:pt idx="6026">
                        <c:v>91.979980468999997</c:v>
                      </c:pt>
                      <c:pt idx="6027">
                        <c:v>91.995239257999998</c:v>
                      </c:pt>
                      <c:pt idx="6028">
                        <c:v>92.010498046999999</c:v>
                      </c:pt>
                      <c:pt idx="6029">
                        <c:v>92.025756835999999</c:v>
                      </c:pt>
                      <c:pt idx="6030">
                        <c:v>92.041015625</c:v>
                      </c:pt>
                      <c:pt idx="6031">
                        <c:v>92.056274414000001</c:v>
                      </c:pt>
                      <c:pt idx="6032">
                        <c:v>92.071533203000001</c:v>
                      </c:pt>
                      <c:pt idx="6033">
                        <c:v>92.086791992000002</c:v>
                      </c:pt>
                      <c:pt idx="6034">
                        <c:v>92.102050781000003</c:v>
                      </c:pt>
                      <c:pt idx="6035">
                        <c:v>92.117309570000003</c:v>
                      </c:pt>
                      <c:pt idx="6036">
                        <c:v>92.132568359000004</c:v>
                      </c:pt>
                      <c:pt idx="6037">
                        <c:v>92.147827148000005</c:v>
                      </c:pt>
                      <c:pt idx="6038">
                        <c:v>92.163085937999995</c:v>
                      </c:pt>
                      <c:pt idx="6039">
                        <c:v>92.178344726999995</c:v>
                      </c:pt>
                      <c:pt idx="6040">
                        <c:v>92.193603515999996</c:v>
                      </c:pt>
                      <c:pt idx="6041">
                        <c:v>92.208862304999997</c:v>
                      </c:pt>
                      <c:pt idx="6042">
                        <c:v>92.224121093999997</c:v>
                      </c:pt>
                      <c:pt idx="6043">
                        <c:v>92.239379882999998</c:v>
                      </c:pt>
                      <c:pt idx="6044">
                        <c:v>92.254638671999999</c:v>
                      </c:pt>
                      <c:pt idx="6045">
                        <c:v>92.269897460999999</c:v>
                      </c:pt>
                      <c:pt idx="6046">
                        <c:v>92.28515625</c:v>
                      </c:pt>
                      <c:pt idx="6047">
                        <c:v>92.300415039000001</c:v>
                      </c:pt>
                      <c:pt idx="6048">
                        <c:v>92.315673828000001</c:v>
                      </c:pt>
                      <c:pt idx="6049">
                        <c:v>92.330932617000002</c:v>
                      </c:pt>
                      <c:pt idx="6050">
                        <c:v>92.346191406000003</c:v>
                      </c:pt>
                      <c:pt idx="6051">
                        <c:v>92.361450195000003</c:v>
                      </c:pt>
                      <c:pt idx="6052">
                        <c:v>92.376708984000004</c:v>
                      </c:pt>
                      <c:pt idx="6053">
                        <c:v>92.391967773000005</c:v>
                      </c:pt>
                      <c:pt idx="6054">
                        <c:v>92.407226562999995</c:v>
                      </c:pt>
                      <c:pt idx="6055">
                        <c:v>92.422485351999995</c:v>
                      </c:pt>
                      <c:pt idx="6056">
                        <c:v>92.437744140999996</c:v>
                      </c:pt>
                      <c:pt idx="6057">
                        <c:v>92.453002929999997</c:v>
                      </c:pt>
                      <c:pt idx="6058">
                        <c:v>92.468261718999997</c:v>
                      </c:pt>
                      <c:pt idx="6059">
                        <c:v>92.483520507999998</c:v>
                      </c:pt>
                      <c:pt idx="6060">
                        <c:v>92.498779296999999</c:v>
                      </c:pt>
                      <c:pt idx="6061">
                        <c:v>92.514038085999999</c:v>
                      </c:pt>
                      <c:pt idx="6062">
                        <c:v>92.529296875</c:v>
                      </c:pt>
                      <c:pt idx="6063">
                        <c:v>92.544555664000001</c:v>
                      </c:pt>
                      <c:pt idx="6064">
                        <c:v>92.559814453000001</c:v>
                      </c:pt>
                      <c:pt idx="6065">
                        <c:v>92.575073242000002</c:v>
                      </c:pt>
                      <c:pt idx="6066">
                        <c:v>92.590332031000003</c:v>
                      </c:pt>
                      <c:pt idx="6067">
                        <c:v>92.605590820000003</c:v>
                      </c:pt>
                      <c:pt idx="6068">
                        <c:v>92.620849609000004</c:v>
                      </c:pt>
                      <c:pt idx="6069">
                        <c:v>92.636108398000005</c:v>
                      </c:pt>
                      <c:pt idx="6070">
                        <c:v>92.651367187999995</c:v>
                      </c:pt>
                      <c:pt idx="6071">
                        <c:v>92.666625976999995</c:v>
                      </c:pt>
                      <c:pt idx="6072">
                        <c:v>92.681884765999996</c:v>
                      </c:pt>
                      <c:pt idx="6073">
                        <c:v>92.697143554999997</c:v>
                      </c:pt>
                      <c:pt idx="6074">
                        <c:v>92.712402343999997</c:v>
                      </c:pt>
                      <c:pt idx="6075">
                        <c:v>92.727661132999998</c:v>
                      </c:pt>
                      <c:pt idx="6076">
                        <c:v>92.742919921999999</c:v>
                      </c:pt>
                      <c:pt idx="6077">
                        <c:v>92.758178710999999</c:v>
                      </c:pt>
                      <c:pt idx="6078">
                        <c:v>92.7734375</c:v>
                      </c:pt>
                      <c:pt idx="6079">
                        <c:v>92.788696289000001</c:v>
                      </c:pt>
                      <c:pt idx="6080">
                        <c:v>92.803955078000001</c:v>
                      </c:pt>
                      <c:pt idx="6081">
                        <c:v>92.819213867000002</c:v>
                      </c:pt>
                      <c:pt idx="6082">
                        <c:v>92.834472656000003</c:v>
                      </c:pt>
                      <c:pt idx="6083">
                        <c:v>92.849731445000003</c:v>
                      </c:pt>
                      <c:pt idx="6084">
                        <c:v>92.864990234000004</c:v>
                      </c:pt>
                      <c:pt idx="6085">
                        <c:v>92.880249023000005</c:v>
                      </c:pt>
                      <c:pt idx="6086">
                        <c:v>92.895507812999995</c:v>
                      </c:pt>
                      <c:pt idx="6087">
                        <c:v>92.910766601999995</c:v>
                      </c:pt>
                      <c:pt idx="6088">
                        <c:v>92.926025390999996</c:v>
                      </c:pt>
                      <c:pt idx="6089">
                        <c:v>92.941284179999997</c:v>
                      </c:pt>
                      <c:pt idx="6090">
                        <c:v>92.956542968999997</c:v>
                      </c:pt>
                      <c:pt idx="6091">
                        <c:v>92.971801757999998</c:v>
                      </c:pt>
                      <c:pt idx="6092">
                        <c:v>92.987060546999999</c:v>
                      </c:pt>
                      <c:pt idx="6093">
                        <c:v>93.002319335999999</c:v>
                      </c:pt>
                      <c:pt idx="6094">
                        <c:v>93.017578125</c:v>
                      </c:pt>
                      <c:pt idx="6095">
                        <c:v>93.032836914000001</c:v>
                      </c:pt>
                      <c:pt idx="6096">
                        <c:v>93.048095703000001</c:v>
                      </c:pt>
                      <c:pt idx="6097">
                        <c:v>93.063354492000002</c:v>
                      </c:pt>
                      <c:pt idx="6098">
                        <c:v>93.078613281000003</c:v>
                      </c:pt>
                      <c:pt idx="6099">
                        <c:v>93.093872070000003</c:v>
                      </c:pt>
                      <c:pt idx="6100">
                        <c:v>93.109130859000004</c:v>
                      </c:pt>
                      <c:pt idx="6101">
                        <c:v>93.124389648000005</c:v>
                      </c:pt>
                      <c:pt idx="6102">
                        <c:v>93.139648437999995</c:v>
                      </c:pt>
                      <c:pt idx="6103">
                        <c:v>93.154907226999995</c:v>
                      </c:pt>
                      <c:pt idx="6104">
                        <c:v>93.170166015999996</c:v>
                      </c:pt>
                      <c:pt idx="6105">
                        <c:v>93.185424804999997</c:v>
                      </c:pt>
                      <c:pt idx="6106">
                        <c:v>93.200683593999997</c:v>
                      </c:pt>
                      <c:pt idx="6107">
                        <c:v>93.215942382999998</c:v>
                      </c:pt>
                      <c:pt idx="6108">
                        <c:v>93.231201171999999</c:v>
                      </c:pt>
                      <c:pt idx="6109">
                        <c:v>93.246459960999999</c:v>
                      </c:pt>
                      <c:pt idx="6110">
                        <c:v>93.26171875</c:v>
                      </c:pt>
                      <c:pt idx="6111">
                        <c:v>93.276977539000001</c:v>
                      </c:pt>
                      <c:pt idx="6112">
                        <c:v>93.292236328000001</c:v>
                      </c:pt>
                      <c:pt idx="6113">
                        <c:v>93.307495117000002</c:v>
                      </c:pt>
                      <c:pt idx="6114">
                        <c:v>93.322753906000003</c:v>
                      </c:pt>
                      <c:pt idx="6115">
                        <c:v>93.338012695000003</c:v>
                      </c:pt>
                      <c:pt idx="6116">
                        <c:v>93.353271484000004</c:v>
                      </c:pt>
                      <c:pt idx="6117">
                        <c:v>93.368530273000005</c:v>
                      </c:pt>
                      <c:pt idx="6118">
                        <c:v>93.383789062999995</c:v>
                      </c:pt>
                      <c:pt idx="6119">
                        <c:v>93.399047851999995</c:v>
                      </c:pt>
                      <c:pt idx="6120">
                        <c:v>93.414306640999996</c:v>
                      </c:pt>
                      <c:pt idx="6121">
                        <c:v>93.429565429999997</c:v>
                      </c:pt>
                      <c:pt idx="6122">
                        <c:v>93.444824218999997</c:v>
                      </c:pt>
                      <c:pt idx="6123">
                        <c:v>93.460083007999998</c:v>
                      </c:pt>
                      <c:pt idx="6124">
                        <c:v>93.475341796999999</c:v>
                      </c:pt>
                      <c:pt idx="6125">
                        <c:v>93.490600585999999</c:v>
                      </c:pt>
                      <c:pt idx="6126">
                        <c:v>93.505859375</c:v>
                      </c:pt>
                      <c:pt idx="6127">
                        <c:v>93.521118164000001</c:v>
                      </c:pt>
                      <c:pt idx="6128">
                        <c:v>93.536376953000001</c:v>
                      </c:pt>
                      <c:pt idx="6129">
                        <c:v>93.551635742000002</c:v>
                      </c:pt>
                      <c:pt idx="6130">
                        <c:v>93.566894531000003</c:v>
                      </c:pt>
                      <c:pt idx="6131">
                        <c:v>93.582153320000003</c:v>
                      </c:pt>
                      <c:pt idx="6132">
                        <c:v>93.597412109000004</c:v>
                      </c:pt>
                      <c:pt idx="6133">
                        <c:v>93.612670898000005</c:v>
                      </c:pt>
                      <c:pt idx="6134">
                        <c:v>93.627929687999995</c:v>
                      </c:pt>
                      <c:pt idx="6135">
                        <c:v>93.643188476999995</c:v>
                      </c:pt>
                      <c:pt idx="6136">
                        <c:v>93.658447265999996</c:v>
                      </c:pt>
                      <c:pt idx="6137">
                        <c:v>93.673706054999997</c:v>
                      </c:pt>
                      <c:pt idx="6138">
                        <c:v>93.688964843999997</c:v>
                      </c:pt>
                      <c:pt idx="6139">
                        <c:v>93.704223632999998</c:v>
                      </c:pt>
                      <c:pt idx="6140">
                        <c:v>93.719482421999999</c:v>
                      </c:pt>
                      <c:pt idx="6141">
                        <c:v>93.734741210999999</c:v>
                      </c:pt>
                      <c:pt idx="6142">
                        <c:v>93.75</c:v>
                      </c:pt>
                      <c:pt idx="6143">
                        <c:v>93.765258789000001</c:v>
                      </c:pt>
                      <c:pt idx="6144">
                        <c:v>93.780517578000001</c:v>
                      </c:pt>
                      <c:pt idx="6145">
                        <c:v>93.795776367000002</c:v>
                      </c:pt>
                      <c:pt idx="6146">
                        <c:v>93.811035156000003</c:v>
                      </c:pt>
                      <c:pt idx="6147">
                        <c:v>93.826293945000003</c:v>
                      </c:pt>
                      <c:pt idx="6148">
                        <c:v>93.841552734000004</c:v>
                      </c:pt>
                      <c:pt idx="6149">
                        <c:v>93.856811523000005</c:v>
                      </c:pt>
                      <c:pt idx="6150">
                        <c:v>93.872070312999995</c:v>
                      </c:pt>
                      <c:pt idx="6151">
                        <c:v>93.887329101999995</c:v>
                      </c:pt>
                      <c:pt idx="6152">
                        <c:v>93.902587890999996</c:v>
                      </c:pt>
                      <c:pt idx="6153">
                        <c:v>93.917846679999997</c:v>
                      </c:pt>
                      <c:pt idx="6154">
                        <c:v>93.933105468999997</c:v>
                      </c:pt>
                      <c:pt idx="6155">
                        <c:v>93.948364257999998</c:v>
                      </c:pt>
                      <c:pt idx="6156">
                        <c:v>93.963623046999999</c:v>
                      </c:pt>
                      <c:pt idx="6157">
                        <c:v>93.978881835999999</c:v>
                      </c:pt>
                      <c:pt idx="6158">
                        <c:v>93.994140625</c:v>
                      </c:pt>
                      <c:pt idx="6159">
                        <c:v>94.009399414000001</c:v>
                      </c:pt>
                      <c:pt idx="6160">
                        <c:v>94.024658203000001</c:v>
                      </c:pt>
                      <c:pt idx="6161">
                        <c:v>94.039916992000002</c:v>
                      </c:pt>
                      <c:pt idx="6162">
                        <c:v>94.055175781000003</c:v>
                      </c:pt>
                      <c:pt idx="6163">
                        <c:v>94.070434570000003</c:v>
                      </c:pt>
                      <c:pt idx="6164">
                        <c:v>94.085693359000004</c:v>
                      </c:pt>
                      <c:pt idx="6165">
                        <c:v>94.100952148000005</c:v>
                      </c:pt>
                      <c:pt idx="6166">
                        <c:v>94.116210937999995</c:v>
                      </c:pt>
                      <c:pt idx="6167">
                        <c:v>94.131469726999995</c:v>
                      </c:pt>
                      <c:pt idx="6168">
                        <c:v>94.146728515999996</c:v>
                      </c:pt>
                      <c:pt idx="6169">
                        <c:v>94.161987304999997</c:v>
                      </c:pt>
                      <c:pt idx="6170">
                        <c:v>94.177246093999997</c:v>
                      </c:pt>
                      <c:pt idx="6171">
                        <c:v>94.192504882999998</c:v>
                      </c:pt>
                      <c:pt idx="6172">
                        <c:v>94.207763671999999</c:v>
                      </c:pt>
                      <c:pt idx="6173">
                        <c:v>94.223022460999999</c:v>
                      </c:pt>
                      <c:pt idx="6174">
                        <c:v>94.23828125</c:v>
                      </c:pt>
                      <c:pt idx="6175">
                        <c:v>94.253540039000001</c:v>
                      </c:pt>
                      <c:pt idx="6176">
                        <c:v>94.268798828000001</c:v>
                      </c:pt>
                      <c:pt idx="6177">
                        <c:v>94.284057617000002</c:v>
                      </c:pt>
                      <c:pt idx="6178">
                        <c:v>94.299316406000003</c:v>
                      </c:pt>
                      <c:pt idx="6179">
                        <c:v>94.314575195000003</c:v>
                      </c:pt>
                      <c:pt idx="6180">
                        <c:v>94.329833984000004</c:v>
                      </c:pt>
                      <c:pt idx="6181">
                        <c:v>94.345092773000005</c:v>
                      </c:pt>
                      <c:pt idx="6182">
                        <c:v>94.360351562999995</c:v>
                      </c:pt>
                      <c:pt idx="6183">
                        <c:v>94.375610351999995</c:v>
                      </c:pt>
                      <c:pt idx="6184">
                        <c:v>94.390869140999996</c:v>
                      </c:pt>
                      <c:pt idx="6185">
                        <c:v>94.406127929999997</c:v>
                      </c:pt>
                      <c:pt idx="6186">
                        <c:v>94.421386718999997</c:v>
                      </c:pt>
                      <c:pt idx="6187">
                        <c:v>94.436645507999998</c:v>
                      </c:pt>
                      <c:pt idx="6188">
                        <c:v>94.451904296999999</c:v>
                      </c:pt>
                      <c:pt idx="6189">
                        <c:v>94.467163085999999</c:v>
                      </c:pt>
                      <c:pt idx="6190">
                        <c:v>94.482421875</c:v>
                      </c:pt>
                      <c:pt idx="6191">
                        <c:v>94.497680664000001</c:v>
                      </c:pt>
                      <c:pt idx="6192">
                        <c:v>94.512939453000001</c:v>
                      </c:pt>
                      <c:pt idx="6193">
                        <c:v>94.528198242000002</c:v>
                      </c:pt>
                      <c:pt idx="6194">
                        <c:v>94.543457031000003</c:v>
                      </c:pt>
                      <c:pt idx="6195">
                        <c:v>94.558715820000003</c:v>
                      </c:pt>
                      <c:pt idx="6196">
                        <c:v>94.573974609000004</c:v>
                      </c:pt>
                      <c:pt idx="6197">
                        <c:v>94.589233398000005</c:v>
                      </c:pt>
                      <c:pt idx="6198">
                        <c:v>94.604492187999995</c:v>
                      </c:pt>
                      <c:pt idx="6199">
                        <c:v>94.619750976999995</c:v>
                      </c:pt>
                      <c:pt idx="6200">
                        <c:v>94.635009765999996</c:v>
                      </c:pt>
                      <c:pt idx="6201">
                        <c:v>94.650268554999997</c:v>
                      </c:pt>
                      <c:pt idx="6202">
                        <c:v>94.665527343999997</c:v>
                      </c:pt>
                      <c:pt idx="6203">
                        <c:v>94.680786132999998</c:v>
                      </c:pt>
                      <c:pt idx="6204">
                        <c:v>94.696044921999999</c:v>
                      </c:pt>
                      <c:pt idx="6205">
                        <c:v>94.711303710999999</c:v>
                      </c:pt>
                      <c:pt idx="6206">
                        <c:v>94.7265625</c:v>
                      </c:pt>
                      <c:pt idx="6207">
                        <c:v>94.741821289000001</c:v>
                      </c:pt>
                      <c:pt idx="6208">
                        <c:v>94.757080078000001</c:v>
                      </c:pt>
                      <c:pt idx="6209">
                        <c:v>94.772338867000002</c:v>
                      </c:pt>
                      <c:pt idx="6210">
                        <c:v>94.787597656000003</c:v>
                      </c:pt>
                      <c:pt idx="6211">
                        <c:v>94.802856445000003</c:v>
                      </c:pt>
                      <c:pt idx="6212">
                        <c:v>94.818115234000004</c:v>
                      </c:pt>
                      <c:pt idx="6213">
                        <c:v>94.833374023000005</c:v>
                      </c:pt>
                      <c:pt idx="6214">
                        <c:v>94.848632812999995</c:v>
                      </c:pt>
                      <c:pt idx="6215">
                        <c:v>94.863891601999995</c:v>
                      </c:pt>
                      <c:pt idx="6216">
                        <c:v>94.879150390999996</c:v>
                      </c:pt>
                      <c:pt idx="6217">
                        <c:v>94.894409179999997</c:v>
                      </c:pt>
                      <c:pt idx="6218">
                        <c:v>94.909667968999997</c:v>
                      </c:pt>
                      <c:pt idx="6219">
                        <c:v>94.924926757999998</c:v>
                      </c:pt>
                      <c:pt idx="6220">
                        <c:v>94.940185546999999</c:v>
                      </c:pt>
                      <c:pt idx="6221">
                        <c:v>94.955444335999999</c:v>
                      </c:pt>
                      <c:pt idx="6222">
                        <c:v>94.970703125</c:v>
                      </c:pt>
                      <c:pt idx="6223">
                        <c:v>94.985961914000001</c:v>
                      </c:pt>
                      <c:pt idx="6224">
                        <c:v>95.001220703000001</c:v>
                      </c:pt>
                      <c:pt idx="6225">
                        <c:v>95.016479492000002</c:v>
                      </c:pt>
                      <c:pt idx="6226">
                        <c:v>95.031738281000003</c:v>
                      </c:pt>
                      <c:pt idx="6227">
                        <c:v>95.046997070000003</c:v>
                      </c:pt>
                      <c:pt idx="6228">
                        <c:v>95.062255859000004</c:v>
                      </c:pt>
                      <c:pt idx="6229">
                        <c:v>95.077514648000005</c:v>
                      </c:pt>
                      <c:pt idx="6230">
                        <c:v>95.092773437999995</c:v>
                      </c:pt>
                      <c:pt idx="6231">
                        <c:v>95.108032226999995</c:v>
                      </c:pt>
                      <c:pt idx="6232">
                        <c:v>95.123291015999996</c:v>
                      </c:pt>
                      <c:pt idx="6233">
                        <c:v>95.138549804999997</c:v>
                      </c:pt>
                      <c:pt idx="6234">
                        <c:v>95.153808593999997</c:v>
                      </c:pt>
                      <c:pt idx="6235">
                        <c:v>95.169067382999998</c:v>
                      </c:pt>
                      <c:pt idx="6236">
                        <c:v>95.184326171999999</c:v>
                      </c:pt>
                      <c:pt idx="6237">
                        <c:v>95.199584960999999</c:v>
                      </c:pt>
                      <c:pt idx="6238">
                        <c:v>95.21484375</c:v>
                      </c:pt>
                      <c:pt idx="6239">
                        <c:v>95.230102539000001</c:v>
                      </c:pt>
                      <c:pt idx="6240">
                        <c:v>95.245361328000001</c:v>
                      </c:pt>
                      <c:pt idx="6241">
                        <c:v>95.260620117000002</c:v>
                      </c:pt>
                      <c:pt idx="6242">
                        <c:v>95.275878906000003</c:v>
                      </c:pt>
                      <c:pt idx="6243">
                        <c:v>95.291137695000003</c:v>
                      </c:pt>
                      <c:pt idx="6244">
                        <c:v>95.306396484000004</c:v>
                      </c:pt>
                      <c:pt idx="6245">
                        <c:v>95.321655273000005</c:v>
                      </c:pt>
                      <c:pt idx="6246">
                        <c:v>95.336914062999995</c:v>
                      </c:pt>
                      <c:pt idx="6247">
                        <c:v>95.352172851999995</c:v>
                      </c:pt>
                      <c:pt idx="6248">
                        <c:v>95.367431640999996</c:v>
                      </c:pt>
                      <c:pt idx="6249">
                        <c:v>95.382690429999997</c:v>
                      </c:pt>
                      <c:pt idx="6250">
                        <c:v>95.397949218999997</c:v>
                      </c:pt>
                      <c:pt idx="6251">
                        <c:v>95.413208007999998</c:v>
                      </c:pt>
                      <c:pt idx="6252">
                        <c:v>95.428466796999999</c:v>
                      </c:pt>
                      <c:pt idx="6253">
                        <c:v>95.443725585999999</c:v>
                      </c:pt>
                      <c:pt idx="6254">
                        <c:v>95.458984375</c:v>
                      </c:pt>
                      <c:pt idx="6255">
                        <c:v>95.474243164000001</c:v>
                      </c:pt>
                      <c:pt idx="6256">
                        <c:v>95.489501953000001</c:v>
                      </c:pt>
                      <c:pt idx="6257">
                        <c:v>95.504760742000002</c:v>
                      </c:pt>
                      <c:pt idx="6258">
                        <c:v>95.520019531000003</c:v>
                      </c:pt>
                      <c:pt idx="6259">
                        <c:v>95.535278320000003</c:v>
                      </c:pt>
                      <c:pt idx="6260">
                        <c:v>95.550537109000004</c:v>
                      </c:pt>
                      <c:pt idx="6261">
                        <c:v>95.565795898000005</c:v>
                      </c:pt>
                      <c:pt idx="6262">
                        <c:v>95.581054687999995</c:v>
                      </c:pt>
                      <c:pt idx="6263">
                        <c:v>95.596313476999995</c:v>
                      </c:pt>
                      <c:pt idx="6264">
                        <c:v>95.611572265999996</c:v>
                      </c:pt>
                      <c:pt idx="6265">
                        <c:v>95.626831054999997</c:v>
                      </c:pt>
                      <c:pt idx="6266">
                        <c:v>95.642089843999997</c:v>
                      </c:pt>
                      <c:pt idx="6267">
                        <c:v>95.657348632999998</c:v>
                      </c:pt>
                      <c:pt idx="6268">
                        <c:v>95.672607421999999</c:v>
                      </c:pt>
                      <c:pt idx="6269">
                        <c:v>95.687866210999999</c:v>
                      </c:pt>
                      <c:pt idx="6270">
                        <c:v>95.703125</c:v>
                      </c:pt>
                      <c:pt idx="6271">
                        <c:v>95.718383789000001</c:v>
                      </c:pt>
                      <c:pt idx="6272">
                        <c:v>95.733642578000001</c:v>
                      </c:pt>
                      <c:pt idx="6273">
                        <c:v>95.748901367000002</c:v>
                      </c:pt>
                      <c:pt idx="6274">
                        <c:v>95.764160156000003</c:v>
                      </c:pt>
                      <c:pt idx="6275">
                        <c:v>95.779418945000003</c:v>
                      </c:pt>
                      <c:pt idx="6276">
                        <c:v>95.794677734000004</c:v>
                      </c:pt>
                      <c:pt idx="6277">
                        <c:v>95.809936523000005</c:v>
                      </c:pt>
                      <c:pt idx="6278">
                        <c:v>95.825195312999995</c:v>
                      </c:pt>
                      <c:pt idx="6279">
                        <c:v>95.840454101999995</c:v>
                      </c:pt>
                      <c:pt idx="6280">
                        <c:v>95.855712890999996</c:v>
                      </c:pt>
                      <c:pt idx="6281">
                        <c:v>95.870971679999997</c:v>
                      </c:pt>
                      <c:pt idx="6282">
                        <c:v>95.886230468999997</c:v>
                      </c:pt>
                      <c:pt idx="6283">
                        <c:v>95.901489257999998</c:v>
                      </c:pt>
                      <c:pt idx="6284">
                        <c:v>95.916748046999999</c:v>
                      </c:pt>
                      <c:pt idx="6285">
                        <c:v>95.932006835999999</c:v>
                      </c:pt>
                      <c:pt idx="6286">
                        <c:v>95.947265625</c:v>
                      </c:pt>
                      <c:pt idx="6287">
                        <c:v>95.962524414000001</c:v>
                      </c:pt>
                      <c:pt idx="6288">
                        <c:v>95.977783203000001</c:v>
                      </c:pt>
                      <c:pt idx="6289">
                        <c:v>95.993041992000002</c:v>
                      </c:pt>
                      <c:pt idx="6290">
                        <c:v>96.008300781000003</c:v>
                      </c:pt>
                      <c:pt idx="6291">
                        <c:v>96.023559570000003</c:v>
                      </c:pt>
                      <c:pt idx="6292">
                        <c:v>96.038818359000004</c:v>
                      </c:pt>
                      <c:pt idx="6293">
                        <c:v>96.054077148000005</c:v>
                      </c:pt>
                      <c:pt idx="6294">
                        <c:v>96.069335937999995</c:v>
                      </c:pt>
                      <c:pt idx="6295">
                        <c:v>96.084594726999995</c:v>
                      </c:pt>
                      <c:pt idx="6296">
                        <c:v>96.099853515999996</c:v>
                      </c:pt>
                      <c:pt idx="6297">
                        <c:v>96.115112304999997</c:v>
                      </c:pt>
                      <c:pt idx="6298">
                        <c:v>96.130371093999997</c:v>
                      </c:pt>
                      <c:pt idx="6299">
                        <c:v>96.145629882999998</c:v>
                      </c:pt>
                      <c:pt idx="6300">
                        <c:v>96.160888671999999</c:v>
                      </c:pt>
                      <c:pt idx="6301">
                        <c:v>96.176147460999999</c:v>
                      </c:pt>
                      <c:pt idx="6302">
                        <c:v>96.19140625</c:v>
                      </c:pt>
                      <c:pt idx="6303">
                        <c:v>96.206665039000001</c:v>
                      </c:pt>
                      <c:pt idx="6304">
                        <c:v>96.221923828000001</c:v>
                      </c:pt>
                      <c:pt idx="6305">
                        <c:v>96.237182617000002</c:v>
                      </c:pt>
                      <c:pt idx="6306">
                        <c:v>96.252441406000003</c:v>
                      </c:pt>
                      <c:pt idx="6307">
                        <c:v>96.267700195000003</c:v>
                      </c:pt>
                      <c:pt idx="6308">
                        <c:v>96.282958984000004</c:v>
                      </c:pt>
                      <c:pt idx="6309">
                        <c:v>96.298217773000005</c:v>
                      </c:pt>
                      <c:pt idx="6310">
                        <c:v>96.313476562999995</c:v>
                      </c:pt>
                      <c:pt idx="6311">
                        <c:v>96.328735351999995</c:v>
                      </c:pt>
                      <c:pt idx="6312">
                        <c:v>96.343994140999996</c:v>
                      </c:pt>
                      <c:pt idx="6313">
                        <c:v>96.359252929999997</c:v>
                      </c:pt>
                      <c:pt idx="6314">
                        <c:v>96.374511718999997</c:v>
                      </c:pt>
                      <c:pt idx="6315">
                        <c:v>96.389770507999998</c:v>
                      </c:pt>
                      <c:pt idx="6316">
                        <c:v>96.405029296999999</c:v>
                      </c:pt>
                      <c:pt idx="6317">
                        <c:v>96.420288085999999</c:v>
                      </c:pt>
                      <c:pt idx="6318">
                        <c:v>96.435546875</c:v>
                      </c:pt>
                      <c:pt idx="6319">
                        <c:v>96.450805664000001</c:v>
                      </c:pt>
                      <c:pt idx="6320">
                        <c:v>96.466064453000001</c:v>
                      </c:pt>
                      <c:pt idx="6321">
                        <c:v>96.481323242000002</c:v>
                      </c:pt>
                      <c:pt idx="6322">
                        <c:v>96.496582031000003</c:v>
                      </c:pt>
                      <c:pt idx="6323">
                        <c:v>96.511840820000003</c:v>
                      </c:pt>
                      <c:pt idx="6324">
                        <c:v>96.527099609000004</c:v>
                      </c:pt>
                      <c:pt idx="6325">
                        <c:v>96.542358398000005</c:v>
                      </c:pt>
                      <c:pt idx="6326">
                        <c:v>96.557617187999995</c:v>
                      </c:pt>
                      <c:pt idx="6327">
                        <c:v>96.572875976999995</c:v>
                      </c:pt>
                      <c:pt idx="6328">
                        <c:v>96.588134765999996</c:v>
                      </c:pt>
                      <c:pt idx="6329">
                        <c:v>96.603393554999997</c:v>
                      </c:pt>
                      <c:pt idx="6330">
                        <c:v>96.618652343999997</c:v>
                      </c:pt>
                      <c:pt idx="6331">
                        <c:v>96.633911132999998</c:v>
                      </c:pt>
                      <c:pt idx="6332">
                        <c:v>96.649169921999999</c:v>
                      </c:pt>
                      <c:pt idx="6333">
                        <c:v>96.664428710999999</c:v>
                      </c:pt>
                      <c:pt idx="6334">
                        <c:v>96.6796875</c:v>
                      </c:pt>
                      <c:pt idx="6335">
                        <c:v>96.694946289000001</c:v>
                      </c:pt>
                      <c:pt idx="6336">
                        <c:v>96.710205078000001</c:v>
                      </c:pt>
                      <c:pt idx="6337">
                        <c:v>96.725463867000002</c:v>
                      </c:pt>
                      <c:pt idx="6338">
                        <c:v>96.740722656000003</c:v>
                      </c:pt>
                      <c:pt idx="6339">
                        <c:v>96.755981445000003</c:v>
                      </c:pt>
                      <c:pt idx="6340">
                        <c:v>96.771240234000004</c:v>
                      </c:pt>
                      <c:pt idx="6341">
                        <c:v>96.786499023000005</c:v>
                      </c:pt>
                      <c:pt idx="6342">
                        <c:v>96.801757812999995</c:v>
                      </c:pt>
                      <c:pt idx="6343">
                        <c:v>96.817016601999995</c:v>
                      </c:pt>
                      <c:pt idx="6344">
                        <c:v>96.832275390999996</c:v>
                      </c:pt>
                      <c:pt idx="6345">
                        <c:v>96.847534179999997</c:v>
                      </c:pt>
                      <c:pt idx="6346">
                        <c:v>96.862792968999997</c:v>
                      </c:pt>
                      <c:pt idx="6347">
                        <c:v>96.878051757999998</c:v>
                      </c:pt>
                      <c:pt idx="6348">
                        <c:v>96.893310546999999</c:v>
                      </c:pt>
                      <c:pt idx="6349">
                        <c:v>96.908569335999999</c:v>
                      </c:pt>
                      <c:pt idx="6350">
                        <c:v>96.923828125</c:v>
                      </c:pt>
                      <c:pt idx="6351">
                        <c:v>96.939086914000001</c:v>
                      </c:pt>
                      <c:pt idx="6352">
                        <c:v>96.954345703000001</c:v>
                      </c:pt>
                      <c:pt idx="6353">
                        <c:v>96.969604492000002</c:v>
                      </c:pt>
                      <c:pt idx="6354">
                        <c:v>96.984863281000003</c:v>
                      </c:pt>
                      <c:pt idx="6355">
                        <c:v>97.000122070000003</c:v>
                      </c:pt>
                      <c:pt idx="6356">
                        <c:v>97.015380859000004</c:v>
                      </c:pt>
                      <c:pt idx="6357">
                        <c:v>97.030639648000005</c:v>
                      </c:pt>
                      <c:pt idx="6358">
                        <c:v>97.045898437999995</c:v>
                      </c:pt>
                      <c:pt idx="6359">
                        <c:v>97.061157226999995</c:v>
                      </c:pt>
                      <c:pt idx="6360">
                        <c:v>97.076416015999996</c:v>
                      </c:pt>
                      <c:pt idx="6361">
                        <c:v>97.091674804999997</c:v>
                      </c:pt>
                      <c:pt idx="6362">
                        <c:v>97.106933593999997</c:v>
                      </c:pt>
                      <c:pt idx="6363">
                        <c:v>97.122192382999998</c:v>
                      </c:pt>
                      <c:pt idx="6364">
                        <c:v>97.137451171999999</c:v>
                      </c:pt>
                      <c:pt idx="6365">
                        <c:v>97.152709960999999</c:v>
                      </c:pt>
                      <c:pt idx="6366">
                        <c:v>97.16796875</c:v>
                      </c:pt>
                      <c:pt idx="6367">
                        <c:v>97.183227539000001</c:v>
                      </c:pt>
                      <c:pt idx="6368">
                        <c:v>97.198486328000001</c:v>
                      </c:pt>
                      <c:pt idx="6369">
                        <c:v>97.213745117000002</c:v>
                      </c:pt>
                      <c:pt idx="6370">
                        <c:v>97.229003906000003</c:v>
                      </c:pt>
                      <c:pt idx="6371">
                        <c:v>97.244262695000003</c:v>
                      </c:pt>
                      <c:pt idx="6372">
                        <c:v>97.259521484000004</c:v>
                      </c:pt>
                      <c:pt idx="6373">
                        <c:v>97.274780273000005</c:v>
                      </c:pt>
                      <c:pt idx="6374">
                        <c:v>97.290039062999995</c:v>
                      </c:pt>
                      <c:pt idx="6375">
                        <c:v>97.305297851999995</c:v>
                      </c:pt>
                      <c:pt idx="6376">
                        <c:v>97.320556640999996</c:v>
                      </c:pt>
                      <c:pt idx="6377">
                        <c:v>97.335815429999997</c:v>
                      </c:pt>
                      <c:pt idx="6378">
                        <c:v>97.351074218999997</c:v>
                      </c:pt>
                      <c:pt idx="6379">
                        <c:v>97.366333007999998</c:v>
                      </c:pt>
                      <c:pt idx="6380">
                        <c:v>97.381591796999999</c:v>
                      </c:pt>
                      <c:pt idx="6381">
                        <c:v>97.396850585999999</c:v>
                      </c:pt>
                      <c:pt idx="6382">
                        <c:v>97.412109375</c:v>
                      </c:pt>
                      <c:pt idx="6383">
                        <c:v>97.427368164000001</c:v>
                      </c:pt>
                      <c:pt idx="6384">
                        <c:v>97.442626953000001</c:v>
                      </c:pt>
                      <c:pt idx="6385">
                        <c:v>97.457885742000002</c:v>
                      </c:pt>
                      <c:pt idx="6386">
                        <c:v>97.473144531000003</c:v>
                      </c:pt>
                      <c:pt idx="6387">
                        <c:v>97.488403320000003</c:v>
                      </c:pt>
                      <c:pt idx="6388">
                        <c:v>97.503662109000004</c:v>
                      </c:pt>
                      <c:pt idx="6389">
                        <c:v>97.518920898000005</c:v>
                      </c:pt>
                      <c:pt idx="6390">
                        <c:v>97.534179687999995</c:v>
                      </c:pt>
                      <c:pt idx="6391">
                        <c:v>97.549438476999995</c:v>
                      </c:pt>
                      <c:pt idx="6392">
                        <c:v>97.564697265999996</c:v>
                      </c:pt>
                      <c:pt idx="6393">
                        <c:v>97.579956054999997</c:v>
                      </c:pt>
                      <c:pt idx="6394">
                        <c:v>97.595214843999997</c:v>
                      </c:pt>
                      <c:pt idx="6395">
                        <c:v>97.610473632999998</c:v>
                      </c:pt>
                      <c:pt idx="6396">
                        <c:v>97.625732421999999</c:v>
                      </c:pt>
                      <c:pt idx="6397">
                        <c:v>97.640991210999999</c:v>
                      </c:pt>
                      <c:pt idx="6398">
                        <c:v>97.65625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Data!$J$4:$J$6402</c15:sqref>
                        </c15:formulaRef>
                      </c:ext>
                    </c:extLst>
                    <c:numCache>
                      <c:formatCode>0.00E+00</c:formatCode>
                      <c:ptCount val="6399"/>
                      <c:pt idx="0">
                        <c:v>9.1967526926999993E-12</c:v>
                      </c:pt>
                      <c:pt idx="1">
                        <c:v>4.7081329945999999E-12</c:v>
                      </c:pt>
                      <c:pt idx="2">
                        <c:v>2.4823521017000002E-12</c:v>
                      </c:pt>
                      <c:pt idx="3">
                        <c:v>1.1155655288E-12</c:v>
                      </c:pt>
                      <c:pt idx="4">
                        <c:v>6.1606281187999997E-13</c:v>
                      </c:pt>
                      <c:pt idx="5">
                        <c:v>3.5054584235000002E-13</c:v>
                      </c:pt>
                      <c:pt idx="6">
                        <c:v>3.4835664908E-13</c:v>
                      </c:pt>
                      <c:pt idx="7">
                        <c:v>4.4509923524999998E-13</c:v>
                      </c:pt>
                      <c:pt idx="8">
                        <c:v>1.1068521655E-12</c:v>
                      </c:pt>
                      <c:pt idx="9">
                        <c:v>1.7316552636E-12</c:v>
                      </c:pt>
                      <c:pt idx="10">
                        <c:v>1.8112658040000001E-12</c:v>
                      </c:pt>
                      <c:pt idx="11">
                        <c:v>1.8522754440999998E-12</c:v>
                      </c:pt>
                      <c:pt idx="12">
                        <c:v>1.2153660300000001E-12</c:v>
                      </c:pt>
                      <c:pt idx="13">
                        <c:v>7.4657557914E-13</c:v>
                      </c:pt>
                      <c:pt idx="14">
                        <c:v>5.8983556928000003E-13</c:v>
                      </c:pt>
                      <c:pt idx="15">
                        <c:v>6.1059102219000002E-13</c:v>
                      </c:pt>
                      <c:pt idx="16">
                        <c:v>6.7766797728999997E-13</c:v>
                      </c:pt>
                      <c:pt idx="17">
                        <c:v>4.5707068685E-13</c:v>
                      </c:pt>
                      <c:pt idx="18">
                        <c:v>4.5808440374000002E-13</c:v>
                      </c:pt>
                      <c:pt idx="19">
                        <c:v>3.7916034201E-13</c:v>
                      </c:pt>
                      <c:pt idx="20">
                        <c:v>2.8388968953000001E-13</c:v>
                      </c:pt>
                      <c:pt idx="21">
                        <c:v>2.4593729830000002E-13</c:v>
                      </c:pt>
                      <c:pt idx="22">
                        <c:v>1.7509065031000001E-13</c:v>
                      </c:pt>
                      <c:pt idx="23">
                        <c:v>1.0724374860000001E-13</c:v>
                      </c:pt>
                      <c:pt idx="24">
                        <c:v>8.4134282874000002E-14</c:v>
                      </c:pt>
                      <c:pt idx="25">
                        <c:v>6.3151678331000004E-14</c:v>
                      </c:pt>
                      <c:pt idx="26">
                        <c:v>4.1011992413E-14</c:v>
                      </c:pt>
                      <c:pt idx="27">
                        <c:v>3.0752834306999998E-14</c:v>
                      </c:pt>
                      <c:pt idx="28">
                        <c:v>2.3774038294000001E-14</c:v>
                      </c:pt>
                      <c:pt idx="29">
                        <c:v>2.5305259624000001E-14</c:v>
                      </c:pt>
                      <c:pt idx="30">
                        <c:v>1.7675794855999999E-14</c:v>
                      </c:pt>
                      <c:pt idx="31">
                        <c:v>1.8371420703999999E-14</c:v>
                      </c:pt>
                      <c:pt idx="32">
                        <c:v>1.4457265246E-14</c:v>
                      </c:pt>
                      <c:pt idx="33">
                        <c:v>9.2911615901000005E-15</c:v>
                      </c:pt>
                      <c:pt idx="34">
                        <c:v>7.8704464819999996E-15</c:v>
                      </c:pt>
                      <c:pt idx="35">
                        <c:v>7.9475879002999997E-15</c:v>
                      </c:pt>
                      <c:pt idx="36">
                        <c:v>6.9450660499999998E-15</c:v>
                      </c:pt>
                      <c:pt idx="37">
                        <c:v>4.1628245988999998E-15</c:v>
                      </c:pt>
                      <c:pt idx="38">
                        <c:v>2.7748977161000001E-15</c:v>
                      </c:pt>
                      <c:pt idx="39">
                        <c:v>2.9953413881000001E-15</c:v>
                      </c:pt>
                      <c:pt idx="40">
                        <c:v>3.0029785082000001E-15</c:v>
                      </c:pt>
                      <c:pt idx="41">
                        <c:v>3.9412874006E-15</c:v>
                      </c:pt>
                      <c:pt idx="42">
                        <c:v>3.6748165275000003E-15</c:v>
                      </c:pt>
                      <c:pt idx="43">
                        <c:v>2.7181518755E-15</c:v>
                      </c:pt>
                      <c:pt idx="44">
                        <c:v>2.7913682650000002E-15</c:v>
                      </c:pt>
                      <c:pt idx="45">
                        <c:v>2.0274047197999998E-15</c:v>
                      </c:pt>
                      <c:pt idx="46">
                        <c:v>2.2443726564999998E-15</c:v>
                      </c:pt>
                      <c:pt idx="47">
                        <c:v>2.2822741959999999E-15</c:v>
                      </c:pt>
                      <c:pt idx="48">
                        <c:v>1.533548245E-15</c:v>
                      </c:pt>
                      <c:pt idx="49">
                        <c:v>1.3542178445999999E-15</c:v>
                      </c:pt>
                      <c:pt idx="50">
                        <c:v>1.7753711911999999E-15</c:v>
                      </c:pt>
                      <c:pt idx="51">
                        <c:v>1.9579182026E-15</c:v>
                      </c:pt>
                      <c:pt idx="52">
                        <c:v>1.5287722259999999E-15</c:v>
                      </c:pt>
                      <c:pt idx="53">
                        <c:v>1.3539323742E-15</c:v>
                      </c:pt>
                      <c:pt idx="54">
                        <c:v>1.4962420409E-15</c:v>
                      </c:pt>
                      <c:pt idx="55">
                        <c:v>1.4864538636000001E-15</c:v>
                      </c:pt>
                      <c:pt idx="56">
                        <c:v>8.6674260434E-16</c:v>
                      </c:pt>
                      <c:pt idx="57">
                        <c:v>9.2201712844000001E-16</c:v>
                      </c:pt>
                      <c:pt idx="58">
                        <c:v>6.9730869298999999E-16</c:v>
                      </c:pt>
                      <c:pt idx="59">
                        <c:v>6.3840220002999996E-16</c:v>
                      </c:pt>
                      <c:pt idx="60">
                        <c:v>7.6356520932E-16</c:v>
                      </c:pt>
                      <c:pt idx="61">
                        <c:v>6.8098684243999995E-16</c:v>
                      </c:pt>
                      <c:pt idx="62">
                        <c:v>7.4154105165000003E-16</c:v>
                      </c:pt>
                      <c:pt idx="63">
                        <c:v>9.8238583067000001E-16</c:v>
                      </c:pt>
                      <c:pt idx="64">
                        <c:v>7.7749346673999997E-16</c:v>
                      </c:pt>
                      <c:pt idx="65">
                        <c:v>7.4803629002999999E-16</c:v>
                      </c:pt>
                      <c:pt idx="66">
                        <c:v>9.9650376925999999E-16</c:v>
                      </c:pt>
                      <c:pt idx="67">
                        <c:v>9.038154339500001E-16</c:v>
                      </c:pt>
                      <c:pt idx="68">
                        <c:v>6.9003575639999997E-16</c:v>
                      </c:pt>
                      <c:pt idx="69">
                        <c:v>6.8313405062999998E-16</c:v>
                      </c:pt>
                      <c:pt idx="70">
                        <c:v>7.4362532190999995E-16</c:v>
                      </c:pt>
                      <c:pt idx="71">
                        <c:v>7.6196265009000003E-16</c:v>
                      </c:pt>
                      <c:pt idx="72">
                        <c:v>6.2484517343000002E-16</c:v>
                      </c:pt>
                      <c:pt idx="73">
                        <c:v>5.6175214219999996E-16</c:v>
                      </c:pt>
                      <c:pt idx="74">
                        <c:v>5.9476902570000004E-16</c:v>
                      </c:pt>
                      <c:pt idx="75">
                        <c:v>5.6715277006000002E-16</c:v>
                      </c:pt>
                      <c:pt idx="76">
                        <c:v>5.2046420559000003E-16</c:v>
                      </c:pt>
                      <c:pt idx="77">
                        <c:v>5.7493316747999999E-16</c:v>
                      </c:pt>
                      <c:pt idx="78">
                        <c:v>7.2145398378999997E-16</c:v>
                      </c:pt>
                      <c:pt idx="79">
                        <c:v>6.8659954024000002E-16</c:v>
                      </c:pt>
                      <c:pt idx="80">
                        <c:v>6.1603868707999999E-16</c:v>
                      </c:pt>
                      <c:pt idx="81">
                        <c:v>4.9006144195000002E-16</c:v>
                      </c:pt>
                      <c:pt idx="82">
                        <c:v>5.2668264715E-16</c:v>
                      </c:pt>
                      <c:pt idx="83">
                        <c:v>4.4204790110000001E-16</c:v>
                      </c:pt>
                      <c:pt idx="84">
                        <c:v>4.5897704039999996E-16</c:v>
                      </c:pt>
                      <c:pt idx="85">
                        <c:v>4.6806026936000001E-16</c:v>
                      </c:pt>
                      <c:pt idx="86">
                        <c:v>3.7019343212000001E-16</c:v>
                      </c:pt>
                      <c:pt idx="87">
                        <c:v>4.6418392134000002E-16</c:v>
                      </c:pt>
                      <c:pt idx="88">
                        <c:v>5.1672837016000004E-16</c:v>
                      </c:pt>
                      <c:pt idx="89">
                        <c:v>4.4150333346000001E-16</c:v>
                      </c:pt>
                      <c:pt idx="90">
                        <c:v>3.6663806214E-16</c:v>
                      </c:pt>
                      <c:pt idx="91">
                        <c:v>3.8941972476999999E-16</c:v>
                      </c:pt>
                      <c:pt idx="92">
                        <c:v>4.5441019112000005E-16</c:v>
                      </c:pt>
                      <c:pt idx="93">
                        <c:v>3.9594296266000001E-16</c:v>
                      </c:pt>
                      <c:pt idx="94">
                        <c:v>4.1958027763999999E-16</c:v>
                      </c:pt>
                      <c:pt idx="95">
                        <c:v>5.1707921798000002E-16</c:v>
                      </c:pt>
                      <c:pt idx="96">
                        <c:v>4.7245963652000003E-16</c:v>
                      </c:pt>
                      <c:pt idx="97">
                        <c:v>4.8600202637999998E-16</c:v>
                      </c:pt>
                      <c:pt idx="98">
                        <c:v>4.7031069359999999E-16</c:v>
                      </c:pt>
                      <c:pt idx="99">
                        <c:v>4.7723863706E-16</c:v>
                      </c:pt>
                      <c:pt idx="100">
                        <c:v>3.9487171670000002E-16</c:v>
                      </c:pt>
                      <c:pt idx="101">
                        <c:v>2.9785107215000002E-16</c:v>
                      </c:pt>
                      <c:pt idx="102">
                        <c:v>3.0775146428999999E-16</c:v>
                      </c:pt>
                      <c:pt idx="103">
                        <c:v>3.1282309099999998E-16</c:v>
                      </c:pt>
                      <c:pt idx="104">
                        <c:v>2.4585541936000001E-16</c:v>
                      </c:pt>
                      <c:pt idx="105">
                        <c:v>2.5720758530999998E-16</c:v>
                      </c:pt>
                      <c:pt idx="106">
                        <c:v>3.223564536E-16</c:v>
                      </c:pt>
                      <c:pt idx="107">
                        <c:v>3.0839656458000002E-16</c:v>
                      </c:pt>
                      <c:pt idx="108">
                        <c:v>3.4252125875000001E-16</c:v>
                      </c:pt>
                      <c:pt idx="109">
                        <c:v>3.2464962251000002E-16</c:v>
                      </c:pt>
                      <c:pt idx="110">
                        <c:v>2.9345707179000002E-16</c:v>
                      </c:pt>
                      <c:pt idx="111">
                        <c:v>2.6351322382999999E-16</c:v>
                      </c:pt>
                      <c:pt idx="112">
                        <c:v>2.3939910383999998E-16</c:v>
                      </c:pt>
                      <c:pt idx="113">
                        <c:v>1.8679192036E-16</c:v>
                      </c:pt>
                      <c:pt idx="114">
                        <c:v>2.1307359089E-16</c:v>
                      </c:pt>
                      <c:pt idx="115">
                        <c:v>1.8226293684000001E-16</c:v>
                      </c:pt>
                      <c:pt idx="116">
                        <c:v>1.686697521E-16</c:v>
                      </c:pt>
                      <c:pt idx="117">
                        <c:v>1.4893827545000001E-16</c:v>
                      </c:pt>
                      <c:pt idx="118">
                        <c:v>1.3289253053000001E-16</c:v>
                      </c:pt>
                      <c:pt idx="119">
                        <c:v>1.3438573442000001E-16</c:v>
                      </c:pt>
                      <c:pt idx="120">
                        <c:v>1.1963447268000001E-16</c:v>
                      </c:pt>
                      <c:pt idx="121">
                        <c:v>1.2125375573000001E-16</c:v>
                      </c:pt>
                      <c:pt idx="122">
                        <c:v>1.1860968479E-16</c:v>
                      </c:pt>
                      <c:pt idx="123">
                        <c:v>1.4452732088E-16</c:v>
                      </c:pt>
                      <c:pt idx="124">
                        <c:v>1.3384948803000001E-16</c:v>
                      </c:pt>
                      <c:pt idx="125">
                        <c:v>1.2558712207999999E-16</c:v>
                      </c:pt>
                      <c:pt idx="126">
                        <c:v>1.1983182458000001E-16</c:v>
                      </c:pt>
                      <c:pt idx="127">
                        <c:v>1.1347429343999999E-16</c:v>
                      </c:pt>
                      <c:pt idx="128">
                        <c:v>1.1833130233000001E-16</c:v>
                      </c:pt>
                      <c:pt idx="129">
                        <c:v>1.3495865395E-16</c:v>
                      </c:pt>
                      <c:pt idx="130">
                        <c:v>1.2713934723E-16</c:v>
                      </c:pt>
                      <c:pt idx="131">
                        <c:v>1.1524335902000001E-16</c:v>
                      </c:pt>
                      <c:pt idx="132">
                        <c:v>1.1116671142000001E-16</c:v>
                      </c:pt>
                      <c:pt idx="133">
                        <c:v>9.0339248669000001E-17</c:v>
                      </c:pt>
                      <c:pt idx="134">
                        <c:v>7.5198941312000005E-17</c:v>
                      </c:pt>
                      <c:pt idx="135">
                        <c:v>8.8434820447999997E-17</c:v>
                      </c:pt>
                      <c:pt idx="136">
                        <c:v>8.8112839506999994E-17</c:v>
                      </c:pt>
                      <c:pt idx="137">
                        <c:v>7.9930907812999998E-17</c:v>
                      </c:pt>
                      <c:pt idx="138">
                        <c:v>7.5539645069000005E-17</c:v>
                      </c:pt>
                      <c:pt idx="139">
                        <c:v>7.9630495718999996E-17</c:v>
                      </c:pt>
                      <c:pt idx="140">
                        <c:v>6.1044241493000001E-17</c:v>
                      </c:pt>
                      <c:pt idx="141">
                        <c:v>6.5486373647999994E-17</c:v>
                      </c:pt>
                      <c:pt idx="142">
                        <c:v>6.3293791595000006E-17</c:v>
                      </c:pt>
                      <c:pt idx="143">
                        <c:v>5.5678131917999998E-17</c:v>
                      </c:pt>
                      <c:pt idx="144">
                        <c:v>4.3603477354999999E-17</c:v>
                      </c:pt>
                      <c:pt idx="145">
                        <c:v>3.6283218725999999E-17</c:v>
                      </c:pt>
                      <c:pt idx="146">
                        <c:v>2.415123765E-16</c:v>
                      </c:pt>
                      <c:pt idx="147">
                        <c:v>7.0953280144000001E-16</c:v>
                      </c:pt>
                      <c:pt idx="148">
                        <c:v>1.8535243869E-16</c:v>
                      </c:pt>
                      <c:pt idx="149">
                        <c:v>5.6275361296999996E-17</c:v>
                      </c:pt>
                      <c:pt idx="150">
                        <c:v>5.2268444834999998E-17</c:v>
                      </c:pt>
                      <c:pt idx="151">
                        <c:v>4.1115961818000002E-17</c:v>
                      </c:pt>
                      <c:pt idx="152">
                        <c:v>4.8199041058E-17</c:v>
                      </c:pt>
                      <c:pt idx="153">
                        <c:v>4.7743848940999998E-17</c:v>
                      </c:pt>
                      <c:pt idx="154">
                        <c:v>6.0623313551999999E-17</c:v>
                      </c:pt>
                      <c:pt idx="155">
                        <c:v>6.1818422830999996E-17</c:v>
                      </c:pt>
                      <c:pt idx="156">
                        <c:v>5.6290899269000005E-17</c:v>
                      </c:pt>
                      <c:pt idx="157">
                        <c:v>4.9570810916000002E-17</c:v>
                      </c:pt>
                      <c:pt idx="158">
                        <c:v>6.3503171363000003E-17</c:v>
                      </c:pt>
                      <c:pt idx="159">
                        <c:v>5.5997642909999994E-17</c:v>
                      </c:pt>
                      <c:pt idx="160">
                        <c:v>4.0778544549000002E-17</c:v>
                      </c:pt>
                      <c:pt idx="161">
                        <c:v>3.6441630827000003E-17</c:v>
                      </c:pt>
                      <c:pt idx="162">
                        <c:v>4.1148643737000002E-17</c:v>
                      </c:pt>
                      <c:pt idx="163">
                        <c:v>3.6884449487999999E-17</c:v>
                      </c:pt>
                      <c:pt idx="164">
                        <c:v>3.569670262E-17</c:v>
                      </c:pt>
                      <c:pt idx="165">
                        <c:v>3.6383412558999999E-17</c:v>
                      </c:pt>
                      <c:pt idx="166">
                        <c:v>3.6835911112000002E-17</c:v>
                      </c:pt>
                      <c:pt idx="167">
                        <c:v>4.4953403927999998E-17</c:v>
                      </c:pt>
                      <c:pt idx="168">
                        <c:v>4.7278024865000002E-17</c:v>
                      </c:pt>
                      <c:pt idx="169">
                        <c:v>5.7822331449999999E-17</c:v>
                      </c:pt>
                      <c:pt idx="170">
                        <c:v>5.9681914358000002E-17</c:v>
                      </c:pt>
                      <c:pt idx="171">
                        <c:v>4.8368146104000001E-17</c:v>
                      </c:pt>
                      <c:pt idx="172">
                        <c:v>5.8548658813999994E-17</c:v>
                      </c:pt>
                      <c:pt idx="173">
                        <c:v>1.1844651236000001E-16</c:v>
                      </c:pt>
                      <c:pt idx="174">
                        <c:v>1.440200769E-16</c:v>
                      </c:pt>
                      <c:pt idx="175">
                        <c:v>1.3197293734999999E-16</c:v>
                      </c:pt>
                      <c:pt idx="176">
                        <c:v>1.5221560178000001E-16</c:v>
                      </c:pt>
                      <c:pt idx="177">
                        <c:v>1.0023663215E-16</c:v>
                      </c:pt>
                      <c:pt idx="178">
                        <c:v>5.5272792771999997E-17</c:v>
                      </c:pt>
                      <c:pt idx="179">
                        <c:v>5.3780347824000003E-17</c:v>
                      </c:pt>
                      <c:pt idx="180">
                        <c:v>5.5045547385000002E-17</c:v>
                      </c:pt>
                      <c:pt idx="181">
                        <c:v>4.8182086847E-17</c:v>
                      </c:pt>
                      <c:pt idx="182">
                        <c:v>3.9516960125000001E-17</c:v>
                      </c:pt>
                      <c:pt idx="183">
                        <c:v>3.9355427553999998E-17</c:v>
                      </c:pt>
                      <c:pt idx="184">
                        <c:v>4.6405438627999999E-17</c:v>
                      </c:pt>
                      <c:pt idx="185">
                        <c:v>4.3245490739000001E-17</c:v>
                      </c:pt>
                      <c:pt idx="186">
                        <c:v>4.5068610572999998E-17</c:v>
                      </c:pt>
                      <c:pt idx="187">
                        <c:v>3.7726437507E-17</c:v>
                      </c:pt>
                      <c:pt idx="188">
                        <c:v>3.6570186712E-17</c:v>
                      </c:pt>
                      <c:pt idx="189">
                        <c:v>3.7193721546000002E-17</c:v>
                      </c:pt>
                      <c:pt idx="190">
                        <c:v>2.7106821223E-17</c:v>
                      </c:pt>
                      <c:pt idx="191">
                        <c:v>2.6319277093999999E-17</c:v>
                      </c:pt>
                      <c:pt idx="192">
                        <c:v>3.2991868921000001E-17</c:v>
                      </c:pt>
                      <c:pt idx="193">
                        <c:v>3.7196858955999998E-17</c:v>
                      </c:pt>
                      <c:pt idx="194">
                        <c:v>2.8520005909999999E-17</c:v>
                      </c:pt>
                      <c:pt idx="195">
                        <c:v>2.3647809716999999E-17</c:v>
                      </c:pt>
                      <c:pt idx="196">
                        <c:v>2.7976588533999997E-17</c:v>
                      </c:pt>
                      <c:pt idx="197">
                        <c:v>3.5063870752000002E-17</c:v>
                      </c:pt>
                      <c:pt idx="198">
                        <c:v>4.1074457203999999E-17</c:v>
                      </c:pt>
                      <c:pt idx="199">
                        <c:v>4.3895619018999999E-17</c:v>
                      </c:pt>
                      <c:pt idx="200">
                        <c:v>4.1708156432999999E-17</c:v>
                      </c:pt>
                      <c:pt idx="201">
                        <c:v>3.3199385217000001E-17</c:v>
                      </c:pt>
                      <c:pt idx="202">
                        <c:v>4.1962849075999999E-17</c:v>
                      </c:pt>
                      <c:pt idx="203">
                        <c:v>3.8237178044999997E-17</c:v>
                      </c:pt>
                      <c:pt idx="204">
                        <c:v>4.4577734651E-17</c:v>
                      </c:pt>
                      <c:pt idx="205">
                        <c:v>5.1929662149E-17</c:v>
                      </c:pt>
                      <c:pt idx="206">
                        <c:v>3.8617339984E-17</c:v>
                      </c:pt>
                      <c:pt idx="207">
                        <c:v>3.5688750674E-17</c:v>
                      </c:pt>
                      <c:pt idx="208">
                        <c:v>3.1937736417999999E-17</c:v>
                      </c:pt>
                      <c:pt idx="209">
                        <c:v>2.6132806177999999E-17</c:v>
                      </c:pt>
                      <c:pt idx="210">
                        <c:v>2.6266928763E-17</c:v>
                      </c:pt>
                      <c:pt idx="211">
                        <c:v>3.1803308900999997E-17</c:v>
                      </c:pt>
                      <c:pt idx="212">
                        <c:v>3.9429736060000002E-17</c:v>
                      </c:pt>
                      <c:pt idx="213">
                        <c:v>5.1913737930000001E-17</c:v>
                      </c:pt>
                      <c:pt idx="214">
                        <c:v>4.6006110027000002E-17</c:v>
                      </c:pt>
                      <c:pt idx="215">
                        <c:v>6.0760377035999997E-17</c:v>
                      </c:pt>
                      <c:pt idx="216">
                        <c:v>7.5884394254000001E-17</c:v>
                      </c:pt>
                      <c:pt idx="217">
                        <c:v>7.0929644536000006E-17</c:v>
                      </c:pt>
                      <c:pt idx="218">
                        <c:v>6.6265217055000002E-17</c:v>
                      </c:pt>
                      <c:pt idx="219">
                        <c:v>7.3394300349E-17</c:v>
                      </c:pt>
                      <c:pt idx="220">
                        <c:v>6.8147303934999999E-17</c:v>
                      </c:pt>
                      <c:pt idx="221">
                        <c:v>6.6236634775000002E-17</c:v>
                      </c:pt>
                      <c:pt idx="222">
                        <c:v>6.0476587117000003E-17</c:v>
                      </c:pt>
                      <c:pt idx="223">
                        <c:v>8.6334592089999998E-17</c:v>
                      </c:pt>
                      <c:pt idx="224">
                        <c:v>1.0129518616E-16</c:v>
                      </c:pt>
                      <c:pt idx="225">
                        <c:v>8.9939896351000001E-17</c:v>
                      </c:pt>
                      <c:pt idx="226">
                        <c:v>8.7080448646E-17</c:v>
                      </c:pt>
                      <c:pt idx="227">
                        <c:v>7.6056064115999995E-17</c:v>
                      </c:pt>
                      <c:pt idx="228">
                        <c:v>7.3871396738000006E-17</c:v>
                      </c:pt>
                      <c:pt idx="229">
                        <c:v>9.3818297586000001E-17</c:v>
                      </c:pt>
                      <c:pt idx="230">
                        <c:v>8.8985513836E-17</c:v>
                      </c:pt>
                      <c:pt idx="231">
                        <c:v>8.0558078112000001E-17</c:v>
                      </c:pt>
                      <c:pt idx="232">
                        <c:v>8.5836536716999999E-17</c:v>
                      </c:pt>
                      <c:pt idx="233">
                        <c:v>7.8144793154000005E-17</c:v>
                      </c:pt>
                      <c:pt idx="234">
                        <c:v>7.1414438761E-17</c:v>
                      </c:pt>
                      <c:pt idx="235">
                        <c:v>5.2542788642000002E-17</c:v>
                      </c:pt>
                      <c:pt idx="236">
                        <c:v>5.6986228615999998E-17</c:v>
                      </c:pt>
                      <c:pt idx="237">
                        <c:v>5.6860840634000001E-17</c:v>
                      </c:pt>
                      <c:pt idx="238">
                        <c:v>4.6090488060999997E-17</c:v>
                      </c:pt>
                      <c:pt idx="239">
                        <c:v>5.6533431906999997E-17</c:v>
                      </c:pt>
                      <c:pt idx="240">
                        <c:v>5.4834853021000002E-17</c:v>
                      </c:pt>
                      <c:pt idx="241">
                        <c:v>5.7106439532000002E-17</c:v>
                      </c:pt>
                      <c:pt idx="242">
                        <c:v>5.2005613898999999E-17</c:v>
                      </c:pt>
                      <c:pt idx="243">
                        <c:v>3.8446276599000002E-17</c:v>
                      </c:pt>
                      <c:pt idx="244">
                        <c:v>3.3589108464000002E-17</c:v>
                      </c:pt>
                      <c:pt idx="245">
                        <c:v>2.7161368450999999E-17</c:v>
                      </c:pt>
                      <c:pt idx="246">
                        <c:v>2.5892404675000001E-17</c:v>
                      </c:pt>
                      <c:pt idx="247">
                        <c:v>2.5104475993E-17</c:v>
                      </c:pt>
                      <c:pt idx="248">
                        <c:v>2.7390589119000001E-17</c:v>
                      </c:pt>
                      <c:pt idx="249">
                        <c:v>2.5111096403E-17</c:v>
                      </c:pt>
                      <c:pt idx="250">
                        <c:v>2.6682469575E-17</c:v>
                      </c:pt>
                      <c:pt idx="251">
                        <c:v>2.9191550570999997E-17</c:v>
                      </c:pt>
                      <c:pt idx="252">
                        <c:v>2.6304604789E-17</c:v>
                      </c:pt>
                      <c:pt idx="253">
                        <c:v>2.8582743945999998E-17</c:v>
                      </c:pt>
                      <c:pt idx="254">
                        <c:v>2.5810611785999999E-17</c:v>
                      </c:pt>
                      <c:pt idx="255">
                        <c:v>2.6269051427999999E-17</c:v>
                      </c:pt>
                      <c:pt idx="256">
                        <c:v>2.6959623837000001E-17</c:v>
                      </c:pt>
                      <c:pt idx="257">
                        <c:v>2.1725078807999999E-17</c:v>
                      </c:pt>
                      <c:pt idx="258">
                        <c:v>1.8476273773999999E-17</c:v>
                      </c:pt>
                      <c:pt idx="259">
                        <c:v>2.0448393479999999E-17</c:v>
                      </c:pt>
                      <c:pt idx="260">
                        <c:v>2.0430270363000001E-17</c:v>
                      </c:pt>
                      <c:pt idx="261">
                        <c:v>1.7837854878E-17</c:v>
                      </c:pt>
                      <c:pt idx="262">
                        <c:v>2.3621590659E-17</c:v>
                      </c:pt>
                      <c:pt idx="263">
                        <c:v>2.5937290645E-17</c:v>
                      </c:pt>
                      <c:pt idx="264">
                        <c:v>3.6303601726E-17</c:v>
                      </c:pt>
                      <c:pt idx="265">
                        <c:v>4.5126042794999999E-17</c:v>
                      </c:pt>
                      <c:pt idx="266">
                        <c:v>5.4452261790999997E-17</c:v>
                      </c:pt>
                      <c:pt idx="267">
                        <c:v>5.4803502638000001E-17</c:v>
                      </c:pt>
                      <c:pt idx="268">
                        <c:v>6.4782421506000004E-17</c:v>
                      </c:pt>
                      <c:pt idx="269">
                        <c:v>6.7471080263999998E-17</c:v>
                      </c:pt>
                      <c:pt idx="270">
                        <c:v>7.3718558113000002E-17</c:v>
                      </c:pt>
                      <c:pt idx="271">
                        <c:v>6.6138046916000005E-17</c:v>
                      </c:pt>
                      <c:pt idx="272">
                        <c:v>5.6654916761000005E-17</c:v>
                      </c:pt>
                      <c:pt idx="273">
                        <c:v>6.5492851755999997E-17</c:v>
                      </c:pt>
                      <c:pt idx="274">
                        <c:v>9.5192232459999999E-17</c:v>
                      </c:pt>
                      <c:pt idx="275">
                        <c:v>5.5612818902000003E-17</c:v>
                      </c:pt>
                      <c:pt idx="276">
                        <c:v>6.1894188233999996E-17</c:v>
                      </c:pt>
                      <c:pt idx="277">
                        <c:v>6.4661966645000001E-17</c:v>
                      </c:pt>
                      <c:pt idx="278">
                        <c:v>5.4245314702000002E-17</c:v>
                      </c:pt>
                      <c:pt idx="279">
                        <c:v>5.8929566141999994E-17</c:v>
                      </c:pt>
                      <c:pt idx="280">
                        <c:v>5.4462815822000003E-17</c:v>
                      </c:pt>
                      <c:pt idx="281">
                        <c:v>5.0128673591999997E-17</c:v>
                      </c:pt>
                      <c:pt idx="282">
                        <c:v>4.6663424535000001E-17</c:v>
                      </c:pt>
                      <c:pt idx="283">
                        <c:v>5.4547966349999999E-17</c:v>
                      </c:pt>
                      <c:pt idx="284">
                        <c:v>5.1803335655E-17</c:v>
                      </c:pt>
                      <c:pt idx="285">
                        <c:v>5.2142545245999999E-17</c:v>
                      </c:pt>
                      <c:pt idx="286">
                        <c:v>5.8831906632000002E-17</c:v>
                      </c:pt>
                      <c:pt idx="287">
                        <c:v>5.4317397205999997E-17</c:v>
                      </c:pt>
                      <c:pt idx="288">
                        <c:v>4.6898723510999998E-17</c:v>
                      </c:pt>
                      <c:pt idx="289">
                        <c:v>4.9497559507000002E-17</c:v>
                      </c:pt>
                      <c:pt idx="290">
                        <c:v>5.8635164595000005E-17</c:v>
                      </c:pt>
                      <c:pt idx="291">
                        <c:v>4.6082298946999997E-17</c:v>
                      </c:pt>
                      <c:pt idx="292">
                        <c:v>4.4584588841999998E-17</c:v>
                      </c:pt>
                      <c:pt idx="293">
                        <c:v>5.0338737763000002E-17</c:v>
                      </c:pt>
                      <c:pt idx="294">
                        <c:v>5.1369780147000002E-17</c:v>
                      </c:pt>
                      <c:pt idx="295">
                        <c:v>7.7375666908999995E-17</c:v>
                      </c:pt>
                      <c:pt idx="296">
                        <c:v>8.234745893E-17</c:v>
                      </c:pt>
                      <c:pt idx="297">
                        <c:v>9.2049353979000002E-17</c:v>
                      </c:pt>
                      <c:pt idx="298">
                        <c:v>6.1535669680000004E-17</c:v>
                      </c:pt>
                      <c:pt idx="299">
                        <c:v>5.0534978356000002E-17</c:v>
                      </c:pt>
                      <c:pt idx="300">
                        <c:v>4.511392006E-17</c:v>
                      </c:pt>
                      <c:pt idx="301">
                        <c:v>5.6327094680999996E-17</c:v>
                      </c:pt>
                      <c:pt idx="302">
                        <c:v>6.1376102225999997E-17</c:v>
                      </c:pt>
                      <c:pt idx="303">
                        <c:v>5.9704987536000003E-17</c:v>
                      </c:pt>
                      <c:pt idx="304">
                        <c:v>5.3654065376000001E-17</c:v>
                      </c:pt>
                      <c:pt idx="305">
                        <c:v>3.8918036681E-17</c:v>
                      </c:pt>
                      <c:pt idx="306">
                        <c:v>3.9347048704000001E-17</c:v>
                      </c:pt>
                      <c:pt idx="307">
                        <c:v>4.1182223510999999E-17</c:v>
                      </c:pt>
                      <c:pt idx="308">
                        <c:v>4.1608901112000002E-17</c:v>
                      </c:pt>
                      <c:pt idx="309">
                        <c:v>4.2362214946000001E-17</c:v>
                      </c:pt>
                      <c:pt idx="310">
                        <c:v>4.2704087608E-17</c:v>
                      </c:pt>
                      <c:pt idx="311">
                        <c:v>5.4919813813999999E-17</c:v>
                      </c:pt>
                      <c:pt idx="312">
                        <c:v>4.2717477505000003E-17</c:v>
                      </c:pt>
                      <c:pt idx="313">
                        <c:v>4.0957207515E-17</c:v>
                      </c:pt>
                      <c:pt idx="314">
                        <c:v>4.3900264148000003E-17</c:v>
                      </c:pt>
                      <c:pt idx="315">
                        <c:v>4.2561450646999999E-17</c:v>
                      </c:pt>
                      <c:pt idx="316">
                        <c:v>3.8469424315000002E-17</c:v>
                      </c:pt>
                      <c:pt idx="317">
                        <c:v>4.3875212300999997E-17</c:v>
                      </c:pt>
                      <c:pt idx="318">
                        <c:v>5.2525502393999998E-17</c:v>
                      </c:pt>
                      <c:pt idx="319">
                        <c:v>4.6434979748999997E-17</c:v>
                      </c:pt>
                      <c:pt idx="320">
                        <c:v>9.3902573975999996E-17</c:v>
                      </c:pt>
                      <c:pt idx="321">
                        <c:v>1.0531269731E-16</c:v>
                      </c:pt>
                      <c:pt idx="322">
                        <c:v>8.0860794135000004E-17</c:v>
                      </c:pt>
                      <c:pt idx="323">
                        <c:v>4.5759711531000001E-17</c:v>
                      </c:pt>
                      <c:pt idx="324">
                        <c:v>3.7302026565999999E-17</c:v>
                      </c:pt>
                      <c:pt idx="325">
                        <c:v>3.3374087455999999E-17</c:v>
                      </c:pt>
                      <c:pt idx="326">
                        <c:v>3.6187114366999999E-17</c:v>
                      </c:pt>
                      <c:pt idx="327">
                        <c:v>3.7264679189999997E-17</c:v>
                      </c:pt>
                      <c:pt idx="328">
                        <c:v>3.9259956776E-17</c:v>
                      </c:pt>
                      <c:pt idx="329">
                        <c:v>4.1534829775000001E-17</c:v>
                      </c:pt>
                      <c:pt idx="330">
                        <c:v>4.2563273462000002E-17</c:v>
                      </c:pt>
                      <c:pt idx="331">
                        <c:v>3.8827871717999998E-17</c:v>
                      </c:pt>
                      <c:pt idx="332">
                        <c:v>3.7204973531000001E-17</c:v>
                      </c:pt>
                      <c:pt idx="333">
                        <c:v>4.0928618459E-17</c:v>
                      </c:pt>
                      <c:pt idx="334">
                        <c:v>4.9306289303000002E-17</c:v>
                      </c:pt>
                      <c:pt idx="335">
                        <c:v>3.1583788455E-17</c:v>
                      </c:pt>
                      <c:pt idx="336">
                        <c:v>9.9147984744000005E-17</c:v>
                      </c:pt>
                      <c:pt idx="337">
                        <c:v>1.4286854576999999E-16</c:v>
                      </c:pt>
                      <c:pt idx="338">
                        <c:v>4.9302464101999999E-17</c:v>
                      </c:pt>
                      <c:pt idx="339">
                        <c:v>3.5581011471999997E-17</c:v>
                      </c:pt>
                      <c:pt idx="340">
                        <c:v>3.7821450886999998E-17</c:v>
                      </c:pt>
                      <c:pt idx="341">
                        <c:v>3.4581936110000001E-17</c:v>
                      </c:pt>
                      <c:pt idx="342">
                        <c:v>4.3403215050000002E-17</c:v>
                      </c:pt>
                      <c:pt idx="343">
                        <c:v>4.564311914E-17</c:v>
                      </c:pt>
                      <c:pt idx="344">
                        <c:v>3.8882088602000002E-17</c:v>
                      </c:pt>
                      <c:pt idx="345">
                        <c:v>3.7635893073000002E-17</c:v>
                      </c:pt>
                      <c:pt idx="346">
                        <c:v>3.5618819633999999E-17</c:v>
                      </c:pt>
                      <c:pt idx="347">
                        <c:v>3.7656885937000002E-17</c:v>
                      </c:pt>
                      <c:pt idx="348">
                        <c:v>3.9211926620000002E-17</c:v>
                      </c:pt>
                      <c:pt idx="349">
                        <c:v>3.5516762327999997E-17</c:v>
                      </c:pt>
                      <c:pt idx="350">
                        <c:v>3.4442528040000003E-17</c:v>
                      </c:pt>
                      <c:pt idx="351">
                        <c:v>3.6246728545999998E-17</c:v>
                      </c:pt>
                      <c:pt idx="352">
                        <c:v>2.6941202564999999E-17</c:v>
                      </c:pt>
                      <c:pt idx="353">
                        <c:v>2.9683175269999999E-17</c:v>
                      </c:pt>
                      <c:pt idx="354">
                        <c:v>3.9566701288E-17</c:v>
                      </c:pt>
                      <c:pt idx="355">
                        <c:v>5.3697162411999998E-17</c:v>
                      </c:pt>
                      <c:pt idx="356">
                        <c:v>5.5107048753E-17</c:v>
                      </c:pt>
                      <c:pt idx="357">
                        <c:v>8.0461401159E-17</c:v>
                      </c:pt>
                      <c:pt idx="358">
                        <c:v>5.0350613165000001E-17</c:v>
                      </c:pt>
                      <c:pt idx="359">
                        <c:v>3.9116747222000001E-17</c:v>
                      </c:pt>
                      <c:pt idx="360">
                        <c:v>4.9103983954E-17</c:v>
                      </c:pt>
                      <c:pt idx="361">
                        <c:v>5.4954965681000001E-17</c:v>
                      </c:pt>
                      <c:pt idx="362">
                        <c:v>4.7682001983000003E-17</c:v>
                      </c:pt>
                      <c:pt idx="363">
                        <c:v>3.7632155962999997E-17</c:v>
                      </c:pt>
                      <c:pt idx="364">
                        <c:v>4.0709823071999999E-17</c:v>
                      </c:pt>
                      <c:pt idx="365">
                        <c:v>3.4163915185999998E-17</c:v>
                      </c:pt>
                      <c:pt idx="366">
                        <c:v>3.0533196548999999E-17</c:v>
                      </c:pt>
                      <c:pt idx="367">
                        <c:v>3.3424245359E-17</c:v>
                      </c:pt>
                      <c:pt idx="368">
                        <c:v>3.3432708913E-17</c:v>
                      </c:pt>
                      <c:pt idx="369">
                        <c:v>4.1659939928999998E-17</c:v>
                      </c:pt>
                      <c:pt idx="370">
                        <c:v>5.0072952376E-17</c:v>
                      </c:pt>
                      <c:pt idx="371">
                        <c:v>4.5353576172999999E-17</c:v>
                      </c:pt>
                      <c:pt idx="372">
                        <c:v>4.1037953472000002E-17</c:v>
                      </c:pt>
                      <c:pt idx="373">
                        <c:v>4.5085846E-17</c:v>
                      </c:pt>
                      <c:pt idx="374">
                        <c:v>3.7816710890000002E-17</c:v>
                      </c:pt>
                      <c:pt idx="375">
                        <c:v>4.6020760309000002E-17</c:v>
                      </c:pt>
                      <c:pt idx="376">
                        <c:v>4.2037720012000003E-17</c:v>
                      </c:pt>
                      <c:pt idx="377">
                        <c:v>3.9644157369000001E-17</c:v>
                      </c:pt>
                      <c:pt idx="378">
                        <c:v>5.1181278047000002E-17</c:v>
                      </c:pt>
                      <c:pt idx="379">
                        <c:v>5.8313325956000006E-17</c:v>
                      </c:pt>
                      <c:pt idx="380">
                        <c:v>6.0785008754000002E-17</c:v>
                      </c:pt>
                      <c:pt idx="381">
                        <c:v>6.8981536520000004E-17</c:v>
                      </c:pt>
                      <c:pt idx="382">
                        <c:v>9.1558840587000005E-17</c:v>
                      </c:pt>
                      <c:pt idx="383">
                        <c:v>7.2646661635999999E-17</c:v>
                      </c:pt>
                      <c:pt idx="384">
                        <c:v>7.4292412771000005E-17</c:v>
                      </c:pt>
                      <c:pt idx="385">
                        <c:v>7.3962700113999995E-17</c:v>
                      </c:pt>
                      <c:pt idx="386">
                        <c:v>6.1950776810999995E-17</c:v>
                      </c:pt>
                      <c:pt idx="387">
                        <c:v>6.4916598300999994E-17</c:v>
                      </c:pt>
                      <c:pt idx="388">
                        <c:v>7.3178462801000004E-17</c:v>
                      </c:pt>
                      <c:pt idx="389">
                        <c:v>7.6357126730000004E-17</c:v>
                      </c:pt>
                      <c:pt idx="390">
                        <c:v>6.5157860389999999E-17</c:v>
                      </c:pt>
                      <c:pt idx="391">
                        <c:v>8.8502129073999997E-17</c:v>
                      </c:pt>
                      <c:pt idx="392">
                        <c:v>8.0241762127999995E-17</c:v>
                      </c:pt>
                      <c:pt idx="393">
                        <c:v>9.8080242116000003E-17</c:v>
                      </c:pt>
                      <c:pt idx="394">
                        <c:v>1.1798739339999999E-16</c:v>
                      </c:pt>
                      <c:pt idx="395">
                        <c:v>1.2325902830999999E-16</c:v>
                      </c:pt>
                      <c:pt idx="396">
                        <c:v>9.7196027809999996E-17</c:v>
                      </c:pt>
                      <c:pt idx="397">
                        <c:v>1.0064703655E-16</c:v>
                      </c:pt>
                      <c:pt idx="398">
                        <c:v>8.6055579438000004E-17</c:v>
                      </c:pt>
                      <c:pt idx="399">
                        <c:v>7.9200162325000002E-17</c:v>
                      </c:pt>
                      <c:pt idx="400">
                        <c:v>8.9132443558999996E-17</c:v>
                      </c:pt>
                      <c:pt idx="401">
                        <c:v>1.2397658041E-16</c:v>
                      </c:pt>
                      <c:pt idx="402">
                        <c:v>1.2797179766000001E-16</c:v>
                      </c:pt>
                      <c:pt idx="403">
                        <c:v>1.0881586973E-16</c:v>
                      </c:pt>
                      <c:pt idx="404">
                        <c:v>9.8088028042999997E-17</c:v>
                      </c:pt>
                      <c:pt idx="405">
                        <c:v>8.6137558673999995E-17</c:v>
                      </c:pt>
                      <c:pt idx="406">
                        <c:v>8.3790281300000001E-17</c:v>
                      </c:pt>
                      <c:pt idx="407">
                        <c:v>7.7266657156999994E-17</c:v>
                      </c:pt>
                      <c:pt idx="408">
                        <c:v>9.0291394695000001E-17</c:v>
                      </c:pt>
                      <c:pt idx="409">
                        <c:v>9.2587125033000003E-17</c:v>
                      </c:pt>
                      <c:pt idx="410">
                        <c:v>1.0017765832E-16</c:v>
                      </c:pt>
                      <c:pt idx="411">
                        <c:v>9.5439166280999996E-17</c:v>
                      </c:pt>
                      <c:pt idx="412">
                        <c:v>1.2703029003999999E-16</c:v>
                      </c:pt>
                      <c:pt idx="413">
                        <c:v>1.1464115247E-16</c:v>
                      </c:pt>
                      <c:pt idx="414">
                        <c:v>1.1238309139000001E-16</c:v>
                      </c:pt>
                      <c:pt idx="415">
                        <c:v>1.7667357648000001E-16</c:v>
                      </c:pt>
                      <c:pt idx="416">
                        <c:v>1.862724791E-16</c:v>
                      </c:pt>
                      <c:pt idx="417">
                        <c:v>1.4973474392E-16</c:v>
                      </c:pt>
                      <c:pt idx="418">
                        <c:v>1.3378511352E-16</c:v>
                      </c:pt>
                      <c:pt idx="419">
                        <c:v>1.5987093647999999E-16</c:v>
                      </c:pt>
                      <c:pt idx="420">
                        <c:v>1.5289282155999999E-16</c:v>
                      </c:pt>
                      <c:pt idx="421">
                        <c:v>1.5054884422000001E-16</c:v>
                      </c:pt>
                      <c:pt idx="422">
                        <c:v>1.8338680726000001E-16</c:v>
                      </c:pt>
                      <c:pt idx="423">
                        <c:v>2.373165141E-16</c:v>
                      </c:pt>
                      <c:pt idx="424">
                        <c:v>2.6648759696000002E-16</c:v>
                      </c:pt>
                      <c:pt idx="425">
                        <c:v>2.4580451605999999E-16</c:v>
                      </c:pt>
                      <c:pt idx="426">
                        <c:v>1.9474481434999999E-16</c:v>
                      </c:pt>
                      <c:pt idx="427">
                        <c:v>2.4232924152999999E-16</c:v>
                      </c:pt>
                      <c:pt idx="428">
                        <c:v>2.8221647025E-16</c:v>
                      </c:pt>
                      <c:pt idx="429">
                        <c:v>2.6982065127999998E-16</c:v>
                      </c:pt>
                      <c:pt idx="430">
                        <c:v>1.8612684365E-16</c:v>
                      </c:pt>
                      <c:pt idx="431">
                        <c:v>1.5938238142E-16</c:v>
                      </c:pt>
                      <c:pt idx="432">
                        <c:v>1.9903897324000001E-16</c:v>
                      </c:pt>
                      <c:pt idx="433">
                        <c:v>2.2627802138999999E-16</c:v>
                      </c:pt>
                      <c:pt idx="434">
                        <c:v>1.9599183658000001E-16</c:v>
                      </c:pt>
                      <c:pt idx="435">
                        <c:v>1.7183494482000001E-16</c:v>
                      </c:pt>
                      <c:pt idx="436">
                        <c:v>1.4215325694E-16</c:v>
                      </c:pt>
                      <c:pt idx="437">
                        <c:v>1.2928702976000001E-16</c:v>
                      </c:pt>
                      <c:pt idx="438">
                        <c:v>1.9707815295000001E-16</c:v>
                      </c:pt>
                      <c:pt idx="439">
                        <c:v>1.8535699233999999E-16</c:v>
                      </c:pt>
                      <c:pt idx="440">
                        <c:v>1.5801242422000001E-16</c:v>
                      </c:pt>
                      <c:pt idx="441">
                        <c:v>1.4306078836999999E-16</c:v>
                      </c:pt>
                      <c:pt idx="442">
                        <c:v>1.7047872987000001E-16</c:v>
                      </c:pt>
                      <c:pt idx="443">
                        <c:v>1.2635823377000001E-16</c:v>
                      </c:pt>
                      <c:pt idx="444">
                        <c:v>8.7173025959000002E-17</c:v>
                      </c:pt>
                      <c:pt idx="445">
                        <c:v>1.053587759E-16</c:v>
                      </c:pt>
                      <c:pt idx="446">
                        <c:v>1.1973481560000001E-16</c:v>
                      </c:pt>
                      <c:pt idx="447">
                        <c:v>1.0140252895E-16</c:v>
                      </c:pt>
                      <c:pt idx="448">
                        <c:v>1.5179583934999999E-16</c:v>
                      </c:pt>
                      <c:pt idx="449">
                        <c:v>1.6768506614E-16</c:v>
                      </c:pt>
                      <c:pt idx="450">
                        <c:v>1.4224846344E-16</c:v>
                      </c:pt>
                      <c:pt idx="451">
                        <c:v>1.7270497640999999E-16</c:v>
                      </c:pt>
                      <c:pt idx="452">
                        <c:v>2.0918739017E-16</c:v>
                      </c:pt>
                      <c:pt idx="453">
                        <c:v>2.0259878844E-16</c:v>
                      </c:pt>
                      <c:pt idx="454">
                        <c:v>2.1433384039000001E-16</c:v>
                      </c:pt>
                      <c:pt idx="455">
                        <c:v>2.4493444382000002E-16</c:v>
                      </c:pt>
                      <c:pt idx="456">
                        <c:v>2.3479750586999998E-16</c:v>
                      </c:pt>
                      <c:pt idx="457">
                        <c:v>2.3883697211999999E-16</c:v>
                      </c:pt>
                      <c:pt idx="458">
                        <c:v>2.8592690824E-16</c:v>
                      </c:pt>
                      <c:pt idx="459">
                        <c:v>2.4325927014999999E-16</c:v>
                      </c:pt>
                      <c:pt idx="460">
                        <c:v>2.5879236361999999E-16</c:v>
                      </c:pt>
                      <c:pt idx="461">
                        <c:v>2.4810272651000001E-16</c:v>
                      </c:pt>
                      <c:pt idx="462">
                        <c:v>2.4869567668000001E-16</c:v>
                      </c:pt>
                      <c:pt idx="463">
                        <c:v>3.3083515853000001E-16</c:v>
                      </c:pt>
                      <c:pt idx="464">
                        <c:v>2.9752524228999999E-16</c:v>
                      </c:pt>
                      <c:pt idx="465">
                        <c:v>3.0476221048000001E-16</c:v>
                      </c:pt>
                      <c:pt idx="466">
                        <c:v>2.0163917465E-16</c:v>
                      </c:pt>
                      <c:pt idx="467">
                        <c:v>2.0060595708000001E-16</c:v>
                      </c:pt>
                      <c:pt idx="468">
                        <c:v>2.9627564508000001E-16</c:v>
                      </c:pt>
                      <c:pt idx="469">
                        <c:v>3.3496220120999999E-16</c:v>
                      </c:pt>
                      <c:pt idx="470">
                        <c:v>3.8209919170000002E-16</c:v>
                      </c:pt>
                      <c:pt idx="471">
                        <c:v>1.5273146245999999E-15</c:v>
                      </c:pt>
                      <c:pt idx="472">
                        <c:v>1.3783478482000001E-15</c:v>
                      </c:pt>
                      <c:pt idx="473">
                        <c:v>5.3197816160999998E-16</c:v>
                      </c:pt>
                      <c:pt idx="474">
                        <c:v>3.9270331236000001E-16</c:v>
                      </c:pt>
                      <c:pt idx="475">
                        <c:v>2.9773172859000002E-16</c:v>
                      </c:pt>
                      <c:pt idx="476">
                        <c:v>3.0304838500000001E-16</c:v>
                      </c:pt>
                      <c:pt idx="477">
                        <c:v>3.0093340471000001E-16</c:v>
                      </c:pt>
                      <c:pt idx="478">
                        <c:v>2.8720998019E-16</c:v>
                      </c:pt>
                      <c:pt idx="479">
                        <c:v>2.8351797363999999E-16</c:v>
                      </c:pt>
                      <c:pt idx="480">
                        <c:v>2.2303437309000002E-16</c:v>
                      </c:pt>
                      <c:pt idx="481">
                        <c:v>2.1392150475E-16</c:v>
                      </c:pt>
                      <c:pt idx="482">
                        <c:v>3.0368296853E-16</c:v>
                      </c:pt>
                      <c:pt idx="483">
                        <c:v>3.2296767256999999E-16</c:v>
                      </c:pt>
                      <c:pt idx="484">
                        <c:v>2.5430563687999998E-16</c:v>
                      </c:pt>
                      <c:pt idx="485">
                        <c:v>2.9981242098000002E-16</c:v>
                      </c:pt>
                      <c:pt idx="486">
                        <c:v>2.5389868159000002E-16</c:v>
                      </c:pt>
                      <c:pt idx="487">
                        <c:v>2.0513443917000001E-16</c:v>
                      </c:pt>
                      <c:pt idx="488">
                        <c:v>2.0930678793999999E-16</c:v>
                      </c:pt>
                      <c:pt idx="489">
                        <c:v>2.7392183572999999E-16</c:v>
                      </c:pt>
                      <c:pt idx="490">
                        <c:v>2.8294565041999999E-16</c:v>
                      </c:pt>
                      <c:pt idx="491">
                        <c:v>2.1638337552000001E-16</c:v>
                      </c:pt>
                      <c:pt idx="492">
                        <c:v>1.6262799484000001E-16</c:v>
                      </c:pt>
                      <c:pt idx="493">
                        <c:v>1.4393153823999999E-16</c:v>
                      </c:pt>
                      <c:pt idx="494">
                        <c:v>1.2679160293000001E-16</c:v>
                      </c:pt>
                      <c:pt idx="495">
                        <c:v>1.8034246243E-16</c:v>
                      </c:pt>
                      <c:pt idx="496">
                        <c:v>2.0679633135999999E-16</c:v>
                      </c:pt>
                      <c:pt idx="497">
                        <c:v>1.4848457749999999E-16</c:v>
                      </c:pt>
                      <c:pt idx="498">
                        <c:v>8.7640615251000002E-17</c:v>
                      </c:pt>
                      <c:pt idx="499">
                        <c:v>1.1323120176E-16</c:v>
                      </c:pt>
                      <c:pt idx="500">
                        <c:v>1.3865094510999999E-16</c:v>
                      </c:pt>
                      <c:pt idx="501">
                        <c:v>1.0078883663999999E-16</c:v>
                      </c:pt>
                      <c:pt idx="502">
                        <c:v>8.9244841442999997E-17</c:v>
                      </c:pt>
                      <c:pt idx="503">
                        <c:v>9.2733553312000002E-17</c:v>
                      </c:pt>
                      <c:pt idx="504">
                        <c:v>7.4302265458000001E-17</c:v>
                      </c:pt>
                      <c:pt idx="505">
                        <c:v>8.2274275283000002E-17</c:v>
                      </c:pt>
                      <c:pt idx="506">
                        <c:v>1.0522819053E-16</c:v>
                      </c:pt>
                      <c:pt idx="507">
                        <c:v>1.0835549716E-16</c:v>
                      </c:pt>
                      <c:pt idx="508">
                        <c:v>1.0335548199999999E-16</c:v>
                      </c:pt>
                      <c:pt idx="509">
                        <c:v>9.8370550799999999E-17</c:v>
                      </c:pt>
                      <c:pt idx="510">
                        <c:v>1.2071619474000001E-16</c:v>
                      </c:pt>
                      <c:pt idx="511">
                        <c:v>1.2977245418000001E-16</c:v>
                      </c:pt>
                      <c:pt idx="512">
                        <c:v>1.0358332030999999E-16</c:v>
                      </c:pt>
                      <c:pt idx="513">
                        <c:v>1.0379862931E-16</c:v>
                      </c:pt>
                      <c:pt idx="514">
                        <c:v>1.3561305128E-16</c:v>
                      </c:pt>
                      <c:pt idx="515">
                        <c:v>1.3270059964E-16</c:v>
                      </c:pt>
                      <c:pt idx="516">
                        <c:v>1.1083590778000001E-16</c:v>
                      </c:pt>
                      <c:pt idx="517">
                        <c:v>1.017028123E-16</c:v>
                      </c:pt>
                      <c:pt idx="518">
                        <c:v>1.0056894011E-16</c:v>
                      </c:pt>
                      <c:pt idx="519">
                        <c:v>1.072658943E-16</c:v>
                      </c:pt>
                      <c:pt idx="520">
                        <c:v>2.5044801844000002E-16</c:v>
                      </c:pt>
                      <c:pt idx="521">
                        <c:v>2.6526358692000002E-16</c:v>
                      </c:pt>
                      <c:pt idx="522">
                        <c:v>1.6701085502000001E-16</c:v>
                      </c:pt>
                      <c:pt idx="523">
                        <c:v>1.4955555239999999E-16</c:v>
                      </c:pt>
                      <c:pt idx="524">
                        <c:v>2.9086834936999999E-16</c:v>
                      </c:pt>
                      <c:pt idx="525">
                        <c:v>5.7286830443999996E-16</c:v>
                      </c:pt>
                      <c:pt idx="526">
                        <c:v>3.4877981579000002E-16</c:v>
                      </c:pt>
                      <c:pt idx="527">
                        <c:v>2.042122168E-16</c:v>
                      </c:pt>
                      <c:pt idx="528">
                        <c:v>1.9581299744E-16</c:v>
                      </c:pt>
                      <c:pt idx="529">
                        <c:v>2.3213744295000001E-16</c:v>
                      </c:pt>
                      <c:pt idx="530">
                        <c:v>2.6157125511E-16</c:v>
                      </c:pt>
                      <c:pt idx="531">
                        <c:v>2.2700075054999999E-16</c:v>
                      </c:pt>
                      <c:pt idx="532">
                        <c:v>2.1044495627000001E-16</c:v>
                      </c:pt>
                      <c:pt idx="533">
                        <c:v>2.0773491163E-16</c:v>
                      </c:pt>
                      <c:pt idx="534">
                        <c:v>1.5503109864E-16</c:v>
                      </c:pt>
                      <c:pt idx="535">
                        <c:v>1.8325973876000001E-16</c:v>
                      </c:pt>
                      <c:pt idx="536">
                        <c:v>2.0042770069E-16</c:v>
                      </c:pt>
                      <c:pt idx="537">
                        <c:v>2.3338310993000002E-16</c:v>
                      </c:pt>
                      <c:pt idx="538">
                        <c:v>3.2598690457000002E-16</c:v>
                      </c:pt>
                      <c:pt idx="539">
                        <c:v>2.5270345712E-16</c:v>
                      </c:pt>
                      <c:pt idx="540">
                        <c:v>2.0627626668E-16</c:v>
                      </c:pt>
                      <c:pt idx="541">
                        <c:v>2.8015391114000002E-16</c:v>
                      </c:pt>
                      <c:pt idx="542">
                        <c:v>2.6013707247000002E-16</c:v>
                      </c:pt>
                      <c:pt idx="543">
                        <c:v>3.1339877524999998E-16</c:v>
                      </c:pt>
                      <c:pt idx="544">
                        <c:v>3.3187263159000001E-16</c:v>
                      </c:pt>
                      <c:pt idx="545">
                        <c:v>2.8350886634000001E-16</c:v>
                      </c:pt>
                      <c:pt idx="546">
                        <c:v>3.0983589716999998E-16</c:v>
                      </c:pt>
                      <c:pt idx="547">
                        <c:v>2.8792211128E-16</c:v>
                      </c:pt>
                      <c:pt idx="548">
                        <c:v>2.3295091983999998E-16</c:v>
                      </c:pt>
                      <c:pt idx="549">
                        <c:v>2.5586349988E-16</c:v>
                      </c:pt>
                      <c:pt idx="550">
                        <c:v>2.7349764163000001E-16</c:v>
                      </c:pt>
                      <c:pt idx="551">
                        <c:v>2.2199813331000001E-16</c:v>
                      </c:pt>
                      <c:pt idx="552">
                        <c:v>2.2215829708000001E-16</c:v>
                      </c:pt>
                      <c:pt idx="553">
                        <c:v>2.0529805882999999E-16</c:v>
                      </c:pt>
                      <c:pt idx="554">
                        <c:v>2.4002734479000001E-16</c:v>
                      </c:pt>
                      <c:pt idx="555">
                        <c:v>3.6648646357E-16</c:v>
                      </c:pt>
                      <c:pt idx="556">
                        <c:v>3.8162165485E-16</c:v>
                      </c:pt>
                      <c:pt idx="557">
                        <c:v>3.2195104330000001E-16</c:v>
                      </c:pt>
                      <c:pt idx="558">
                        <c:v>3.1260283533000001E-16</c:v>
                      </c:pt>
                      <c:pt idx="559">
                        <c:v>3.1732762575999999E-16</c:v>
                      </c:pt>
                      <c:pt idx="560">
                        <c:v>4.7790000039000005E-16</c:v>
                      </c:pt>
                      <c:pt idx="561">
                        <c:v>1.3385698799E-14</c:v>
                      </c:pt>
                      <c:pt idx="562">
                        <c:v>2.2076975663999999E-14</c:v>
                      </c:pt>
                      <c:pt idx="563">
                        <c:v>2.5626627556000001E-15</c:v>
                      </c:pt>
                      <c:pt idx="564">
                        <c:v>4.0890283779999999E-16</c:v>
                      </c:pt>
                      <c:pt idx="565">
                        <c:v>2.0602288863999999E-16</c:v>
                      </c:pt>
                      <c:pt idx="566">
                        <c:v>2.0232767012999999E-16</c:v>
                      </c:pt>
                      <c:pt idx="567">
                        <c:v>2.467163572E-16</c:v>
                      </c:pt>
                      <c:pt idx="568">
                        <c:v>2.5254047442999999E-16</c:v>
                      </c:pt>
                      <c:pt idx="569">
                        <c:v>2.2935383518999998E-16</c:v>
                      </c:pt>
                      <c:pt idx="570">
                        <c:v>2.7213959709999999E-16</c:v>
                      </c:pt>
                      <c:pt idx="571">
                        <c:v>2.0340258883E-16</c:v>
                      </c:pt>
                      <c:pt idx="572">
                        <c:v>1.6069209765E-16</c:v>
                      </c:pt>
                      <c:pt idx="573">
                        <c:v>1.3357434462000001E-16</c:v>
                      </c:pt>
                      <c:pt idx="574">
                        <c:v>2.0199289561000001E-16</c:v>
                      </c:pt>
                      <c:pt idx="575">
                        <c:v>1.9700273313999999E-16</c:v>
                      </c:pt>
                      <c:pt idx="576">
                        <c:v>2.0525624928000001E-16</c:v>
                      </c:pt>
                      <c:pt idx="577">
                        <c:v>1.4579807359E-16</c:v>
                      </c:pt>
                      <c:pt idx="578">
                        <c:v>1.3378955875000001E-16</c:v>
                      </c:pt>
                      <c:pt idx="579">
                        <c:v>1.3820853641E-16</c:v>
                      </c:pt>
                      <c:pt idx="580">
                        <c:v>1.3224573617E-16</c:v>
                      </c:pt>
                      <c:pt idx="581">
                        <c:v>1.285284135E-16</c:v>
                      </c:pt>
                      <c:pt idx="582">
                        <c:v>1.6144134911E-16</c:v>
                      </c:pt>
                      <c:pt idx="583">
                        <c:v>1.3268315754E-16</c:v>
                      </c:pt>
                      <c:pt idx="584">
                        <c:v>1.0297321942E-16</c:v>
                      </c:pt>
                      <c:pt idx="585">
                        <c:v>1.2664211856E-16</c:v>
                      </c:pt>
                      <c:pt idx="586">
                        <c:v>1.2132623465E-16</c:v>
                      </c:pt>
                      <c:pt idx="587">
                        <c:v>1.0850165438E-16</c:v>
                      </c:pt>
                      <c:pt idx="588">
                        <c:v>1.2663742937999999E-16</c:v>
                      </c:pt>
                      <c:pt idx="589">
                        <c:v>1.3362131767999999E-16</c:v>
                      </c:pt>
                      <c:pt idx="590">
                        <c:v>9.5446383001999995E-17</c:v>
                      </c:pt>
                      <c:pt idx="591">
                        <c:v>1.020624015E-16</c:v>
                      </c:pt>
                      <c:pt idx="592">
                        <c:v>1.4362415337E-16</c:v>
                      </c:pt>
                      <c:pt idx="593">
                        <c:v>1.6165405602999999E-16</c:v>
                      </c:pt>
                      <c:pt idx="594">
                        <c:v>1.1664141061000001E-16</c:v>
                      </c:pt>
                      <c:pt idx="595">
                        <c:v>1.0624610729E-16</c:v>
                      </c:pt>
                      <c:pt idx="596">
                        <c:v>1.5507763801000001E-16</c:v>
                      </c:pt>
                      <c:pt idx="597">
                        <c:v>1.8754628113E-16</c:v>
                      </c:pt>
                      <c:pt idx="598">
                        <c:v>1.7058609299000001E-16</c:v>
                      </c:pt>
                      <c:pt idx="599">
                        <c:v>1.7223075993000001E-16</c:v>
                      </c:pt>
                      <c:pt idx="600">
                        <c:v>1.3998737336E-16</c:v>
                      </c:pt>
                      <c:pt idx="601">
                        <c:v>1.4661707991000001E-16</c:v>
                      </c:pt>
                      <c:pt idx="602">
                        <c:v>1.6081237633E-16</c:v>
                      </c:pt>
                      <c:pt idx="603">
                        <c:v>1.6073214537000001E-16</c:v>
                      </c:pt>
                      <c:pt idx="604">
                        <c:v>1.5630698775E-16</c:v>
                      </c:pt>
                      <c:pt idx="605">
                        <c:v>1.5220707724E-16</c:v>
                      </c:pt>
                      <c:pt idx="606">
                        <c:v>1.3422727826999999E-16</c:v>
                      </c:pt>
                      <c:pt idx="607">
                        <c:v>1.5530546955E-16</c:v>
                      </c:pt>
                      <c:pt idx="608">
                        <c:v>1.5003060914E-16</c:v>
                      </c:pt>
                      <c:pt idx="609">
                        <c:v>1.6680468042000001E-16</c:v>
                      </c:pt>
                      <c:pt idx="610">
                        <c:v>2.1385695406E-16</c:v>
                      </c:pt>
                      <c:pt idx="611">
                        <c:v>4.1787480052E-16</c:v>
                      </c:pt>
                      <c:pt idx="612">
                        <c:v>2.2681813024999998E-16</c:v>
                      </c:pt>
                      <c:pt idx="613">
                        <c:v>1.6759849259000001E-16</c:v>
                      </c:pt>
                      <c:pt idx="614">
                        <c:v>1.4415351508000001E-16</c:v>
                      </c:pt>
                      <c:pt idx="615">
                        <c:v>1.0698818269E-16</c:v>
                      </c:pt>
                      <c:pt idx="616">
                        <c:v>1.0916557914E-16</c:v>
                      </c:pt>
                      <c:pt idx="617">
                        <c:v>1.1272344278E-16</c:v>
                      </c:pt>
                      <c:pt idx="618">
                        <c:v>1.2657733748E-16</c:v>
                      </c:pt>
                      <c:pt idx="619">
                        <c:v>1.3360701976E-16</c:v>
                      </c:pt>
                      <c:pt idx="620">
                        <c:v>1.4889561209000001E-16</c:v>
                      </c:pt>
                      <c:pt idx="621">
                        <c:v>1.299385404E-16</c:v>
                      </c:pt>
                      <c:pt idx="622">
                        <c:v>1.3963854486999999E-16</c:v>
                      </c:pt>
                      <c:pt idx="623">
                        <c:v>1.3806195227999999E-16</c:v>
                      </c:pt>
                      <c:pt idx="624">
                        <c:v>1.1479409274E-16</c:v>
                      </c:pt>
                      <c:pt idx="625">
                        <c:v>9.9162465619000003E-17</c:v>
                      </c:pt>
                      <c:pt idx="626">
                        <c:v>1.0126395436E-16</c:v>
                      </c:pt>
                      <c:pt idx="627">
                        <c:v>9.6502883809000005E-17</c:v>
                      </c:pt>
                      <c:pt idx="628">
                        <c:v>1.2849336666000001E-16</c:v>
                      </c:pt>
                      <c:pt idx="629">
                        <c:v>1.5114808277E-16</c:v>
                      </c:pt>
                      <c:pt idx="630">
                        <c:v>1.4080910374000001E-16</c:v>
                      </c:pt>
                      <c:pt idx="631">
                        <c:v>1.3787983342E-16</c:v>
                      </c:pt>
                      <c:pt idx="632">
                        <c:v>1.5002339918999999E-16</c:v>
                      </c:pt>
                      <c:pt idx="633">
                        <c:v>1.9117581052999999E-16</c:v>
                      </c:pt>
                      <c:pt idx="634">
                        <c:v>1.9098171123999999E-16</c:v>
                      </c:pt>
                      <c:pt idx="635">
                        <c:v>1.5891899341999999E-16</c:v>
                      </c:pt>
                      <c:pt idx="636">
                        <c:v>1.4437153457999999E-16</c:v>
                      </c:pt>
                      <c:pt idx="637">
                        <c:v>1.0348458337E-16</c:v>
                      </c:pt>
                      <c:pt idx="638">
                        <c:v>1.1145146355999999E-16</c:v>
                      </c:pt>
                      <c:pt idx="639">
                        <c:v>1.2323219430999999E-16</c:v>
                      </c:pt>
                      <c:pt idx="640">
                        <c:v>9.8214974564999998E-17</c:v>
                      </c:pt>
                      <c:pt idx="641">
                        <c:v>1.006439398E-16</c:v>
                      </c:pt>
                      <c:pt idx="642">
                        <c:v>1.1086784431E-16</c:v>
                      </c:pt>
                      <c:pt idx="643">
                        <c:v>1.236633544E-16</c:v>
                      </c:pt>
                      <c:pt idx="644">
                        <c:v>1.0853814456E-16</c:v>
                      </c:pt>
                      <c:pt idx="645">
                        <c:v>1.2582523997999999E-16</c:v>
                      </c:pt>
                      <c:pt idx="646">
                        <c:v>1.2341272752000001E-16</c:v>
                      </c:pt>
                      <c:pt idx="647">
                        <c:v>1.3970691737000001E-16</c:v>
                      </c:pt>
                      <c:pt idx="648">
                        <c:v>1.168394808E-16</c:v>
                      </c:pt>
                      <c:pt idx="649">
                        <c:v>1.1603149268E-16</c:v>
                      </c:pt>
                      <c:pt idx="650">
                        <c:v>1.4663720542000001E-16</c:v>
                      </c:pt>
                      <c:pt idx="651">
                        <c:v>1.8771679903E-16</c:v>
                      </c:pt>
                      <c:pt idx="652">
                        <c:v>1.2984994753E-16</c:v>
                      </c:pt>
                      <c:pt idx="653">
                        <c:v>1.1834616945E-16</c:v>
                      </c:pt>
                      <c:pt idx="654">
                        <c:v>1.2306293679E-16</c:v>
                      </c:pt>
                      <c:pt idx="655">
                        <c:v>1.4314874427E-16</c:v>
                      </c:pt>
                      <c:pt idx="656">
                        <c:v>2.0649626486E-16</c:v>
                      </c:pt>
                      <c:pt idx="657">
                        <c:v>2.1200174862000001E-16</c:v>
                      </c:pt>
                      <c:pt idx="658">
                        <c:v>1.8825658262999999E-16</c:v>
                      </c:pt>
                      <c:pt idx="659">
                        <c:v>1.6213426272E-16</c:v>
                      </c:pt>
                      <c:pt idx="660">
                        <c:v>1.2429591861000001E-16</c:v>
                      </c:pt>
                      <c:pt idx="661">
                        <c:v>1.0568041803000001E-16</c:v>
                      </c:pt>
                      <c:pt idx="662">
                        <c:v>1.2058015448E-16</c:v>
                      </c:pt>
                      <c:pt idx="663">
                        <c:v>1.4066215369000001E-16</c:v>
                      </c:pt>
                      <c:pt idx="664">
                        <c:v>1.1864441992E-16</c:v>
                      </c:pt>
                      <c:pt idx="665">
                        <c:v>1.2438092005999999E-16</c:v>
                      </c:pt>
                      <c:pt idx="666">
                        <c:v>1.1789229532000001E-16</c:v>
                      </c:pt>
                      <c:pt idx="667">
                        <c:v>9.3581894079E-17</c:v>
                      </c:pt>
                      <c:pt idx="668">
                        <c:v>9.4129077361999995E-17</c:v>
                      </c:pt>
                      <c:pt idx="669">
                        <c:v>8.5508694308999998E-17</c:v>
                      </c:pt>
                      <c:pt idx="670">
                        <c:v>1.1349952824E-16</c:v>
                      </c:pt>
                      <c:pt idx="671">
                        <c:v>1.1143974740000001E-16</c:v>
                      </c:pt>
                      <c:pt idx="672">
                        <c:v>1.4272570212999999E-16</c:v>
                      </c:pt>
                      <c:pt idx="673">
                        <c:v>1.3516656326999999E-16</c:v>
                      </c:pt>
                      <c:pt idx="674">
                        <c:v>1.1817260224E-16</c:v>
                      </c:pt>
                      <c:pt idx="675">
                        <c:v>1.1963054245000001E-16</c:v>
                      </c:pt>
                      <c:pt idx="676">
                        <c:v>1.6363307735999999E-16</c:v>
                      </c:pt>
                      <c:pt idx="677">
                        <c:v>1.8524088784E-16</c:v>
                      </c:pt>
                      <c:pt idx="678">
                        <c:v>2.0932630358E-16</c:v>
                      </c:pt>
                      <c:pt idx="679">
                        <c:v>1.8875494971E-16</c:v>
                      </c:pt>
                      <c:pt idx="680">
                        <c:v>1.3951838816E-16</c:v>
                      </c:pt>
                      <c:pt idx="681">
                        <c:v>1.3180302931999999E-16</c:v>
                      </c:pt>
                      <c:pt idx="682">
                        <c:v>1.4721301163999999E-16</c:v>
                      </c:pt>
                      <c:pt idx="683">
                        <c:v>1.22865097E-16</c:v>
                      </c:pt>
                      <c:pt idx="684">
                        <c:v>1.329355598E-16</c:v>
                      </c:pt>
                      <c:pt idx="685">
                        <c:v>1.2016376662999999E-16</c:v>
                      </c:pt>
                      <c:pt idx="686">
                        <c:v>1.3380823412999999E-16</c:v>
                      </c:pt>
                      <c:pt idx="687">
                        <c:v>1.7535910332E-16</c:v>
                      </c:pt>
                      <c:pt idx="688">
                        <c:v>1.8378031843999999E-16</c:v>
                      </c:pt>
                      <c:pt idx="689">
                        <c:v>1.9850855443000001E-16</c:v>
                      </c:pt>
                      <c:pt idx="690">
                        <c:v>1.8055957391E-16</c:v>
                      </c:pt>
                      <c:pt idx="691">
                        <c:v>1.3853802545E-16</c:v>
                      </c:pt>
                      <c:pt idx="692">
                        <c:v>1.1989312267000001E-16</c:v>
                      </c:pt>
                      <c:pt idx="693">
                        <c:v>1.4030574933E-16</c:v>
                      </c:pt>
                      <c:pt idx="694">
                        <c:v>1.5426996161E-16</c:v>
                      </c:pt>
                      <c:pt idx="695">
                        <c:v>1.4924747635999999E-16</c:v>
                      </c:pt>
                      <c:pt idx="696">
                        <c:v>1.3629868718000001E-16</c:v>
                      </c:pt>
                      <c:pt idx="697">
                        <c:v>1.3398067649E-16</c:v>
                      </c:pt>
                      <c:pt idx="698">
                        <c:v>1.741193588E-16</c:v>
                      </c:pt>
                      <c:pt idx="699">
                        <c:v>1.8853378602E-16</c:v>
                      </c:pt>
                      <c:pt idx="700">
                        <c:v>1.6233866194E-16</c:v>
                      </c:pt>
                      <c:pt idx="701">
                        <c:v>1.6085930873E-16</c:v>
                      </c:pt>
                      <c:pt idx="702">
                        <c:v>1.6936599963000001E-16</c:v>
                      </c:pt>
                      <c:pt idx="703">
                        <c:v>2.3248235476000002E-16</c:v>
                      </c:pt>
                      <c:pt idx="704">
                        <c:v>3.2885819718000002E-16</c:v>
                      </c:pt>
                      <c:pt idx="705">
                        <c:v>3.9216262074000001E-16</c:v>
                      </c:pt>
                      <c:pt idx="706">
                        <c:v>6.5020786063999995E-16</c:v>
                      </c:pt>
                      <c:pt idx="707">
                        <c:v>8.9881601510999995E-16</c:v>
                      </c:pt>
                      <c:pt idx="708">
                        <c:v>7.4410611136000003E-16</c:v>
                      </c:pt>
                      <c:pt idx="709">
                        <c:v>7.4443072149E-16</c:v>
                      </c:pt>
                      <c:pt idx="710">
                        <c:v>9.1011757592000009E-16</c:v>
                      </c:pt>
                      <c:pt idx="711">
                        <c:v>7.0254772052000001E-16</c:v>
                      </c:pt>
                      <c:pt idx="712">
                        <c:v>5.9165194444999997E-16</c:v>
                      </c:pt>
                      <c:pt idx="713">
                        <c:v>6.4492156190000004E-16</c:v>
                      </c:pt>
                      <c:pt idx="714">
                        <c:v>5.4680831259999997E-16</c:v>
                      </c:pt>
                      <c:pt idx="715">
                        <c:v>4.0616465810999998E-16</c:v>
                      </c:pt>
                      <c:pt idx="716">
                        <c:v>2.8805118554999999E-16</c:v>
                      </c:pt>
                      <c:pt idx="717">
                        <c:v>2.3159347160999998E-16</c:v>
                      </c:pt>
                      <c:pt idx="718">
                        <c:v>1.5865328256999999E-16</c:v>
                      </c:pt>
                      <c:pt idx="719">
                        <c:v>1.4882405475E-16</c:v>
                      </c:pt>
                      <c:pt idx="720">
                        <c:v>1.5468973757999999E-16</c:v>
                      </c:pt>
                      <c:pt idx="721">
                        <c:v>1.8295440033000001E-16</c:v>
                      </c:pt>
                      <c:pt idx="722">
                        <c:v>1.4775976124000001E-16</c:v>
                      </c:pt>
                      <c:pt idx="723">
                        <c:v>1.4321340338E-16</c:v>
                      </c:pt>
                      <c:pt idx="724">
                        <c:v>1.3748343555E-16</c:v>
                      </c:pt>
                      <c:pt idx="725">
                        <c:v>1.1977277622E-16</c:v>
                      </c:pt>
                      <c:pt idx="726">
                        <c:v>1.0545993874E-16</c:v>
                      </c:pt>
                      <c:pt idx="727">
                        <c:v>9.1366896144999998E-17</c:v>
                      </c:pt>
                      <c:pt idx="728">
                        <c:v>8.7162997089000003E-17</c:v>
                      </c:pt>
                      <c:pt idx="729">
                        <c:v>1.1125484349999999E-16</c:v>
                      </c:pt>
                      <c:pt idx="730">
                        <c:v>1.4457598801000001E-16</c:v>
                      </c:pt>
                      <c:pt idx="731">
                        <c:v>3.684391659E-16</c:v>
                      </c:pt>
                      <c:pt idx="732">
                        <c:v>6.2837479359999999E-16</c:v>
                      </c:pt>
                      <c:pt idx="733">
                        <c:v>2.0946253358E-16</c:v>
                      </c:pt>
                      <c:pt idx="734">
                        <c:v>1.079555553E-16</c:v>
                      </c:pt>
                      <c:pt idx="735">
                        <c:v>1.0396452579E-16</c:v>
                      </c:pt>
                      <c:pt idx="736">
                        <c:v>6.2886132933000001E-16</c:v>
                      </c:pt>
                      <c:pt idx="737">
                        <c:v>3.0441092355E-15</c:v>
                      </c:pt>
                      <c:pt idx="738">
                        <c:v>1.2214633601000001E-15</c:v>
                      </c:pt>
                      <c:pt idx="739">
                        <c:v>1.3334907450999999E-16</c:v>
                      </c:pt>
                      <c:pt idx="740">
                        <c:v>1.1303723799E-16</c:v>
                      </c:pt>
                      <c:pt idx="741">
                        <c:v>1.0209198667E-16</c:v>
                      </c:pt>
                      <c:pt idx="742">
                        <c:v>1.1153959565E-16</c:v>
                      </c:pt>
                      <c:pt idx="743">
                        <c:v>2.1682406303999999E-16</c:v>
                      </c:pt>
                      <c:pt idx="744">
                        <c:v>9.258619261900001E-16</c:v>
                      </c:pt>
                      <c:pt idx="745">
                        <c:v>5.9435496889000001E-16</c:v>
                      </c:pt>
                      <c:pt idx="746">
                        <c:v>1.3234672960000001E-16</c:v>
                      </c:pt>
                      <c:pt idx="747">
                        <c:v>7.5445414346999997E-17</c:v>
                      </c:pt>
                      <c:pt idx="748">
                        <c:v>1.0498465839E-16</c:v>
                      </c:pt>
                      <c:pt idx="749">
                        <c:v>1.1221975633000001E-16</c:v>
                      </c:pt>
                      <c:pt idx="750">
                        <c:v>9.2519748644000002E-17</c:v>
                      </c:pt>
                      <c:pt idx="751">
                        <c:v>8.1789636912000002E-17</c:v>
                      </c:pt>
                      <c:pt idx="752">
                        <c:v>1.0050901760999999E-16</c:v>
                      </c:pt>
                      <c:pt idx="753">
                        <c:v>8.2657269701000006E-17</c:v>
                      </c:pt>
                      <c:pt idx="754">
                        <c:v>8.1573989100000003E-17</c:v>
                      </c:pt>
                      <c:pt idx="755">
                        <c:v>1.0563837131E-16</c:v>
                      </c:pt>
                      <c:pt idx="756">
                        <c:v>7.7557822360999996E-16</c:v>
                      </c:pt>
                      <c:pt idx="757">
                        <c:v>1.2826996409E-15</c:v>
                      </c:pt>
                      <c:pt idx="758">
                        <c:v>2.4433967761E-16</c:v>
                      </c:pt>
                      <c:pt idx="759">
                        <c:v>9.6603748491999994E-17</c:v>
                      </c:pt>
                      <c:pt idx="760">
                        <c:v>1.0305134296E-16</c:v>
                      </c:pt>
                      <c:pt idx="761">
                        <c:v>1.2188900334E-16</c:v>
                      </c:pt>
                      <c:pt idx="762">
                        <c:v>1.2995252659999999E-16</c:v>
                      </c:pt>
                      <c:pt idx="763">
                        <c:v>1.3176642394000001E-16</c:v>
                      </c:pt>
                      <c:pt idx="764">
                        <c:v>9.3592708994999996E-17</c:v>
                      </c:pt>
                      <c:pt idx="765">
                        <c:v>8.0039036651000003E-17</c:v>
                      </c:pt>
                      <c:pt idx="766">
                        <c:v>5.9097068602000005E-17</c:v>
                      </c:pt>
                      <c:pt idx="767">
                        <c:v>8.4322299306000001E-17</c:v>
                      </c:pt>
                      <c:pt idx="768">
                        <c:v>9.8660344487999995E-17</c:v>
                      </c:pt>
                      <c:pt idx="769">
                        <c:v>9.3319876294999994E-17</c:v>
                      </c:pt>
                      <c:pt idx="770">
                        <c:v>1.1754730219E-16</c:v>
                      </c:pt>
                      <c:pt idx="771">
                        <c:v>1.0384371179E-16</c:v>
                      </c:pt>
                      <c:pt idx="772">
                        <c:v>1.2236746176E-16</c:v>
                      </c:pt>
                      <c:pt idx="773">
                        <c:v>2.3021501696999999E-16</c:v>
                      </c:pt>
                      <c:pt idx="774">
                        <c:v>2.3554045541E-16</c:v>
                      </c:pt>
                      <c:pt idx="775">
                        <c:v>1.5639617693000001E-16</c:v>
                      </c:pt>
                      <c:pt idx="776">
                        <c:v>1.0890801336E-16</c:v>
                      </c:pt>
                      <c:pt idx="777">
                        <c:v>7.6113791104999996E-17</c:v>
                      </c:pt>
                      <c:pt idx="778">
                        <c:v>1.0556767456000001E-16</c:v>
                      </c:pt>
                      <c:pt idx="779">
                        <c:v>1.9290683416999999E-16</c:v>
                      </c:pt>
                      <c:pt idx="780">
                        <c:v>1.6412540001E-16</c:v>
                      </c:pt>
                      <c:pt idx="781">
                        <c:v>1.6469909204000001E-16</c:v>
                      </c:pt>
                      <c:pt idx="782">
                        <c:v>1.0065262697000001E-16</c:v>
                      </c:pt>
                      <c:pt idx="783">
                        <c:v>7.3570767804999994E-17</c:v>
                      </c:pt>
                      <c:pt idx="784">
                        <c:v>5.1959806358000002E-17</c:v>
                      </c:pt>
                      <c:pt idx="785">
                        <c:v>5.0674684581999998E-17</c:v>
                      </c:pt>
                      <c:pt idx="786">
                        <c:v>5.2274750147999999E-17</c:v>
                      </c:pt>
                      <c:pt idx="787">
                        <c:v>5.4844688768000001E-17</c:v>
                      </c:pt>
                      <c:pt idx="788">
                        <c:v>6.5365078529999994E-17</c:v>
                      </c:pt>
                      <c:pt idx="789">
                        <c:v>7.6869202193E-17</c:v>
                      </c:pt>
                      <c:pt idx="790">
                        <c:v>1.0951060615E-16</c:v>
                      </c:pt>
                      <c:pt idx="791">
                        <c:v>7.5885559771999997E-16</c:v>
                      </c:pt>
                      <c:pt idx="792">
                        <c:v>2.5222822961999998E-15</c:v>
                      </c:pt>
                      <c:pt idx="793">
                        <c:v>7.3370644412000002E-16</c:v>
                      </c:pt>
                      <c:pt idx="794">
                        <c:v>8.3524651766999999E-17</c:v>
                      </c:pt>
                      <c:pt idx="795">
                        <c:v>7.1895519594000003E-17</c:v>
                      </c:pt>
                      <c:pt idx="796">
                        <c:v>5.6762056263999997E-17</c:v>
                      </c:pt>
                      <c:pt idx="797">
                        <c:v>5.4084873109000002E-17</c:v>
                      </c:pt>
                      <c:pt idx="798">
                        <c:v>5.9002729459999996E-17</c:v>
                      </c:pt>
                      <c:pt idx="799">
                        <c:v>1.4414626447999999E-16</c:v>
                      </c:pt>
                      <c:pt idx="800">
                        <c:v>1.7207064766E-15</c:v>
                      </c:pt>
                      <c:pt idx="801">
                        <c:v>2.3942382365E-15</c:v>
                      </c:pt>
                      <c:pt idx="802">
                        <c:v>3.2398980417E-16</c:v>
                      </c:pt>
                      <c:pt idx="803">
                        <c:v>3.4392044875999999E-16</c:v>
                      </c:pt>
                      <c:pt idx="804">
                        <c:v>3.0326473753999999E-16</c:v>
                      </c:pt>
                      <c:pt idx="805">
                        <c:v>9.7322662623999996E-17</c:v>
                      </c:pt>
                      <c:pt idx="806">
                        <c:v>8.2575771578999999E-17</c:v>
                      </c:pt>
                      <c:pt idx="807">
                        <c:v>9.1083824510999997E-17</c:v>
                      </c:pt>
                      <c:pt idx="808">
                        <c:v>1.2902798675E-16</c:v>
                      </c:pt>
                      <c:pt idx="809">
                        <c:v>1.6423171958999999E-16</c:v>
                      </c:pt>
                      <c:pt idx="810">
                        <c:v>7.3106661512E-17</c:v>
                      </c:pt>
                      <c:pt idx="811">
                        <c:v>4.4605690126999998E-17</c:v>
                      </c:pt>
                      <c:pt idx="812">
                        <c:v>5.6793033952999996E-17</c:v>
                      </c:pt>
                      <c:pt idx="813">
                        <c:v>1.8461398859E-16</c:v>
                      </c:pt>
                      <c:pt idx="814">
                        <c:v>5.7439122902E-16</c:v>
                      </c:pt>
                      <c:pt idx="815">
                        <c:v>8.0403413961E-16</c:v>
                      </c:pt>
                      <c:pt idx="816">
                        <c:v>2.9733409745000002E-16</c:v>
                      </c:pt>
                      <c:pt idx="817">
                        <c:v>6.1716121579999995E-17</c:v>
                      </c:pt>
                      <c:pt idx="818">
                        <c:v>5.3319450092E-17</c:v>
                      </c:pt>
                      <c:pt idx="819">
                        <c:v>5.6566049451999995E-17</c:v>
                      </c:pt>
                      <c:pt idx="820">
                        <c:v>4.6888643818999999E-17</c:v>
                      </c:pt>
                      <c:pt idx="821">
                        <c:v>4.8232874941999997E-17</c:v>
                      </c:pt>
                      <c:pt idx="822">
                        <c:v>5.0844172487000002E-17</c:v>
                      </c:pt>
                      <c:pt idx="823">
                        <c:v>6.6854806195999995E-17</c:v>
                      </c:pt>
                      <c:pt idx="824">
                        <c:v>5.5114299355000003E-17</c:v>
                      </c:pt>
                      <c:pt idx="825">
                        <c:v>5.0673752846000003E-17</c:v>
                      </c:pt>
                      <c:pt idx="826">
                        <c:v>8.5127319419000003E-17</c:v>
                      </c:pt>
                      <c:pt idx="827">
                        <c:v>6.0604787248E-17</c:v>
                      </c:pt>
                      <c:pt idx="828">
                        <c:v>6.3602030271999997E-17</c:v>
                      </c:pt>
                      <c:pt idx="829">
                        <c:v>7.0864998982000005E-17</c:v>
                      </c:pt>
                      <c:pt idx="830">
                        <c:v>5.5389896770999998E-17</c:v>
                      </c:pt>
                      <c:pt idx="831">
                        <c:v>5.5651799357999997E-17</c:v>
                      </c:pt>
                      <c:pt idx="832">
                        <c:v>4.8661229667999998E-17</c:v>
                      </c:pt>
                      <c:pt idx="833">
                        <c:v>4.6560255922000001E-17</c:v>
                      </c:pt>
                      <c:pt idx="834">
                        <c:v>4.8017166144000003E-17</c:v>
                      </c:pt>
                      <c:pt idx="835">
                        <c:v>5.9354343001000002E-17</c:v>
                      </c:pt>
                      <c:pt idx="836">
                        <c:v>6.8311513130000003E-17</c:v>
                      </c:pt>
                      <c:pt idx="837">
                        <c:v>6.8946089884999998E-17</c:v>
                      </c:pt>
                      <c:pt idx="838">
                        <c:v>5.9857446690000005E-17</c:v>
                      </c:pt>
                      <c:pt idx="839">
                        <c:v>6.5575447633000005E-17</c:v>
                      </c:pt>
                      <c:pt idx="840">
                        <c:v>7.0119081439999995E-17</c:v>
                      </c:pt>
                      <c:pt idx="841">
                        <c:v>5.8225722420999998E-17</c:v>
                      </c:pt>
                      <c:pt idx="842">
                        <c:v>6.1307729726000005E-17</c:v>
                      </c:pt>
                      <c:pt idx="843">
                        <c:v>8.2196151740000002E-17</c:v>
                      </c:pt>
                      <c:pt idx="844">
                        <c:v>7.0504406891999997E-17</c:v>
                      </c:pt>
                      <c:pt idx="845">
                        <c:v>6.2747746722999996E-17</c:v>
                      </c:pt>
                      <c:pt idx="846">
                        <c:v>4.6463040257000001E-17</c:v>
                      </c:pt>
                      <c:pt idx="847">
                        <c:v>3.911386731E-17</c:v>
                      </c:pt>
                      <c:pt idx="848">
                        <c:v>5.7691366603999995E-17</c:v>
                      </c:pt>
                      <c:pt idx="849">
                        <c:v>4.8944186105999997E-17</c:v>
                      </c:pt>
                      <c:pt idx="850">
                        <c:v>4.9044393491999998E-17</c:v>
                      </c:pt>
                      <c:pt idx="851">
                        <c:v>5.5543040328000001E-17</c:v>
                      </c:pt>
                      <c:pt idx="852">
                        <c:v>6.3643805937E-17</c:v>
                      </c:pt>
                      <c:pt idx="853">
                        <c:v>5.9910166021000006E-17</c:v>
                      </c:pt>
                      <c:pt idx="854">
                        <c:v>8.0018179310999997E-17</c:v>
                      </c:pt>
                      <c:pt idx="855">
                        <c:v>6.3383739716999995E-17</c:v>
                      </c:pt>
                      <c:pt idx="856">
                        <c:v>4.9653955670000003E-17</c:v>
                      </c:pt>
                      <c:pt idx="857">
                        <c:v>5.8648188572999995E-17</c:v>
                      </c:pt>
                      <c:pt idx="858">
                        <c:v>9.4445061309000005E-17</c:v>
                      </c:pt>
                      <c:pt idx="859">
                        <c:v>7.4694035136999994E-17</c:v>
                      </c:pt>
                      <c:pt idx="860">
                        <c:v>3.6765326161999997E-17</c:v>
                      </c:pt>
                      <c:pt idx="861">
                        <c:v>4.5270228130999998E-17</c:v>
                      </c:pt>
                      <c:pt idx="862">
                        <c:v>5.6403232778999998E-17</c:v>
                      </c:pt>
                      <c:pt idx="863">
                        <c:v>6.1575947790999999E-17</c:v>
                      </c:pt>
                      <c:pt idx="864">
                        <c:v>4.8424134982000001E-17</c:v>
                      </c:pt>
                      <c:pt idx="865">
                        <c:v>5.1530157365999999E-17</c:v>
                      </c:pt>
                      <c:pt idx="866">
                        <c:v>5.8821301779000003E-17</c:v>
                      </c:pt>
                      <c:pt idx="867">
                        <c:v>5.2328038685E-17</c:v>
                      </c:pt>
                      <c:pt idx="868">
                        <c:v>4.7231797194999999E-17</c:v>
                      </c:pt>
                      <c:pt idx="869">
                        <c:v>4.2026403651999997E-17</c:v>
                      </c:pt>
                      <c:pt idx="870">
                        <c:v>4.1320476228999998E-17</c:v>
                      </c:pt>
                      <c:pt idx="871">
                        <c:v>3.9876196962000001E-17</c:v>
                      </c:pt>
                      <c:pt idx="872">
                        <c:v>4.5752555797000002E-17</c:v>
                      </c:pt>
                      <c:pt idx="873">
                        <c:v>3.2462812142000001E-17</c:v>
                      </c:pt>
                      <c:pt idx="874">
                        <c:v>3.4538618845000003E-17</c:v>
                      </c:pt>
                      <c:pt idx="875">
                        <c:v>4.6854420299999998E-17</c:v>
                      </c:pt>
                      <c:pt idx="876">
                        <c:v>4.4282252289999998E-17</c:v>
                      </c:pt>
                      <c:pt idx="877">
                        <c:v>4.551725682E-17</c:v>
                      </c:pt>
                      <c:pt idx="878">
                        <c:v>6.4612615117000005E-17</c:v>
                      </c:pt>
                      <c:pt idx="879">
                        <c:v>6.6480329542000005E-17</c:v>
                      </c:pt>
                      <c:pt idx="880">
                        <c:v>4.8893055810000001E-17</c:v>
                      </c:pt>
                      <c:pt idx="881">
                        <c:v>5.2352250274999997E-17</c:v>
                      </c:pt>
                      <c:pt idx="882">
                        <c:v>7.2567020209999995E-17</c:v>
                      </c:pt>
                      <c:pt idx="883">
                        <c:v>6.0485945136999995E-17</c:v>
                      </c:pt>
                      <c:pt idx="884">
                        <c:v>5.2063927036E-17</c:v>
                      </c:pt>
                      <c:pt idx="885">
                        <c:v>4.3163921465999999E-17</c:v>
                      </c:pt>
                      <c:pt idx="886">
                        <c:v>4.2323766425999998E-17</c:v>
                      </c:pt>
                      <c:pt idx="887">
                        <c:v>4.8898358235999999E-17</c:v>
                      </c:pt>
                      <c:pt idx="888">
                        <c:v>5.4262275688999998E-17</c:v>
                      </c:pt>
                      <c:pt idx="889">
                        <c:v>6.9984138927E-17</c:v>
                      </c:pt>
                      <c:pt idx="890">
                        <c:v>7.7785258160999994E-17</c:v>
                      </c:pt>
                      <c:pt idx="891">
                        <c:v>5.9570722649000004E-17</c:v>
                      </c:pt>
                      <c:pt idx="892">
                        <c:v>6.2896688996E-17</c:v>
                      </c:pt>
                      <c:pt idx="893">
                        <c:v>1.3817937136999999E-16</c:v>
                      </c:pt>
                      <c:pt idx="894">
                        <c:v>2.2209988567999999E-16</c:v>
                      </c:pt>
                      <c:pt idx="895">
                        <c:v>1.6728404686E-16</c:v>
                      </c:pt>
                      <c:pt idx="896">
                        <c:v>9.0297378135999999E-17</c:v>
                      </c:pt>
                      <c:pt idx="897">
                        <c:v>4.6224431075000002E-17</c:v>
                      </c:pt>
                      <c:pt idx="898">
                        <c:v>4.9772804556999998E-17</c:v>
                      </c:pt>
                      <c:pt idx="899">
                        <c:v>5.5770045157999998E-17</c:v>
                      </c:pt>
                      <c:pt idx="900">
                        <c:v>5.5404113372000001E-17</c:v>
                      </c:pt>
                      <c:pt idx="901">
                        <c:v>4.7548899226E-17</c:v>
                      </c:pt>
                      <c:pt idx="902">
                        <c:v>4.3284691424000003E-17</c:v>
                      </c:pt>
                      <c:pt idx="903">
                        <c:v>4.5820718232000001E-17</c:v>
                      </c:pt>
                      <c:pt idx="904">
                        <c:v>5.4043290568000003E-17</c:v>
                      </c:pt>
                      <c:pt idx="905">
                        <c:v>5.2034250388999999E-17</c:v>
                      </c:pt>
                      <c:pt idx="906">
                        <c:v>5.8065091092999999E-17</c:v>
                      </c:pt>
                      <c:pt idx="907">
                        <c:v>7.2443997143999998E-17</c:v>
                      </c:pt>
                      <c:pt idx="908">
                        <c:v>6.896512441E-17</c:v>
                      </c:pt>
                      <c:pt idx="909">
                        <c:v>7.0464813184000003E-17</c:v>
                      </c:pt>
                      <c:pt idx="910">
                        <c:v>8.0695934417999997E-17</c:v>
                      </c:pt>
                      <c:pt idx="911">
                        <c:v>1.0603134716999999E-16</c:v>
                      </c:pt>
                      <c:pt idx="912">
                        <c:v>9.2231757442000001E-17</c:v>
                      </c:pt>
                      <c:pt idx="913">
                        <c:v>5.8933516704000001E-17</c:v>
                      </c:pt>
                      <c:pt idx="914">
                        <c:v>7.0040815595000003E-17</c:v>
                      </c:pt>
                      <c:pt idx="915">
                        <c:v>1.0428277979E-16</c:v>
                      </c:pt>
                      <c:pt idx="916">
                        <c:v>8.0623001493000004E-17</c:v>
                      </c:pt>
                      <c:pt idx="917">
                        <c:v>7.9498080753000002E-17</c:v>
                      </c:pt>
                      <c:pt idx="918">
                        <c:v>6.0212278955999999E-17</c:v>
                      </c:pt>
                      <c:pt idx="919">
                        <c:v>6.2824860601999999E-17</c:v>
                      </c:pt>
                      <c:pt idx="920">
                        <c:v>8.9649181091000006E-17</c:v>
                      </c:pt>
                      <c:pt idx="921">
                        <c:v>9.8449812755000002E-17</c:v>
                      </c:pt>
                      <c:pt idx="922">
                        <c:v>8.3136805545000003E-17</c:v>
                      </c:pt>
                      <c:pt idx="923">
                        <c:v>9.8406905453999998E-17</c:v>
                      </c:pt>
                      <c:pt idx="924">
                        <c:v>1.5012406737000001E-16</c:v>
                      </c:pt>
                      <c:pt idx="925">
                        <c:v>1.5225464660999999E-16</c:v>
                      </c:pt>
                      <c:pt idx="926">
                        <c:v>1.0744424556E-16</c:v>
                      </c:pt>
                      <c:pt idx="927">
                        <c:v>7.3893778737000005E-17</c:v>
                      </c:pt>
                      <c:pt idx="928">
                        <c:v>7.9985436405999995E-17</c:v>
                      </c:pt>
                      <c:pt idx="929">
                        <c:v>6.9250547408E-17</c:v>
                      </c:pt>
                      <c:pt idx="930">
                        <c:v>8.1011776063000002E-17</c:v>
                      </c:pt>
                      <c:pt idx="931">
                        <c:v>1.2514181314000001E-16</c:v>
                      </c:pt>
                      <c:pt idx="932">
                        <c:v>8.9010172659000003E-17</c:v>
                      </c:pt>
                      <c:pt idx="933">
                        <c:v>8.1195182413999997E-17</c:v>
                      </c:pt>
                      <c:pt idx="934">
                        <c:v>1.2496792067E-16</c:v>
                      </c:pt>
                      <c:pt idx="935">
                        <c:v>3.5283381034999999E-16</c:v>
                      </c:pt>
                      <c:pt idx="936">
                        <c:v>2.4521571296999998E-16</c:v>
                      </c:pt>
                      <c:pt idx="937">
                        <c:v>1.7095558908999999E-16</c:v>
                      </c:pt>
                      <c:pt idx="938">
                        <c:v>3.1921535727E-16</c:v>
                      </c:pt>
                      <c:pt idx="939">
                        <c:v>4.5482557607000003E-16</c:v>
                      </c:pt>
                      <c:pt idx="940">
                        <c:v>1.2468917228999999E-16</c:v>
                      </c:pt>
                      <c:pt idx="941">
                        <c:v>6.7672423382999997E-17</c:v>
                      </c:pt>
                      <c:pt idx="942">
                        <c:v>7.7924883071999998E-17</c:v>
                      </c:pt>
                      <c:pt idx="943">
                        <c:v>1.1845360034000001E-16</c:v>
                      </c:pt>
                      <c:pt idx="944">
                        <c:v>6.0360614076E-16</c:v>
                      </c:pt>
                      <c:pt idx="945">
                        <c:v>3.8424289792000002E-15</c:v>
                      </c:pt>
                      <c:pt idx="946">
                        <c:v>2.3425638599000001E-15</c:v>
                      </c:pt>
                      <c:pt idx="947">
                        <c:v>1.4713818814000001E-16</c:v>
                      </c:pt>
                      <c:pt idx="948">
                        <c:v>1.3717064323E-16</c:v>
                      </c:pt>
                      <c:pt idx="949">
                        <c:v>2.1467656212000002E-15</c:v>
                      </c:pt>
                      <c:pt idx="950">
                        <c:v>3.2684355222000003E-14</c:v>
                      </c:pt>
                      <c:pt idx="951">
                        <c:v>3.4592207570999997E-14</c:v>
                      </c:pt>
                      <c:pt idx="952">
                        <c:v>1.7397198264999999E-14</c:v>
                      </c:pt>
                      <c:pt idx="953">
                        <c:v>1.1633029956000001E-13</c:v>
                      </c:pt>
                      <c:pt idx="954">
                        <c:v>7.4898476310000006E-14</c:v>
                      </c:pt>
                      <c:pt idx="955">
                        <c:v>2.9062945626000001E-15</c:v>
                      </c:pt>
                      <c:pt idx="956">
                        <c:v>1.9200061734E-16</c:v>
                      </c:pt>
                      <c:pt idx="957">
                        <c:v>1.3462951728E-16</c:v>
                      </c:pt>
                      <c:pt idx="958">
                        <c:v>1.4016779816E-16</c:v>
                      </c:pt>
                      <c:pt idx="959">
                        <c:v>1.2549806843E-16</c:v>
                      </c:pt>
                      <c:pt idx="960">
                        <c:v>1.2008695090999999E-16</c:v>
                      </c:pt>
                      <c:pt idx="961">
                        <c:v>1.065171104E-16</c:v>
                      </c:pt>
                      <c:pt idx="962">
                        <c:v>1.0029534169E-16</c:v>
                      </c:pt>
                      <c:pt idx="963">
                        <c:v>1.0733849519000001E-16</c:v>
                      </c:pt>
                      <c:pt idx="964">
                        <c:v>1.6685567858000001E-16</c:v>
                      </c:pt>
                      <c:pt idx="965">
                        <c:v>2.8516224755E-16</c:v>
                      </c:pt>
                      <c:pt idx="966">
                        <c:v>3.7325597799000002E-16</c:v>
                      </c:pt>
                      <c:pt idx="967">
                        <c:v>1.8565968803999999E-16</c:v>
                      </c:pt>
                      <c:pt idx="968">
                        <c:v>1.3106617842000001E-16</c:v>
                      </c:pt>
                      <c:pt idx="969">
                        <c:v>9.3402580592000004E-17</c:v>
                      </c:pt>
                      <c:pt idx="970">
                        <c:v>6.5060390613999995E-17</c:v>
                      </c:pt>
                      <c:pt idx="971">
                        <c:v>1.0930354386E-16</c:v>
                      </c:pt>
                      <c:pt idx="972">
                        <c:v>1.3618689238E-16</c:v>
                      </c:pt>
                      <c:pt idx="973">
                        <c:v>4.5538312703999997E-15</c:v>
                      </c:pt>
                      <c:pt idx="974">
                        <c:v>2.8674847219000003E-14</c:v>
                      </c:pt>
                      <c:pt idx="975">
                        <c:v>1.4909004585999999E-14</c:v>
                      </c:pt>
                      <c:pt idx="976">
                        <c:v>4.4595959412000005E-16</c:v>
                      </c:pt>
                      <c:pt idx="977">
                        <c:v>1.2511041193999999E-16</c:v>
                      </c:pt>
                      <c:pt idx="978">
                        <c:v>1.2410675244000001E-16</c:v>
                      </c:pt>
                      <c:pt idx="979">
                        <c:v>1.1388188568999999E-16</c:v>
                      </c:pt>
                      <c:pt idx="980">
                        <c:v>1.0642620682E-16</c:v>
                      </c:pt>
                      <c:pt idx="981">
                        <c:v>1.7115641044E-16</c:v>
                      </c:pt>
                      <c:pt idx="982">
                        <c:v>4.0163776168000001E-16</c:v>
                      </c:pt>
                      <c:pt idx="983">
                        <c:v>8.2078641842999998E-16</c:v>
                      </c:pt>
                      <c:pt idx="984">
                        <c:v>3.7585795478999998E-16</c:v>
                      </c:pt>
                      <c:pt idx="985">
                        <c:v>2.3200939867E-16</c:v>
                      </c:pt>
                      <c:pt idx="986">
                        <c:v>2.8627794578999999E-16</c:v>
                      </c:pt>
                      <c:pt idx="987">
                        <c:v>2.0699117604E-16</c:v>
                      </c:pt>
                      <c:pt idx="988">
                        <c:v>1.6035905785000001E-16</c:v>
                      </c:pt>
                      <c:pt idx="989">
                        <c:v>1.4585733879000001E-16</c:v>
                      </c:pt>
                      <c:pt idx="990">
                        <c:v>1.55158262E-16</c:v>
                      </c:pt>
                      <c:pt idx="991">
                        <c:v>1.9861669004E-16</c:v>
                      </c:pt>
                      <c:pt idx="992">
                        <c:v>1.8095212286E-16</c:v>
                      </c:pt>
                      <c:pt idx="993">
                        <c:v>1.3346360692E-16</c:v>
                      </c:pt>
                      <c:pt idx="994">
                        <c:v>1.0348649020999999E-15</c:v>
                      </c:pt>
                      <c:pt idx="995">
                        <c:v>3.7501468943999997E-15</c:v>
                      </c:pt>
                      <c:pt idx="996">
                        <c:v>1.3789206322E-15</c:v>
                      </c:pt>
                      <c:pt idx="997">
                        <c:v>1.3787938619E-16</c:v>
                      </c:pt>
                      <c:pt idx="998">
                        <c:v>1.6371921722E-16</c:v>
                      </c:pt>
                      <c:pt idx="999">
                        <c:v>1.3420194860000001E-16</c:v>
                      </c:pt>
                      <c:pt idx="1000">
                        <c:v>2.492990623E-16</c:v>
                      </c:pt>
                      <c:pt idx="1001">
                        <c:v>4.8776655457999999E-15</c:v>
                      </c:pt>
                      <c:pt idx="1002">
                        <c:v>1.1946288576E-14</c:v>
                      </c:pt>
                      <c:pt idx="1003">
                        <c:v>2.7292512868E-15</c:v>
                      </c:pt>
                      <c:pt idx="1004">
                        <c:v>2.1512335640999999E-16</c:v>
                      </c:pt>
                      <c:pt idx="1005">
                        <c:v>3.1111452389999999E-16</c:v>
                      </c:pt>
                      <c:pt idx="1006">
                        <c:v>3.5124523731999999E-16</c:v>
                      </c:pt>
                      <c:pt idx="1007">
                        <c:v>2.4953601467999999E-16</c:v>
                      </c:pt>
                      <c:pt idx="1008">
                        <c:v>2.3035501458000002E-16</c:v>
                      </c:pt>
                      <c:pt idx="1009">
                        <c:v>3.7092100224999998E-15</c:v>
                      </c:pt>
                      <c:pt idx="1010">
                        <c:v>5.2509149805999997E-14</c:v>
                      </c:pt>
                      <c:pt idx="1011">
                        <c:v>1.6350090726E-13</c:v>
                      </c:pt>
                      <c:pt idx="1012">
                        <c:v>5.2907948855000003E-14</c:v>
                      </c:pt>
                      <c:pt idx="1013">
                        <c:v>8.9397586556000007E-16</c:v>
                      </c:pt>
                      <c:pt idx="1014">
                        <c:v>1.636118541E-16</c:v>
                      </c:pt>
                      <c:pt idx="1015">
                        <c:v>1.3587580768000001E-16</c:v>
                      </c:pt>
                      <c:pt idx="1016">
                        <c:v>1.1075989843E-16</c:v>
                      </c:pt>
                      <c:pt idx="1017">
                        <c:v>9.7024872945000006E-17</c:v>
                      </c:pt>
                      <c:pt idx="1018">
                        <c:v>8.4009662833E-17</c:v>
                      </c:pt>
                      <c:pt idx="1019">
                        <c:v>8.0602754018000002E-17</c:v>
                      </c:pt>
                      <c:pt idx="1020">
                        <c:v>7.3960179344E-17</c:v>
                      </c:pt>
                      <c:pt idx="1021">
                        <c:v>7.3459684515999997E-17</c:v>
                      </c:pt>
                      <c:pt idx="1022">
                        <c:v>9.3660451302000005E-17</c:v>
                      </c:pt>
                      <c:pt idx="1023">
                        <c:v>9.5340205728000003E-17</c:v>
                      </c:pt>
                      <c:pt idx="1024">
                        <c:v>9.3208189918E-17</c:v>
                      </c:pt>
                      <c:pt idx="1025">
                        <c:v>8.2961381634000004E-17</c:v>
                      </c:pt>
                      <c:pt idx="1026">
                        <c:v>8.8426932877000003E-17</c:v>
                      </c:pt>
                      <c:pt idx="1027">
                        <c:v>1.0664980997E-16</c:v>
                      </c:pt>
                      <c:pt idx="1028">
                        <c:v>9.3713312934000005E-17</c:v>
                      </c:pt>
                      <c:pt idx="1029">
                        <c:v>8.6928673895E-17</c:v>
                      </c:pt>
                      <c:pt idx="1030">
                        <c:v>7.2752052863000002E-17</c:v>
                      </c:pt>
                      <c:pt idx="1031">
                        <c:v>7.1510634598999999E-17</c:v>
                      </c:pt>
                      <c:pt idx="1032">
                        <c:v>8.0435617477000003E-17</c:v>
                      </c:pt>
                      <c:pt idx="1033">
                        <c:v>7.4742451539999996E-17</c:v>
                      </c:pt>
                      <c:pt idx="1034">
                        <c:v>7.6800043647E-17</c:v>
                      </c:pt>
                      <c:pt idx="1035">
                        <c:v>7.0457183111000004E-17</c:v>
                      </c:pt>
                      <c:pt idx="1036">
                        <c:v>7.6152924028E-17</c:v>
                      </c:pt>
                      <c:pt idx="1037">
                        <c:v>8.5296380419000005E-17</c:v>
                      </c:pt>
                      <c:pt idx="1038">
                        <c:v>1.4323897698999999E-16</c:v>
                      </c:pt>
                      <c:pt idx="1039">
                        <c:v>1.7906485214000001E-16</c:v>
                      </c:pt>
                      <c:pt idx="1040">
                        <c:v>9.6455992064999997E-17</c:v>
                      </c:pt>
                      <c:pt idx="1041">
                        <c:v>7.7451533955999995E-17</c:v>
                      </c:pt>
                      <c:pt idx="1042">
                        <c:v>1.6435649769999999E-16</c:v>
                      </c:pt>
                      <c:pt idx="1043">
                        <c:v>1.4210696151000001E-16</c:v>
                      </c:pt>
                      <c:pt idx="1044">
                        <c:v>1.0531676984E-16</c:v>
                      </c:pt>
                      <c:pt idx="1045">
                        <c:v>5.0104180787000004E-16</c:v>
                      </c:pt>
                      <c:pt idx="1046">
                        <c:v>5.0835046892E-16</c:v>
                      </c:pt>
                      <c:pt idx="1047">
                        <c:v>1.3537418798999999E-16</c:v>
                      </c:pt>
                      <c:pt idx="1048">
                        <c:v>1.1547331829999999E-16</c:v>
                      </c:pt>
                      <c:pt idx="1049">
                        <c:v>6.7749794760999999E-17</c:v>
                      </c:pt>
                      <c:pt idx="1050">
                        <c:v>9.1267244413000002E-17</c:v>
                      </c:pt>
                      <c:pt idx="1051">
                        <c:v>2.6644103047999998E-16</c:v>
                      </c:pt>
                      <c:pt idx="1052">
                        <c:v>2.4563863312999998E-16</c:v>
                      </c:pt>
                      <c:pt idx="1053">
                        <c:v>1.2440341726E-16</c:v>
                      </c:pt>
                      <c:pt idx="1054">
                        <c:v>1.5429361077000001E-16</c:v>
                      </c:pt>
                      <c:pt idx="1055">
                        <c:v>3.2119654700999999E-16</c:v>
                      </c:pt>
                      <c:pt idx="1056">
                        <c:v>2.3441055412000002E-16</c:v>
                      </c:pt>
                      <c:pt idx="1057">
                        <c:v>2.0791026778E-16</c:v>
                      </c:pt>
                      <c:pt idx="1058">
                        <c:v>1.9846277399E-16</c:v>
                      </c:pt>
                      <c:pt idx="1059">
                        <c:v>1.0363982079E-16</c:v>
                      </c:pt>
                      <c:pt idx="1060">
                        <c:v>8.6056067328999995E-17</c:v>
                      </c:pt>
                      <c:pt idx="1061">
                        <c:v>5.7147747634000006E-17</c:v>
                      </c:pt>
                      <c:pt idx="1062">
                        <c:v>5.1161792901E-17</c:v>
                      </c:pt>
                      <c:pt idx="1063">
                        <c:v>5.0145827702999997E-17</c:v>
                      </c:pt>
                      <c:pt idx="1064">
                        <c:v>9.5459007181000004E-17</c:v>
                      </c:pt>
                      <c:pt idx="1065">
                        <c:v>1.0741335935E-16</c:v>
                      </c:pt>
                      <c:pt idx="1066">
                        <c:v>6.9497806490000005E-17</c:v>
                      </c:pt>
                      <c:pt idx="1067">
                        <c:v>6.9526354888000002E-17</c:v>
                      </c:pt>
                      <c:pt idx="1068">
                        <c:v>5.8139236968999996E-17</c:v>
                      </c:pt>
                      <c:pt idx="1069">
                        <c:v>5.0743019811999999E-17</c:v>
                      </c:pt>
                      <c:pt idx="1070">
                        <c:v>4.8586351955999999E-17</c:v>
                      </c:pt>
                      <c:pt idx="1071">
                        <c:v>1.8655294865E-16</c:v>
                      </c:pt>
                      <c:pt idx="1072">
                        <c:v>3.8931587988000003E-15</c:v>
                      </c:pt>
                      <c:pt idx="1073">
                        <c:v>8.5002595240000004E-15</c:v>
                      </c:pt>
                      <c:pt idx="1074">
                        <c:v>1.8692762181999998E-15</c:v>
                      </c:pt>
                      <c:pt idx="1075">
                        <c:v>1.1607999718000001E-16</c:v>
                      </c:pt>
                      <c:pt idx="1076">
                        <c:v>1.0228174237E-16</c:v>
                      </c:pt>
                      <c:pt idx="1077">
                        <c:v>4.7362148788999997E-17</c:v>
                      </c:pt>
                      <c:pt idx="1078">
                        <c:v>4.4135519078000002E-17</c:v>
                      </c:pt>
                      <c:pt idx="1079">
                        <c:v>5.4424404571999997E-17</c:v>
                      </c:pt>
                      <c:pt idx="1080">
                        <c:v>3.9589682985999998E-17</c:v>
                      </c:pt>
                      <c:pt idx="1081">
                        <c:v>4.5910806623000004E-16</c:v>
                      </c:pt>
                      <c:pt idx="1082">
                        <c:v>3.0374611245999998E-15</c:v>
                      </c:pt>
                      <c:pt idx="1083">
                        <c:v>2.7058249304E-15</c:v>
                      </c:pt>
                      <c:pt idx="1084">
                        <c:v>9.3787857255E-16</c:v>
                      </c:pt>
                      <c:pt idx="1085">
                        <c:v>1.1775025128000001E-16</c:v>
                      </c:pt>
                      <c:pt idx="1086">
                        <c:v>5.9351713811000006E-17</c:v>
                      </c:pt>
                      <c:pt idx="1087">
                        <c:v>4.0051851266999999E-16</c:v>
                      </c:pt>
                      <c:pt idx="1088">
                        <c:v>6.1121940842000001E-15</c:v>
                      </c:pt>
                      <c:pt idx="1089">
                        <c:v>7.7460581352000005E-15</c:v>
                      </c:pt>
                      <c:pt idx="1090">
                        <c:v>8.0362382330000005E-16</c:v>
                      </c:pt>
                      <c:pt idx="1091">
                        <c:v>5.7721188939999996E-17</c:v>
                      </c:pt>
                      <c:pt idx="1092">
                        <c:v>4.7558789182000001E-17</c:v>
                      </c:pt>
                      <c:pt idx="1093">
                        <c:v>4.8792306323000003E-17</c:v>
                      </c:pt>
                      <c:pt idx="1094">
                        <c:v>4.6752840720999998E-17</c:v>
                      </c:pt>
                      <c:pt idx="1095">
                        <c:v>4.1762427528000002E-17</c:v>
                      </c:pt>
                      <c:pt idx="1096">
                        <c:v>4.0616896781999997E-17</c:v>
                      </c:pt>
                      <c:pt idx="1097">
                        <c:v>4.0858809391000002E-17</c:v>
                      </c:pt>
                      <c:pt idx="1098">
                        <c:v>7.3838037193000003E-17</c:v>
                      </c:pt>
                      <c:pt idx="1099">
                        <c:v>5.7299142914999997E-17</c:v>
                      </c:pt>
                      <c:pt idx="1100">
                        <c:v>3.5469392857999998E-17</c:v>
                      </c:pt>
                      <c:pt idx="1101">
                        <c:v>4.1450370426000002E-17</c:v>
                      </c:pt>
                      <c:pt idx="1102">
                        <c:v>3.5794687391E-17</c:v>
                      </c:pt>
                      <c:pt idx="1103">
                        <c:v>4.0416116092E-17</c:v>
                      </c:pt>
                      <c:pt idx="1104">
                        <c:v>4.6476267522999997E-17</c:v>
                      </c:pt>
                      <c:pt idx="1105">
                        <c:v>3.1417671741000001E-17</c:v>
                      </c:pt>
                      <c:pt idx="1106">
                        <c:v>3.5793071252000003E-17</c:v>
                      </c:pt>
                      <c:pt idx="1107">
                        <c:v>3.9841180620000003E-17</c:v>
                      </c:pt>
                      <c:pt idx="1108">
                        <c:v>3.1984147046999999E-17</c:v>
                      </c:pt>
                      <c:pt idx="1109">
                        <c:v>4.3540969711999997E-17</c:v>
                      </c:pt>
                      <c:pt idx="1110">
                        <c:v>4.4435714330999997E-17</c:v>
                      </c:pt>
                      <c:pt idx="1111">
                        <c:v>3.9439666675E-17</c:v>
                      </c:pt>
                      <c:pt idx="1112">
                        <c:v>4.1039095271999998E-17</c:v>
                      </c:pt>
                      <c:pt idx="1113">
                        <c:v>4.0094138540000003E-17</c:v>
                      </c:pt>
                      <c:pt idx="1114">
                        <c:v>3.8672397125999998E-17</c:v>
                      </c:pt>
                      <c:pt idx="1115">
                        <c:v>4.3893813144999997E-17</c:v>
                      </c:pt>
                      <c:pt idx="1116">
                        <c:v>4.2153434877000003E-17</c:v>
                      </c:pt>
                      <c:pt idx="1117">
                        <c:v>4.2413087745000001E-17</c:v>
                      </c:pt>
                      <c:pt idx="1118">
                        <c:v>3.3775547192E-17</c:v>
                      </c:pt>
                      <c:pt idx="1119">
                        <c:v>2.9421353997999998E-17</c:v>
                      </c:pt>
                      <c:pt idx="1120">
                        <c:v>4.7080523886999998E-17</c:v>
                      </c:pt>
                      <c:pt idx="1121">
                        <c:v>4.5221195088000003E-17</c:v>
                      </c:pt>
                      <c:pt idx="1122">
                        <c:v>3.4267107516000001E-17</c:v>
                      </c:pt>
                      <c:pt idx="1123">
                        <c:v>3.1545112930000001E-17</c:v>
                      </c:pt>
                      <c:pt idx="1124">
                        <c:v>8.8482166201000005E-17</c:v>
                      </c:pt>
                      <c:pt idx="1125">
                        <c:v>9.1018338698999996E-16</c:v>
                      </c:pt>
                      <c:pt idx="1126">
                        <c:v>1.4401625508000001E-15</c:v>
                      </c:pt>
                      <c:pt idx="1127">
                        <c:v>2.2772932086000002E-16</c:v>
                      </c:pt>
                      <c:pt idx="1128">
                        <c:v>3.4151548505000001E-17</c:v>
                      </c:pt>
                      <c:pt idx="1129">
                        <c:v>4.3259338032999998E-17</c:v>
                      </c:pt>
                      <c:pt idx="1130">
                        <c:v>4.8096553460000001E-17</c:v>
                      </c:pt>
                      <c:pt idx="1131">
                        <c:v>3.6073456098000001E-17</c:v>
                      </c:pt>
                      <c:pt idx="1132">
                        <c:v>3.3315987771999998E-17</c:v>
                      </c:pt>
                      <c:pt idx="1133">
                        <c:v>3.4978188286999998E-17</c:v>
                      </c:pt>
                      <c:pt idx="1134">
                        <c:v>3.7821932001000002E-17</c:v>
                      </c:pt>
                      <c:pt idx="1135">
                        <c:v>4.4104788723000002E-17</c:v>
                      </c:pt>
                      <c:pt idx="1136">
                        <c:v>4.3374110998000001E-17</c:v>
                      </c:pt>
                      <c:pt idx="1137">
                        <c:v>4.2246801625E-17</c:v>
                      </c:pt>
                      <c:pt idx="1138">
                        <c:v>1.2274035954E-16</c:v>
                      </c:pt>
                      <c:pt idx="1139">
                        <c:v>1.3070257767000001E-16</c:v>
                      </c:pt>
                      <c:pt idx="1140">
                        <c:v>5.2740238798E-17</c:v>
                      </c:pt>
                      <c:pt idx="1141">
                        <c:v>3.8237394885999998E-17</c:v>
                      </c:pt>
                      <c:pt idx="1142">
                        <c:v>3.6072470151999998E-17</c:v>
                      </c:pt>
                      <c:pt idx="1143">
                        <c:v>4.5202343523000002E-17</c:v>
                      </c:pt>
                      <c:pt idx="1144">
                        <c:v>4.0870345980000003E-17</c:v>
                      </c:pt>
                      <c:pt idx="1145">
                        <c:v>2.9013365332000001E-17</c:v>
                      </c:pt>
                      <c:pt idx="1146">
                        <c:v>3.3840196134999999E-17</c:v>
                      </c:pt>
                      <c:pt idx="1147">
                        <c:v>3.9557126428E-17</c:v>
                      </c:pt>
                      <c:pt idx="1148">
                        <c:v>3.7482014290999997E-17</c:v>
                      </c:pt>
                      <c:pt idx="1149">
                        <c:v>3.5009643702999997E-17</c:v>
                      </c:pt>
                      <c:pt idx="1150">
                        <c:v>4.7041739941999998E-17</c:v>
                      </c:pt>
                      <c:pt idx="1151">
                        <c:v>5.6891855593000003E-17</c:v>
                      </c:pt>
                      <c:pt idx="1152">
                        <c:v>3.4203691854E-17</c:v>
                      </c:pt>
                      <c:pt idx="1153">
                        <c:v>2.6018490612E-17</c:v>
                      </c:pt>
                      <c:pt idx="1154">
                        <c:v>2.3058600046E-17</c:v>
                      </c:pt>
                      <c:pt idx="1155">
                        <c:v>2.9058027685E-17</c:v>
                      </c:pt>
                      <c:pt idx="1156">
                        <c:v>3.0655782545999998E-17</c:v>
                      </c:pt>
                      <c:pt idx="1157">
                        <c:v>3.0287556995000002E-17</c:v>
                      </c:pt>
                      <c:pt idx="1158">
                        <c:v>2.7337595348999999E-17</c:v>
                      </c:pt>
                      <c:pt idx="1159">
                        <c:v>2.5604272865999999E-17</c:v>
                      </c:pt>
                      <c:pt idx="1160">
                        <c:v>2.4637267866000001E-17</c:v>
                      </c:pt>
                      <c:pt idx="1161">
                        <c:v>3.3677657288E-17</c:v>
                      </c:pt>
                      <c:pt idx="1162">
                        <c:v>3.2428185435000001E-17</c:v>
                      </c:pt>
                      <c:pt idx="1163">
                        <c:v>2.9951694878999998E-17</c:v>
                      </c:pt>
                      <c:pt idx="1164">
                        <c:v>4.3846389463999999E-17</c:v>
                      </c:pt>
                      <c:pt idx="1165">
                        <c:v>2.8205861719000001E-17</c:v>
                      </c:pt>
                      <c:pt idx="1166">
                        <c:v>2.1581178075E-17</c:v>
                      </c:pt>
                      <c:pt idx="1167">
                        <c:v>2.5428327182E-17</c:v>
                      </c:pt>
                      <c:pt idx="1168">
                        <c:v>1.9905133653E-17</c:v>
                      </c:pt>
                      <c:pt idx="1169">
                        <c:v>2.0727599256999999E-17</c:v>
                      </c:pt>
                      <c:pt idx="1170">
                        <c:v>2.4533560540000001E-17</c:v>
                      </c:pt>
                      <c:pt idx="1171">
                        <c:v>2.3226951232999999E-17</c:v>
                      </c:pt>
                      <c:pt idx="1172">
                        <c:v>3.2126140262999997E-17</c:v>
                      </c:pt>
                      <c:pt idx="1173">
                        <c:v>2.530676779E-17</c:v>
                      </c:pt>
                      <c:pt idx="1174">
                        <c:v>2.0112180693000001E-17</c:v>
                      </c:pt>
                      <c:pt idx="1175">
                        <c:v>1.8542550714000001E-17</c:v>
                      </c:pt>
                      <c:pt idx="1176">
                        <c:v>1.6714304637E-17</c:v>
                      </c:pt>
                      <c:pt idx="1177">
                        <c:v>1.9620139254000001E-17</c:v>
                      </c:pt>
                      <c:pt idx="1178">
                        <c:v>2.4480736177E-17</c:v>
                      </c:pt>
                      <c:pt idx="1179">
                        <c:v>2.8848417524E-17</c:v>
                      </c:pt>
                      <c:pt idx="1180">
                        <c:v>5.2041446781000002E-17</c:v>
                      </c:pt>
                      <c:pt idx="1181">
                        <c:v>9.7242038639999999E-16</c:v>
                      </c:pt>
                      <c:pt idx="1182">
                        <c:v>2.2502650783999998E-15</c:v>
                      </c:pt>
                      <c:pt idx="1183">
                        <c:v>5.2701522616000005E-16</c:v>
                      </c:pt>
                      <c:pt idx="1184">
                        <c:v>2.7106014847E-17</c:v>
                      </c:pt>
                      <c:pt idx="1185">
                        <c:v>1.9571063859000001E-17</c:v>
                      </c:pt>
                      <c:pt idx="1186">
                        <c:v>1.8025396441999999E-17</c:v>
                      </c:pt>
                      <c:pt idx="1187">
                        <c:v>2.022055517E-17</c:v>
                      </c:pt>
                      <c:pt idx="1188">
                        <c:v>2.6893843258999999E-17</c:v>
                      </c:pt>
                      <c:pt idx="1189">
                        <c:v>2.5442276121000002E-17</c:v>
                      </c:pt>
                      <c:pt idx="1190">
                        <c:v>2.7238179092E-17</c:v>
                      </c:pt>
                      <c:pt idx="1191">
                        <c:v>2.4539086583E-17</c:v>
                      </c:pt>
                      <c:pt idx="1192">
                        <c:v>2.0257077536999999E-17</c:v>
                      </c:pt>
                      <c:pt idx="1193">
                        <c:v>2.2787329274E-17</c:v>
                      </c:pt>
                      <c:pt idx="1194">
                        <c:v>2.7046935993000001E-17</c:v>
                      </c:pt>
                      <c:pt idx="1195">
                        <c:v>3.1161593352000001E-17</c:v>
                      </c:pt>
                      <c:pt idx="1196">
                        <c:v>2.6814830331E-17</c:v>
                      </c:pt>
                      <c:pt idx="1197">
                        <c:v>2.4335669927E-17</c:v>
                      </c:pt>
                      <c:pt idx="1198">
                        <c:v>2.3011589718000001E-17</c:v>
                      </c:pt>
                      <c:pt idx="1199">
                        <c:v>2.4959853588E-17</c:v>
                      </c:pt>
                      <c:pt idx="1200">
                        <c:v>3.3738115112000001E-17</c:v>
                      </c:pt>
                      <c:pt idx="1201">
                        <c:v>3.9779584384999999E-17</c:v>
                      </c:pt>
                      <c:pt idx="1202">
                        <c:v>2.7236730666000001E-17</c:v>
                      </c:pt>
                      <c:pt idx="1203">
                        <c:v>1.9189768588999999E-17</c:v>
                      </c:pt>
                      <c:pt idx="1204">
                        <c:v>2.169227661E-17</c:v>
                      </c:pt>
                      <c:pt idx="1205">
                        <c:v>2.7774261161999999E-17</c:v>
                      </c:pt>
                      <c:pt idx="1206">
                        <c:v>3.7750042620999999E-17</c:v>
                      </c:pt>
                      <c:pt idx="1207">
                        <c:v>3.3499621127000003E-17</c:v>
                      </c:pt>
                      <c:pt idx="1208">
                        <c:v>2.6704187499999999E-17</c:v>
                      </c:pt>
                      <c:pt idx="1209">
                        <c:v>2.8982675634E-17</c:v>
                      </c:pt>
                      <c:pt idx="1210">
                        <c:v>2.2304176598999999E-17</c:v>
                      </c:pt>
                      <c:pt idx="1211">
                        <c:v>1.669325248E-17</c:v>
                      </c:pt>
                      <c:pt idx="1212">
                        <c:v>2.0560079857E-17</c:v>
                      </c:pt>
                      <c:pt idx="1213">
                        <c:v>2.0493091408999999E-17</c:v>
                      </c:pt>
                      <c:pt idx="1214">
                        <c:v>2.4644921656E-17</c:v>
                      </c:pt>
                      <c:pt idx="1215">
                        <c:v>5.9443999743999998E-17</c:v>
                      </c:pt>
                      <c:pt idx="1216">
                        <c:v>4.0310155657999998E-17</c:v>
                      </c:pt>
                      <c:pt idx="1217">
                        <c:v>2.2353331615E-17</c:v>
                      </c:pt>
                      <c:pt idx="1218">
                        <c:v>3.5832339699999999E-17</c:v>
                      </c:pt>
                      <c:pt idx="1219">
                        <c:v>3.5977643118999998E-17</c:v>
                      </c:pt>
                      <c:pt idx="1220">
                        <c:v>3.1900656703999999E-17</c:v>
                      </c:pt>
                      <c:pt idx="1221">
                        <c:v>3.4414653878999997E-17</c:v>
                      </c:pt>
                      <c:pt idx="1222">
                        <c:v>3.4262106634000002E-17</c:v>
                      </c:pt>
                      <c:pt idx="1223">
                        <c:v>3.1490482692999998E-17</c:v>
                      </c:pt>
                      <c:pt idx="1224">
                        <c:v>4.1261678589999999E-17</c:v>
                      </c:pt>
                      <c:pt idx="1225">
                        <c:v>6.5003483552999995E-17</c:v>
                      </c:pt>
                      <c:pt idx="1226">
                        <c:v>5.1068182208000003E-17</c:v>
                      </c:pt>
                      <c:pt idx="1227">
                        <c:v>6.3752260036000001E-17</c:v>
                      </c:pt>
                      <c:pt idx="1228">
                        <c:v>3.4950408995000001E-17</c:v>
                      </c:pt>
                      <c:pt idx="1229">
                        <c:v>3.1722014066999997E-17</c:v>
                      </c:pt>
                      <c:pt idx="1230">
                        <c:v>3.9182893719000003E-17</c:v>
                      </c:pt>
                      <c:pt idx="1231">
                        <c:v>3.8062804455000002E-17</c:v>
                      </c:pt>
                      <c:pt idx="1232">
                        <c:v>8.1826553995999994E-17</c:v>
                      </c:pt>
                      <c:pt idx="1233">
                        <c:v>7.2810529307E-16</c:v>
                      </c:pt>
                      <c:pt idx="1234">
                        <c:v>9.3212926527000003E-16</c:v>
                      </c:pt>
                      <c:pt idx="1235">
                        <c:v>1.9739274776000001E-16</c:v>
                      </c:pt>
                      <c:pt idx="1236">
                        <c:v>8.5720920107999998E-17</c:v>
                      </c:pt>
                      <c:pt idx="1237">
                        <c:v>1.5344697084000001E-16</c:v>
                      </c:pt>
                      <c:pt idx="1238">
                        <c:v>2.3126552756E-16</c:v>
                      </c:pt>
                      <c:pt idx="1239">
                        <c:v>1.1124640028000001E-16</c:v>
                      </c:pt>
                      <c:pt idx="1240">
                        <c:v>8.4295004515999996E-17</c:v>
                      </c:pt>
                      <c:pt idx="1241">
                        <c:v>4.2800076769000001E-17</c:v>
                      </c:pt>
                      <c:pt idx="1242">
                        <c:v>2.8724638905999997E-17</c:v>
                      </c:pt>
                      <c:pt idx="1243">
                        <c:v>4.0035157942E-17</c:v>
                      </c:pt>
                      <c:pt idx="1244">
                        <c:v>3.5376137919E-17</c:v>
                      </c:pt>
                      <c:pt idx="1245">
                        <c:v>2.9482807932000003E-17</c:v>
                      </c:pt>
                      <c:pt idx="1246">
                        <c:v>2.8809193122000002E-17</c:v>
                      </c:pt>
                      <c:pt idx="1247">
                        <c:v>3.0220726094999999E-17</c:v>
                      </c:pt>
                      <c:pt idx="1248">
                        <c:v>4.3903323631000001E-17</c:v>
                      </c:pt>
                      <c:pt idx="1249">
                        <c:v>1.0068896129E-16</c:v>
                      </c:pt>
                      <c:pt idx="1250">
                        <c:v>8.6873677739000003E-17</c:v>
                      </c:pt>
                      <c:pt idx="1251">
                        <c:v>3.7433896044E-17</c:v>
                      </c:pt>
                      <c:pt idx="1252">
                        <c:v>5.1499081421000002E-17</c:v>
                      </c:pt>
                      <c:pt idx="1253">
                        <c:v>5.1959958824000002E-17</c:v>
                      </c:pt>
                      <c:pt idx="1254">
                        <c:v>4.4466373535999999E-17</c:v>
                      </c:pt>
                      <c:pt idx="1255">
                        <c:v>3.1248244822999998E-17</c:v>
                      </c:pt>
                      <c:pt idx="1256">
                        <c:v>2.5084513121000001E-17</c:v>
                      </c:pt>
                      <c:pt idx="1257">
                        <c:v>2.7582640286999999E-17</c:v>
                      </c:pt>
                      <c:pt idx="1258">
                        <c:v>2.9539691276999999E-17</c:v>
                      </c:pt>
                      <c:pt idx="1259">
                        <c:v>3.3079645250999999E-17</c:v>
                      </c:pt>
                      <c:pt idx="1260">
                        <c:v>3.3444147244999997E-17</c:v>
                      </c:pt>
                      <c:pt idx="1261">
                        <c:v>2.5748487001000001E-17</c:v>
                      </c:pt>
                      <c:pt idx="1262">
                        <c:v>3.2881127834000001E-17</c:v>
                      </c:pt>
                      <c:pt idx="1263">
                        <c:v>4.0206898953999999E-17</c:v>
                      </c:pt>
                      <c:pt idx="1264">
                        <c:v>3.6432327016999999E-17</c:v>
                      </c:pt>
                      <c:pt idx="1265">
                        <c:v>4.2526200523999998E-17</c:v>
                      </c:pt>
                      <c:pt idx="1266">
                        <c:v>3.6827095193000002E-17</c:v>
                      </c:pt>
                      <c:pt idx="1267">
                        <c:v>3.5216600956999998E-17</c:v>
                      </c:pt>
                      <c:pt idx="1268">
                        <c:v>3.7177712623E-17</c:v>
                      </c:pt>
                      <c:pt idx="1269">
                        <c:v>3.6660870059000002E-17</c:v>
                      </c:pt>
                      <c:pt idx="1270">
                        <c:v>4.6320118693000002E-17</c:v>
                      </c:pt>
                      <c:pt idx="1271">
                        <c:v>3.8718672230000001E-17</c:v>
                      </c:pt>
                      <c:pt idx="1272">
                        <c:v>2.8895898803E-17</c:v>
                      </c:pt>
                      <c:pt idx="1273">
                        <c:v>3.2737582854000001E-17</c:v>
                      </c:pt>
                      <c:pt idx="1274">
                        <c:v>3.8033998558000001E-17</c:v>
                      </c:pt>
                      <c:pt idx="1275">
                        <c:v>4.5808775067E-17</c:v>
                      </c:pt>
                      <c:pt idx="1276">
                        <c:v>3.3708143698000001E-17</c:v>
                      </c:pt>
                      <c:pt idx="1277">
                        <c:v>3.0232198308999999E-17</c:v>
                      </c:pt>
                      <c:pt idx="1278">
                        <c:v>2.9675961937000001E-17</c:v>
                      </c:pt>
                      <c:pt idx="1279">
                        <c:v>2.6926767429000001E-17</c:v>
                      </c:pt>
                      <c:pt idx="1280">
                        <c:v>2.5713008179000001E-17</c:v>
                      </c:pt>
                      <c:pt idx="1281">
                        <c:v>2.3904533544999999E-17</c:v>
                      </c:pt>
                      <c:pt idx="1282">
                        <c:v>1.9620533971E-17</c:v>
                      </c:pt>
                      <c:pt idx="1283">
                        <c:v>2.2685302462E-17</c:v>
                      </c:pt>
                      <c:pt idx="1284">
                        <c:v>2.9986778982999999E-17</c:v>
                      </c:pt>
                      <c:pt idx="1285">
                        <c:v>3.1937207870000002E-17</c:v>
                      </c:pt>
                      <c:pt idx="1286">
                        <c:v>3.0377352652000002E-17</c:v>
                      </c:pt>
                      <c:pt idx="1287">
                        <c:v>3.3302879089999999E-17</c:v>
                      </c:pt>
                      <c:pt idx="1288">
                        <c:v>3.476717544E-17</c:v>
                      </c:pt>
                      <c:pt idx="1289">
                        <c:v>4.6432299737000001E-17</c:v>
                      </c:pt>
                      <c:pt idx="1290">
                        <c:v>5.4719233024000001E-17</c:v>
                      </c:pt>
                      <c:pt idx="1291">
                        <c:v>5.5262733408000002E-17</c:v>
                      </c:pt>
                      <c:pt idx="1292">
                        <c:v>3.5430351414999998E-17</c:v>
                      </c:pt>
                      <c:pt idx="1293">
                        <c:v>2.9212848368000001E-17</c:v>
                      </c:pt>
                      <c:pt idx="1294">
                        <c:v>3.4631565464999999E-17</c:v>
                      </c:pt>
                      <c:pt idx="1295">
                        <c:v>3.5660242932999997E-17</c:v>
                      </c:pt>
                      <c:pt idx="1296">
                        <c:v>4.2378928600000003E-17</c:v>
                      </c:pt>
                      <c:pt idx="1297">
                        <c:v>3.9038522035000001E-17</c:v>
                      </c:pt>
                      <c:pt idx="1298">
                        <c:v>3.3096880678000001E-17</c:v>
                      </c:pt>
                      <c:pt idx="1299">
                        <c:v>3.3116199805000002E-17</c:v>
                      </c:pt>
                      <c:pt idx="1300">
                        <c:v>4.0670642716E-17</c:v>
                      </c:pt>
                      <c:pt idx="1301">
                        <c:v>5.0524505640000001E-17</c:v>
                      </c:pt>
                      <c:pt idx="1302">
                        <c:v>6.0087412746999995E-17</c:v>
                      </c:pt>
                      <c:pt idx="1303">
                        <c:v>1.0960464036E-16</c:v>
                      </c:pt>
                      <c:pt idx="1304">
                        <c:v>6.6936189121999999E-17</c:v>
                      </c:pt>
                      <c:pt idx="1305">
                        <c:v>3.7717628364E-17</c:v>
                      </c:pt>
                      <c:pt idx="1306">
                        <c:v>3.1685659412999999E-17</c:v>
                      </c:pt>
                      <c:pt idx="1307">
                        <c:v>4.0131963643E-17</c:v>
                      </c:pt>
                      <c:pt idx="1308">
                        <c:v>3.5947149933000002E-17</c:v>
                      </c:pt>
                      <c:pt idx="1309">
                        <c:v>2.9236206148000002E-17</c:v>
                      </c:pt>
                      <c:pt idx="1310">
                        <c:v>2.7820605723000003E-17</c:v>
                      </c:pt>
                      <c:pt idx="1311">
                        <c:v>2.2332120215999999E-17</c:v>
                      </c:pt>
                      <c:pt idx="1312">
                        <c:v>1.8274437681000001E-17</c:v>
                      </c:pt>
                      <c:pt idx="1313">
                        <c:v>1.8999987469E-17</c:v>
                      </c:pt>
                      <c:pt idx="1314">
                        <c:v>2.2582948694999999E-17</c:v>
                      </c:pt>
                      <c:pt idx="1315">
                        <c:v>2.2248814526E-17</c:v>
                      </c:pt>
                      <c:pt idx="1316">
                        <c:v>2.2982297624E-17</c:v>
                      </c:pt>
                      <c:pt idx="1317">
                        <c:v>2.190010292E-17</c:v>
                      </c:pt>
                      <c:pt idx="1318">
                        <c:v>2.5817216948999999E-17</c:v>
                      </c:pt>
                      <c:pt idx="1319">
                        <c:v>2.2151964778999999E-17</c:v>
                      </c:pt>
                      <c:pt idx="1320">
                        <c:v>2.225864519E-17</c:v>
                      </c:pt>
                      <c:pt idx="1321">
                        <c:v>2.1269373387999999E-17</c:v>
                      </c:pt>
                      <c:pt idx="1322">
                        <c:v>2.1149889227E-17</c:v>
                      </c:pt>
                      <c:pt idx="1323">
                        <c:v>2.6254792475000001E-17</c:v>
                      </c:pt>
                      <c:pt idx="1324">
                        <c:v>3.6427631067E-17</c:v>
                      </c:pt>
                      <c:pt idx="1325">
                        <c:v>2.2395164878000001E-17</c:v>
                      </c:pt>
                      <c:pt idx="1326">
                        <c:v>1.6004877273999999E-17</c:v>
                      </c:pt>
                      <c:pt idx="1327">
                        <c:v>2.2456883087E-17</c:v>
                      </c:pt>
                      <c:pt idx="1328">
                        <c:v>2.0130864545000001E-17</c:v>
                      </c:pt>
                      <c:pt idx="1329">
                        <c:v>1.8543656939000001E-17</c:v>
                      </c:pt>
                      <c:pt idx="1330">
                        <c:v>1.8120428457E-17</c:v>
                      </c:pt>
                      <c:pt idx="1331">
                        <c:v>1.9190115873E-17</c:v>
                      </c:pt>
                      <c:pt idx="1332">
                        <c:v>2.3332074798E-17</c:v>
                      </c:pt>
                      <c:pt idx="1333">
                        <c:v>4.8962837771999997E-17</c:v>
                      </c:pt>
                      <c:pt idx="1334">
                        <c:v>6.2125672174000002E-17</c:v>
                      </c:pt>
                      <c:pt idx="1335">
                        <c:v>2.9466775293000002E-17</c:v>
                      </c:pt>
                      <c:pt idx="1336">
                        <c:v>2.4263636550999998E-17</c:v>
                      </c:pt>
                      <c:pt idx="1337">
                        <c:v>2.3248784354000001E-17</c:v>
                      </c:pt>
                      <c:pt idx="1338">
                        <c:v>1.7788584664999999E-17</c:v>
                      </c:pt>
                      <c:pt idx="1339">
                        <c:v>2.2490993103999999E-17</c:v>
                      </c:pt>
                      <c:pt idx="1340">
                        <c:v>3.2477977420000001E-17</c:v>
                      </c:pt>
                      <c:pt idx="1341">
                        <c:v>2.6669609920999999E-17</c:v>
                      </c:pt>
                      <c:pt idx="1342">
                        <c:v>2.5339830873999999E-17</c:v>
                      </c:pt>
                      <c:pt idx="1343">
                        <c:v>1.927895777E-17</c:v>
                      </c:pt>
                      <c:pt idx="1344">
                        <c:v>1.7319016704000001E-17</c:v>
                      </c:pt>
                      <c:pt idx="1345">
                        <c:v>1.7531666020000001E-17</c:v>
                      </c:pt>
                      <c:pt idx="1346">
                        <c:v>1.6795648598999999E-17</c:v>
                      </c:pt>
                      <c:pt idx="1347">
                        <c:v>2.0905476176000001E-17</c:v>
                      </c:pt>
                      <c:pt idx="1348">
                        <c:v>2.3283504234E-17</c:v>
                      </c:pt>
                      <c:pt idx="1349">
                        <c:v>2.1391773037000001E-17</c:v>
                      </c:pt>
                      <c:pt idx="1350">
                        <c:v>1.8630777665999999E-17</c:v>
                      </c:pt>
                      <c:pt idx="1351">
                        <c:v>2.9471176476000002E-17</c:v>
                      </c:pt>
                      <c:pt idx="1352">
                        <c:v>2.7170308036E-17</c:v>
                      </c:pt>
                      <c:pt idx="1353">
                        <c:v>2.3365895128999999E-17</c:v>
                      </c:pt>
                      <c:pt idx="1354">
                        <c:v>2.4941435703000001E-17</c:v>
                      </c:pt>
                      <c:pt idx="1355">
                        <c:v>2.1339473835000001E-17</c:v>
                      </c:pt>
                      <c:pt idx="1356">
                        <c:v>2.0283042484999999E-17</c:v>
                      </c:pt>
                      <c:pt idx="1357">
                        <c:v>2.560397471E-17</c:v>
                      </c:pt>
                      <c:pt idx="1358">
                        <c:v>1.9477361686E-17</c:v>
                      </c:pt>
                      <c:pt idx="1359">
                        <c:v>2.1221494004E-17</c:v>
                      </c:pt>
                      <c:pt idx="1360">
                        <c:v>2.5781807583000001E-17</c:v>
                      </c:pt>
                      <c:pt idx="1361">
                        <c:v>2.2030357952E-17</c:v>
                      </c:pt>
                      <c:pt idx="1362">
                        <c:v>2.5831240426000001E-17</c:v>
                      </c:pt>
                      <c:pt idx="1363">
                        <c:v>2.3642832551000001E-17</c:v>
                      </c:pt>
                      <c:pt idx="1364">
                        <c:v>2.0268470129999999E-17</c:v>
                      </c:pt>
                      <c:pt idx="1365">
                        <c:v>1.8728848834999999E-17</c:v>
                      </c:pt>
                      <c:pt idx="1366">
                        <c:v>2.3280800505000001E-17</c:v>
                      </c:pt>
                      <c:pt idx="1367">
                        <c:v>2.3721814985000001E-17</c:v>
                      </c:pt>
                      <c:pt idx="1368">
                        <c:v>2.5879817765999999E-17</c:v>
                      </c:pt>
                      <c:pt idx="1369">
                        <c:v>2.4198125328999999E-17</c:v>
                      </c:pt>
                      <c:pt idx="1370">
                        <c:v>2.2804185229999999E-17</c:v>
                      </c:pt>
                      <c:pt idx="1371">
                        <c:v>2.1526385207000001E-17</c:v>
                      </c:pt>
                      <c:pt idx="1372">
                        <c:v>2.5002415299000001E-17</c:v>
                      </c:pt>
                      <c:pt idx="1373">
                        <c:v>2.7548455731000001E-17</c:v>
                      </c:pt>
                      <c:pt idx="1374">
                        <c:v>2.5780669170999999E-17</c:v>
                      </c:pt>
                      <c:pt idx="1375">
                        <c:v>2.4563664090999999E-17</c:v>
                      </c:pt>
                      <c:pt idx="1376">
                        <c:v>1.8624462188000001E-17</c:v>
                      </c:pt>
                      <c:pt idx="1377">
                        <c:v>1.7377048625E-17</c:v>
                      </c:pt>
                      <c:pt idx="1378">
                        <c:v>2.0429763838E-17</c:v>
                      </c:pt>
                      <c:pt idx="1379">
                        <c:v>2.7165561264000001E-17</c:v>
                      </c:pt>
                      <c:pt idx="1380">
                        <c:v>3.5287582318000003E-17</c:v>
                      </c:pt>
                      <c:pt idx="1381">
                        <c:v>2.1376612842E-17</c:v>
                      </c:pt>
                      <c:pt idx="1382">
                        <c:v>1.9510231645999999E-17</c:v>
                      </c:pt>
                      <c:pt idx="1383">
                        <c:v>1.9111726362000001E-17</c:v>
                      </c:pt>
                      <c:pt idx="1384">
                        <c:v>1.8774739386000001E-17</c:v>
                      </c:pt>
                      <c:pt idx="1385">
                        <c:v>1.9803100064000001E-17</c:v>
                      </c:pt>
                      <c:pt idx="1386">
                        <c:v>2.2593175770000001E-17</c:v>
                      </c:pt>
                      <c:pt idx="1387">
                        <c:v>2.8810843143000002E-17</c:v>
                      </c:pt>
                      <c:pt idx="1388">
                        <c:v>2.6448669847000002E-17</c:v>
                      </c:pt>
                      <c:pt idx="1389">
                        <c:v>2.4026265731999999E-17</c:v>
                      </c:pt>
                      <c:pt idx="1390">
                        <c:v>2.5899545163E-17</c:v>
                      </c:pt>
                      <c:pt idx="1391">
                        <c:v>2.3392888374999999E-17</c:v>
                      </c:pt>
                      <c:pt idx="1392">
                        <c:v>2.6917389080000001E-17</c:v>
                      </c:pt>
                      <c:pt idx="1393">
                        <c:v>2.6564156012999999E-17</c:v>
                      </c:pt>
                      <c:pt idx="1394">
                        <c:v>2.3948447121000001E-17</c:v>
                      </c:pt>
                      <c:pt idx="1395">
                        <c:v>1.9136751102999999E-17</c:v>
                      </c:pt>
                      <c:pt idx="1396">
                        <c:v>2.5124311811E-17</c:v>
                      </c:pt>
                      <c:pt idx="1397">
                        <c:v>2.6271805979000001E-17</c:v>
                      </c:pt>
                      <c:pt idx="1398">
                        <c:v>2.5782229405999999E-17</c:v>
                      </c:pt>
                      <c:pt idx="1399">
                        <c:v>2.7517864289E-17</c:v>
                      </c:pt>
                      <c:pt idx="1400">
                        <c:v>2.7804625600000002E-17</c:v>
                      </c:pt>
                      <c:pt idx="1401">
                        <c:v>2.7079521351000001E-17</c:v>
                      </c:pt>
                      <c:pt idx="1402">
                        <c:v>1.2472264703E-16</c:v>
                      </c:pt>
                      <c:pt idx="1403">
                        <c:v>1.8212377948999999E-16</c:v>
                      </c:pt>
                      <c:pt idx="1404">
                        <c:v>3.1286396541999999E-16</c:v>
                      </c:pt>
                      <c:pt idx="1405">
                        <c:v>3.9643145536999997E-15</c:v>
                      </c:pt>
                      <c:pt idx="1406">
                        <c:v>5.9818248445E-15</c:v>
                      </c:pt>
                      <c:pt idx="1407">
                        <c:v>1.0987173628E-15</c:v>
                      </c:pt>
                      <c:pt idx="1408">
                        <c:v>4.7304750448999999E-17</c:v>
                      </c:pt>
                      <c:pt idx="1409">
                        <c:v>3.0919724787999997E-17</c:v>
                      </c:pt>
                      <c:pt idx="1410">
                        <c:v>2.3828370036000001E-17</c:v>
                      </c:pt>
                      <c:pt idx="1411">
                        <c:v>2.6457306194999999E-17</c:v>
                      </c:pt>
                      <c:pt idx="1412">
                        <c:v>2.4182179086000001E-17</c:v>
                      </c:pt>
                      <c:pt idx="1413">
                        <c:v>2.3366781126E-17</c:v>
                      </c:pt>
                      <c:pt idx="1414">
                        <c:v>2.4661167748000001E-17</c:v>
                      </c:pt>
                      <c:pt idx="1415">
                        <c:v>2.2089990766E-17</c:v>
                      </c:pt>
                      <c:pt idx="1416">
                        <c:v>2.1512842843999999E-17</c:v>
                      </c:pt>
                      <c:pt idx="1417">
                        <c:v>1.4880444424E-16</c:v>
                      </c:pt>
                      <c:pt idx="1418">
                        <c:v>4.184570984E-16</c:v>
                      </c:pt>
                      <c:pt idx="1419">
                        <c:v>1.4807091371000001E-16</c:v>
                      </c:pt>
                      <c:pt idx="1420">
                        <c:v>1.8520597314E-17</c:v>
                      </c:pt>
                      <c:pt idx="1421">
                        <c:v>1.693251557E-17</c:v>
                      </c:pt>
                      <c:pt idx="1422">
                        <c:v>2.6249761100000001E-17</c:v>
                      </c:pt>
                      <c:pt idx="1423">
                        <c:v>6.7060574216000001E-17</c:v>
                      </c:pt>
                      <c:pt idx="1424">
                        <c:v>6.1849803707000001E-17</c:v>
                      </c:pt>
                      <c:pt idx="1425">
                        <c:v>3.0787652023000001E-17</c:v>
                      </c:pt>
                      <c:pt idx="1426">
                        <c:v>2.2677242095999999E-17</c:v>
                      </c:pt>
                      <c:pt idx="1427">
                        <c:v>2.0043731960000001E-17</c:v>
                      </c:pt>
                      <c:pt idx="1428">
                        <c:v>1.5658474679999999E-17</c:v>
                      </c:pt>
                      <c:pt idx="1429">
                        <c:v>1.7623250610000001E-17</c:v>
                      </c:pt>
                      <c:pt idx="1430">
                        <c:v>1.9761102477000001E-17</c:v>
                      </c:pt>
                      <c:pt idx="1431">
                        <c:v>2.4815017730000001E-17</c:v>
                      </c:pt>
                      <c:pt idx="1432">
                        <c:v>2.3050272018E-17</c:v>
                      </c:pt>
                      <c:pt idx="1433">
                        <c:v>1.7593880589999999E-17</c:v>
                      </c:pt>
                      <c:pt idx="1434">
                        <c:v>1.9169707461000001E-17</c:v>
                      </c:pt>
                      <c:pt idx="1435">
                        <c:v>1.7660946964000001E-17</c:v>
                      </c:pt>
                      <c:pt idx="1436">
                        <c:v>1.6895274919999999E-17</c:v>
                      </c:pt>
                      <c:pt idx="1437">
                        <c:v>1.7778877667E-17</c:v>
                      </c:pt>
                      <c:pt idx="1438">
                        <c:v>1.6873729790000001E-17</c:v>
                      </c:pt>
                      <c:pt idx="1439">
                        <c:v>1.6948819259999999E-17</c:v>
                      </c:pt>
                      <c:pt idx="1440">
                        <c:v>1.8901531747999999E-17</c:v>
                      </c:pt>
                      <c:pt idx="1441">
                        <c:v>1.9809847529000001E-17</c:v>
                      </c:pt>
                      <c:pt idx="1442">
                        <c:v>1.8918057360000001E-17</c:v>
                      </c:pt>
                      <c:pt idx="1443">
                        <c:v>4.0623486698000002E-17</c:v>
                      </c:pt>
                      <c:pt idx="1444">
                        <c:v>9.0608550936000002E-17</c:v>
                      </c:pt>
                      <c:pt idx="1445">
                        <c:v>3.5416690467999999E-17</c:v>
                      </c:pt>
                      <c:pt idx="1446">
                        <c:v>1.7377082507E-17</c:v>
                      </c:pt>
                      <c:pt idx="1447">
                        <c:v>2.0792769972E-17</c:v>
                      </c:pt>
                      <c:pt idx="1448">
                        <c:v>1.9808082311999999E-17</c:v>
                      </c:pt>
                      <c:pt idx="1449">
                        <c:v>1.6678619138E-17</c:v>
                      </c:pt>
                      <c:pt idx="1450">
                        <c:v>1.7269399208E-17</c:v>
                      </c:pt>
                      <c:pt idx="1451">
                        <c:v>1.8749780713E-17</c:v>
                      </c:pt>
                      <c:pt idx="1452">
                        <c:v>2.0101995968000001E-17</c:v>
                      </c:pt>
                      <c:pt idx="1453">
                        <c:v>2.3199278665999999E-17</c:v>
                      </c:pt>
                      <c:pt idx="1454">
                        <c:v>2.7939722271999999E-17</c:v>
                      </c:pt>
                      <c:pt idx="1455">
                        <c:v>2.6427180620999999E-17</c:v>
                      </c:pt>
                      <c:pt idx="1456">
                        <c:v>3.4770143443000001E-17</c:v>
                      </c:pt>
                      <c:pt idx="1457">
                        <c:v>2.3486661698999999E-17</c:v>
                      </c:pt>
                      <c:pt idx="1458">
                        <c:v>1.8149288563E-17</c:v>
                      </c:pt>
                      <c:pt idx="1459">
                        <c:v>2.3766872056000001E-17</c:v>
                      </c:pt>
                      <c:pt idx="1460">
                        <c:v>1.8085452771999999E-17</c:v>
                      </c:pt>
                      <c:pt idx="1461">
                        <c:v>1.7543161951000001E-17</c:v>
                      </c:pt>
                      <c:pt idx="1462">
                        <c:v>1.8125952805999998E-17</c:v>
                      </c:pt>
                      <c:pt idx="1463">
                        <c:v>1.7944853773999999E-17</c:v>
                      </c:pt>
                      <c:pt idx="1464">
                        <c:v>1.6222608786999999E-17</c:v>
                      </c:pt>
                      <c:pt idx="1465">
                        <c:v>1.8826325385999999E-17</c:v>
                      </c:pt>
                      <c:pt idx="1466">
                        <c:v>2.3242834794000001E-17</c:v>
                      </c:pt>
                      <c:pt idx="1467">
                        <c:v>2.110982118E-17</c:v>
                      </c:pt>
                      <c:pt idx="1468">
                        <c:v>2.1959781473000001E-17</c:v>
                      </c:pt>
                      <c:pt idx="1469">
                        <c:v>1.9624277855999999E-17</c:v>
                      </c:pt>
                      <c:pt idx="1470">
                        <c:v>2.2573439903000002E-17</c:v>
                      </c:pt>
                      <c:pt idx="1471">
                        <c:v>2.26355325E-17</c:v>
                      </c:pt>
                      <c:pt idx="1472">
                        <c:v>2.1023518687000002E-17</c:v>
                      </c:pt>
                      <c:pt idx="1473">
                        <c:v>1.8951948843000001E-17</c:v>
                      </c:pt>
                      <c:pt idx="1474">
                        <c:v>1.5912264385E-17</c:v>
                      </c:pt>
                      <c:pt idx="1475">
                        <c:v>1.7531064626000001E-17</c:v>
                      </c:pt>
                      <c:pt idx="1476">
                        <c:v>1.9143556166000001E-17</c:v>
                      </c:pt>
                      <c:pt idx="1477">
                        <c:v>2.2361312360000001E-17</c:v>
                      </c:pt>
                      <c:pt idx="1478">
                        <c:v>2.2264523599000001E-17</c:v>
                      </c:pt>
                      <c:pt idx="1479">
                        <c:v>1.9402292544000001E-17</c:v>
                      </c:pt>
                      <c:pt idx="1480">
                        <c:v>1.7552740198999999E-17</c:v>
                      </c:pt>
                      <c:pt idx="1481">
                        <c:v>1.8570338477E-17</c:v>
                      </c:pt>
                      <c:pt idx="1482">
                        <c:v>1.5793186800000001E-17</c:v>
                      </c:pt>
                      <c:pt idx="1483">
                        <c:v>2.0321199625000001E-17</c:v>
                      </c:pt>
                      <c:pt idx="1484">
                        <c:v>1.6274660655999999E-17</c:v>
                      </c:pt>
                      <c:pt idx="1485">
                        <c:v>1.3379803586E-17</c:v>
                      </c:pt>
                      <c:pt idx="1486">
                        <c:v>1.1230550656E-17</c:v>
                      </c:pt>
                      <c:pt idx="1487">
                        <c:v>1.4067600267999999E-17</c:v>
                      </c:pt>
                      <c:pt idx="1488">
                        <c:v>1.874995859E-17</c:v>
                      </c:pt>
                      <c:pt idx="1489">
                        <c:v>1.7798176466000001E-17</c:v>
                      </c:pt>
                      <c:pt idx="1490">
                        <c:v>1.3174101633999999E-17</c:v>
                      </c:pt>
                      <c:pt idx="1491">
                        <c:v>1.4834924873999999E-17</c:v>
                      </c:pt>
                      <c:pt idx="1492">
                        <c:v>1.6111781301999999E-17</c:v>
                      </c:pt>
                      <c:pt idx="1493">
                        <c:v>2.3369998156999999E-17</c:v>
                      </c:pt>
                      <c:pt idx="1494">
                        <c:v>5.0504461452999998E-17</c:v>
                      </c:pt>
                      <c:pt idx="1495">
                        <c:v>3.4840785991000001E-17</c:v>
                      </c:pt>
                      <c:pt idx="1496">
                        <c:v>1.7492356914999999E-17</c:v>
                      </c:pt>
                      <c:pt idx="1497">
                        <c:v>1.7210460961999999E-17</c:v>
                      </c:pt>
                      <c:pt idx="1498">
                        <c:v>1.3836000284E-17</c:v>
                      </c:pt>
                      <c:pt idx="1499">
                        <c:v>1.2639652643999999E-17</c:v>
                      </c:pt>
                      <c:pt idx="1500">
                        <c:v>1.3111342422E-17</c:v>
                      </c:pt>
                      <c:pt idx="1501">
                        <c:v>1.3086174532000001E-17</c:v>
                      </c:pt>
                      <c:pt idx="1502">
                        <c:v>1.5475203855000001E-17</c:v>
                      </c:pt>
                      <c:pt idx="1503">
                        <c:v>1.4190365835E-17</c:v>
                      </c:pt>
                      <c:pt idx="1504">
                        <c:v>1.3015066116E-17</c:v>
                      </c:pt>
                      <c:pt idx="1505">
                        <c:v>1.4123611169000001E-17</c:v>
                      </c:pt>
                      <c:pt idx="1506">
                        <c:v>1.4419909223E-17</c:v>
                      </c:pt>
                      <c:pt idx="1507">
                        <c:v>2.4783128634E-17</c:v>
                      </c:pt>
                      <c:pt idx="1508">
                        <c:v>3.0729071223999998E-17</c:v>
                      </c:pt>
                      <c:pt idx="1509">
                        <c:v>2.1924553372999999E-17</c:v>
                      </c:pt>
                      <c:pt idx="1510">
                        <c:v>2.0971905582E-17</c:v>
                      </c:pt>
                      <c:pt idx="1511">
                        <c:v>2.8043741306000003E-17</c:v>
                      </c:pt>
                      <c:pt idx="1512">
                        <c:v>2.6752214268E-17</c:v>
                      </c:pt>
                      <c:pt idx="1513">
                        <c:v>2.3599315387E-17</c:v>
                      </c:pt>
                      <c:pt idx="1514">
                        <c:v>2.4354950090999999E-17</c:v>
                      </c:pt>
                      <c:pt idx="1515">
                        <c:v>1.9814221607000001E-17</c:v>
                      </c:pt>
                      <c:pt idx="1516">
                        <c:v>1.6851429106E-17</c:v>
                      </c:pt>
                      <c:pt idx="1517">
                        <c:v>1.3736036844E-17</c:v>
                      </c:pt>
                      <c:pt idx="1518">
                        <c:v>1.3578009295E-17</c:v>
                      </c:pt>
                      <c:pt idx="1519">
                        <c:v>1.1672385063999999E-17</c:v>
                      </c:pt>
                      <c:pt idx="1520">
                        <c:v>1.9328802271E-17</c:v>
                      </c:pt>
                      <c:pt idx="1521">
                        <c:v>2.3133105064E-17</c:v>
                      </c:pt>
                      <c:pt idx="1522">
                        <c:v>2.4427049535E-17</c:v>
                      </c:pt>
                      <c:pt idx="1523">
                        <c:v>3.3745511404000003E-17</c:v>
                      </c:pt>
                      <c:pt idx="1524">
                        <c:v>1.9347621649E-17</c:v>
                      </c:pt>
                      <c:pt idx="1525">
                        <c:v>1.1913046606E-17</c:v>
                      </c:pt>
                      <c:pt idx="1526">
                        <c:v>1.4994461834999999E-17</c:v>
                      </c:pt>
                      <c:pt idx="1527">
                        <c:v>1.7613489401999999E-17</c:v>
                      </c:pt>
                      <c:pt idx="1528">
                        <c:v>1.5473841826000001E-17</c:v>
                      </c:pt>
                      <c:pt idx="1529">
                        <c:v>1.5057514968000001E-17</c:v>
                      </c:pt>
                      <c:pt idx="1530">
                        <c:v>1.161827067E-17</c:v>
                      </c:pt>
                      <c:pt idx="1531">
                        <c:v>1.1287373014000001E-17</c:v>
                      </c:pt>
                      <c:pt idx="1532">
                        <c:v>1.6039974931E-17</c:v>
                      </c:pt>
                      <c:pt idx="1533">
                        <c:v>1.1849530993E-17</c:v>
                      </c:pt>
                      <c:pt idx="1534">
                        <c:v>1.358444251E-17</c:v>
                      </c:pt>
                      <c:pt idx="1535">
                        <c:v>1.3508635602999999E-17</c:v>
                      </c:pt>
                      <c:pt idx="1536">
                        <c:v>1.5484041797000001E-17</c:v>
                      </c:pt>
                      <c:pt idx="1537">
                        <c:v>1.7921077559000001E-17</c:v>
                      </c:pt>
                      <c:pt idx="1538">
                        <c:v>1.352237363E-17</c:v>
                      </c:pt>
                      <c:pt idx="1539">
                        <c:v>1.3843543113000001E-17</c:v>
                      </c:pt>
                      <c:pt idx="1540">
                        <c:v>1.3688752077000001E-17</c:v>
                      </c:pt>
                      <c:pt idx="1541">
                        <c:v>1.2035120147E-17</c:v>
                      </c:pt>
                      <c:pt idx="1542">
                        <c:v>1.6007206613999999E-17</c:v>
                      </c:pt>
                      <c:pt idx="1543">
                        <c:v>1.5295100932999999E-17</c:v>
                      </c:pt>
                      <c:pt idx="1544">
                        <c:v>1.5440895632E-17</c:v>
                      </c:pt>
                      <c:pt idx="1545">
                        <c:v>1.9383249549E-17</c:v>
                      </c:pt>
                      <c:pt idx="1546">
                        <c:v>1.5933616392000001E-17</c:v>
                      </c:pt>
                      <c:pt idx="1547">
                        <c:v>1.4832177099000001E-17</c:v>
                      </c:pt>
                      <c:pt idx="1548">
                        <c:v>1.2490690042E-17</c:v>
                      </c:pt>
                      <c:pt idx="1549">
                        <c:v>1.3456624392E-17</c:v>
                      </c:pt>
                      <c:pt idx="1550">
                        <c:v>1.2730585866E-17</c:v>
                      </c:pt>
                      <c:pt idx="1551">
                        <c:v>1.2747394387999999E-17</c:v>
                      </c:pt>
                      <c:pt idx="1552">
                        <c:v>1.4547167452999999E-17</c:v>
                      </c:pt>
                      <c:pt idx="1553">
                        <c:v>1.2569665699E-17</c:v>
                      </c:pt>
                      <c:pt idx="1554">
                        <c:v>1.4359297238999999E-17</c:v>
                      </c:pt>
                      <c:pt idx="1555">
                        <c:v>1.5526571321E-17</c:v>
                      </c:pt>
                      <c:pt idx="1556">
                        <c:v>2.1117578307999999E-17</c:v>
                      </c:pt>
                      <c:pt idx="1557">
                        <c:v>2.318770989E-17</c:v>
                      </c:pt>
                      <c:pt idx="1558">
                        <c:v>2.0138921522999999E-17</c:v>
                      </c:pt>
                      <c:pt idx="1559">
                        <c:v>1.7344658086E-17</c:v>
                      </c:pt>
                      <c:pt idx="1560">
                        <c:v>1.2416859262E-17</c:v>
                      </c:pt>
                      <c:pt idx="1561">
                        <c:v>8.3866790397999999E-18</c:v>
                      </c:pt>
                      <c:pt idx="1562">
                        <c:v>9.1834947917000005E-18</c:v>
                      </c:pt>
                      <c:pt idx="1563">
                        <c:v>1.9418050745000001E-17</c:v>
                      </c:pt>
                      <c:pt idx="1564">
                        <c:v>1.0874007722E-16</c:v>
                      </c:pt>
                      <c:pt idx="1565">
                        <c:v>1.3218613216E-16</c:v>
                      </c:pt>
                      <c:pt idx="1566">
                        <c:v>2.9162114482E-17</c:v>
                      </c:pt>
                      <c:pt idx="1567">
                        <c:v>1.2487388307E-17</c:v>
                      </c:pt>
                      <c:pt idx="1568">
                        <c:v>1.2012345124999999E-17</c:v>
                      </c:pt>
                      <c:pt idx="1569">
                        <c:v>1.5145536938E-17</c:v>
                      </c:pt>
                      <c:pt idx="1570">
                        <c:v>1.3876579939E-17</c:v>
                      </c:pt>
                      <c:pt idx="1571">
                        <c:v>1.1921955698000001E-17</c:v>
                      </c:pt>
                      <c:pt idx="1572">
                        <c:v>1.5863429548E-17</c:v>
                      </c:pt>
                      <c:pt idx="1573">
                        <c:v>1.5030592873000001E-17</c:v>
                      </c:pt>
                      <c:pt idx="1574">
                        <c:v>1.0303753462999999E-17</c:v>
                      </c:pt>
                      <c:pt idx="1575">
                        <c:v>1.1029810623E-17</c:v>
                      </c:pt>
                      <c:pt idx="1576">
                        <c:v>1.2853118498999999E-17</c:v>
                      </c:pt>
                      <c:pt idx="1577">
                        <c:v>1.4243824626E-17</c:v>
                      </c:pt>
                      <c:pt idx="1578">
                        <c:v>1.1099040319999999E-17</c:v>
                      </c:pt>
                      <c:pt idx="1579">
                        <c:v>1.0163337423E-17</c:v>
                      </c:pt>
                      <c:pt idx="1580">
                        <c:v>1.2415740331000001E-17</c:v>
                      </c:pt>
                      <c:pt idx="1581">
                        <c:v>1.4350349183000001E-17</c:v>
                      </c:pt>
                      <c:pt idx="1582">
                        <c:v>1.3688777488000001E-17</c:v>
                      </c:pt>
                      <c:pt idx="1583">
                        <c:v>1.3280626192E-17</c:v>
                      </c:pt>
                      <c:pt idx="1584">
                        <c:v>1.0540999767999999E-17</c:v>
                      </c:pt>
                      <c:pt idx="1585">
                        <c:v>1.6900250391000001E-17</c:v>
                      </c:pt>
                      <c:pt idx="1586">
                        <c:v>2.8670940405000002E-17</c:v>
                      </c:pt>
                      <c:pt idx="1587">
                        <c:v>3.8044085026000001E-17</c:v>
                      </c:pt>
                      <c:pt idx="1588">
                        <c:v>3.0918559270999998E-17</c:v>
                      </c:pt>
                      <c:pt idx="1589">
                        <c:v>4.7100280083000003E-17</c:v>
                      </c:pt>
                      <c:pt idx="1590">
                        <c:v>3.4617155062999998E-16</c:v>
                      </c:pt>
                      <c:pt idx="1591">
                        <c:v>4.8651328191999997E-16</c:v>
                      </c:pt>
                      <c:pt idx="1592">
                        <c:v>1.4277972251E-16</c:v>
                      </c:pt>
                      <c:pt idx="1593">
                        <c:v>6.5230813642999995E-17</c:v>
                      </c:pt>
                      <c:pt idx="1594">
                        <c:v>3.0621155838999999E-17</c:v>
                      </c:pt>
                      <c:pt idx="1595">
                        <c:v>2.5703690817000001E-17</c:v>
                      </c:pt>
                      <c:pt idx="1596">
                        <c:v>9.7904723336999994E-17</c:v>
                      </c:pt>
                      <c:pt idx="1597">
                        <c:v>1.5034181581999999E-16</c:v>
                      </c:pt>
                      <c:pt idx="1598">
                        <c:v>6.7854298298000005E-17</c:v>
                      </c:pt>
                      <c:pt idx="1599">
                        <c:v>7.6548915318000004E-17</c:v>
                      </c:pt>
                      <c:pt idx="1600">
                        <c:v>7.2747167177000006E-17</c:v>
                      </c:pt>
                      <c:pt idx="1601">
                        <c:v>1.3031023201000001E-16</c:v>
                      </c:pt>
                      <c:pt idx="1602">
                        <c:v>2.3025738217E-16</c:v>
                      </c:pt>
                      <c:pt idx="1603">
                        <c:v>2.3189078694999998E-16</c:v>
                      </c:pt>
                      <c:pt idx="1604">
                        <c:v>7.9982271891000002E-17</c:v>
                      </c:pt>
                      <c:pt idx="1605">
                        <c:v>4.3711701060999997E-17</c:v>
                      </c:pt>
                      <c:pt idx="1606">
                        <c:v>8.4475293784999999E-17</c:v>
                      </c:pt>
                      <c:pt idx="1607">
                        <c:v>1.8775118178999999E-16</c:v>
                      </c:pt>
                      <c:pt idx="1608">
                        <c:v>2.9118596640000002E-16</c:v>
                      </c:pt>
                      <c:pt idx="1609">
                        <c:v>1.499561109E-16</c:v>
                      </c:pt>
                      <c:pt idx="1610">
                        <c:v>7.9629160796E-17</c:v>
                      </c:pt>
                      <c:pt idx="1611">
                        <c:v>2.0923288600999999E-16</c:v>
                      </c:pt>
                      <c:pt idx="1612">
                        <c:v>5.3524703115999996E-16</c:v>
                      </c:pt>
                      <c:pt idx="1613">
                        <c:v>2.9363550437E-16</c:v>
                      </c:pt>
                      <c:pt idx="1614">
                        <c:v>3.1253840661000001E-16</c:v>
                      </c:pt>
                      <c:pt idx="1615">
                        <c:v>3.5308854365E-16</c:v>
                      </c:pt>
                      <c:pt idx="1616">
                        <c:v>7.8527489415999997E-17</c:v>
                      </c:pt>
                      <c:pt idx="1617">
                        <c:v>5.0242304755999999E-17</c:v>
                      </c:pt>
                      <c:pt idx="1618">
                        <c:v>1.9634752266E-16</c:v>
                      </c:pt>
                      <c:pt idx="1619">
                        <c:v>2.3178374908999999E-16</c:v>
                      </c:pt>
                      <c:pt idx="1620">
                        <c:v>1.6716376818E-16</c:v>
                      </c:pt>
                      <c:pt idx="1621">
                        <c:v>6.8309100779999997E-17</c:v>
                      </c:pt>
                      <c:pt idx="1622">
                        <c:v>3.8184485819999999E-17</c:v>
                      </c:pt>
                      <c:pt idx="1623">
                        <c:v>2.7544208708000001E-17</c:v>
                      </c:pt>
                      <c:pt idx="1624">
                        <c:v>3.0816352886999997E-17</c:v>
                      </c:pt>
                      <c:pt idx="1625">
                        <c:v>6.8099951404999997E-17</c:v>
                      </c:pt>
                      <c:pt idx="1626">
                        <c:v>1.7501416440000001E-16</c:v>
                      </c:pt>
                      <c:pt idx="1627">
                        <c:v>1.2383204271000001E-16</c:v>
                      </c:pt>
                      <c:pt idx="1628">
                        <c:v>6.3616768645999994E-17</c:v>
                      </c:pt>
                      <c:pt idx="1629">
                        <c:v>3.5341348581000001E-17</c:v>
                      </c:pt>
                      <c:pt idx="1630">
                        <c:v>3.1358460750000002E-17</c:v>
                      </c:pt>
                      <c:pt idx="1631">
                        <c:v>5.4462961512000001E-17</c:v>
                      </c:pt>
                      <c:pt idx="1632">
                        <c:v>8.3852636477000004E-17</c:v>
                      </c:pt>
                      <c:pt idx="1633">
                        <c:v>4.3288848660999999E-17</c:v>
                      </c:pt>
                      <c:pt idx="1634">
                        <c:v>2.1990230614E-17</c:v>
                      </c:pt>
                      <c:pt idx="1635">
                        <c:v>2.0049508724999999E-17</c:v>
                      </c:pt>
                      <c:pt idx="1636">
                        <c:v>3.1118001649E-17</c:v>
                      </c:pt>
                      <c:pt idx="1637">
                        <c:v>3.7507072913999998E-17</c:v>
                      </c:pt>
                      <c:pt idx="1638">
                        <c:v>2.4198819895999999E-17</c:v>
                      </c:pt>
                      <c:pt idx="1639">
                        <c:v>1.9360120467E-17</c:v>
                      </c:pt>
                      <c:pt idx="1640">
                        <c:v>1.7751670968999999E-17</c:v>
                      </c:pt>
                      <c:pt idx="1641">
                        <c:v>1.4403961287000001E-17</c:v>
                      </c:pt>
                      <c:pt idx="1642">
                        <c:v>1.5195481388000001E-17</c:v>
                      </c:pt>
                      <c:pt idx="1643">
                        <c:v>1.7361305671000001E-17</c:v>
                      </c:pt>
                      <c:pt idx="1644">
                        <c:v>1.7612891397E-17</c:v>
                      </c:pt>
                      <c:pt idx="1645">
                        <c:v>1.9299865932E-17</c:v>
                      </c:pt>
                      <c:pt idx="1646">
                        <c:v>2.4186109318999999E-17</c:v>
                      </c:pt>
                      <c:pt idx="1647">
                        <c:v>2.3765826816999999E-17</c:v>
                      </c:pt>
                      <c:pt idx="1648">
                        <c:v>1.8142422514E-17</c:v>
                      </c:pt>
                      <c:pt idx="1649">
                        <c:v>1.4929345331E-17</c:v>
                      </c:pt>
                      <c:pt idx="1650">
                        <c:v>1.2340555993E-17</c:v>
                      </c:pt>
                      <c:pt idx="1651">
                        <c:v>1.6343890352E-17</c:v>
                      </c:pt>
                      <c:pt idx="1652">
                        <c:v>1.7577427822000001E-17</c:v>
                      </c:pt>
                      <c:pt idx="1653">
                        <c:v>1.6101981130999999E-17</c:v>
                      </c:pt>
                      <c:pt idx="1654">
                        <c:v>1.8733241548E-17</c:v>
                      </c:pt>
                      <c:pt idx="1655">
                        <c:v>3.4686917374000002E-17</c:v>
                      </c:pt>
                      <c:pt idx="1656">
                        <c:v>2.0496130562999998E-17</c:v>
                      </c:pt>
                      <c:pt idx="1657">
                        <c:v>1.0775044289E-17</c:v>
                      </c:pt>
                      <c:pt idx="1658">
                        <c:v>1.4744929317E-17</c:v>
                      </c:pt>
                      <c:pt idx="1659">
                        <c:v>2.5553644012999999E-17</c:v>
                      </c:pt>
                      <c:pt idx="1660">
                        <c:v>2.1993888102E-17</c:v>
                      </c:pt>
                      <c:pt idx="1661">
                        <c:v>1.8051549432000002E-17</c:v>
                      </c:pt>
                      <c:pt idx="1662">
                        <c:v>1.1384033026E-17</c:v>
                      </c:pt>
                      <c:pt idx="1663">
                        <c:v>1.0487902661E-17</c:v>
                      </c:pt>
                      <c:pt idx="1664">
                        <c:v>1.3973099343000001E-17</c:v>
                      </c:pt>
                      <c:pt idx="1665">
                        <c:v>1.2596891879E-17</c:v>
                      </c:pt>
                      <c:pt idx="1666">
                        <c:v>1.0682341615000001E-17</c:v>
                      </c:pt>
                      <c:pt idx="1667">
                        <c:v>1.3349553497999999E-17</c:v>
                      </c:pt>
                      <c:pt idx="1668">
                        <c:v>1.1477586121E-17</c:v>
                      </c:pt>
                      <c:pt idx="1669">
                        <c:v>1.1424377205E-17</c:v>
                      </c:pt>
                      <c:pt idx="1670">
                        <c:v>1.1023095346E-17</c:v>
                      </c:pt>
                      <c:pt idx="1671">
                        <c:v>1.0079220275E-17</c:v>
                      </c:pt>
                      <c:pt idx="1672">
                        <c:v>9.2310861849000006E-18</c:v>
                      </c:pt>
                      <c:pt idx="1673">
                        <c:v>1.0023503295E-17</c:v>
                      </c:pt>
                      <c:pt idx="1674">
                        <c:v>1.0551980703E-17</c:v>
                      </c:pt>
                      <c:pt idx="1675">
                        <c:v>1.0789485352999999E-17</c:v>
                      </c:pt>
                      <c:pt idx="1676">
                        <c:v>1.0380952045999999E-17</c:v>
                      </c:pt>
                      <c:pt idx="1677">
                        <c:v>7.6276706033999998E-18</c:v>
                      </c:pt>
                      <c:pt idx="1678">
                        <c:v>8.3507335026000004E-18</c:v>
                      </c:pt>
                      <c:pt idx="1679">
                        <c:v>8.6947627103999994E-18</c:v>
                      </c:pt>
                      <c:pt idx="1680">
                        <c:v>8.1158690540000001E-18</c:v>
                      </c:pt>
                      <c:pt idx="1681">
                        <c:v>7.9440568909999997E-18</c:v>
                      </c:pt>
                      <c:pt idx="1682">
                        <c:v>7.4550698527000004E-18</c:v>
                      </c:pt>
                      <c:pt idx="1683">
                        <c:v>9.3628794293000004E-18</c:v>
                      </c:pt>
                      <c:pt idx="1684">
                        <c:v>1.0570540889000001E-17</c:v>
                      </c:pt>
                      <c:pt idx="1685">
                        <c:v>1.1669658464999999E-17</c:v>
                      </c:pt>
                      <c:pt idx="1686">
                        <c:v>1.1770981393E-17</c:v>
                      </c:pt>
                      <c:pt idx="1687">
                        <c:v>7.9731253677000007E-18</c:v>
                      </c:pt>
                      <c:pt idx="1688">
                        <c:v>1.5032515638E-17</c:v>
                      </c:pt>
                      <c:pt idx="1689">
                        <c:v>2.9950359954999998E-17</c:v>
                      </c:pt>
                      <c:pt idx="1690">
                        <c:v>1.3167940317E-17</c:v>
                      </c:pt>
                      <c:pt idx="1691">
                        <c:v>8.9345619728999997E-18</c:v>
                      </c:pt>
                      <c:pt idx="1692">
                        <c:v>1.0972609641E-17</c:v>
                      </c:pt>
                      <c:pt idx="1693">
                        <c:v>8.9274079326E-18</c:v>
                      </c:pt>
                      <c:pt idx="1694">
                        <c:v>8.2588134871999998E-18</c:v>
                      </c:pt>
                      <c:pt idx="1695">
                        <c:v>1.0257405513999999E-17</c:v>
                      </c:pt>
                      <c:pt idx="1696">
                        <c:v>8.4138103520999996E-18</c:v>
                      </c:pt>
                      <c:pt idx="1697">
                        <c:v>6.5683847520999999E-18</c:v>
                      </c:pt>
                      <c:pt idx="1698">
                        <c:v>7.8847527261999996E-18</c:v>
                      </c:pt>
                      <c:pt idx="1699">
                        <c:v>1.0202204377E-17</c:v>
                      </c:pt>
                      <c:pt idx="1700">
                        <c:v>9.0065428328000001E-18</c:v>
                      </c:pt>
                      <c:pt idx="1701">
                        <c:v>7.2848772167000006E-18</c:v>
                      </c:pt>
                      <c:pt idx="1702">
                        <c:v>7.9344583135999996E-18</c:v>
                      </c:pt>
                      <c:pt idx="1703">
                        <c:v>9.7710967937999995E-18</c:v>
                      </c:pt>
                      <c:pt idx="1704">
                        <c:v>1.0763261213E-17</c:v>
                      </c:pt>
                      <c:pt idx="1705">
                        <c:v>1.1130044267000001E-17</c:v>
                      </c:pt>
                      <c:pt idx="1706">
                        <c:v>1.1870942292E-17</c:v>
                      </c:pt>
                      <c:pt idx="1707">
                        <c:v>7.6941457491000008E-18</c:v>
                      </c:pt>
                      <c:pt idx="1708">
                        <c:v>7.4310183522000001E-18</c:v>
                      </c:pt>
                      <c:pt idx="1709">
                        <c:v>8.4866712791999994E-18</c:v>
                      </c:pt>
                      <c:pt idx="1710">
                        <c:v>9.4762802003000006E-18</c:v>
                      </c:pt>
                      <c:pt idx="1711">
                        <c:v>7.3704919188999993E-18</c:v>
                      </c:pt>
                      <c:pt idx="1712">
                        <c:v>7.0413594795000002E-18</c:v>
                      </c:pt>
                      <c:pt idx="1713">
                        <c:v>9.5829673881000007E-18</c:v>
                      </c:pt>
                      <c:pt idx="1714">
                        <c:v>1.1309096868E-17</c:v>
                      </c:pt>
                      <c:pt idx="1715">
                        <c:v>8.7495716713000001E-18</c:v>
                      </c:pt>
                      <c:pt idx="1716">
                        <c:v>6.0615829169000002E-18</c:v>
                      </c:pt>
                      <c:pt idx="1717">
                        <c:v>6.5695591632999999E-18</c:v>
                      </c:pt>
                      <c:pt idx="1718">
                        <c:v>7.7043524960999993E-18</c:v>
                      </c:pt>
                      <c:pt idx="1719">
                        <c:v>9.5040230704000002E-18</c:v>
                      </c:pt>
                      <c:pt idx="1720">
                        <c:v>9.7664626766E-18</c:v>
                      </c:pt>
                      <c:pt idx="1721">
                        <c:v>9.5912242653E-18</c:v>
                      </c:pt>
                      <c:pt idx="1722">
                        <c:v>9.4725515611999998E-18</c:v>
                      </c:pt>
                      <c:pt idx="1723">
                        <c:v>9.5152360925000003E-18</c:v>
                      </c:pt>
                      <c:pt idx="1724">
                        <c:v>8.4400675264000005E-18</c:v>
                      </c:pt>
                      <c:pt idx="1725">
                        <c:v>7.7146270057999993E-18</c:v>
                      </c:pt>
                      <c:pt idx="1726">
                        <c:v>7.1585752868999995E-18</c:v>
                      </c:pt>
                      <c:pt idx="1727">
                        <c:v>5.8277069558000001E-18</c:v>
                      </c:pt>
                      <c:pt idx="1728">
                        <c:v>7.7322995012000003E-18</c:v>
                      </c:pt>
                      <c:pt idx="1729">
                        <c:v>9.8060038685999995E-18</c:v>
                      </c:pt>
                      <c:pt idx="1730">
                        <c:v>1.1478805848E-17</c:v>
                      </c:pt>
                      <c:pt idx="1731">
                        <c:v>8.7070658639000006E-18</c:v>
                      </c:pt>
                      <c:pt idx="1732">
                        <c:v>7.3841206790000003E-18</c:v>
                      </c:pt>
                      <c:pt idx="1733">
                        <c:v>6.2855909441999998E-18</c:v>
                      </c:pt>
                      <c:pt idx="1734">
                        <c:v>6.5544646126999997E-18</c:v>
                      </c:pt>
                      <c:pt idx="1735">
                        <c:v>7.0060326999000002E-18</c:v>
                      </c:pt>
                      <c:pt idx="1736">
                        <c:v>6.5881659361E-18</c:v>
                      </c:pt>
                      <c:pt idx="1737">
                        <c:v>7.7687913746000005E-18</c:v>
                      </c:pt>
                      <c:pt idx="1738">
                        <c:v>6.9605275488999997E-18</c:v>
                      </c:pt>
                      <c:pt idx="1739">
                        <c:v>7.2415523285000007E-18</c:v>
                      </c:pt>
                      <c:pt idx="1740">
                        <c:v>8.3461578306E-18</c:v>
                      </c:pt>
                      <c:pt idx="1741">
                        <c:v>9.2350223470000002E-18</c:v>
                      </c:pt>
                      <c:pt idx="1742">
                        <c:v>6.8483083888999999E-18</c:v>
                      </c:pt>
                      <c:pt idx="1743">
                        <c:v>9.7405451624000007E-18</c:v>
                      </c:pt>
                      <c:pt idx="1744">
                        <c:v>8.0572315042E-18</c:v>
                      </c:pt>
                      <c:pt idx="1745">
                        <c:v>8.1280654814000001E-18</c:v>
                      </c:pt>
                      <c:pt idx="1746">
                        <c:v>8.2948123873999997E-18</c:v>
                      </c:pt>
                      <c:pt idx="1747">
                        <c:v>7.9584606862999996E-18</c:v>
                      </c:pt>
                      <c:pt idx="1748">
                        <c:v>6.6782923592000003E-18</c:v>
                      </c:pt>
                      <c:pt idx="1749">
                        <c:v>6.5213015786999996E-18</c:v>
                      </c:pt>
                      <c:pt idx="1750">
                        <c:v>8.2144662302E-18</c:v>
                      </c:pt>
                      <c:pt idx="1751">
                        <c:v>1.0882710647E-17</c:v>
                      </c:pt>
                      <c:pt idx="1752">
                        <c:v>1.0066015878E-17</c:v>
                      </c:pt>
                      <c:pt idx="1753">
                        <c:v>7.0327574364E-18</c:v>
                      </c:pt>
                      <c:pt idx="1754">
                        <c:v>7.5737874494999995E-18</c:v>
                      </c:pt>
                      <c:pt idx="1755">
                        <c:v>7.3745822410000006E-18</c:v>
                      </c:pt>
                      <c:pt idx="1756">
                        <c:v>7.0699502296000001E-18</c:v>
                      </c:pt>
                      <c:pt idx="1757">
                        <c:v>6.1616107317000003E-18</c:v>
                      </c:pt>
                      <c:pt idx="1758">
                        <c:v>7.0947068851000003E-18</c:v>
                      </c:pt>
                      <c:pt idx="1759">
                        <c:v>7.7850798181999994E-18</c:v>
                      </c:pt>
                      <c:pt idx="1760">
                        <c:v>7.1211169488999995E-18</c:v>
                      </c:pt>
                      <c:pt idx="1761">
                        <c:v>8.1721747221000004E-18</c:v>
                      </c:pt>
                      <c:pt idx="1762">
                        <c:v>1.0589302669E-17</c:v>
                      </c:pt>
                      <c:pt idx="1763">
                        <c:v>9.7516556935999997E-18</c:v>
                      </c:pt>
                      <c:pt idx="1764">
                        <c:v>8.9307020437999999E-18</c:v>
                      </c:pt>
                      <c:pt idx="1765">
                        <c:v>8.4697416316999994E-18</c:v>
                      </c:pt>
                      <c:pt idx="1766">
                        <c:v>9.0992920935000006E-18</c:v>
                      </c:pt>
                      <c:pt idx="1767">
                        <c:v>8.8484331217000007E-18</c:v>
                      </c:pt>
                      <c:pt idx="1768">
                        <c:v>9.4160874978999994E-18</c:v>
                      </c:pt>
                      <c:pt idx="1769">
                        <c:v>1.5000729879000001E-17</c:v>
                      </c:pt>
                      <c:pt idx="1770">
                        <c:v>1.9858531593999999E-17</c:v>
                      </c:pt>
                      <c:pt idx="1771">
                        <c:v>1.5988061976E-17</c:v>
                      </c:pt>
                      <c:pt idx="1772">
                        <c:v>9.7051391851999999E-18</c:v>
                      </c:pt>
                      <c:pt idx="1773">
                        <c:v>6.8057924170999998E-18</c:v>
                      </c:pt>
                      <c:pt idx="1774">
                        <c:v>6.9397599950999999E-18</c:v>
                      </c:pt>
                      <c:pt idx="1775">
                        <c:v>6.7258600355000003E-18</c:v>
                      </c:pt>
                      <c:pt idx="1776">
                        <c:v>8.0105303425999999E-18</c:v>
                      </c:pt>
                      <c:pt idx="1777">
                        <c:v>1.1513421542999999E-17</c:v>
                      </c:pt>
                      <c:pt idx="1778">
                        <c:v>1.1611620614E-17</c:v>
                      </c:pt>
                      <c:pt idx="1779">
                        <c:v>8.2797182602999996E-18</c:v>
                      </c:pt>
                      <c:pt idx="1780">
                        <c:v>5.7391424614000003E-18</c:v>
                      </c:pt>
                      <c:pt idx="1781">
                        <c:v>5.7982971248000001E-18</c:v>
                      </c:pt>
                      <c:pt idx="1782">
                        <c:v>7.3407754619999992E-18</c:v>
                      </c:pt>
                      <c:pt idx="1783">
                        <c:v>1.0093573248E-17</c:v>
                      </c:pt>
                      <c:pt idx="1784">
                        <c:v>8.9565789002999994E-18</c:v>
                      </c:pt>
                      <c:pt idx="1785">
                        <c:v>8.3246736868999994E-18</c:v>
                      </c:pt>
                      <c:pt idx="1786">
                        <c:v>8.5321493251999997E-18</c:v>
                      </c:pt>
                      <c:pt idx="1787">
                        <c:v>8.1237828828000004E-18</c:v>
                      </c:pt>
                      <c:pt idx="1788">
                        <c:v>8.4950010012000001E-18</c:v>
                      </c:pt>
                      <c:pt idx="1789">
                        <c:v>9.0047657575999994E-18</c:v>
                      </c:pt>
                      <c:pt idx="1790">
                        <c:v>9.3849852950999996E-18</c:v>
                      </c:pt>
                      <c:pt idx="1791">
                        <c:v>9.6645925651000005E-18</c:v>
                      </c:pt>
                      <c:pt idx="1792">
                        <c:v>9.429278342E-18</c:v>
                      </c:pt>
                      <c:pt idx="1793">
                        <c:v>9.8520011458000003E-18</c:v>
                      </c:pt>
                      <c:pt idx="1794">
                        <c:v>9.5967765662000003E-18</c:v>
                      </c:pt>
                      <c:pt idx="1795">
                        <c:v>1.1571341656E-17</c:v>
                      </c:pt>
                      <c:pt idx="1796">
                        <c:v>1.0991742422E-17</c:v>
                      </c:pt>
                      <c:pt idx="1797">
                        <c:v>8.0071557633999993E-18</c:v>
                      </c:pt>
                      <c:pt idx="1798">
                        <c:v>7.6188394379000004E-18</c:v>
                      </c:pt>
                      <c:pt idx="1799">
                        <c:v>8.4876487552E-18</c:v>
                      </c:pt>
                      <c:pt idx="1800">
                        <c:v>9.8907588322999996E-18</c:v>
                      </c:pt>
                      <c:pt idx="1801">
                        <c:v>8.4555538298000003E-18</c:v>
                      </c:pt>
                      <c:pt idx="1802">
                        <c:v>1.2300873346E-17</c:v>
                      </c:pt>
                      <c:pt idx="1803">
                        <c:v>1.4093086642E-17</c:v>
                      </c:pt>
                      <c:pt idx="1804">
                        <c:v>9.9689482743000004E-17</c:v>
                      </c:pt>
                      <c:pt idx="1805">
                        <c:v>4.3639123889999998E-16</c:v>
                      </c:pt>
                      <c:pt idx="1806">
                        <c:v>3.3761296709999998E-16</c:v>
                      </c:pt>
                      <c:pt idx="1807">
                        <c:v>3.7927313063999997E-17</c:v>
                      </c:pt>
                      <c:pt idx="1808">
                        <c:v>1.0352640816E-17</c:v>
                      </c:pt>
                      <c:pt idx="1809">
                        <c:v>1.2252956692E-17</c:v>
                      </c:pt>
                      <c:pt idx="1810">
                        <c:v>3.7294166101000001E-17</c:v>
                      </c:pt>
                      <c:pt idx="1811">
                        <c:v>3.9404785858000001E-17</c:v>
                      </c:pt>
                      <c:pt idx="1812">
                        <c:v>5.6233673722999998E-17</c:v>
                      </c:pt>
                      <c:pt idx="1813">
                        <c:v>7.9050481439000002E-17</c:v>
                      </c:pt>
                      <c:pt idx="1814">
                        <c:v>6.0150262591999994E-17</c:v>
                      </c:pt>
                      <c:pt idx="1815">
                        <c:v>2.2238138521999999E-17</c:v>
                      </c:pt>
                      <c:pt idx="1816">
                        <c:v>1.9608658569000001E-17</c:v>
                      </c:pt>
                      <c:pt idx="1817">
                        <c:v>5.4409906755999997E-17</c:v>
                      </c:pt>
                      <c:pt idx="1818">
                        <c:v>3.8851049927000002E-17</c:v>
                      </c:pt>
                      <c:pt idx="1819">
                        <c:v>9.9830845766000004E-18</c:v>
                      </c:pt>
                      <c:pt idx="1820">
                        <c:v>6.6677175764000003E-18</c:v>
                      </c:pt>
                      <c:pt idx="1821">
                        <c:v>7.7945411762000007E-18</c:v>
                      </c:pt>
                      <c:pt idx="1822">
                        <c:v>8.3090882806999996E-18</c:v>
                      </c:pt>
                      <c:pt idx="1823">
                        <c:v>9.1296590717000006E-18</c:v>
                      </c:pt>
                      <c:pt idx="1824">
                        <c:v>8.4207128235999996E-18</c:v>
                      </c:pt>
                      <c:pt idx="1825">
                        <c:v>8.9603202447999997E-18</c:v>
                      </c:pt>
                      <c:pt idx="1826">
                        <c:v>7.4702664708000005E-18</c:v>
                      </c:pt>
                      <c:pt idx="1827">
                        <c:v>9.1213886419999997E-18</c:v>
                      </c:pt>
                      <c:pt idx="1828">
                        <c:v>1.2188776159E-17</c:v>
                      </c:pt>
                      <c:pt idx="1829">
                        <c:v>1.1913524332E-17</c:v>
                      </c:pt>
                      <c:pt idx="1830">
                        <c:v>8.2953383948999997E-18</c:v>
                      </c:pt>
                      <c:pt idx="1831">
                        <c:v>1.0540883724E-17</c:v>
                      </c:pt>
                      <c:pt idx="1832">
                        <c:v>1.5263426983E-17</c:v>
                      </c:pt>
                      <c:pt idx="1833">
                        <c:v>1.7635762980999999E-17</c:v>
                      </c:pt>
                      <c:pt idx="1834">
                        <c:v>8.3595977023999994E-18</c:v>
                      </c:pt>
                      <c:pt idx="1835">
                        <c:v>5.7764263105999999E-18</c:v>
                      </c:pt>
                      <c:pt idx="1836">
                        <c:v>8.6472204451E-18</c:v>
                      </c:pt>
                      <c:pt idx="1837">
                        <c:v>1.1094818707999999E-17</c:v>
                      </c:pt>
                      <c:pt idx="1838">
                        <c:v>1.0382334403000001E-17</c:v>
                      </c:pt>
                      <c:pt idx="1839">
                        <c:v>9.2082290008000002E-18</c:v>
                      </c:pt>
                      <c:pt idx="1840">
                        <c:v>1.0377407213E-17</c:v>
                      </c:pt>
                      <c:pt idx="1841">
                        <c:v>9.1470003771999994E-18</c:v>
                      </c:pt>
                      <c:pt idx="1842">
                        <c:v>7.6429205846000007E-18</c:v>
                      </c:pt>
                      <c:pt idx="1843">
                        <c:v>1.0898614537E-17</c:v>
                      </c:pt>
                      <c:pt idx="1844">
                        <c:v>1.1543263360999999E-17</c:v>
                      </c:pt>
                      <c:pt idx="1845">
                        <c:v>1.0222697492000001E-17</c:v>
                      </c:pt>
                      <c:pt idx="1846">
                        <c:v>1.1575546328E-17</c:v>
                      </c:pt>
                      <c:pt idx="1847">
                        <c:v>1.0462383252E-17</c:v>
                      </c:pt>
                      <c:pt idx="1848">
                        <c:v>8.2068497099000001E-18</c:v>
                      </c:pt>
                      <c:pt idx="1849">
                        <c:v>6.6418669779000001E-18</c:v>
                      </c:pt>
                      <c:pt idx="1850">
                        <c:v>1.3582957662E-17</c:v>
                      </c:pt>
                      <c:pt idx="1851">
                        <c:v>3.7408908572000001E-17</c:v>
                      </c:pt>
                      <c:pt idx="1852">
                        <c:v>3.6432039026000001E-17</c:v>
                      </c:pt>
                      <c:pt idx="1853">
                        <c:v>1.7754498365E-17</c:v>
                      </c:pt>
                      <c:pt idx="1854">
                        <c:v>2.5627622176000001E-17</c:v>
                      </c:pt>
                      <c:pt idx="1855">
                        <c:v>1.9042711811E-17</c:v>
                      </c:pt>
                      <c:pt idx="1856">
                        <c:v>1.4805727648E-17</c:v>
                      </c:pt>
                      <c:pt idx="1857">
                        <c:v>3.2345701366999999E-17</c:v>
                      </c:pt>
                      <c:pt idx="1858">
                        <c:v>3.5157386577999998E-17</c:v>
                      </c:pt>
                      <c:pt idx="1859">
                        <c:v>1.5408552526000001E-17</c:v>
                      </c:pt>
                      <c:pt idx="1860">
                        <c:v>1.4115726985999999E-17</c:v>
                      </c:pt>
                      <c:pt idx="1861">
                        <c:v>1.0221754744E-17</c:v>
                      </c:pt>
                      <c:pt idx="1862">
                        <c:v>7.7548881758000008E-18</c:v>
                      </c:pt>
                      <c:pt idx="1863">
                        <c:v>9.4419499549000001E-18</c:v>
                      </c:pt>
                      <c:pt idx="1864">
                        <c:v>1.0621062169E-17</c:v>
                      </c:pt>
                      <c:pt idx="1865">
                        <c:v>9.2351798950999998E-18</c:v>
                      </c:pt>
                      <c:pt idx="1866">
                        <c:v>1.0391517086999999E-17</c:v>
                      </c:pt>
                      <c:pt idx="1867">
                        <c:v>1.1007431165999999E-17</c:v>
                      </c:pt>
                      <c:pt idx="1868">
                        <c:v>9.8736885774000001E-18</c:v>
                      </c:pt>
                      <c:pt idx="1869">
                        <c:v>1.0218137913E-17</c:v>
                      </c:pt>
                      <c:pt idx="1870">
                        <c:v>9.1193608450999998E-18</c:v>
                      </c:pt>
                      <c:pt idx="1871">
                        <c:v>1.0095916141E-17</c:v>
                      </c:pt>
                      <c:pt idx="1872">
                        <c:v>1.0446683496E-17</c:v>
                      </c:pt>
                      <c:pt idx="1873">
                        <c:v>9.9288371984999999E-18</c:v>
                      </c:pt>
                      <c:pt idx="1874">
                        <c:v>7.2721141243000002E-18</c:v>
                      </c:pt>
                      <c:pt idx="1875">
                        <c:v>9.6904634923999995E-18</c:v>
                      </c:pt>
                      <c:pt idx="1876">
                        <c:v>1.3397853011E-17</c:v>
                      </c:pt>
                      <c:pt idx="1877">
                        <c:v>1.1120770949999999E-17</c:v>
                      </c:pt>
                      <c:pt idx="1878">
                        <c:v>9.9077570894999998E-18</c:v>
                      </c:pt>
                      <c:pt idx="1879">
                        <c:v>9.2915753488000005E-18</c:v>
                      </c:pt>
                      <c:pt idx="1880">
                        <c:v>8.5722317713000002E-18</c:v>
                      </c:pt>
                      <c:pt idx="1881">
                        <c:v>1.0757382805E-17</c:v>
                      </c:pt>
                      <c:pt idx="1882">
                        <c:v>1.1563334653999999E-17</c:v>
                      </c:pt>
                      <c:pt idx="1883">
                        <c:v>9.9377581494999992E-18</c:v>
                      </c:pt>
                      <c:pt idx="1884">
                        <c:v>1.2238674869999999E-17</c:v>
                      </c:pt>
                      <c:pt idx="1885">
                        <c:v>1.3606504331E-17</c:v>
                      </c:pt>
                      <c:pt idx="1886">
                        <c:v>1.3009989001E-17</c:v>
                      </c:pt>
                      <c:pt idx="1887">
                        <c:v>1.1137699751E-17</c:v>
                      </c:pt>
                      <c:pt idx="1888">
                        <c:v>1.2473137825E-17</c:v>
                      </c:pt>
                      <c:pt idx="1889">
                        <c:v>1.2640079547999999E-17</c:v>
                      </c:pt>
                      <c:pt idx="1890">
                        <c:v>1.2059308866999999E-17</c:v>
                      </c:pt>
                      <c:pt idx="1891">
                        <c:v>1.1871228589E-17</c:v>
                      </c:pt>
                      <c:pt idx="1892">
                        <c:v>1.6125659090000001E-17</c:v>
                      </c:pt>
                      <c:pt idx="1893">
                        <c:v>1.6597732574E-17</c:v>
                      </c:pt>
                      <c:pt idx="1894">
                        <c:v>1.2317050828E-17</c:v>
                      </c:pt>
                      <c:pt idx="1895">
                        <c:v>1.0114134126E-17</c:v>
                      </c:pt>
                      <c:pt idx="1896">
                        <c:v>7.7934620562999992E-18</c:v>
                      </c:pt>
                      <c:pt idx="1897">
                        <c:v>8.5012377048000007E-18</c:v>
                      </c:pt>
                      <c:pt idx="1898">
                        <c:v>8.9596460066000005E-18</c:v>
                      </c:pt>
                      <c:pt idx="1899">
                        <c:v>8.7973663523999994E-18</c:v>
                      </c:pt>
                      <c:pt idx="1900">
                        <c:v>8.2942143820999999E-18</c:v>
                      </c:pt>
                      <c:pt idx="1901">
                        <c:v>1.4448555876999999E-17</c:v>
                      </c:pt>
                      <c:pt idx="1902">
                        <c:v>1.164016122E-16</c:v>
                      </c:pt>
                      <c:pt idx="1903">
                        <c:v>2.9683823757999999E-16</c:v>
                      </c:pt>
                      <c:pt idx="1904">
                        <c:v>1.2324475749999999E-16</c:v>
                      </c:pt>
                      <c:pt idx="1905">
                        <c:v>9.1398022911999993E-18</c:v>
                      </c:pt>
                      <c:pt idx="1906">
                        <c:v>7.7392629591000007E-18</c:v>
                      </c:pt>
                      <c:pt idx="1907">
                        <c:v>1.2966629383999999E-17</c:v>
                      </c:pt>
                      <c:pt idx="1908">
                        <c:v>3.9834621197000003E-17</c:v>
                      </c:pt>
                      <c:pt idx="1909">
                        <c:v>4.5117172665999998E-17</c:v>
                      </c:pt>
                      <c:pt idx="1910">
                        <c:v>1.4734173693E-17</c:v>
                      </c:pt>
                      <c:pt idx="1911">
                        <c:v>8.1794295592999993E-18</c:v>
                      </c:pt>
                      <c:pt idx="1912">
                        <c:v>9.5417719407000001E-18</c:v>
                      </c:pt>
                      <c:pt idx="1913">
                        <c:v>8.1916869730999998E-18</c:v>
                      </c:pt>
                      <c:pt idx="1914">
                        <c:v>1.0165817535000001E-17</c:v>
                      </c:pt>
                      <c:pt idx="1915">
                        <c:v>7.0305924202000002E-18</c:v>
                      </c:pt>
                      <c:pt idx="1916">
                        <c:v>8.8256038896999997E-18</c:v>
                      </c:pt>
                      <c:pt idx="1917">
                        <c:v>8.7627167755999996E-18</c:v>
                      </c:pt>
                      <c:pt idx="1918">
                        <c:v>6.7732032480000002E-18</c:v>
                      </c:pt>
                      <c:pt idx="1919">
                        <c:v>5.7174198779E-18</c:v>
                      </c:pt>
                      <c:pt idx="1920">
                        <c:v>4.8072609531999998E-18</c:v>
                      </c:pt>
                      <c:pt idx="1921">
                        <c:v>8.2003199329000003E-18</c:v>
                      </c:pt>
                      <c:pt idx="1922">
                        <c:v>9.6538454111000001E-18</c:v>
                      </c:pt>
                      <c:pt idx="1923">
                        <c:v>6.8313241076999999E-18</c:v>
                      </c:pt>
                      <c:pt idx="1924">
                        <c:v>6.8137329274999999E-18</c:v>
                      </c:pt>
                      <c:pt idx="1925">
                        <c:v>6.1830275362999998E-18</c:v>
                      </c:pt>
                      <c:pt idx="1926">
                        <c:v>9.0678011025000007E-18</c:v>
                      </c:pt>
                      <c:pt idx="1927">
                        <c:v>9.9468493540999998E-18</c:v>
                      </c:pt>
                      <c:pt idx="1928">
                        <c:v>8.6902319310999995E-18</c:v>
                      </c:pt>
                      <c:pt idx="1929">
                        <c:v>7.2003043650999999E-18</c:v>
                      </c:pt>
                      <c:pt idx="1930">
                        <c:v>6.4681714371000001E-18</c:v>
                      </c:pt>
                      <c:pt idx="1931">
                        <c:v>7.6353684388999998E-18</c:v>
                      </c:pt>
                      <c:pt idx="1932">
                        <c:v>6.9858186821999997E-18</c:v>
                      </c:pt>
                      <c:pt idx="1933">
                        <c:v>1.118226046E-17</c:v>
                      </c:pt>
                      <c:pt idx="1934">
                        <c:v>1.7710537354999999E-17</c:v>
                      </c:pt>
                      <c:pt idx="1935">
                        <c:v>1.5024201161999999E-17</c:v>
                      </c:pt>
                      <c:pt idx="1936">
                        <c:v>1.4822099101E-17</c:v>
                      </c:pt>
                      <c:pt idx="1937">
                        <c:v>1.4098023997E-17</c:v>
                      </c:pt>
                      <c:pt idx="1938">
                        <c:v>1.7912159996000001E-17</c:v>
                      </c:pt>
                      <c:pt idx="1939">
                        <c:v>1.9022867523000001E-17</c:v>
                      </c:pt>
                      <c:pt idx="1940">
                        <c:v>9.7251198453999999E-18</c:v>
                      </c:pt>
                      <c:pt idx="1941">
                        <c:v>7.9968431371999993E-18</c:v>
                      </c:pt>
                      <c:pt idx="1942">
                        <c:v>1.0032552148000001E-17</c:v>
                      </c:pt>
                      <c:pt idx="1943">
                        <c:v>7.4000830149000004E-18</c:v>
                      </c:pt>
                      <c:pt idx="1944">
                        <c:v>7.3778416238000001E-18</c:v>
                      </c:pt>
                      <c:pt idx="1945">
                        <c:v>8.1403279773999994E-18</c:v>
                      </c:pt>
                      <c:pt idx="1946">
                        <c:v>1.0269932284E-17</c:v>
                      </c:pt>
                      <c:pt idx="1947">
                        <c:v>1.1036593663E-17</c:v>
                      </c:pt>
                      <c:pt idx="1948">
                        <c:v>1.0386214661E-17</c:v>
                      </c:pt>
                      <c:pt idx="1949">
                        <c:v>8.2977050048999995E-18</c:v>
                      </c:pt>
                      <c:pt idx="1950">
                        <c:v>8.8620898338999995E-18</c:v>
                      </c:pt>
                      <c:pt idx="1951">
                        <c:v>1.0292241438E-17</c:v>
                      </c:pt>
                      <c:pt idx="1952">
                        <c:v>7.8896011427999996E-18</c:v>
                      </c:pt>
                      <c:pt idx="1953">
                        <c:v>6.6470021150999999E-18</c:v>
                      </c:pt>
                      <c:pt idx="1954">
                        <c:v>5.5846775330999998E-18</c:v>
                      </c:pt>
                      <c:pt idx="1955">
                        <c:v>4.9856494801000003E-18</c:v>
                      </c:pt>
                      <c:pt idx="1956">
                        <c:v>6.5160008465000001E-18</c:v>
                      </c:pt>
                      <c:pt idx="1957">
                        <c:v>7.8961715774000003E-18</c:v>
                      </c:pt>
                      <c:pt idx="1958">
                        <c:v>6.2088421359000001E-18</c:v>
                      </c:pt>
                      <c:pt idx="1959">
                        <c:v>7.2309745809999993E-18</c:v>
                      </c:pt>
                      <c:pt idx="1960">
                        <c:v>1.0344826090000001E-17</c:v>
                      </c:pt>
                      <c:pt idx="1961">
                        <c:v>9.3247595585000007E-18</c:v>
                      </c:pt>
                      <c:pt idx="1962">
                        <c:v>6.3723381294E-18</c:v>
                      </c:pt>
                      <c:pt idx="1963">
                        <c:v>6.5707920198000002E-18</c:v>
                      </c:pt>
                      <c:pt idx="1964">
                        <c:v>8.0250459461999997E-18</c:v>
                      </c:pt>
                      <c:pt idx="1965">
                        <c:v>6.5890892020000003E-18</c:v>
                      </c:pt>
                      <c:pt idx="1966">
                        <c:v>7.6352778063000007E-18</c:v>
                      </c:pt>
                      <c:pt idx="1967">
                        <c:v>7.3369960010000006E-18</c:v>
                      </c:pt>
                      <c:pt idx="1968">
                        <c:v>4.9906605270000001E-18</c:v>
                      </c:pt>
                      <c:pt idx="1969">
                        <c:v>4.9390287865999997E-18</c:v>
                      </c:pt>
                      <c:pt idx="1970">
                        <c:v>6.1804216393999998E-18</c:v>
                      </c:pt>
                      <c:pt idx="1971">
                        <c:v>6.3417809923999997E-18</c:v>
                      </c:pt>
                      <c:pt idx="1972">
                        <c:v>6.3189318550999999E-18</c:v>
                      </c:pt>
                      <c:pt idx="1973">
                        <c:v>8.9973296554000002E-18</c:v>
                      </c:pt>
                      <c:pt idx="1974">
                        <c:v>6.1427837303999997E-18</c:v>
                      </c:pt>
                      <c:pt idx="1975">
                        <c:v>6.4480620279E-18</c:v>
                      </c:pt>
                      <c:pt idx="1976">
                        <c:v>7.9885193444999995E-18</c:v>
                      </c:pt>
                      <c:pt idx="1977">
                        <c:v>1.1887466211E-17</c:v>
                      </c:pt>
                      <c:pt idx="1978">
                        <c:v>9.6378881574000003E-18</c:v>
                      </c:pt>
                      <c:pt idx="1979">
                        <c:v>6.8960120139E-18</c:v>
                      </c:pt>
                      <c:pt idx="1980">
                        <c:v>6.6123012928999998E-18</c:v>
                      </c:pt>
                      <c:pt idx="1981">
                        <c:v>8.7491278260000004E-18</c:v>
                      </c:pt>
                      <c:pt idx="1982">
                        <c:v>8.0145961008000002E-18</c:v>
                      </c:pt>
                      <c:pt idx="1983">
                        <c:v>5.4236150651999999E-18</c:v>
                      </c:pt>
                      <c:pt idx="1984">
                        <c:v>5.9480919369E-18</c:v>
                      </c:pt>
                      <c:pt idx="1985">
                        <c:v>6.5667495549999998E-18</c:v>
                      </c:pt>
                      <c:pt idx="1986">
                        <c:v>7.2042142691000005E-18</c:v>
                      </c:pt>
                      <c:pt idx="1987">
                        <c:v>9.6720218911000006E-18</c:v>
                      </c:pt>
                      <c:pt idx="1988">
                        <c:v>1.03256247E-17</c:v>
                      </c:pt>
                      <c:pt idx="1989">
                        <c:v>7.6935138626000001E-18</c:v>
                      </c:pt>
                      <c:pt idx="1990">
                        <c:v>8.4506173217999995E-18</c:v>
                      </c:pt>
                      <c:pt idx="1991">
                        <c:v>1.1794629706E-17</c:v>
                      </c:pt>
                      <c:pt idx="1992">
                        <c:v>1.4052601009E-17</c:v>
                      </c:pt>
                      <c:pt idx="1993">
                        <c:v>1.3043072414E-17</c:v>
                      </c:pt>
                      <c:pt idx="1994">
                        <c:v>9.0134859618000005E-18</c:v>
                      </c:pt>
                      <c:pt idx="1995">
                        <c:v>7.6529647012999993E-18</c:v>
                      </c:pt>
                      <c:pt idx="1996">
                        <c:v>9.4829251736999999E-18</c:v>
                      </c:pt>
                      <c:pt idx="1997">
                        <c:v>9.2397648845000007E-18</c:v>
                      </c:pt>
                      <c:pt idx="1998">
                        <c:v>8.9588277728000003E-18</c:v>
                      </c:pt>
                      <c:pt idx="1999">
                        <c:v>8.2291088887000007E-18</c:v>
                      </c:pt>
                      <c:pt idx="2000">
                        <c:v>8.9254021586000005E-18</c:v>
                      </c:pt>
                      <c:pt idx="2001">
                        <c:v>1.1933721833E-17</c:v>
                      </c:pt>
                      <c:pt idx="2002">
                        <c:v>1.0848851352E-17</c:v>
                      </c:pt>
                      <c:pt idx="2003">
                        <c:v>7.2399065434999999E-18</c:v>
                      </c:pt>
                      <c:pt idx="2004">
                        <c:v>5.5135881754E-18</c:v>
                      </c:pt>
                      <c:pt idx="2005">
                        <c:v>7.1000643685000002E-18</c:v>
                      </c:pt>
                      <c:pt idx="2006">
                        <c:v>7.0300011912E-18</c:v>
                      </c:pt>
                      <c:pt idx="2007">
                        <c:v>6.3111637159000001E-18</c:v>
                      </c:pt>
                      <c:pt idx="2008">
                        <c:v>7.0590667033E-18</c:v>
                      </c:pt>
                      <c:pt idx="2009">
                        <c:v>1.1791652385E-17</c:v>
                      </c:pt>
                      <c:pt idx="2010">
                        <c:v>1.156422065E-17</c:v>
                      </c:pt>
                      <c:pt idx="2011">
                        <c:v>1.0360065907E-17</c:v>
                      </c:pt>
                      <c:pt idx="2012">
                        <c:v>8.9193009802999995E-18</c:v>
                      </c:pt>
                      <c:pt idx="2013">
                        <c:v>8.2221454309000006E-18</c:v>
                      </c:pt>
                      <c:pt idx="2014">
                        <c:v>9.8274803890000004E-18</c:v>
                      </c:pt>
                      <c:pt idx="2015">
                        <c:v>1.2059220776E-17</c:v>
                      </c:pt>
                      <c:pt idx="2016">
                        <c:v>1.2319869754E-17</c:v>
                      </c:pt>
                      <c:pt idx="2017">
                        <c:v>1.1027124682000001E-17</c:v>
                      </c:pt>
                      <c:pt idx="2018">
                        <c:v>9.3986741945999994E-18</c:v>
                      </c:pt>
                      <c:pt idx="2019">
                        <c:v>8.0566826267999994E-18</c:v>
                      </c:pt>
                      <c:pt idx="2020">
                        <c:v>9.3124784277999995E-18</c:v>
                      </c:pt>
                      <c:pt idx="2021">
                        <c:v>9.7808368256999997E-18</c:v>
                      </c:pt>
                      <c:pt idx="2022">
                        <c:v>1.0769523328E-17</c:v>
                      </c:pt>
                      <c:pt idx="2023">
                        <c:v>1.4075342149E-17</c:v>
                      </c:pt>
                      <c:pt idx="2024">
                        <c:v>1.8672893838000001E-17</c:v>
                      </c:pt>
                      <c:pt idx="2025">
                        <c:v>1.6396569025E-17</c:v>
                      </c:pt>
                      <c:pt idx="2026">
                        <c:v>9.8232164250999996E-18</c:v>
                      </c:pt>
                      <c:pt idx="2027">
                        <c:v>7.5445334725999996E-18</c:v>
                      </c:pt>
                      <c:pt idx="2028">
                        <c:v>7.7629324477000004E-18</c:v>
                      </c:pt>
                      <c:pt idx="2029">
                        <c:v>9.9856688741000002E-18</c:v>
                      </c:pt>
                      <c:pt idx="2030">
                        <c:v>9.2088346293999997E-18</c:v>
                      </c:pt>
                      <c:pt idx="2031">
                        <c:v>1.2551319813E-17</c:v>
                      </c:pt>
                      <c:pt idx="2032">
                        <c:v>1.2163925059E-17</c:v>
                      </c:pt>
                      <c:pt idx="2033">
                        <c:v>9.6469099053000005E-18</c:v>
                      </c:pt>
                      <c:pt idx="2034">
                        <c:v>9.0273645966999994E-18</c:v>
                      </c:pt>
                      <c:pt idx="2035">
                        <c:v>1.0212317103E-17</c:v>
                      </c:pt>
                      <c:pt idx="2036">
                        <c:v>1.039035157E-17</c:v>
                      </c:pt>
                      <c:pt idx="2037">
                        <c:v>9.6226263176999996E-18</c:v>
                      </c:pt>
                      <c:pt idx="2038">
                        <c:v>9.1449463222999994E-18</c:v>
                      </c:pt>
                      <c:pt idx="2039">
                        <c:v>9.8851548624000007E-18</c:v>
                      </c:pt>
                      <c:pt idx="2040">
                        <c:v>1.1093975063E-17</c:v>
                      </c:pt>
                      <c:pt idx="2041">
                        <c:v>7.7581246886999997E-18</c:v>
                      </c:pt>
                      <c:pt idx="2042">
                        <c:v>7.5597648191000001E-18</c:v>
                      </c:pt>
                      <c:pt idx="2043">
                        <c:v>6.6356006281000002E-18</c:v>
                      </c:pt>
                      <c:pt idx="2044">
                        <c:v>7.3979849143E-18</c:v>
                      </c:pt>
                      <c:pt idx="2045">
                        <c:v>9.7361244974999994E-18</c:v>
                      </c:pt>
                      <c:pt idx="2046">
                        <c:v>8.9457224789999995E-18</c:v>
                      </c:pt>
                      <c:pt idx="2047">
                        <c:v>6.1772198548999997E-18</c:v>
                      </c:pt>
                      <c:pt idx="2048">
                        <c:v>6.4157583089E-18</c:v>
                      </c:pt>
                      <c:pt idx="2049">
                        <c:v>9.0059626152000006E-18</c:v>
                      </c:pt>
                      <c:pt idx="2050">
                        <c:v>9.2651496149000004E-18</c:v>
                      </c:pt>
                      <c:pt idx="2051">
                        <c:v>7.3359880317999998E-18</c:v>
                      </c:pt>
                      <c:pt idx="2052">
                        <c:v>1.0514360582E-17</c:v>
                      </c:pt>
                      <c:pt idx="2053">
                        <c:v>1.3177002722E-17</c:v>
                      </c:pt>
                      <c:pt idx="2054">
                        <c:v>1.2431225788E-17</c:v>
                      </c:pt>
                      <c:pt idx="2055">
                        <c:v>9.9958400456999996E-18</c:v>
                      </c:pt>
                      <c:pt idx="2056">
                        <c:v>1.0307784492E-17</c:v>
                      </c:pt>
                      <c:pt idx="2057">
                        <c:v>9.3261520807E-18</c:v>
                      </c:pt>
                      <c:pt idx="2058">
                        <c:v>1.0183933875999999E-17</c:v>
                      </c:pt>
                      <c:pt idx="2059">
                        <c:v>1.0055630407E-17</c:v>
                      </c:pt>
                      <c:pt idx="2060">
                        <c:v>1.4280931445E-17</c:v>
                      </c:pt>
                      <c:pt idx="2061">
                        <c:v>1.101868061E-17</c:v>
                      </c:pt>
                      <c:pt idx="2062">
                        <c:v>1.0915728838E-17</c:v>
                      </c:pt>
                      <c:pt idx="2063">
                        <c:v>9.5931953109000006E-18</c:v>
                      </c:pt>
                      <c:pt idx="2064">
                        <c:v>9.7877909661999998E-18</c:v>
                      </c:pt>
                      <c:pt idx="2065">
                        <c:v>9.2166544374999998E-18</c:v>
                      </c:pt>
                      <c:pt idx="2066">
                        <c:v>8.1102921891E-18</c:v>
                      </c:pt>
                      <c:pt idx="2067">
                        <c:v>7.7939059015000001E-18</c:v>
                      </c:pt>
                      <c:pt idx="2068">
                        <c:v>9.7627950238999997E-18</c:v>
                      </c:pt>
                      <c:pt idx="2069">
                        <c:v>9.5115930037999998E-18</c:v>
                      </c:pt>
                      <c:pt idx="2070">
                        <c:v>7.7039391441000002E-18</c:v>
                      </c:pt>
                      <c:pt idx="2071">
                        <c:v>1.0971610142E-17</c:v>
                      </c:pt>
                      <c:pt idx="2072">
                        <c:v>1.1988956850999999E-17</c:v>
                      </c:pt>
                      <c:pt idx="2073">
                        <c:v>1.0608709887999999E-17</c:v>
                      </c:pt>
                      <c:pt idx="2074">
                        <c:v>1.0235171745999999E-17</c:v>
                      </c:pt>
                      <c:pt idx="2075">
                        <c:v>1.1421559126E-17</c:v>
                      </c:pt>
                      <c:pt idx="2076">
                        <c:v>1.2210838826E-17</c:v>
                      </c:pt>
                      <c:pt idx="2077">
                        <c:v>1.4723118219000001E-17</c:v>
                      </c:pt>
                      <c:pt idx="2078">
                        <c:v>1.1272073057999999E-17</c:v>
                      </c:pt>
                      <c:pt idx="2079">
                        <c:v>6.4384219458999996E-18</c:v>
                      </c:pt>
                      <c:pt idx="2080">
                        <c:v>6.2689861338000003E-18</c:v>
                      </c:pt>
                      <c:pt idx="2081">
                        <c:v>8.4652210168000001E-18</c:v>
                      </c:pt>
                      <c:pt idx="2082">
                        <c:v>5.8909104367000001E-18</c:v>
                      </c:pt>
                      <c:pt idx="2083">
                        <c:v>6.0587216396E-18</c:v>
                      </c:pt>
                      <c:pt idx="2084">
                        <c:v>8.3762512172000004E-18</c:v>
                      </c:pt>
                      <c:pt idx="2085">
                        <c:v>6.9297446775E-18</c:v>
                      </c:pt>
                      <c:pt idx="2086">
                        <c:v>8.3993201594999997E-18</c:v>
                      </c:pt>
                      <c:pt idx="2087">
                        <c:v>7.6315737311999998E-18</c:v>
                      </c:pt>
                      <c:pt idx="2088">
                        <c:v>8.2851858580000007E-18</c:v>
                      </c:pt>
                      <c:pt idx="2089">
                        <c:v>9.0311889504000002E-18</c:v>
                      </c:pt>
                      <c:pt idx="2090">
                        <c:v>6.6312121504000002E-18</c:v>
                      </c:pt>
                      <c:pt idx="2091">
                        <c:v>7.3317113624000006E-18</c:v>
                      </c:pt>
                      <c:pt idx="2092">
                        <c:v>7.6763572101999997E-18</c:v>
                      </c:pt>
                      <c:pt idx="2093">
                        <c:v>8.3715366317999992E-18</c:v>
                      </c:pt>
                      <c:pt idx="2094">
                        <c:v>7.9553512282999999E-18</c:v>
                      </c:pt>
                      <c:pt idx="2095">
                        <c:v>7.5828608665000002E-18</c:v>
                      </c:pt>
                      <c:pt idx="2096">
                        <c:v>8.0146867333000004E-18</c:v>
                      </c:pt>
                      <c:pt idx="2097">
                        <c:v>7.0617395157999995E-18</c:v>
                      </c:pt>
                      <c:pt idx="2098">
                        <c:v>9.4888899796999996E-18</c:v>
                      </c:pt>
                      <c:pt idx="2099">
                        <c:v>7.9367173504999995E-18</c:v>
                      </c:pt>
                      <c:pt idx="2100">
                        <c:v>9.7223957874999993E-18</c:v>
                      </c:pt>
                      <c:pt idx="2101">
                        <c:v>1.3332077514E-17</c:v>
                      </c:pt>
                      <c:pt idx="2102">
                        <c:v>1.0722299547E-17</c:v>
                      </c:pt>
                      <c:pt idx="2103">
                        <c:v>8.5089219877000002E-18</c:v>
                      </c:pt>
                      <c:pt idx="2104">
                        <c:v>1.1029387107E-17</c:v>
                      </c:pt>
                      <c:pt idx="2105">
                        <c:v>7.5834995293000004E-18</c:v>
                      </c:pt>
                      <c:pt idx="2106">
                        <c:v>8.5904624614000002E-18</c:v>
                      </c:pt>
                      <c:pt idx="2107">
                        <c:v>1.1044811576999999E-17</c:v>
                      </c:pt>
                      <c:pt idx="2108">
                        <c:v>9.6883569214999993E-18</c:v>
                      </c:pt>
                      <c:pt idx="2109">
                        <c:v>5.6584092100999997E-18</c:v>
                      </c:pt>
                      <c:pt idx="2110">
                        <c:v>7.1416702033000004E-18</c:v>
                      </c:pt>
                      <c:pt idx="2111">
                        <c:v>1.2296756766E-17</c:v>
                      </c:pt>
                      <c:pt idx="2112">
                        <c:v>3.0039569465000001E-17</c:v>
                      </c:pt>
                      <c:pt idx="2113">
                        <c:v>2.7368881358E-17</c:v>
                      </c:pt>
                      <c:pt idx="2114">
                        <c:v>9.9917293948000003E-18</c:v>
                      </c:pt>
                      <c:pt idx="2115">
                        <c:v>9.9896804221000006E-18</c:v>
                      </c:pt>
                      <c:pt idx="2116">
                        <c:v>2.1751235185E-17</c:v>
                      </c:pt>
                      <c:pt idx="2117">
                        <c:v>2.3232162178999999E-17</c:v>
                      </c:pt>
                      <c:pt idx="2118">
                        <c:v>1.1341928711999999E-17</c:v>
                      </c:pt>
                      <c:pt idx="2119">
                        <c:v>1.3113203354000001E-17</c:v>
                      </c:pt>
                      <c:pt idx="2120">
                        <c:v>3.2125564279999997E-17</c:v>
                      </c:pt>
                      <c:pt idx="2121">
                        <c:v>3.4220547809000001E-17</c:v>
                      </c:pt>
                      <c:pt idx="2122">
                        <c:v>1.4023232681999999E-17</c:v>
                      </c:pt>
                      <c:pt idx="2123">
                        <c:v>9.5931995461000007E-18</c:v>
                      </c:pt>
                      <c:pt idx="2124">
                        <c:v>1.0021510226E-17</c:v>
                      </c:pt>
                      <c:pt idx="2125">
                        <c:v>9.8740451782000003E-18</c:v>
                      </c:pt>
                      <c:pt idx="2126">
                        <c:v>7.9916144027999995E-18</c:v>
                      </c:pt>
                      <c:pt idx="2127">
                        <c:v>1.0724844034000001E-17</c:v>
                      </c:pt>
                      <c:pt idx="2128">
                        <c:v>1.0730597928999999E-17</c:v>
                      </c:pt>
                      <c:pt idx="2129">
                        <c:v>1.0789143152000001E-17</c:v>
                      </c:pt>
                      <c:pt idx="2130">
                        <c:v>8.7041029427000002E-18</c:v>
                      </c:pt>
                      <c:pt idx="2131">
                        <c:v>8.2750934604E-18</c:v>
                      </c:pt>
                      <c:pt idx="2132">
                        <c:v>1.012484994E-17</c:v>
                      </c:pt>
                      <c:pt idx="2133">
                        <c:v>1.1722985118E-17</c:v>
                      </c:pt>
                      <c:pt idx="2134">
                        <c:v>1.0590990805E-17</c:v>
                      </c:pt>
                      <c:pt idx="2135">
                        <c:v>6.7059937246999997E-18</c:v>
                      </c:pt>
                      <c:pt idx="2136">
                        <c:v>6.9116321485000001E-18</c:v>
                      </c:pt>
                      <c:pt idx="2137">
                        <c:v>1.0794742886999999E-17</c:v>
                      </c:pt>
                      <c:pt idx="2138">
                        <c:v>8.3108518032999998E-18</c:v>
                      </c:pt>
                      <c:pt idx="2139">
                        <c:v>8.2003190859000001E-18</c:v>
                      </c:pt>
                      <c:pt idx="2140">
                        <c:v>9.6031479481000004E-18</c:v>
                      </c:pt>
                      <c:pt idx="2141">
                        <c:v>1.0733593884E-17</c:v>
                      </c:pt>
                      <c:pt idx="2142">
                        <c:v>1.1704167434E-17</c:v>
                      </c:pt>
                      <c:pt idx="2143">
                        <c:v>1.1095559015E-17</c:v>
                      </c:pt>
                      <c:pt idx="2144">
                        <c:v>1.0474872753E-17</c:v>
                      </c:pt>
                      <c:pt idx="2145">
                        <c:v>7.5476488597999997E-18</c:v>
                      </c:pt>
                      <c:pt idx="2146">
                        <c:v>7.4991782464000005E-18</c:v>
                      </c:pt>
                      <c:pt idx="2147">
                        <c:v>7.9295633101999998E-18</c:v>
                      </c:pt>
                      <c:pt idx="2148">
                        <c:v>5.5985269453000002E-18</c:v>
                      </c:pt>
                      <c:pt idx="2149">
                        <c:v>5.7503338841999998E-18</c:v>
                      </c:pt>
                      <c:pt idx="2150">
                        <c:v>5.8806058574000003E-18</c:v>
                      </c:pt>
                      <c:pt idx="2151">
                        <c:v>9.3515376580999998E-18</c:v>
                      </c:pt>
                      <c:pt idx="2152">
                        <c:v>8.6369992984999992E-18</c:v>
                      </c:pt>
                      <c:pt idx="2153">
                        <c:v>7.3590197045999994E-18</c:v>
                      </c:pt>
                      <c:pt idx="2154">
                        <c:v>6.7773329571000001E-18</c:v>
                      </c:pt>
                      <c:pt idx="2155">
                        <c:v>7.0364119601000002E-18</c:v>
                      </c:pt>
                      <c:pt idx="2156">
                        <c:v>7.7150547574000006E-18</c:v>
                      </c:pt>
                      <c:pt idx="2157">
                        <c:v>7.7690234616999997E-18</c:v>
                      </c:pt>
                      <c:pt idx="2158">
                        <c:v>8.5662940702999993E-18</c:v>
                      </c:pt>
                      <c:pt idx="2159">
                        <c:v>7.8299276716999994E-18</c:v>
                      </c:pt>
                      <c:pt idx="2160">
                        <c:v>1.3068070896999999E-17</c:v>
                      </c:pt>
                      <c:pt idx="2161">
                        <c:v>1.7193913325999999E-17</c:v>
                      </c:pt>
                      <c:pt idx="2162">
                        <c:v>1.3192517825E-17</c:v>
                      </c:pt>
                      <c:pt idx="2163">
                        <c:v>1.6681997105999999E-17</c:v>
                      </c:pt>
                      <c:pt idx="2164">
                        <c:v>3.0667420778000001E-17</c:v>
                      </c:pt>
                      <c:pt idx="2165">
                        <c:v>2.5280325114999999E-17</c:v>
                      </c:pt>
                      <c:pt idx="2166">
                        <c:v>2.3676027771999999E-17</c:v>
                      </c:pt>
                      <c:pt idx="2167">
                        <c:v>3.0216599351000001E-17</c:v>
                      </c:pt>
                      <c:pt idx="2168">
                        <c:v>1.3676702186E-17</c:v>
                      </c:pt>
                      <c:pt idx="2169">
                        <c:v>6.5212477921000002E-18</c:v>
                      </c:pt>
                      <c:pt idx="2170">
                        <c:v>6.4646710734E-18</c:v>
                      </c:pt>
                      <c:pt idx="2171">
                        <c:v>5.9167991517000002E-18</c:v>
                      </c:pt>
                      <c:pt idx="2172">
                        <c:v>5.6927335262E-18</c:v>
                      </c:pt>
                      <c:pt idx="2173">
                        <c:v>6.0817312896000004E-18</c:v>
                      </c:pt>
                      <c:pt idx="2174">
                        <c:v>6.8759360625000003E-18</c:v>
                      </c:pt>
                      <c:pt idx="2175">
                        <c:v>7.1511925477000007E-18</c:v>
                      </c:pt>
                      <c:pt idx="2176">
                        <c:v>6.6585543740000001E-18</c:v>
                      </c:pt>
                      <c:pt idx="2177">
                        <c:v>5.6452844345999999E-18</c:v>
                      </c:pt>
                      <c:pt idx="2178">
                        <c:v>6.1760420556000001E-18</c:v>
                      </c:pt>
                      <c:pt idx="2179">
                        <c:v>7.2034739623000005E-18</c:v>
                      </c:pt>
                      <c:pt idx="2180">
                        <c:v>5.6516634397E-18</c:v>
                      </c:pt>
                      <c:pt idx="2181">
                        <c:v>6.4451753395999998E-18</c:v>
                      </c:pt>
                      <c:pt idx="2182">
                        <c:v>5.5393748229999998E-18</c:v>
                      </c:pt>
                      <c:pt idx="2183">
                        <c:v>5.0287799742000001E-18</c:v>
                      </c:pt>
                      <c:pt idx="2184">
                        <c:v>4.7696912303999999E-18</c:v>
                      </c:pt>
                      <c:pt idx="2185">
                        <c:v>5.5317083277999999E-18</c:v>
                      </c:pt>
                      <c:pt idx="2186">
                        <c:v>5.1135006331000003E-18</c:v>
                      </c:pt>
                      <c:pt idx="2187">
                        <c:v>5.6547208050999998E-18</c:v>
                      </c:pt>
                      <c:pt idx="2188">
                        <c:v>6.4827433684000002E-18</c:v>
                      </c:pt>
                      <c:pt idx="2189">
                        <c:v>5.8162322004999997E-18</c:v>
                      </c:pt>
                      <c:pt idx="2190">
                        <c:v>5.4555698067000002E-18</c:v>
                      </c:pt>
                      <c:pt idx="2191">
                        <c:v>5.1432530889000003E-18</c:v>
                      </c:pt>
                      <c:pt idx="2192">
                        <c:v>5.905122379E-18</c:v>
                      </c:pt>
                      <c:pt idx="2193">
                        <c:v>7.1384480900000007E-18</c:v>
                      </c:pt>
                      <c:pt idx="2194">
                        <c:v>6.8995009426000004E-18</c:v>
                      </c:pt>
                      <c:pt idx="2195">
                        <c:v>5.9783471068000001E-18</c:v>
                      </c:pt>
                      <c:pt idx="2196">
                        <c:v>6.6714004756000002E-18</c:v>
                      </c:pt>
                      <c:pt idx="2197">
                        <c:v>5.6528730027E-18</c:v>
                      </c:pt>
                      <c:pt idx="2198">
                        <c:v>5.3928347350000001E-18</c:v>
                      </c:pt>
                      <c:pt idx="2199">
                        <c:v>6.2864561884000003E-18</c:v>
                      </c:pt>
                      <c:pt idx="2200">
                        <c:v>7.6507497100999998E-18</c:v>
                      </c:pt>
                      <c:pt idx="2201">
                        <c:v>1.0631755112999999E-17</c:v>
                      </c:pt>
                      <c:pt idx="2202">
                        <c:v>1.1617743814999999E-17</c:v>
                      </c:pt>
                      <c:pt idx="2203">
                        <c:v>7.3314089716999998E-18</c:v>
                      </c:pt>
                      <c:pt idx="2204">
                        <c:v>6.8414131172000003E-18</c:v>
                      </c:pt>
                      <c:pt idx="2205">
                        <c:v>6.7809989157000003E-18</c:v>
                      </c:pt>
                      <c:pt idx="2206">
                        <c:v>6.9860109585999993E-18</c:v>
                      </c:pt>
                      <c:pt idx="2207">
                        <c:v>5.9883675064999998E-18</c:v>
                      </c:pt>
                      <c:pt idx="2208">
                        <c:v>9.9779363103000002E-18</c:v>
                      </c:pt>
                      <c:pt idx="2209">
                        <c:v>1.5575179153999999E-17</c:v>
                      </c:pt>
                      <c:pt idx="2210">
                        <c:v>1.3754108292E-17</c:v>
                      </c:pt>
                      <c:pt idx="2211">
                        <c:v>7.5714106751000007E-18</c:v>
                      </c:pt>
                      <c:pt idx="2212">
                        <c:v>1.0154807801000001E-17</c:v>
                      </c:pt>
                      <c:pt idx="2213">
                        <c:v>9.7465286031999997E-18</c:v>
                      </c:pt>
                      <c:pt idx="2214">
                        <c:v>6.0826198272E-18</c:v>
                      </c:pt>
                      <c:pt idx="2215">
                        <c:v>8.0971597903000005E-18</c:v>
                      </c:pt>
                      <c:pt idx="2216">
                        <c:v>8.8483551947000006E-18</c:v>
                      </c:pt>
                      <c:pt idx="2217">
                        <c:v>6.9378156310000002E-18</c:v>
                      </c:pt>
                      <c:pt idx="2218">
                        <c:v>6.9782072441000002E-18</c:v>
                      </c:pt>
                      <c:pt idx="2219">
                        <c:v>7.9074277982000006E-18</c:v>
                      </c:pt>
                      <c:pt idx="2220">
                        <c:v>6.7902768910999996E-18</c:v>
                      </c:pt>
                      <c:pt idx="2221">
                        <c:v>8.9046134289999994E-18</c:v>
                      </c:pt>
                      <c:pt idx="2222">
                        <c:v>8.1227859250999993E-18</c:v>
                      </c:pt>
                      <c:pt idx="2223">
                        <c:v>9.3864836963999999E-18</c:v>
                      </c:pt>
                      <c:pt idx="2224">
                        <c:v>1.124285635E-17</c:v>
                      </c:pt>
                      <c:pt idx="2225">
                        <c:v>6.9785524099999995E-18</c:v>
                      </c:pt>
                      <c:pt idx="2226">
                        <c:v>5.7017324042000004E-18</c:v>
                      </c:pt>
                      <c:pt idx="2227">
                        <c:v>6.6197450184000002E-18</c:v>
                      </c:pt>
                      <c:pt idx="2228">
                        <c:v>6.4026339569000002E-18</c:v>
                      </c:pt>
                      <c:pt idx="2229">
                        <c:v>8.0123108059000002E-18</c:v>
                      </c:pt>
                      <c:pt idx="2230">
                        <c:v>1.1034189784E-17</c:v>
                      </c:pt>
                      <c:pt idx="2231">
                        <c:v>7.1485675926000001E-18</c:v>
                      </c:pt>
                      <c:pt idx="2232">
                        <c:v>6.3835151526999999E-18</c:v>
                      </c:pt>
                      <c:pt idx="2233">
                        <c:v>6.5531622994999998E-18</c:v>
                      </c:pt>
                      <c:pt idx="2234">
                        <c:v>5.7922357570999998E-18</c:v>
                      </c:pt>
                      <c:pt idx="2235">
                        <c:v>5.8475791957999997E-18</c:v>
                      </c:pt>
                      <c:pt idx="2236">
                        <c:v>8.0055438596999998E-18</c:v>
                      </c:pt>
                      <c:pt idx="2237">
                        <c:v>8.1739433268999993E-18</c:v>
                      </c:pt>
                      <c:pt idx="2238">
                        <c:v>7.3780999688000004E-18</c:v>
                      </c:pt>
                      <c:pt idx="2239">
                        <c:v>5.4345866829999998E-18</c:v>
                      </c:pt>
                      <c:pt idx="2240">
                        <c:v>5.4589642911999996E-18</c:v>
                      </c:pt>
                      <c:pt idx="2241">
                        <c:v>6.3698453115000003E-18</c:v>
                      </c:pt>
                      <c:pt idx="2242">
                        <c:v>6.1670448716000001E-18</c:v>
                      </c:pt>
                      <c:pt idx="2243">
                        <c:v>8.0942036453000007E-18</c:v>
                      </c:pt>
                      <c:pt idx="2244">
                        <c:v>7.3488222749999998E-18</c:v>
                      </c:pt>
                      <c:pt idx="2245">
                        <c:v>8.2944396928999995E-18</c:v>
                      </c:pt>
                      <c:pt idx="2246">
                        <c:v>9.8616115815999998E-18</c:v>
                      </c:pt>
                      <c:pt idx="2247">
                        <c:v>9.2112291915000004E-18</c:v>
                      </c:pt>
                      <c:pt idx="2248">
                        <c:v>1.0224063756E-17</c:v>
                      </c:pt>
                      <c:pt idx="2249">
                        <c:v>9.6874285733999995E-18</c:v>
                      </c:pt>
                      <c:pt idx="2250">
                        <c:v>6.7912391205000001E-18</c:v>
                      </c:pt>
                      <c:pt idx="2251">
                        <c:v>1.3025907291E-17</c:v>
                      </c:pt>
                      <c:pt idx="2252">
                        <c:v>5.7856578686000003E-17</c:v>
                      </c:pt>
                      <c:pt idx="2253">
                        <c:v>1.4478925057999999E-16</c:v>
                      </c:pt>
                      <c:pt idx="2254">
                        <c:v>1.0923470379999999E-16</c:v>
                      </c:pt>
                      <c:pt idx="2255">
                        <c:v>2.3946864863E-17</c:v>
                      </c:pt>
                      <c:pt idx="2256">
                        <c:v>7.7117293061000007E-18</c:v>
                      </c:pt>
                      <c:pt idx="2257">
                        <c:v>7.3637410663E-18</c:v>
                      </c:pt>
                      <c:pt idx="2258">
                        <c:v>8.8905357413999999E-18</c:v>
                      </c:pt>
                      <c:pt idx="2259">
                        <c:v>8.0081967668999998E-18</c:v>
                      </c:pt>
                      <c:pt idx="2260">
                        <c:v>7.5116702883000006E-18</c:v>
                      </c:pt>
                      <c:pt idx="2261">
                        <c:v>8.2262238945000005E-18</c:v>
                      </c:pt>
                      <c:pt idx="2262">
                        <c:v>7.2553716709999994E-18</c:v>
                      </c:pt>
                      <c:pt idx="2263">
                        <c:v>6.0894562300999999E-18</c:v>
                      </c:pt>
                      <c:pt idx="2264">
                        <c:v>7.2000807483999995E-18</c:v>
                      </c:pt>
                      <c:pt idx="2265">
                        <c:v>8.2217574897999996E-18</c:v>
                      </c:pt>
                      <c:pt idx="2266">
                        <c:v>6.6057393285999997E-18</c:v>
                      </c:pt>
                      <c:pt idx="2267">
                        <c:v>5.9825411904E-18</c:v>
                      </c:pt>
                      <c:pt idx="2268">
                        <c:v>6.5780506686000003E-18</c:v>
                      </c:pt>
                      <c:pt idx="2269">
                        <c:v>1.058852001E-17</c:v>
                      </c:pt>
                      <c:pt idx="2270">
                        <c:v>8.6453468082000002E-18</c:v>
                      </c:pt>
                      <c:pt idx="2271">
                        <c:v>6.3813082083999998E-18</c:v>
                      </c:pt>
                      <c:pt idx="2272">
                        <c:v>8.4730891058999997E-18</c:v>
                      </c:pt>
                      <c:pt idx="2273">
                        <c:v>6.6050934659999999E-18</c:v>
                      </c:pt>
                      <c:pt idx="2274">
                        <c:v>6.7354505660000003E-18</c:v>
                      </c:pt>
                      <c:pt idx="2275">
                        <c:v>9.7920600122000004E-18</c:v>
                      </c:pt>
                      <c:pt idx="2276">
                        <c:v>7.6009009741999994E-18</c:v>
                      </c:pt>
                      <c:pt idx="2277">
                        <c:v>5.7814348163999996E-18</c:v>
                      </c:pt>
                      <c:pt idx="2278">
                        <c:v>7.5408937720000002E-18</c:v>
                      </c:pt>
                      <c:pt idx="2279">
                        <c:v>9.6209161582000002E-18</c:v>
                      </c:pt>
                      <c:pt idx="2280">
                        <c:v>8.0976248114E-18</c:v>
                      </c:pt>
                      <c:pt idx="2281">
                        <c:v>6.2466062528000001E-18</c:v>
                      </c:pt>
                      <c:pt idx="2282">
                        <c:v>8.0819597840000004E-18</c:v>
                      </c:pt>
                      <c:pt idx="2283">
                        <c:v>7.5750622340999994E-18</c:v>
                      </c:pt>
                      <c:pt idx="2284">
                        <c:v>8.3961827493999993E-18</c:v>
                      </c:pt>
                      <c:pt idx="2285">
                        <c:v>7.7487556572999993E-18</c:v>
                      </c:pt>
                      <c:pt idx="2286">
                        <c:v>8.2711894854999994E-18</c:v>
                      </c:pt>
                      <c:pt idx="2287">
                        <c:v>6.6130119534999997E-18</c:v>
                      </c:pt>
                      <c:pt idx="2288">
                        <c:v>5.5088896837000003E-18</c:v>
                      </c:pt>
                      <c:pt idx="2289">
                        <c:v>5.1373810330000001E-18</c:v>
                      </c:pt>
                      <c:pt idx="2290">
                        <c:v>5.2453620637000003E-18</c:v>
                      </c:pt>
                      <c:pt idx="2291">
                        <c:v>5.4393876657000002E-18</c:v>
                      </c:pt>
                      <c:pt idx="2292">
                        <c:v>5.2005768907000001E-18</c:v>
                      </c:pt>
                      <c:pt idx="2293">
                        <c:v>5.5319789548000002E-18</c:v>
                      </c:pt>
                      <c:pt idx="2294">
                        <c:v>5.503422086E-18</c:v>
                      </c:pt>
                      <c:pt idx="2295">
                        <c:v>6.7543876815999997E-18</c:v>
                      </c:pt>
                      <c:pt idx="2296">
                        <c:v>6.4887755135000002E-18</c:v>
                      </c:pt>
                      <c:pt idx="2297">
                        <c:v>8.1663649231999998E-18</c:v>
                      </c:pt>
                      <c:pt idx="2298">
                        <c:v>9.1753971567000001E-18</c:v>
                      </c:pt>
                      <c:pt idx="2299">
                        <c:v>6.1900922146000004E-18</c:v>
                      </c:pt>
                      <c:pt idx="2300">
                        <c:v>5.0341209404999996E-18</c:v>
                      </c:pt>
                      <c:pt idx="2301">
                        <c:v>5.1265855980999999E-18</c:v>
                      </c:pt>
                      <c:pt idx="2302">
                        <c:v>6.1726729820000003E-18</c:v>
                      </c:pt>
                      <c:pt idx="2303">
                        <c:v>5.1187069210999997E-18</c:v>
                      </c:pt>
                      <c:pt idx="2304">
                        <c:v>4.6379538902000002E-18</c:v>
                      </c:pt>
                      <c:pt idx="2305">
                        <c:v>5.5678800227000002E-18</c:v>
                      </c:pt>
                      <c:pt idx="2306">
                        <c:v>5.9764959163E-18</c:v>
                      </c:pt>
                      <c:pt idx="2307">
                        <c:v>6.1066200822000002E-18</c:v>
                      </c:pt>
                      <c:pt idx="2308">
                        <c:v>6.0918804383999999E-18</c:v>
                      </c:pt>
                      <c:pt idx="2309">
                        <c:v>7.4233383044999993E-18</c:v>
                      </c:pt>
                      <c:pt idx="2310">
                        <c:v>7.7284183962000002E-18</c:v>
                      </c:pt>
                      <c:pt idx="2311">
                        <c:v>6.1227535187999997E-18</c:v>
                      </c:pt>
                      <c:pt idx="2312">
                        <c:v>5.4750291180999997E-18</c:v>
                      </c:pt>
                      <c:pt idx="2313">
                        <c:v>6.8018931009999998E-18</c:v>
                      </c:pt>
                      <c:pt idx="2314">
                        <c:v>7.7954602070000006E-18</c:v>
                      </c:pt>
                      <c:pt idx="2315">
                        <c:v>9.4544682548000003E-18</c:v>
                      </c:pt>
                      <c:pt idx="2316">
                        <c:v>8.8302913701000006E-18</c:v>
                      </c:pt>
                      <c:pt idx="2317">
                        <c:v>1.0038211175000001E-17</c:v>
                      </c:pt>
                      <c:pt idx="2318">
                        <c:v>6.7540759735000001E-18</c:v>
                      </c:pt>
                      <c:pt idx="2319">
                        <c:v>6.2830883854000003E-18</c:v>
                      </c:pt>
                      <c:pt idx="2320">
                        <c:v>7.6807871924999999E-18</c:v>
                      </c:pt>
                      <c:pt idx="2321">
                        <c:v>7.3851735410000006E-18</c:v>
                      </c:pt>
                      <c:pt idx="2322">
                        <c:v>8.1635629382000002E-18</c:v>
                      </c:pt>
                      <c:pt idx="2323">
                        <c:v>8.1898209594999997E-18</c:v>
                      </c:pt>
                      <c:pt idx="2324">
                        <c:v>9.4615037105000005E-18</c:v>
                      </c:pt>
                      <c:pt idx="2325">
                        <c:v>8.1657948699999994E-18</c:v>
                      </c:pt>
                      <c:pt idx="2326">
                        <c:v>9.4920663533000001E-18</c:v>
                      </c:pt>
                      <c:pt idx="2327">
                        <c:v>8.7250500675E-18</c:v>
                      </c:pt>
                      <c:pt idx="2328">
                        <c:v>8.7986394429E-18</c:v>
                      </c:pt>
                      <c:pt idx="2329">
                        <c:v>1.2476854605E-17</c:v>
                      </c:pt>
                      <c:pt idx="2330">
                        <c:v>1.2159384963E-17</c:v>
                      </c:pt>
                      <c:pt idx="2331">
                        <c:v>9.1801515527000004E-18</c:v>
                      </c:pt>
                      <c:pt idx="2332">
                        <c:v>6.3406247924000001E-18</c:v>
                      </c:pt>
                      <c:pt idx="2333">
                        <c:v>6.7514044315999997E-18</c:v>
                      </c:pt>
                      <c:pt idx="2334">
                        <c:v>7.2124440412999995E-18</c:v>
                      </c:pt>
                      <c:pt idx="2335">
                        <c:v>6.4181727763000002E-18</c:v>
                      </c:pt>
                      <c:pt idx="2336">
                        <c:v>6.4918527842000003E-18</c:v>
                      </c:pt>
                      <c:pt idx="2337">
                        <c:v>6.1104905993000003E-18</c:v>
                      </c:pt>
                      <c:pt idx="2338">
                        <c:v>6.2769833954E-18</c:v>
                      </c:pt>
                      <c:pt idx="2339">
                        <c:v>4.5224135140000002E-18</c:v>
                      </c:pt>
                      <c:pt idx="2340">
                        <c:v>4.9771321402999998E-18</c:v>
                      </c:pt>
                      <c:pt idx="2341">
                        <c:v>6.1356885588999997E-18</c:v>
                      </c:pt>
                      <c:pt idx="2342">
                        <c:v>8.1600663862000001E-18</c:v>
                      </c:pt>
                      <c:pt idx="2343">
                        <c:v>6.9044395681999997E-18</c:v>
                      </c:pt>
                      <c:pt idx="2344">
                        <c:v>6.2800047619E-18</c:v>
                      </c:pt>
                      <c:pt idx="2345">
                        <c:v>6.2014183156000003E-18</c:v>
                      </c:pt>
                      <c:pt idx="2346">
                        <c:v>6.6685036229999999E-18</c:v>
                      </c:pt>
                      <c:pt idx="2347">
                        <c:v>4.7098851986000002E-18</c:v>
                      </c:pt>
                      <c:pt idx="2348">
                        <c:v>4.6247554227999999E-18</c:v>
                      </c:pt>
                      <c:pt idx="2349">
                        <c:v>7.4699767855999997E-18</c:v>
                      </c:pt>
                      <c:pt idx="2350">
                        <c:v>8.8482383042000003E-18</c:v>
                      </c:pt>
                      <c:pt idx="2351">
                        <c:v>7.1450269948999996E-18</c:v>
                      </c:pt>
                      <c:pt idx="2352">
                        <c:v>7.9688368399000006E-18</c:v>
                      </c:pt>
                      <c:pt idx="2353">
                        <c:v>8.2226002875999996E-18</c:v>
                      </c:pt>
                      <c:pt idx="2354">
                        <c:v>8.9850646183E-18</c:v>
                      </c:pt>
                      <c:pt idx="2355">
                        <c:v>8.3686050507000004E-18</c:v>
                      </c:pt>
                      <c:pt idx="2356">
                        <c:v>6.3995562627E-18</c:v>
                      </c:pt>
                      <c:pt idx="2357">
                        <c:v>7.2843088575999994E-18</c:v>
                      </c:pt>
                      <c:pt idx="2358">
                        <c:v>1.0950488529E-17</c:v>
                      </c:pt>
                      <c:pt idx="2359">
                        <c:v>1.074893958E-17</c:v>
                      </c:pt>
                      <c:pt idx="2360">
                        <c:v>9.4807754040999994E-18</c:v>
                      </c:pt>
                      <c:pt idx="2361">
                        <c:v>1.0602365611000001E-17</c:v>
                      </c:pt>
                      <c:pt idx="2362">
                        <c:v>9.2979323309999994E-18</c:v>
                      </c:pt>
                      <c:pt idx="2363">
                        <c:v>6.2339147347000001E-18</c:v>
                      </c:pt>
                      <c:pt idx="2364">
                        <c:v>9.0238849853000005E-18</c:v>
                      </c:pt>
                      <c:pt idx="2365">
                        <c:v>1.5334367686999999E-17</c:v>
                      </c:pt>
                      <c:pt idx="2366">
                        <c:v>1.7720855911E-17</c:v>
                      </c:pt>
                      <c:pt idx="2367">
                        <c:v>1.097306958E-17</c:v>
                      </c:pt>
                      <c:pt idx="2368">
                        <c:v>7.0694996080999998E-18</c:v>
                      </c:pt>
                      <c:pt idx="2369">
                        <c:v>5.3015381358000003E-18</c:v>
                      </c:pt>
                      <c:pt idx="2370">
                        <c:v>6.6841487450000003E-18</c:v>
                      </c:pt>
                      <c:pt idx="2371">
                        <c:v>7.3554570841000005E-18</c:v>
                      </c:pt>
                      <c:pt idx="2372">
                        <c:v>6.2202173648999997E-18</c:v>
                      </c:pt>
                      <c:pt idx="2373">
                        <c:v>6.5261800649999998E-18</c:v>
                      </c:pt>
                      <c:pt idx="2374">
                        <c:v>6.2087633618000001E-18</c:v>
                      </c:pt>
                      <c:pt idx="2375">
                        <c:v>8.0650038785000003E-18</c:v>
                      </c:pt>
                      <c:pt idx="2376">
                        <c:v>8.3891125654000006E-18</c:v>
                      </c:pt>
                      <c:pt idx="2377">
                        <c:v>7.1312525451E-18</c:v>
                      </c:pt>
                      <c:pt idx="2378">
                        <c:v>7.8483413209000005E-18</c:v>
                      </c:pt>
                      <c:pt idx="2379">
                        <c:v>8.0654875343000002E-18</c:v>
                      </c:pt>
                      <c:pt idx="2380">
                        <c:v>5.2788499348000001E-18</c:v>
                      </c:pt>
                      <c:pt idx="2381">
                        <c:v>4.7868449181000003E-18</c:v>
                      </c:pt>
                      <c:pt idx="2382">
                        <c:v>5.2420764228999999E-18</c:v>
                      </c:pt>
                      <c:pt idx="2383">
                        <c:v>8.5359406445999993E-18</c:v>
                      </c:pt>
                      <c:pt idx="2384">
                        <c:v>9.2346064537999998E-18</c:v>
                      </c:pt>
                      <c:pt idx="2385">
                        <c:v>7.4294530353000004E-18</c:v>
                      </c:pt>
                      <c:pt idx="2386">
                        <c:v>7.7020358610000003E-18</c:v>
                      </c:pt>
                      <c:pt idx="2387">
                        <c:v>6.8322668553999997E-18</c:v>
                      </c:pt>
                      <c:pt idx="2388">
                        <c:v>5.5980314309999997E-18</c:v>
                      </c:pt>
                      <c:pt idx="2389">
                        <c:v>5.0798802014000001E-18</c:v>
                      </c:pt>
                      <c:pt idx="2390">
                        <c:v>4.9017335025000001E-18</c:v>
                      </c:pt>
                      <c:pt idx="2391">
                        <c:v>7.1880071407000002E-18</c:v>
                      </c:pt>
                      <c:pt idx="2392">
                        <c:v>7.7522064694999998E-18</c:v>
                      </c:pt>
                      <c:pt idx="2393">
                        <c:v>5.4157389294000003E-18</c:v>
                      </c:pt>
                      <c:pt idx="2394">
                        <c:v>4.7062814969E-18</c:v>
                      </c:pt>
                      <c:pt idx="2395">
                        <c:v>5.6704840883E-18</c:v>
                      </c:pt>
                      <c:pt idx="2396">
                        <c:v>8.8888662394999999E-18</c:v>
                      </c:pt>
                      <c:pt idx="2397">
                        <c:v>1.0271931282E-17</c:v>
                      </c:pt>
                      <c:pt idx="2398">
                        <c:v>8.2166930798000004E-18</c:v>
                      </c:pt>
                      <c:pt idx="2399">
                        <c:v>7.5076223178999994E-18</c:v>
                      </c:pt>
                      <c:pt idx="2400">
                        <c:v>6.8100978856E-18</c:v>
                      </c:pt>
                      <c:pt idx="2401">
                        <c:v>6.4633234440000002E-18</c:v>
                      </c:pt>
                      <c:pt idx="2402">
                        <c:v>6.4099510509999999E-18</c:v>
                      </c:pt>
                      <c:pt idx="2403">
                        <c:v>6.0331340448000004E-18</c:v>
                      </c:pt>
                      <c:pt idx="2404">
                        <c:v>4.8900389420999996E-18</c:v>
                      </c:pt>
                      <c:pt idx="2405">
                        <c:v>4.4564093186E-18</c:v>
                      </c:pt>
                      <c:pt idx="2406">
                        <c:v>4.3693902357999997E-18</c:v>
                      </c:pt>
                      <c:pt idx="2407">
                        <c:v>4.6417943374999997E-18</c:v>
                      </c:pt>
                      <c:pt idx="2408">
                        <c:v>7.5409386647999997E-18</c:v>
                      </c:pt>
                      <c:pt idx="2409">
                        <c:v>6.7914157268999998E-18</c:v>
                      </c:pt>
                      <c:pt idx="2410">
                        <c:v>5.4027640787000003E-18</c:v>
                      </c:pt>
                      <c:pt idx="2411">
                        <c:v>6.0090804267000001E-18</c:v>
                      </c:pt>
                      <c:pt idx="2412">
                        <c:v>6.1281503891999998E-18</c:v>
                      </c:pt>
                      <c:pt idx="2413">
                        <c:v>6.6269994320999999E-18</c:v>
                      </c:pt>
                      <c:pt idx="2414">
                        <c:v>1.037461031E-17</c:v>
                      </c:pt>
                      <c:pt idx="2415">
                        <c:v>1.0918948409999999E-17</c:v>
                      </c:pt>
                      <c:pt idx="2416">
                        <c:v>8.4813104077E-18</c:v>
                      </c:pt>
                      <c:pt idx="2417">
                        <c:v>8.0331291816999999E-18</c:v>
                      </c:pt>
                      <c:pt idx="2418">
                        <c:v>7.7455005097E-18</c:v>
                      </c:pt>
                      <c:pt idx="2419">
                        <c:v>8.4706310163000007E-18</c:v>
                      </c:pt>
                      <c:pt idx="2420">
                        <c:v>8.9663951651000006E-18</c:v>
                      </c:pt>
                      <c:pt idx="2421">
                        <c:v>7.4092191123000003E-18</c:v>
                      </c:pt>
                      <c:pt idx="2422">
                        <c:v>9.0444348516999993E-18</c:v>
                      </c:pt>
                      <c:pt idx="2423">
                        <c:v>1.0917705813E-17</c:v>
                      </c:pt>
                      <c:pt idx="2424">
                        <c:v>7.8385055742999998E-18</c:v>
                      </c:pt>
                      <c:pt idx="2425">
                        <c:v>5.6055441898000001E-18</c:v>
                      </c:pt>
                      <c:pt idx="2426">
                        <c:v>6.5767453908000001E-18</c:v>
                      </c:pt>
                      <c:pt idx="2427">
                        <c:v>6.3241584718999996E-18</c:v>
                      </c:pt>
                      <c:pt idx="2428">
                        <c:v>7.9120077053999996E-18</c:v>
                      </c:pt>
                      <c:pt idx="2429">
                        <c:v>1.0273418672E-17</c:v>
                      </c:pt>
                      <c:pt idx="2430">
                        <c:v>1.185656899E-17</c:v>
                      </c:pt>
                      <c:pt idx="2431">
                        <c:v>1.0349390751000001E-17</c:v>
                      </c:pt>
                      <c:pt idx="2432">
                        <c:v>8.0744440607000002E-18</c:v>
                      </c:pt>
                      <c:pt idx="2433">
                        <c:v>8.4214175550000006E-18</c:v>
                      </c:pt>
                      <c:pt idx="2434">
                        <c:v>8.1756661920000006E-18</c:v>
                      </c:pt>
                      <c:pt idx="2435">
                        <c:v>7.3119949765000002E-18</c:v>
                      </c:pt>
                      <c:pt idx="2436">
                        <c:v>7.8694985099000006E-18</c:v>
                      </c:pt>
                      <c:pt idx="2437">
                        <c:v>7.4428251443999998E-18</c:v>
                      </c:pt>
                      <c:pt idx="2438">
                        <c:v>7.7672116582000005E-18</c:v>
                      </c:pt>
                      <c:pt idx="2439">
                        <c:v>7.0445434764000005E-18</c:v>
                      </c:pt>
                      <c:pt idx="2440">
                        <c:v>6.9951335035000006E-18</c:v>
                      </c:pt>
                      <c:pt idx="2441">
                        <c:v>9.5802772114999999E-18</c:v>
                      </c:pt>
                      <c:pt idx="2442">
                        <c:v>9.5257486183999995E-18</c:v>
                      </c:pt>
                      <c:pt idx="2443">
                        <c:v>9.9518104261000003E-18</c:v>
                      </c:pt>
                      <c:pt idx="2444">
                        <c:v>1.1729263325999999E-17</c:v>
                      </c:pt>
                      <c:pt idx="2445">
                        <c:v>1.07973797E-17</c:v>
                      </c:pt>
                      <c:pt idx="2446">
                        <c:v>2.3212653316E-17</c:v>
                      </c:pt>
                      <c:pt idx="2447">
                        <c:v>2.2867419628000001E-17</c:v>
                      </c:pt>
                      <c:pt idx="2448">
                        <c:v>1.7265562149E-17</c:v>
                      </c:pt>
                      <c:pt idx="2449">
                        <c:v>1.7734338980999999E-17</c:v>
                      </c:pt>
                      <c:pt idx="2450">
                        <c:v>1.9791971745E-17</c:v>
                      </c:pt>
                      <c:pt idx="2451">
                        <c:v>9.7194421836000005E-18</c:v>
                      </c:pt>
                      <c:pt idx="2452">
                        <c:v>7.6842795094000003E-18</c:v>
                      </c:pt>
                      <c:pt idx="2453">
                        <c:v>7.6411147103999994E-18</c:v>
                      </c:pt>
                      <c:pt idx="2454">
                        <c:v>8.3477654990999993E-18</c:v>
                      </c:pt>
                      <c:pt idx="2455">
                        <c:v>9.1579745359999997E-18</c:v>
                      </c:pt>
                      <c:pt idx="2456">
                        <c:v>9.9418620241000006E-18</c:v>
                      </c:pt>
                      <c:pt idx="2457">
                        <c:v>9.5293442733E-18</c:v>
                      </c:pt>
                      <c:pt idx="2458">
                        <c:v>6.8006932787999999E-18</c:v>
                      </c:pt>
                      <c:pt idx="2459">
                        <c:v>8.0951523222000002E-18</c:v>
                      </c:pt>
                      <c:pt idx="2460">
                        <c:v>9.6945487323000005E-18</c:v>
                      </c:pt>
                      <c:pt idx="2461">
                        <c:v>8.0372211977999999E-18</c:v>
                      </c:pt>
                      <c:pt idx="2462">
                        <c:v>8.7759245604000004E-18</c:v>
                      </c:pt>
                      <c:pt idx="2463">
                        <c:v>7.4630548323000002E-18</c:v>
                      </c:pt>
                      <c:pt idx="2464">
                        <c:v>7.1451125451999995E-18</c:v>
                      </c:pt>
                      <c:pt idx="2465">
                        <c:v>8.1268050963999994E-18</c:v>
                      </c:pt>
                      <c:pt idx="2466">
                        <c:v>7.6840347167999996E-18</c:v>
                      </c:pt>
                      <c:pt idx="2467">
                        <c:v>8.8529173141999993E-18</c:v>
                      </c:pt>
                      <c:pt idx="2468">
                        <c:v>6.6160858361000003E-18</c:v>
                      </c:pt>
                      <c:pt idx="2469">
                        <c:v>6.4098396662E-18</c:v>
                      </c:pt>
                      <c:pt idx="2470">
                        <c:v>9.9709592998999996E-18</c:v>
                      </c:pt>
                      <c:pt idx="2471">
                        <c:v>8.9559580251999995E-18</c:v>
                      </c:pt>
                      <c:pt idx="2472">
                        <c:v>8.6842747483999995E-18</c:v>
                      </c:pt>
                      <c:pt idx="2473">
                        <c:v>9.5346280647999994E-18</c:v>
                      </c:pt>
                      <c:pt idx="2474">
                        <c:v>8.7420567950000001E-18</c:v>
                      </c:pt>
                      <c:pt idx="2475">
                        <c:v>7.8226152361999995E-18</c:v>
                      </c:pt>
                      <c:pt idx="2476">
                        <c:v>1.1474642681E-17</c:v>
                      </c:pt>
                      <c:pt idx="2477">
                        <c:v>1.2218278315999999E-17</c:v>
                      </c:pt>
                      <c:pt idx="2478">
                        <c:v>1.5032844286000001E-17</c:v>
                      </c:pt>
                      <c:pt idx="2479">
                        <c:v>1.7045374240000001E-17</c:v>
                      </c:pt>
                      <c:pt idx="2480">
                        <c:v>1.4225869221000001E-17</c:v>
                      </c:pt>
                      <c:pt idx="2481">
                        <c:v>1.0247922133E-17</c:v>
                      </c:pt>
                      <c:pt idx="2482">
                        <c:v>1.1107475921000001E-17</c:v>
                      </c:pt>
                      <c:pt idx="2483">
                        <c:v>9.0793012688999999E-18</c:v>
                      </c:pt>
                      <c:pt idx="2484">
                        <c:v>8.6015738395999994E-18</c:v>
                      </c:pt>
                      <c:pt idx="2485">
                        <c:v>1.0146843997E-17</c:v>
                      </c:pt>
                      <c:pt idx="2486">
                        <c:v>1.1439916023999999E-17</c:v>
                      </c:pt>
                      <c:pt idx="2487">
                        <c:v>8.6954318663999998E-18</c:v>
                      </c:pt>
                      <c:pt idx="2488">
                        <c:v>8.1158656659000006E-18</c:v>
                      </c:pt>
                      <c:pt idx="2489">
                        <c:v>9.8390999869999994E-18</c:v>
                      </c:pt>
                      <c:pt idx="2490">
                        <c:v>8.4693663960999999E-18</c:v>
                      </c:pt>
                      <c:pt idx="2491">
                        <c:v>1.2170022849000001E-17</c:v>
                      </c:pt>
                      <c:pt idx="2492">
                        <c:v>1.2979395865E-17</c:v>
                      </c:pt>
                      <c:pt idx="2493">
                        <c:v>1.0472494283999999E-17</c:v>
                      </c:pt>
                      <c:pt idx="2494">
                        <c:v>1.2913990521999999E-17</c:v>
                      </c:pt>
                      <c:pt idx="2495">
                        <c:v>1.2870571613000001E-17</c:v>
                      </c:pt>
                      <c:pt idx="2496">
                        <c:v>8.4695315675000007E-18</c:v>
                      </c:pt>
                      <c:pt idx="2497">
                        <c:v>1.0551147223E-17</c:v>
                      </c:pt>
                      <c:pt idx="2498">
                        <c:v>1.2744445018999999E-17</c:v>
                      </c:pt>
                      <c:pt idx="2499">
                        <c:v>1.0807229847E-17</c:v>
                      </c:pt>
                      <c:pt idx="2500">
                        <c:v>1.1476416368000001E-17</c:v>
                      </c:pt>
                      <c:pt idx="2501">
                        <c:v>8.9987501297000003E-18</c:v>
                      </c:pt>
                      <c:pt idx="2502">
                        <c:v>6.8359870241000002E-18</c:v>
                      </c:pt>
                      <c:pt idx="2503">
                        <c:v>6.1112694461000004E-18</c:v>
                      </c:pt>
                      <c:pt idx="2504">
                        <c:v>7.6505260933999994E-18</c:v>
                      </c:pt>
                      <c:pt idx="2505">
                        <c:v>8.9876192697000001E-18</c:v>
                      </c:pt>
                      <c:pt idx="2506">
                        <c:v>1.0451807198999999E-17</c:v>
                      </c:pt>
                      <c:pt idx="2507">
                        <c:v>9.4878574465999994E-18</c:v>
                      </c:pt>
                      <c:pt idx="2508">
                        <c:v>8.4512178682000002E-18</c:v>
                      </c:pt>
                      <c:pt idx="2509">
                        <c:v>7.7691166353000007E-18</c:v>
                      </c:pt>
                      <c:pt idx="2510">
                        <c:v>9.6936110668000002E-18</c:v>
                      </c:pt>
                      <c:pt idx="2511">
                        <c:v>8.8459547033000005E-18</c:v>
                      </c:pt>
                      <c:pt idx="2512">
                        <c:v>1.128212988E-17</c:v>
                      </c:pt>
                      <c:pt idx="2513">
                        <c:v>1.1953313705E-17</c:v>
                      </c:pt>
                      <c:pt idx="2514">
                        <c:v>8.8348899118999996E-18</c:v>
                      </c:pt>
                      <c:pt idx="2515">
                        <c:v>7.3416877164999996E-18</c:v>
                      </c:pt>
                      <c:pt idx="2516">
                        <c:v>9.4052641109000006E-18</c:v>
                      </c:pt>
                      <c:pt idx="2517">
                        <c:v>8.1323074224000005E-18</c:v>
                      </c:pt>
                      <c:pt idx="2518">
                        <c:v>9.0832433602E-18</c:v>
                      </c:pt>
                      <c:pt idx="2519">
                        <c:v>7.6010322643000005E-18</c:v>
                      </c:pt>
                      <c:pt idx="2520">
                        <c:v>6.7263589378999997E-18</c:v>
                      </c:pt>
                      <c:pt idx="2521">
                        <c:v>7.7065624051000001E-18</c:v>
                      </c:pt>
                      <c:pt idx="2522">
                        <c:v>7.1976421404999995E-18</c:v>
                      </c:pt>
                      <c:pt idx="2523">
                        <c:v>8.0369298184999999E-18</c:v>
                      </c:pt>
                      <c:pt idx="2524">
                        <c:v>8.8772288538000007E-18</c:v>
                      </c:pt>
                      <c:pt idx="2525">
                        <c:v>7.8602057113999996E-18</c:v>
                      </c:pt>
                      <c:pt idx="2526">
                        <c:v>1.2056899905E-17</c:v>
                      </c:pt>
                      <c:pt idx="2527">
                        <c:v>4.6625514728000001E-17</c:v>
                      </c:pt>
                      <c:pt idx="2528">
                        <c:v>6.2323030851000001E-17</c:v>
                      </c:pt>
                      <c:pt idx="2529">
                        <c:v>2.9357223438999999E-17</c:v>
                      </c:pt>
                      <c:pt idx="2530">
                        <c:v>9.0949324148999993E-18</c:v>
                      </c:pt>
                      <c:pt idx="2531">
                        <c:v>5.6274387209000003E-18</c:v>
                      </c:pt>
                      <c:pt idx="2532">
                        <c:v>5.8086423617E-18</c:v>
                      </c:pt>
                      <c:pt idx="2533">
                        <c:v>6.8699246697000001E-18</c:v>
                      </c:pt>
                      <c:pt idx="2534">
                        <c:v>6.7166299174000002E-18</c:v>
                      </c:pt>
                      <c:pt idx="2535">
                        <c:v>6.3862502221000001E-18</c:v>
                      </c:pt>
                      <c:pt idx="2536">
                        <c:v>8.7879625926000001E-18</c:v>
                      </c:pt>
                      <c:pt idx="2537">
                        <c:v>8.0199281732000002E-18</c:v>
                      </c:pt>
                      <c:pt idx="2538">
                        <c:v>7.0816253083000007E-18</c:v>
                      </c:pt>
                      <c:pt idx="2539">
                        <c:v>7.6414365828999996E-18</c:v>
                      </c:pt>
                      <c:pt idx="2540">
                        <c:v>7.4060503619999994E-18</c:v>
                      </c:pt>
                      <c:pt idx="2541">
                        <c:v>6.6979490293E-18</c:v>
                      </c:pt>
                      <c:pt idx="2542">
                        <c:v>6.2748022855999999E-18</c:v>
                      </c:pt>
                      <c:pt idx="2543">
                        <c:v>6.4733781486000003E-18</c:v>
                      </c:pt>
                      <c:pt idx="2544">
                        <c:v>5.5092763541999999E-18</c:v>
                      </c:pt>
                      <c:pt idx="2545">
                        <c:v>5.1169662684000001E-18</c:v>
                      </c:pt>
                      <c:pt idx="2546">
                        <c:v>6.7244336319999998E-18</c:v>
                      </c:pt>
                      <c:pt idx="2547">
                        <c:v>8.6442092430000007E-18</c:v>
                      </c:pt>
                      <c:pt idx="2548">
                        <c:v>6.4555586929999997E-18</c:v>
                      </c:pt>
                      <c:pt idx="2549">
                        <c:v>4.6492427218000001E-18</c:v>
                      </c:pt>
                      <c:pt idx="2550">
                        <c:v>6.9786349956999999E-18</c:v>
                      </c:pt>
                      <c:pt idx="2551">
                        <c:v>6.9735091758000002E-18</c:v>
                      </c:pt>
                      <c:pt idx="2552">
                        <c:v>5.6274569320999998E-18</c:v>
                      </c:pt>
                      <c:pt idx="2553">
                        <c:v>5.1862912564999996E-18</c:v>
                      </c:pt>
                      <c:pt idx="2554">
                        <c:v>4.1257022449999997E-18</c:v>
                      </c:pt>
                      <c:pt idx="2555">
                        <c:v>4.9772604657999998E-18</c:v>
                      </c:pt>
                      <c:pt idx="2556">
                        <c:v>7.7630772904000004E-18</c:v>
                      </c:pt>
                      <c:pt idx="2557">
                        <c:v>7.8869719525000004E-18</c:v>
                      </c:pt>
                      <c:pt idx="2558">
                        <c:v>6.4906699026999997E-18</c:v>
                      </c:pt>
                      <c:pt idx="2559">
                        <c:v>8.4414541193999993E-18</c:v>
                      </c:pt>
                      <c:pt idx="2560">
                        <c:v>9.1127294241000002E-18</c:v>
                      </c:pt>
                      <c:pt idx="2561">
                        <c:v>7.6479096087000006E-18</c:v>
                      </c:pt>
                      <c:pt idx="2562">
                        <c:v>6.9064343307999999E-18</c:v>
                      </c:pt>
                      <c:pt idx="2563">
                        <c:v>8.2412206127999994E-18</c:v>
                      </c:pt>
                      <c:pt idx="2564">
                        <c:v>6.7533187259999999E-18</c:v>
                      </c:pt>
                      <c:pt idx="2565">
                        <c:v>5.2737795955E-18</c:v>
                      </c:pt>
                      <c:pt idx="2566">
                        <c:v>6.5780875145000003E-18</c:v>
                      </c:pt>
                      <c:pt idx="2567">
                        <c:v>7.4904089143000002E-18</c:v>
                      </c:pt>
                      <c:pt idx="2568">
                        <c:v>5.7310198389E-18</c:v>
                      </c:pt>
                      <c:pt idx="2569">
                        <c:v>5.616514537E-18</c:v>
                      </c:pt>
                      <c:pt idx="2570">
                        <c:v>9.7097707614000005E-18</c:v>
                      </c:pt>
                      <c:pt idx="2571">
                        <c:v>1.1515660252E-17</c:v>
                      </c:pt>
                      <c:pt idx="2572">
                        <c:v>9.8813381319000007E-18</c:v>
                      </c:pt>
                      <c:pt idx="2573">
                        <c:v>6.9622444847E-18</c:v>
                      </c:pt>
                      <c:pt idx="2574">
                        <c:v>4.8535313985000003E-18</c:v>
                      </c:pt>
                      <c:pt idx="2575">
                        <c:v>5.1892698478000002E-18</c:v>
                      </c:pt>
                      <c:pt idx="2576">
                        <c:v>5.6105183907000003E-18</c:v>
                      </c:pt>
                      <c:pt idx="2577">
                        <c:v>6.5004760032E-18</c:v>
                      </c:pt>
                      <c:pt idx="2578">
                        <c:v>5.2585486726E-18</c:v>
                      </c:pt>
                      <c:pt idx="2579">
                        <c:v>6.2071252000999997E-18</c:v>
                      </c:pt>
                      <c:pt idx="2580">
                        <c:v>6.4076191693E-18</c:v>
                      </c:pt>
                      <c:pt idx="2581">
                        <c:v>5.8502003392000002E-18</c:v>
                      </c:pt>
                      <c:pt idx="2582">
                        <c:v>7.1748993059000005E-18</c:v>
                      </c:pt>
                      <c:pt idx="2583">
                        <c:v>6.0744578177000003E-18</c:v>
                      </c:pt>
                      <c:pt idx="2584">
                        <c:v>4.9909870581999998E-18</c:v>
                      </c:pt>
                      <c:pt idx="2585">
                        <c:v>5.3076045857000001E-18</c:v>
                      </c:pt>
                      <c:pt idx="2586">
                        <c:v>6.1428205762999997E-18</c:v>
                      </c:pt>
                      <c:pt idx="2587">
                        <c:v>5.6948316267999996E-18</c:v>
                      </c:pt>
                      <c:pt idx="2588">
                        <c:v>5.7664863789999997E-18</c:v>
                      </c:pt>
                      <c:pt idx="2589">
                        <c:v>6.6652971796999999E-18</c:v>
                      </c:pt>
                      <c:pt idx="2590">
                        <c:v>6.2320427917999998E-18</c:v>
                      </c:pt>
                      <c:pt idx="2591">
                        <c:v>5.7091473305999998E-18</c:v>
                      </c:pt>
                      <c:pt idx="2592">
                        <c:v>5.0722154001999997E-18</c:v>
                      </c:pt>
                      <c:pt idx="2593">
                        <c:v>6.0310901543000002E-18</c:v>
                      </c:pt>
                      <c:pt idx="2594">
                        <c:v>6.9080237880999997E-18</c:v>
                      </c:pt>
                      <c:pt idx="2595">
                        <c:v>7.9482048112999999E-18</c:v>
                      </c:pt>
                      <c:pt idx="2596">
                        <c:v>7.9268451814999997E-18</c:v>
                      </c:pt>
                      <c:pt idx="2597">
                        <c:v>6.4893455666999999E-18</c:v>
                      </c:pt>
                      <c:pt idx="2598">
                        <c:v>7.7141967131000002E-18</c:v>
                      </c:pt>
                      <c:pt idx="2599">
                        <c:v>7.2206306146999994E-18</c:v>
                      </c:pt>
                      <c:pt idx="2600">
                        <c:v>5.8960349861000004E-18</c:v>
                      </c:pt>
                      <c:pt idx="2601">
                        <c:v>4.7965252341999999E-18</c:v>
                      </c:pt>
                      <c:pt idx="2602">
                        <c:v>6.0141774475000003E-18</c:v>
                      </c:pt>
                      <c:pt idx="2603">
                        <c:v>5.4069835733000002E-18</c:v>
                      </c:pt>
                      <c:pt idx="2604">
                        <c:v>5.3947477589000001E-18</c:v>
                      </c:pt>
                      <c:pt idx="2605">
                        <c:v>5.0061231134000003E-18</c:v>
                      </c:pt>
                      <c:pt idx="2606">
                        <c:v>4.0515694979000002E-18</c:v>
                      </c:pt>
                      <c:pt idx="2607">
                        <c:v>4.9410883472999997E-18</c:v>
                      </c:pt>
                      <c:pt idx="2608">
                        <c:v>5.5348482789000001E-18</c:v>
                      </c:pt>
                      <c:pt idx="2609">
                        <c:v>4.4135668156000002E-18</c:v>
                      </c:pt>
                      <c:pt idx="2610">
                        <c:v>4.1923188451999999E-18</c:v>
                      </c:pt>
                      <c:pt idx="2611">
                        <c:v>4.4007393486999997E-18</c:v>
                      </c:pt>
                      <c:pt idx="2612">
                        <c:v>4.9070731981999997E-18</c:v>
                      </c:pt>
                      <c:pt idx="2613">
                        <c:v>4.9764731486000003E-18</c:v>
                      </c:pt>
                      <c:pt idx="2614">
                        <c:v>5.7657388724000001E-18</c:v>
                      </c:pt>
                      <c:pt idx="2615">
                        <c:v>5.6296380420000004E-18</c:v>
                      </c:pt>
                      <c:pt idx="2616">
                        <c:v>5.5263821845999996E-18</c:v>
                      </c:pt>
                      <c:pt idx="2617">
                        <c:v>4.9791883127000002E-18</c:v>
                      </c:pt>
                      <c:pt idx="2618">
                        <c:v>5.0725834361000001E-18</c:v>
                      </c:pt>
                      <c:pt idx="2619">
                        <c:v>4.7317454248999998E-18</c:v>
                      </c:pt>
                      <c:pt idx="2620">
                        <c:v>6.1609242114999996E-18</c:v>
                      </c:pt>
                      <c:pt idx="2621">
                        <c:v>5.6006745974000003E-18</c:v>
                      </c:pt>
                      <c:pt idx="2622">
                        <c:v>5.4815360251999997E-18</c:v>
                      </c:pt>
                      <c:pt idx="2623">
                        <c:v>4.8780949305000003E-18</c:v>
                      </c:pt>
                      <c:pt idx="2624">
                        <c:v>4.3450714962999998E-18</c:v>
                      </c:pt>
                      <c:pt idx="2625">
                        <c:v>4.2081028806000002E-18</c:v>
                      </c:pt>
                      <c:pt idx="2626">
                        <c:v>5.0578340513000003E-18</c:v>
                      </c:pt>
                      <c:pt idx="2627">
                        <c:v>5.9767762842E-18</c:v>
                      </c:pt>
                      <c:pt idx="2628">
                        <c:v>5.7705970298999998E-18</c:v>
                      </c:pt>
                      <c:pt idx="2629">
                        <c:v>5.0342810297000001E-18</c:v>
                      </c:pt>
                      <c:pt idx="2630">
                        <c:v>5.7634887293999998E-18</c:v>
                      </c:pt>
                      <c:pt idx="2631">
                        <c:v>6.9742588000000006E-18</c:v>
                      </c:pt>
                      <c:pt idx="2632">
                        <c:v>7.1813045689999999E-18</c:v>
                      </c:pt>
                      <c:pt idx="2633">
                        <c:v>5.5940249652000003E-18</c:v>
                      </c:pt>
                      <c:pt idx="2634">
                        <c:v>4.5052352623E-18</c:v>
                      </c:pt>
                      <c:pt idx="2635">
                        <c:v>6.0635399864999998E-18</c:v>
                      </c:pt>
                      <c:pt idx="2636">
                        <c:v>4.7490744484000001E-18</c:v>
                      </c:pt>
                      <c:pt idx="2637">
                        <c:v>3.7975400819000004E-18</c:v>
                      </c:pt>
                      <c:pt idx="2638">
                        <c:v>3.9911654608999997E-18</c:v>
                      </c:pt>
                      <c:pt idx="2639">
                        <c:v>4.1464553992000003E-18</c:v>
                      </c:pt>
                      <c:pt idx="2640">
                        <c:v>7.3781414733999999E-18</c:v>
                      </c:pt>
                      <c:pt idx="2641">
                        <c:v>7.3441669818999999E-18</c:v>
                      </c:pt>
                      <c:pt idx="2642">
                        <c:v>6.1546396505999998E-18</c:v>
                      </c:pt>
                      <c:pt idx="2643">
                        <c:v>5.5264537589000001E-18</c:v>
                      </c:pt>
                      <c:pt idx="2644">
                        <c:v>4.8798804758999997E-18</c:v>
                      </c:pt>
                      <c:pt idx="2645">
                        <c:v>4.403870406E-18</c:v>
                      </c:pt>
                      <c:pt idx="2646">
                        <c:v>4.5865860006000002E-18</c:v>
                      </c:pt>
                      <c:pt idx="2647">
                        <c:v>5.6015656760000004E-18</c:v>
                      </c:pt>
                      <c:pt idx="2648">
                        <c:v>7.6631850007999995E-18</c:v>
                      </c:pt>
                      <c:pt idx="2649">
                        <c:v>7.8644434171999998E-18</c:v>
                      </c:pt>
                      <c:pt idx="2650">
                        <c:v>5.9892234332999999E-18</c:v>
                      </c:pt>
                      <c:pt idx="2651">
                        <c:v>4.3899121500000002E-18</c:v>
                      </c:pt>
                      <c:pt idx="2652">
                        <c:v>5.3931511017999999E-18</c:v>
                      </c:pt>
                      <c:pt idx="2653">
                        <c:v>4.9168272061000001E-18</c:v>
                      </c:pt>
                      <c:pt idx="2654">
                        <c:v>5.1478651832999999E-18</c:v>
                      </c:pt>
                      <c:pt idx="2655">
                        <c:v>4.0193911398E-18</c:v>
                      </c:pt>
                      <c:pt idx="2656">
                        <c:v>4.5594597705E-18</c:v>
                      </c:pt>
                      <c:pt idx="2657">
                        <c:v>4.1670200886000002E-18</c:v>
                      </c:pt>
                      <c:pt idx="2658">
                        <c:v>3.9686657247000002E-18</c:v>
                      </c:pt>
                      <c:pt idx="2659">
                        <c:v>5.8823685330000003E-18</c:v>
                      </c:pt>
                      <c:pt idx="2660">
                        <c:v>5.8536405635E-18</c:v>
                      </c:pt>
                      <c:pt idx="2661">
                        <c:v>5.4567234655E-18</c:v>
                      </c:pt>
                      <c:pt idx="2662">
                        <c:v>4.9103317339000002E-18</c:v>
                      </c:pt>
                      <c:pt idx="2663">
                        <c:v>4.4580889848999999E-18</c:v>
                      </c:pt>
                      <c:pt idx="2664">
                        <c:v>5.5095804389999999E-18</c:v>
                      </c:pt>
                      <c:pt idx="2665">
                        <c:v>4.6606564907E-18</c:v>
                      </c:pt>
                      <c:pt idx="2666">
                        <c:v>4.7002603632E-18</c:v>
                      </c:pt>
                      <c:pt idx="2667">
                        <c:v>4.5202501918E-18</c:v>
                      </c:pt>
                      <c:pt idx="2668">
                        <c:v>5.8679774431999996E-18</c:v>
                      </c:pt>
                      <c:pt idx="2669">
                        <c:v>9.4567628670999993E-18</c:v>
                      </c:pt>
                      <c:pt idx="2670">
                        <c:v>7.8654115759000004E-18</c:v>
                      </c:pt>
                      <c:pt idx="2671">
                        <c:v>6.2994115572999999E-18</c:v>
                      </c:pt>
                      <c:pt idx="2672">
                        <c:v>6.6064516832999996E-18</c:v>
                      </c:pt>
                      <c:pt idx="2673">
                        <c:v>5.5061279327000002E-18</c:v>
                      </c:pt>
                      <c:pt idx="2674">
                        <c:v>5.1446261293E-18</c:v>
                      </c:pt>
                      <c:pt idx="2675">
                        <c:v>5.1369477756999999E-18</c:v>
                      </c:pt>
                      <c:pt idx="2676">
                        <c:v>5.8110259123999999E-18</c:v>
                      </c:pt>
                      <c:pt idx="2677">
                        <c:v>4.8766227872000002E-18</c:v>
                      </c:pt>
                      <c:pt idx="2678">
                        <c:v>5.2035529408999997E-18</c:v>
                      </c:pt>
                      <c:pt idx="2679">
                        <c:v>6.6983445936999999E-18</c:v>
                      </c:pt>
                      <c:pt idx="2680">
                        <c:v>6.5569997823000003E-18</c:v>
                      </c:pt>
                      <c:pt idx="2681">
                        <c:v>5.1311777871999999E-18</c:v>
                      </c:pt>
                      <c:pt idx="2682">
                        <c:v>4.6242289917999998E-18</c:v>
                      </c:pt>
                      <c:pt idx="2683">
                        <c:v>4.8376766357999997E-18</c:v>
                      </c:pt>
                      <c:pt idx="2684">
                        <c:v>3.9370455612999998E-18</c:v>
                      </c:pt>
                      <c:pt idx="2685">
                        <c:v>4.5227984903999999E-18</c:v>
                      </c:pt>
                      <c:pt idx="2686">
                        <c:v>4.9169712017000003E-18</c:v>
                      </c:pt>
                      <c:pt idx="2687">
                        <c:v>4.881875662E-18</c:v>
                      </c:pt>
                      <c:pt idx="2688">
                        <c:v>4.4223670644E-18</c:v>
                      </c:pt>
                      <c:pt idx="2689">
                        <c:v>4.3033093839000003E-18</c:v>
                      </c:pt>
                      <c:pt idx="2690">
                        <c:v>4.4690868606999998E-18</c:v>
                      </c:pt>
                      <c:pt idx="2691">
                        <c:v>4.5018827059000001E-18</c:v>
                      </c:pt>
                      <c:pt idx="2692">
                        <c:v>4.8081075626999999E-18</c:v>
                      </c:pt>
                      <c:pt idx="2693">
                        <c:v>4.2576365204000003E-18</c:v>
                      </c:pt>
                      <c:pt idx="2694">
                        <c:v>4.2902748173999998E-18</c:v>
                      </c:pt>
                      <c:pt idx="2695">
                        <c:v>5.8893129325999998E-18</c:v>
                      </c:pt>
                      <c:pt idx="2696">
                        <c:v>6.7214029481000002E-18</c:v>
                      </c:pt>
                      <c:pt idx="2697">
                        <c:v>6.4622307714999997E-18</c:v>
                      </c:pt>
                      <c:pt idx="2698">
                        <c:v>6.4634424522000002E-18</c:v>
                      </c:pt>
                      <c:pt idx="2699">
                        <c:v>5.7976377097000002E-18</c:v>
                      </c:pt>
                      <c:pt idx="2700">
                        <c:v>5.1575802277000002E-18</c:v>
                      </c:pt>
                      <c:pt idx="2701">
                        <c:v>4.2959901721999998E-18</c:v>
                      </c:pt>
                      <c:pt idx="2702">
                        <c:v>4.1651295110999999E-18</c:v>
                      </c:pt>
                      <c:pt idx="2703">
                        <c:v>5.0382506496000003E-18</c:v>
                      </c:pt>
                      <c:pt idx="2704">
                        <c:v>6.047804232E-18</c:v>
                      </c:pt>
                      <c:pt idx="2705">
                        <c:v>4.3600360273999997E-18</c:v>
                      </c:pt>
                      <c:pt idx="2706">
                        <c:v>4.6082467506000001E-18</c:v>
                      </c:pt>
                      <c:pt idx="2707">
                        <c:v>5.9345466096E-18</c:v>
                      </c:pt>
                      <c:pt idx="2708">
                        <c:v>7.5814768145999993E-18</c:v>
                      </c:pt>
                      <c:pt idx="2709">
                        <c:v>7.8906929683E-18</c:v>
                      </c:pt>
                      <c:pt idx="2710">
                        <c:v>6.3779768277999998E-18</c:v>
                      </c:pt>
                      <c:pt idx="2711">
                        <c:v>4.7773594196999998E-18</c:v>
                      </c:pt>
                      <c:pt idx="2712">
                        <c:v>8.2486821261000006E-18</c:v>
                      </c:pt>
                      <c:pt idx="2713">
                        <c:v>7.5199788344999999E-18</c:v>
                      </c:pt>
                      <c:pt idx="2714">
                        <c:v>4.1207996183000002E-18</c:v>
                      </c:pt>
                      <c:pt idx="2715">
                        <c:v>5.2125416545000002E-18</c:v>
                      </c:pt>
                      <c:pt idx="2716">
                        <c:v>6.8667478726000002E-18</c:v>
                      </c:pt>
                      <c:pt idx="2717">
                        <c:v>6.4459050584999999E-18</c:v>
                      </c:pt>
                      <c:pt idx="2718">
                        <c:v>4.6323092626E-18</c:v>
                      </c:pt>
                      <c:pt idx="2719">
                        <c:v>4.2797373039999999E-18</c:v>
                      </c:pt>
                      <c:pt idx="2720">
                        <c:v>4.8232558999000002E-18</c:v>
                      </c:pt>
                      <c:pt idx="2721">
                        <c:v>4.7133169526000002E-18</c:v>
                      </c:pt>
                      <c:pt idx="2722">
                        <c:v>4.4787760706000001E-18</c:v>
                      </c:pt>
                      <c:pt idx="2723">
                        <c:v>5.6856010852999999E-18</c:v>
                      </c:pt>
                      <c:pt idx="2724">
                        <c:v>5.0153011388999998E-18</c:v>
                      </c:pt>
                      <c:pt idx="2725">
                        <c:v>3.2786260989999999E-18</c:v>
                      </c:pt>
                      <c:pt idx="2726">
                        <c:v>4.0735051102000002E-18</c:v>
                      </c:pt>
                      <c:pt idx="2727">
                        <c:v>5.0955727573000001E-18</c:v>
                      </c:pt>
                      <c:pt idx="2728">
                        <c:v>6.8984963616000003E-18</c:v>
                      </c:pt>
                      <c:pt idx="2729">
                        <c:v>6.5103769713000001E-18</c:v>
                      </c:pt>
                      <c:pt idx="2730">
                        <c:v>5.0354795813000002E-18</c:v>
                      </c:pt>
                      <c:pt idx="2731">
                        <c:v>4.7990887793999999E-18</c:v>
                      </c:pt>
                      <c:pt idx="2732">
                        <c:v>4.2279590270000003E-18</c:v>
                      </c:pt>
                      <c:pt idx="2733">
                        <c:v>3.4571177520999998E-18</c:v>
                      </c:pt>
                      <c:pt idx="2734">
                        <c:v>5.0515033271E-18</c:v>
                      </c:pt>
                      <c:pt idx="2735">
                        <c:v>5.5693110849000003E-18</c:v>
                      </c:pt>
                      <c:pt idx="2736">
                        <c:v>4.8667006433000002E-18</c:v>
                      </c:pt>
                      <c:pt idx="2737">
                        <c:v>4.6058606588000001E-18</c:v>
                      </c:pt>
                      <c:pt idx="2738">
                        <c:v>6.8955148055999999E-18</c:v>
                      </c:pt>
                      <c:pt idx="2739">
                        <c:v>7.1432278969000005E-18</c:v>
                      </c:pt>
                      <c:pt idx="2740">
                        <c:v>4.4597589103999997E-18</c:v>
                      </c:pt>
                      <c:pt idx="2741">
                        <c:v>3.7043334234000001E-18</c:v>
                      </c:pt>
                      <c:pt idx="2742">
                        <c:v>3.3901595859E-18</c:v>
                      </c:pt>
                      <c:pt idx="2743">
                        <c:v>3.248261662E-18</c:v>
                      </c:pt>
                      <c:pt idx="2744">
                        <c:v>5.0121188361999999E-18</c:v>
                      </c:pt>
                      <c:pt idx="2745">
                        <c:v>5.8124040349999999E-18</c:v>
                      </c:pt>
                      <c:pt idx="2746">
                        <c:v>4.8171271929999999E-18</c:v>
                      </c:pt>
                      <c:pt idx="2747">
                        <c:v>3.8498172613000001E-18</c:v>
                      </c:pt>
                      <c:pt idx="2748">
                        <c:v>3.8216932263999997E-18</c:v>
                      </c:pt>
                      <c:pt idx="2749">
                        <c:v>4.3349918043000003E-18</c:v>
                      </c:pt>
                      <c:pt idx="2750">
                        <c:v>3.7805375895E-18</c:v>
                      </c:pt>
                      <c:pt idx="2751">
                        <c:v>4.3808251805999998E-18</c:v>
                      </c:pt>
                      <c:pt idx="2752">
                        <c:v>4.6788939571000003E-18</c:v>
                      </c:pt>
                      <c:pt idx="2753">
                        <c:v>4.8642827877E-18</c:v>
                      </c:pt>
                      <c:pt idx="2754">
                        <c:v>4.6165192979000004E-18</c:v>
                      </c:pt>
                      <c:pt idx="2755">
                        <c:v>4.3294695729999997E-18</c:v>
                      </c:pt>
                      <c:pt idx="2756">
                        <c:v>4.7418941502E-18</c:v>
                      </c:pt>
                      <c:pt idx="2757">
                        <c:v>4.0572484303000003E-18</c:v>
                      </c:pt>
                      <c:pt idx="2758">
                        <c:v>5.7730110738E-18</c:v>
                      </c:pt>
                      <c:pt idx="2759">
                        <c:v>5.7845298748E-18</c:v>
                      </c:pt>
                      <c:pt idx="2760">
                        <c:v>4.9066530697999999E-18</c:v>
                      </c:pt>
                      <c:pt idx="2761">
                        <c:v>4.8864326993E-18</c:v>
                      </c:pt>
                      <c:pt idx="2762">
                        <c:v>4.8658739390999998E-18</c:v>
                      </c:pt>
                      <c:pt idx="2763">
                        <c:v>4.0559410349999997E-18</c:v>
                      </c:pt>
                      <c:pt idx="2764">
                        <c:v>3.7299684519999996E-18</c:v>
                      </c:pt>
                      <c:pt idx="2765">
                        <c:v>5.7464764960999997E-18</c:v>
                      </c:pt>
                      <c:pt idx="2766">
                        <c:v>6.716463899E-18</c:v>
                      </c:pt>
                      <c:pt idx="2767">
                        <c:v>6.1562202140999996E-18</c:v>
                      </c:pt>
                      <c:pt idx="2768">
                        <c:v>4.1544297909000002E-18</c:v>
                      </c:pt>
                      <c:pt idx="2769">
                        <c:v>4.7452348481E-18</c:v>
                      </c:pt>
                      <c:pt idx="2770">
                        <c:v>4.3929347871E-18</c:v>
                      </c:pt>
                      <c:pt idx="2771">
                        <c:v>4.4124749902000003E-18</c:v>
                      </c:pt>
                      <c:pt idx="2772">
                        <c:v>4.4542176208000004E-18</c:v>
                      </c:pt>
                      <c:pt idx="2773">
                        <c:v>4.4111646301999999E-18</c:v>
                      </c:pt>
                      <c:pt idx="2774">
                        <c:v>3.9988607551999999E-18</c:v>
                      </c:pt>
                      <c:pt idx="2775">
                        <c:v>4.1705361223999997E-18</c:v>
                      </c:pt>
                      <c:pt idx="2776">
                        <c:v>3.7745228086000003E-18</c:v>
                      </c:pt>
                      <c:pt idx="2777">
                        <c:v>7.9687690772000005E-18</c:v>
                      </c:pt>
                      <c:pt idx="2778">
                        <c:v>1.3579683879E-17</c:v>
                      </c:pt>
                      <c:pt idx="2779">
                        <c:v>7.2280319886000002E-18</c:v>
                      </c:pt>
                      <c:pt idx="2780">
                        <c:v>4.8235460086999999E-18</c:v>
                      </c:pt>
                      <c:pt idx="2781">
                        <c:v>7.6143255993000006E-18</c:v>
                      </c:pt>
                      <c:pt idx="2782">
                        <c:v>9.3799742481999997E-18</c:v>
                      </c:pt>
                      <c:pt idx="2783">
                        <c:v>6.4340673495000002E-18</c:v>
                      </c:pt>
                      <c:pt idx="2784">
                        <c:v>4.3989851434000003E-18</c:v>
                      </c:pt>
                      <c:pt idx="2785">
                        <c:v>5.1814530043000002E-18</c:v>
                      </c:pt>
                      <c:pt idx="2786">
                        <c:v>6.4178199870999996E-18</c:v>
                      </c:pt>
                      <c:pt idx="2787">
                        <c:v>7.9427304373999997E-18</c:v>
                      </c:pt>
                      <c:pt idx="2788">
                        <c:v>7.7469650297000005E-18</c:v>
                      </c:pt>
                      <c:pt idx="2789">
                        <c:v>4.1343665449999998E-18</c:v>
                      </c:pt>
                      <c:pt idx="2790">
                        <c:v>3.4532745518999999E-18</c:v>
                      </c:pt>
                      <c:pt idx="2791">
                        <c:v>3.5918715883999997E-18</c:v>
                      </c:pt>
                      <c:pt idx="2792">
                        <c:v>3.7893721432000002E-18</c:v>
                      </c:pt>
                      <c:pt idx="2793">
                        <c:v>4.0358472958999998E-18</c:v>
                      </c:pt>
                      <c:pt idx="2794">
                        <c:v>4.1033952088000002E-18</c:v>
                      </c:pt>
                      <c:pt idx="2795">
                        <c:v>4.4476768323999998E-18</c:v>
                      </c:pt>
                      <c:pt idx="2796">
                        <c:v>3.2918429894E-18</c:v>
                      </c:pt>
                      <c:pt idx="2797">
                        <c:v>2.9421481900000002E-18</c:v>
                      </c:pt>
                      <c:pt idx="2798">
                        <c:v>3.7383451843999998E-18</c:v>
                      </c:pt>
                      <c:pt idx="2799">
                        <c:v>3.8528699681000001E-18</c:v>
                      </c:pt>
                      <c:pt idx="2800">
                        <c:v>3.7793830835999996E-18</c:v>
                      </c:pt>
                      <c:pt idx="2801">
                        <c:v>4.5329993082000002E-18</c:v>
                      </c:pt>
                      <c:pt idx="2802">
                        <c:v>5.4871014551999998E-18</c:v>
                      </c:pt>
                      <c:pt idx="2803">
                        <c:v>4.9989224863E-18</c:v>
                      </c:pt>
                      <c:pt idx="2804">
                        <c:v>3.8944592857999999E-18</c:v>
                      </c:pt>
                      <c:pt idx="2805">
                        <c:v>5.0351416151999996E-18</c:v>
                      </c:pt>
                      <c:pt idx="2806">
                        <c:v>6.6992945412000001E-18</c:v>
                      </c:pt>
                      <c:pt idx="2807">
                        <c:v>4.8477622571000001E-18</c:v>
                      </c:pt>
                      <c:pt idx="2808">
                        <c:v>4.1377500181E-18</c:v>
                      </c:pt>
                      <c:pt idx="2809">
                        <c:v>5.5373944598999999E-18</c:v>
                      </c:pt>
                      <c:pt idx="2810">
                        <c:v>5.9568290817999997E-18</c:v>
                      </c:pt>
                      <c:pt idx="2811">
                        <c:v>5.1276604829000001E-18</c:v>
                      </c:pt>
                      <c:pt idx="2812">
                        <c:v>7.8899653669999999E-18</c:v>
                      </c:pt>
                      <c:pt idx="2813">
                        <c:v>1.6225519192000001E-17</c:v>
                      </c:pt>
                      <c:pt idx="2814">
                        <c:v>1.4221867837999999E-17</c:v>
                      </c:pt>
                      <c:pt idx="2815">
                        <c:v>9.6934619890000004E-18</c:v>
                      </c:pt>
                      <c:pt idx="2816">
                        <c:v>8.8534695796000006E-18</c:v>
                      </c:pt>
                      <c:pt idx="2817">
                        <c:v>1.1120077229999999E-17</c:v>
                      </c:pt>
                      <c:pt idx="2818">
                        <c:v>1.2740087034E-17</c:v>
                      </c:pt>
                      <c:pt idx="2819">
                        <c:v>7.2220265249999997E-18</c:v>
                      </c:pt>
                      <c:pt idx="2820">
                        <c:v>4.7359289205999998E-18</c:v>
                      </c:pt>
                      <c:pt idx="2821">
                        <c:v>5.8134170864999999E-18</c:v>
                      </c:pt>
                      <c:pt idx="2822">
                        <c:v>7.9228980079999993E-18</c:v>
                      </c:pt>
                      <c:pt idx="2823">
                        <c:v>6.3134655280000002E-18</c:v>
                      </c:pt>
                      <c:pt idx="2824">
                        <c:v>6.8870537934999997E-18</c:v>
                      </c:pt>
                      <c:pt idx="2825">
                        <c:v>6.7185924927999999E-18</c:v>
                      </c:pt>
                      <c:pt idx="2826">
                        <c:v>5.7895366866000002E-18</c:v>
                      </c:pt>
                      <c:pt idx="2827">
                        <c:v>4.2894570070999997E-18</c:v>
                      </c:pt>
                      <c:pt idx="2828">
                        <c:v>4.1314506341000001E-18</c:v>
                      </c:pt>
                      <c:pt idx="2829">
                        <c:v>4.0327882364E-18</c:v>
                      </c:pt>
                      <c:pt idx="2830">
                        <c:v>4.9343053074000002E-18</c:v>
                      </c:pt>
                      <c:pt idx="2831">
                        <c:v>6.0360516498000001E-18</c:v>
                      </c:pt>
                      <c:pt idx="2832">
                        <c:v>5.2969620402999998E-18</c:v>
                      </c:pt>
                      <c:pt idx="2833">
                        <c:v>5.4911841539999998E-18</c:v>
                      </c:pt>
                      <c:pt idx="2834">
                        <c:v>4.6140878898E-18</c:v>
                      </c:pt>
                      <c:pt idx="2835">
                        <c:v>3.7061160042E-18</c:v>
                      </c:pt>
                      <c:pt idx="2836">
                        <c:v>3.5779218028000002E-18</c:v>
                      </c:pt>
                      <c:pt idx="2837">
                        <c:v>4.2899224517E-18</c:v>
                      </c:pt>
                      <c:pt idx="2838">
                        <c:v>5.3992141636000002E-18</c:v>
                      </c:pt>
                      <c:pt idx="2839">
                        <c:v>9.5881546178999995E-18</c:v>
                      </c:pt>
                      <c:pt idx="2840">
                        <c:v>1.6221912526000001E-17</c:v>
                      </c:pt>
                      <c:pt idx="2841">
                        <c:v>1.2167009953E-17</c:v>
                      </c:pt>
                      <c:pt idx="2842">
                        <c:v>6.1099531569000002E-18</c:v>
                      </c:pt>
                      <c:pt idx="2843">
                        <c:v>5.7367724631999998E-18</c:v>
                      </c:pt>
                      <c:pt idx="2844">
                        <c:v>6.0838882589999997E-18</c:v>
                      </c:pt>
                      <c:pt idx="2845">
                        <c:v>4.3672019262E-18</c:v>
                      </c:pt>
                      <c:pt idx="2846">
                        <c:v>4.3370907519000001E-18</c:v>
                      </c:pt>
                      <c:pt idx="2847">
                        <c:v>4.2475331114000004E-18</c:v>
                      </c:pt>
                      <c:pt idx="2848">
                        <c:v>4.8141265787999997E-18</c:v>
                      </c:pt>
                      <c:pt idx="2849">
                        <c:v>5.2392757083999997E-18</c:v>
                      </c:pt>
                      <c:pt idx="2850">
                        <c:v>5.2007069101999996E-18</c:v>
                      </c:pt>
                      <c:pt idx="2851">
                        <c:v>7.5705170552999992E-18</c:v>
                      </c:pt>
                      <c:pt idx="2852">
                        <c:v>7.0627525672000006E-18</c:v>
                      </c:pt>
                      <c:pt idx="2853">
                        <c:v>1.1884345741E-17</c:v>
                      </c:pt>
                      <c:pt idx="2854">
                        <c:v>9.9545175434000003E-17</c:v>
                      </c:pt>
                      <c:pt idx="2855">
                        <c:v>4.1587612802000002E-16</c:v>
                      </c:pt>
                      <c:pt idx="2856">
                        <c:v>4.7491508339E-16</c:v>
                      </c:pt>
                      <c:pt idx="2857">
                        <c:v>1.2111252485E-16</c:v>
                      </c:pt>
                      <c:pt idx="2858">
                        <c:v>9.3468179904999999E-18</c:v>
                      </c:pt>
                      <c:pt idx="2859">
                        <c:v>6.3507387892999999E-18</c:v>
                      </c:pt>
                      <c:pt idx="2860">
                        <c:v>5.2662134737E-18</c:v>
                      </c:pt>
                      <c:pt idx="2861">
                        <c:v>5.2776365601E-18</c:v>
                      </c:pt>
                      <c:pt idx="2862">
                        <c:v>5.0627188903999999E-18</c:v>
                      </c:pt>
                      <c:pt idx="2863">
                        <c:v>4.7988101055000002E-18</c:v>
                      </c:pt>
                      <c:pt idx="2864">
                        <c:v>6.2132221433000003E-18</c:v>
                      </c:pt>
                      <c:pt idx="2865">
                        <c:v>7.2506350627999999E-18</c:v>
                      </c:pt>
                      <c:pt idx="2866">
                        <c:v>8.8319507076E-18</c:v>
                      </c:pt>
                      <c:pt idx="2867">
                        <c:v>9.7683015850999994E-18</c:v>
                      </c:pt>
                      <c:pt idx="2868">
                        <c:v>2.1866824689000001E-17</c:v>
                      </c:pt>
                      <c:pt idx="2869">
                        <c:v>2.6332329870999999E-17</c:v>
                      </c:pt>
                      <c:pt idx="2870">
                        <c:v>3.4098507301999998E-17</c:v>
                      </c:pt>
                      <c:pt idx="2871">
                        <c:v>2.3337267109999999E-17</c:v>
                      </c:pt>
                      <c:pt idx="2872">
                        <c:v>1.4071394975999999E-17</c:v>
                      </c:pt>
                      <c:pt idx="2873">
                        <c:v>1.3112227572E-17</c:v>
                      </c:pt>
                      <c:pt idx="2874">
                        <c:v>1.0354022327E-17</c:v>
                      </c:pt>
                      <c:pt idx="2875">
                        <c:v>8.4835711386000002E-18</c:v>
                      </c:pt>
                      <c:pt idx="2876">
                        <c:v>7.4729346245999997E-18</c:v>
                      </c:pt>
                      <c:pt idx="2877">
                        <c:v>7.0801192837000008E-18</c:v>
                      </c:pt>
                      <c:pt idx="2878">
                        <c:v>5.6786833671999998E-18</c:v>
                      </c:pt>
                      <c:pt idx="2879">
                        <c:v>4.8804416353000002E-18</c:v>
                      </c:pt>
                      <c:pt idx="2880">
                        <c:v>4.4042786758000003E-18</c:v>
                      </c:pt>
                      <c:pt idx="2881">
                        <c:v>5.2196554608000004E-18</c:v>
                      </c:pt>
                      <c:pt idx="2882">
                        <c:v>6.6202350269999997E-18</c:v>
                      </c:pt>
                      <c:pt idx="2883">
                        <c:v>5.1047922873999998E-18</c:v>
                      </c:pt>
                      <c:pt idx="2884">
                        <c:v>5.4615693409999999E-18</c:v>
                      </c:pt>
                      <c:pt idx="2885">
                        <c:v>6.1366232597999997E-18</c:v>
                      </c:pt>
                      <c:pt idx="2886">
                        <c:v>5.6708055373000001E-18</c:v>
                      </c:pt>
                      <c:pt idx="2887">
                        <c:v>4.1344038143999999E-18</c:v>
                      </c:pt>
                      <c:pt idx="2888">
                        <c:v>4.6355351875999998E-18</c:v>
                      </c:pt>
                      <c:pt idx="2889">
                        <c:v>6.3359843224000003E-18</c:v>
                      </c:pt>
                      <c:pt idx="2890">
                        <c:v>6.4828471298999997E-18</c:v>
                      </c:pt>
                      <c:pt idx="2891">
                        <c:v>6.6826910013000001E-18</c:v>
                      </c:pt>
                      <c:pt idx="2892">
                        <c:v>6.6173182690000001E-18</c:v>
                      </c:pt>
                      <c:pt idx="2893">
                        <c:v>6.8093516496000003E-18</c:v>
                      </c:pt>
                      <c:pt idx="2894">
                        <c:v>4.5419278825000001E-18</c:v>
                      </c:pt>
                      <c:pt idx="2895">
                        <c:v>4.5581104470000002E-18</c:v>
                      </c:pt>
                      <c:pt idx="2896">
                        <c:v>6.4332885027000002E-18</c:v>
                      </c:pt>
                      <c:pt idx="2897">
                        <c:v>4.7820151362E-18</c:v>
                      </c:pt>
                      <c:pt idx="2898">
                        <c:v>4.8922433452999996E-18</c:v>
                      </c:pt>
                      <c:pt idx="2899">
                        <c:v>6.3181864661000003E-18</c:v>
                      </c:pt>
                      <c:pt idx="2900">
                        <c:v>5.6594353905000001E-18</c:v>
                      </c:pt>
                      <c:pt idx="2901">
                        <c:v>6.6653886592999999E-18</c:v>
                      </c:pt>
                      <c:pt idx="2902">
                        <c:v>8.1461606462999994E-18</c:v>
                      </c:pt>
                      <c:pt idx="2903">
                        <c:v>7.6826735348999997E-18</c:v>
                      </c:pt>
                      <c:pt idx="2904">
                        <c:v>7.7465271135999997E-18</c:v>
                      </c:pt>
                      <c:pt idx="2905">
                        <c:v>6.0608832677000002E-18</c:v>
                      </c:pt>
                      <c:pt idx="2906">
                        <c:v>5.3462839218000004E-18</c:v>
                      </c:pt>
                      <c:pt idx="2907">
                        <c:v>5.3451747320999998E-18</c:v>
                      </c:pt>
                      <c:pt idx="2908">
                        <c:v>5.6083410926000002E-18</c:v>
                      </c:pt>
                      <c:pt idx="2909">
                        <c:v>6.7491276070000002E-18</c:v>
                      </c:pt>
                      <c:pt idx="2910">
                        <c:v>4.8776921663E-18</c:v>
                      </c:pt>
                      <c:pt idx="2911">
                        <c:v>4.8881318474000001E-18</c:v>
                      </c:pt>
                      <c:pt idx="2912">
                        <c:v>8.9743183112999998E-18</c:v>
                      </c:pt>
                      <c:pt idx="2913">
                        <c:v>1.1240037425E-17</c:v>
                      </c:pt>
                      <c:pt idx="2914">
                        <c:v>1.1047051979E-17</c:v>
                      </c:pt>
                      <c:pt idx="2915">
                        <c:v>8.5753429233000001E-18</c:v>
                      </c:pt>
                      <c:pt idx="2916">
                        <c:v>6.1333545595999998E-18</c:v>
                      </c:pt>
                      <c:pt idx="2917">
                        <c:v>5.6677566422000002E-18</c:v>
                      </c:pt>
                      <c:pt idx="2918">
                        <c:v>4.1289213937E-18</c:v>
                      </c:pt>
                      <c:pt idx="2919">
                        <c:v>4.3903589599000001E-18</c:v>
                      </c:pt>
                      <c:pt idx="2920">
                        <c:v>4.3736702933E-18</c:v>
                      </c:pt>
                      <c:pt idx="2921">
                        <c:v>3.9427473635E-18</c:v>
                      </c:pt>
                      <c:pt idx="2922">
                        <c:v>5.0814637295000002E-18</c:v>
                      </c:pt>
                      <c:pt idx="2923">
                        <c:v>5.4852079130000004E-18</c:v>
                      </c:pt>
                      <c:pt idx="2924">
                        <c:v>5.390727317E-18</c:v>
                      </c:pt>
                      <c:pt idx="2925">
                        <c:v>5.1842520246999997E-18</c:v>
                      </c:pt>
                      <c:pt idx="2926">
                        <c:v>5.2426015833000001E-18</c:v>
                      </c:pt>
                      <c:pt idx="2927">
                        <c:v>4.2813356552E-18</c:v>
                      </c:pt>
                      <c:pt idx="2928">
                        <c:v>4.2168561191000002E-18</c:v>
                      </c:pt>
                      <c:pt idx="2929">
                        <c:v>4.6002507596000003E-18</c:v>
                      </c:pt>
                      <c:pt idx="2930">
                        <c:v>4.8750841519000003E-18</c:v>
                      </c:pt>
                      <c:pt idx="2931">
                        <c:v>4.2506730624999998E-18</c:v>
                      </c:pt>
                      <c:pt idx="2932">
                        <c:v>4.1779095441999997E-18</c:v>
                      </c:pt>
                      <c:pt idx="2933">
                        <c:v>3.9806622522999997E-18</c:v>
                      </c:pt>
                      <c:pt idx="2934">
                        <c:v>4.5246069058000002E-18</c:v>
                      </c:pt>
                      <c:pt idx="2935">
                        <c:v>4.6636185649000002E-18</c:v>
                      </c:pt>
                      <c:pt idx="2936">
                        <c:v>4.5972984262999998E-18</c:v>
                      </c:pt>
                      <c:pt idx="2937">
                        <c:v>5.4038453162000003E-18</c:v>
                      </c:pt>
                      <c:pt idx="2938">
                        <c:v>5.8854174281000002E-18</c:v>
                      </c:pt>
                      <c:pt idx="2939">
                        <c:v>4.5150629619999997E-18</c:v>
                      </c:pt>
                      <c:pt idx="2940">
                        <c:v>3.7198764780000002E-18</c:v>
                      </c:pt>
                      <c:pt idx="2941">
                        <c:v>4.6728478358999997E-18</c:v>
                      </c:pt>
                      <c:pt idx="2942">
                        <c:v>2.8320296717000001E-18</c:v>
                      </c:pt>
                      <c:pt idx="2943">
                        <c:v>3.1058106255E-18</c:v>
                      </c:pt>
                      <c:pt idx="2944">
                        <c:v>3.3323961740999999E-18</c:v>
                      </c:pt>
                      <c:pt idx="2945">
                        <c:v>4.0052448425000003E-18</c:v>
                      </c:pt>
                      <c:pt idx="2946">
                        <c:v>4.0249760514999999E-18</c:v>
                      </c:pt>
                      <c:pt idx="2947">
                        <c:v>5.3111574653999997E-18</c:v>
                      </c:pt>
                      <c:pt idx="2948">
                        <c:v>9.3677998437000001E-18</c:v>
                      </c:pt>
                      <c:pt idx="2949">
                        <c:v>6.6740588886000002E-18</c:v>
                      </c:pt>
                      <c:pt idx="2950">
                        <c:v>4.2907855782999997E-18</c:v>
                      </c:pt>
                      <c:pt idx="2951">
                        <c:v>4.6957634653000004E-18</c:v>
                      </c:pt>
                      <c:pt idx="2952">
                        <c:v>4.6138070983999999E-18</c:v>
                      </c:pt>
                      <c:pt idx="2953">
                        <c:v>5.1714618272000001E-18</c:v>
                      </c:pt>
                      <c:pt idx="2954">
                        <c:v>4.7454673586000003E-18</c:v>
                      </c:pt>
                      <c:pt idx="2955">
                        <c:v>4.5128670291000003E-18</c:v>
                      </c:pt>
                      <c:pt idx="2956">
                        <c:v>4.2479684862999998E-18</c:v>
                      </c:pt>
                      <c:pt idx="2957">
                        <c:v>6.4745457835E-18</c:v>
                      </c:pt>
                      <c:pt idx="2958">
                        <c:v>9.6672429311999995E-18</c:v>
                      </c:pt>
                      <c:pt idx="2959">
                        <c:v>7.8091770584999993E-18</c:v>
                      </c:pt>
                      <c:pt idx="2960">
                        <c:v>5.2786140360999998E-18</c:v>
                      </c:pt>
                      <c:pt idx="2961">
                        <c:v>4.3919208887000003E-18</c:v>
                      </c:pt>
                      <c:pt idx="2962">
                        <c:v>4.0825416811999997E-18</c:v>
                      </c:pt>
                      <c:pt idx="2963">
                        <c:v>3.8362791337E-18</c:v>
                      </c:pt>
                      <c:pt idx="2964">
                        <c:v>4.3205905500999998E-18</c:v>
                      </c:pt>
                      <c:pt idx="2965">
                        <c:v>5.1739364339000002E-18</c:v>
                      </c:pt>
                      <c:pt idx="2966">
                        <c:v>4.4918559534000002E-18</c:v>
                      </c:pt>
                      <c:pt idx="2967">
                        <c:v>5.5613841270999999E-18</c:v>
                      </c:pt>
                      <c:pt idx="2968">
                        <c:v>5.7910304292000003E-18</c:v>
                      </c:pt>
                      <c:pt idx="2969">
                        <c:v>6.8130760533999997E-18</c:v>
                      </c:pt>
                      <c:pt idx="2970">
                        <c:v>6.3317356050999996E-18</c:v>
                      </c:pt>
                      <c:pt idx="2971">
                        <c:v>4.5508928791999998E-18</c:v>
                      </c:pt>
                      <c:pt idx="2972">
                        <c:v>3.3733559345E-18</c:v>
                      </c:pt>
                      <c:pt idx="2973">
                        <c:v>3.7255778567000003E-18</c:v>
                      </c:pt>
                      <c:pt idx="2974">
                        <c:v>4.0853877118999997E-18</c:v>
                      </c:pt>
                      <c:pt idx="2975">
                        <c:v>3.2305732847000001E-18</c:v>
                      </c:pt>
                      <c:pt idx="2976">
                        <c:v>4.3610194327000004E-18</c:v>
                      </c:pt>
                      <c:pt idx="2977">
                        <c:v>5.0851868628000001E-18</c:v>
                      </c:pt>
                      <c:pt idx="2978">
                        <c:v>5.4259710874000003E-18</c:v>
                      </c:pt>
                      <c:pt idx="2979">
                        <c:v>7.2627154466999997E-18</c:v>
                      </c:pt>
                      <c:pt idx="2980">
                        <c:v>8.4412965711999992E-18</c:v>
                      </c:pt>
                      <c:pt idx="2981">
                        <c:v>7.7202216583999998E-18</c:v>
                      </c:pt>
                      <c:pt idx="2982">
                        <c:v>7.1925540135999996E-18</c:v>
                      </c:pt>
                      <c:pt idx="2983">
                        <c:v>5.9240806704999997E-18</c:v>
                      </c:pt>
                      <c:pt idx="2984">
                        <c:v>4.9055476918000002E-18</c:v>
                      </c:pt>
                      <c:pt idx="2985">
                        <c:v>4.4268567625999998E-18</c:v>
                      </c:pt>
                      <c:pt idx="2986">
                        <c:v>4.1638081397000003E-18</c:v>
                      </c:pt>
                      <c:pt idx="2987">
                        <c:v>5.2011651549999997E-18</c:v>
                      </c:pt>
                      <c:pt idx="2988">
                        <c:v>4.4643506760000004E-18</c:v>
                      </c:pt>
                      <c:pt idx="2989">
                        <c:v>6.0268393194999999E-18</c:v>
                      </c:pt>
                      <c:pt idx="2990">
                        <c:v>5.2529455496000001E-18</c:v>
                      </c:pt>
                      <c:pt idx="2991">
                        <c:v>4.1774309706E-18</c:v>
                      </c:pt>
                      <c:pt idx="2992">
                        <c:v>4.1324971433000001E-18</c:v>
                      </c:pt>
                      <c:pt idx="2993">
                        <c:v>3.5410121303999997E-18</c:v>
                      </c:pt>
                      <c:pt idx="2994">
                        <c:v>3.5046223243999997E-18</c:v>
                      </c:pt>
                      <c:pt idx="2995">
                        <c:v>4.0335920706000003E-18</c:v>
                      </c:pt>
                      <c:pt idx="2996">
                        <c:v>4.5537105342999997E-18</c:v>
                      </c:pt>
                      <c:pt idx="2997">
                        <c:v>4.9002956639999998E-18</c:v>
                      </c:pt>
                      <c:pt idx="2998">
                        <c:v>4.7168367980000001E-18</c:v>
                      </c:pt>
                      <c:pt idx="2999">
                        <c:v>5.3338359255999999E-18</c:v>
                      </c:pt>
                      <c:pt idx="3000">
                        <c:v>4.2560453689999998E-18</c:v>
                      </c:pt>
                      <c:pt idx="3001">
                        <c:v>3.7432173178999998E-18</c:v>
                      </c:pt>
                      <c:pt idx="3002">
                        <c:v>4.5899970022999996E-18</c:v>
                      </c:pt>
                      <c:pt idx="3003">
                        <c:v>7.0595639116000001E-18</c:v>
                      </c:pt>
                      <c:pt idx="3004">
                        <c:v>6.6961257909E-18</c:v>
                      </c:pt>
                      <c:pt idx="3005">
                        <c:v>4.2840220201999996E-18</c:v>
                      </c:pt>
                      <c:pt idx="3006">
                        <c:v>3.6912967393000003E-18</c:v>
                      </c:pt>
                      <c:pt idx="3007">
                        <c:v>4.5449632250999999E-18</c:v>
                      </c:pt>
                      <c:pt idx="3008">
                        <c:v>5.6601845911E-18</c:v>
                      </c:pt>
                      <c:pt idx="3009">
                        <c:v>4.9062003307000003E-18</c:v>
                      </c:pt>
                      <c:pt idx="3010">
                        <c:v>3.5303018223000001E-18</c:v>
                      </c:pt>
                      <c:pt idx="3011">
                        <c:v>3.7587036211999999E-18</c:v>
                      </c:pt>
                      <c:pt idx="3012">
                        <c:v>5.0110757151000002E-18</c:v>
                      </c:pt>
                      <c:pt idx="3013">
                        <c:v>4.3584626637000002E-18</c:v>
                      </c:pt>
                      <c:pt idx="3014">
                        <c:v>5.1467924160999997E-18</c:v>
                      </c:pt>
                      <c:pt idx="3015">
                        <c:v>4.6133437713999996E-18</c:v>
                      </c:pt>
                      <c:pt idx="3016">
                        <c:v>4.2995621102000003E-18</c:v>
                      </c:pt>
                      <c:pt idx="3017">
                        <c:v>4.9301395993999997E-18</c:v>
                      </c:pt>
                      <c:pt idx="3018">
                        <c:v>3.7904694742999997E-18</c:v>
                      </c:pt>
                      <c:pt idx="3019">
                        <c:v>3.1071154798000001E-18</c:v>
                      </c:pt>
                      <c:pt idx="3020">
                        <c:v>5.1316241735999998E-18</c:v>
                      </c:pt>
                      <c:pt idx="3021">
                        <c:v>5.1659929588999998E-18</c:v>
                      </c:pt>
                      <c:pt idx="3022">
                        <c:v>6.0207830339000003E-18</c:v>
                      </c:pt>
                      <c:pt idx="3023">
                        <c:v>7.6037241350000005E-18</c:v>
                      </c:pt>
                      <c:pt idx="3024">
                        <c:v>5.7015617271E-18</c:v>
                      </c:pt>
                      <c:pt idx="3025">
                        <c:v>3.7844669753999998E-18</c:v>
                      </c:pt>
                      <c:pt idx="3026">
                        <c:v>4.153930465E-18</c:v>
                      </c:pt>
                      <c:pt idx="3027">
                        <c:v>3.8435195714000002E-18</c:v>
                      </c:pt>
                      <c:pt idx="3028">
                        <c:v>3.8638132102000001E-18</c:v>
                      </c:pt>
                      <c:pt idx="3029">
                        <c:v>4.2252222635000001E-18</c:v>
                      </c:pt>
                      <c:pt idx="3030">
                        <c:v>4.4315497485999998E-18</c:v>
                      </c:pt>
                      <c:pt idx="3031">
                        <c:v>4.4097102746E-18</c:v>
                      </c:pt>
                      <c:pt idx="3032">
                        <c:v>4.4679276961E-18</c:v>
                      </c:pt>
                      <c:pt idx="3033">
                        <c:v>7.5721730047000007E-18</c:v>
                      </c:pt>
                      <c:pt idx="3034">
                        <c:v>9.0001850035000007E-18</c:v>
                      </c:pt>
                      <c:pt idx="3035">
                        <c:v>6.9925212539E-18</c:v>
                      </c:pt>
                      <c:pt idx="3036">
                        <c:v>7.4909188282000007E-18</c:v>
                      </c:pt>
                      <c:pt idx="3037">
                        <c:v>6.5608465824E-18</c:v>
                      </c:pt>
                      <c:pt idx="3038">
                        <c:v>5.9912978170000003E-18</c:v>
                      </c:pt>
                      <c:pt idx="3039">
                        <c:v>1.6361825428E-17</c:v>
                      </c:pt>
                      <c:pt idx="3040">
                        <c:v>3.0558055272000001E-17</c:v>
                      </c:pt>
                      <c:pt idx="3041">
                        <c:v>2.2576455340000001E-17</c:v>
                      </c:pt>
                      <c:pt idx="3042">
                        <c:v>8.0217526821000004E-18</c:v>
                      </c:pt>
                      <c:pt idx="3043">
                        <c:v>5.0038776291000001E-18</c:v>
                      </c:pt>
                      <c:pt idx="3044">
                        <c:v>6.1572036192999999E-18</c:v>
                      </c:pt>
                      <c:pt idx="3045">
                        <c:v>5.1195874119000003E-18</c:v>
                      </c:pt>
                      <c:pt idx="3046">
                        <c:v>3.6441229333999998E-18</c:v>
                      </c:pt>
                      <c:pt idx="3047">
                        <c:v>5.2950405460000003E-18</c:v>
                      </c:pt>
                      <c:pt idx="3048">
                        <c:v>6.6151769697000003E-18</c:v>
                      </c:pt>
                      <c:pt idx="3049">
                        <c:v>5.7462643143999998E-18</c:v>
                      </c:pt>
                      <c:pt idx="3050">
                        <c:v>4.8689736561999996E-18</c:v>
                      </c:pt>
                      <c:pt idx="3051">
                        <c:v>4.7510548115000001E-18</c:v>
                      </c:pt>
                      <c:pt idx="3052">
                        <c:v>4.9786047069999996E-18</c:v>
                      </c:pt>
                      <c:pt idx="3053">
                        <c:v>3.9631434934000003E-18</c:v>
                      </c:pt>
                      <c:pt idx="3054">
                        <c:v>3.5130515728000001E-18</c:v>
                      </c:pt>
                      <c:pt idx="3055">
                        <c:v>4.2726306975999998E-18</c:v>
                      </c:pt>
                      <c:pt idx="3056">
                        <c:v>5.3202088595E-18</c:v>
                      </c:pt>
                      <c:pt idx="3057">
                        <c:v>4.8921853235999998E-18</c:v>
                      </c:pt>
                      <c:pt idx="3058">
                        <c:v>3.5174065926999996E-18</c:v>
                      </c:pt>
                      <c:pt idx="3059">
                        <c:v>3.8835766064999999E-18</c:v>
                      </c:pt>
                      <c:pt idx="3060">
                        <c:v>3.1646010647999999E-18</c:v>
                      </c:pt>
                      <c:pt idx="3061">
                        <c:v>3.2255855312000001E-18</c:v>
                      </c:pt>
                      <c:pt idx="3062">
                        <c:v>3.8066130752999998E-18</c:v>
                      </c:pt>
                      <c:pt idx="3063">
                        <c:v>3.9182371946999997E-18</c:v>
                      </c:pt>
                      <c:pt idx="3064">
                        <c:v>4.5371472286000001E-18</c:v>
                      </c:pt>
                      <c:pt idx="3065">
                        <c:v>3.1740370118000001E-18</c:v>
                      </c:pt>
                      <c:pt idx="3066">
                        <c:v>3.4791770312E-18</c:v>
                      </c:pt>
                      <c:pt idx="3067">
                        <c:v>4.9185432947999999E-18</c:v>
                      </c:pt>
                      <c:pt idx="3068">
                        <c:v>4.8541641321E-18</c:v>
                      </c:pt>
                      <c:pt idx="3069">
                        <c:v>4.0263872084000003E-18</c:v>
                      </c:pt>
                      <c:pt idx="3070">
                        <c:v>4.0369094752000001E-18</c:v>
                      </c:pt>
                      <c:pt idx="3071">
                        <c:v>5.3050550166E-18</c:v>
                      </c:pt>
                      <c:pt idx="3072">
                        <c:v>5.1732486432000001E-18</c:v>
                      </c:pt>
                      <c:pt idx="3073">
                        <c:v>4.2295510254000002E-18</c:v>
                      </c:pt>
                      <c:pt idx="3074">
                        <c:v>4.5660335932000002E-18</c:v>
                      </c:pt>
                      <c:pt idx="3075">
                        <c:v>4.6570316131999999E-18</c:v>
                      </c:pt>
                      <c:pt idx="3076">
                        <c:v>4.3116839986999997E-18</c:v>
                      </c:pt>
                      <c:pt idx="3077">
                        <c:v>2.9037761152000001E-18</c:v>
                      </c:pt>
                      <c:pt idx="3078">
                        <c:v>2.5974843428000001E-18</c:v>
                      </c:pt>
                      <c:pt idx="3079">
                        <c:v>3.7079426308E-18</c:v>
                      </c:pt>
                      <c:pt idx="3080">
                        <c:v>4.3508643546999996E-18</c:v>
                      </c:pt>
                      <c:pt idx="3081">
                        <c:v>4.8204454445999999E-18</c:v>
                      </c:pt>
                      <c:pt idx="3082">
                        <c:v>4.5186463349000003E-18</c:v>
                      </c:pt>
                      <c:pt idx="3083">
                        <c:v>5.0900365499000003E-18</c:v>
                      </c:pt>
                      <c:pt idx="3084">
                        <c:v>6.0161480696000001E-18</c:v>
                      </c:pt>
                      <c:pt idx="3085">
                        <c:v>5.2191446998999997E-18</c:v>
                      </c:pt>
                      <c:pt idx="3086">
                        <c:v>4.4183550929000003E-18</c:v>
                      </c:pt>
                      <c:pt idx="3087">
                        <c:v>5.3141186925999997E-18</c:v>
                      </c:pt>
                      <c:pt idx="3088">
                        <c:v>5.5897008620000004E-18</c:v>
                      </c:pt>
                      <c:pt idx="3089">
                        <c:v>4.0114798520000001E-18</c:v>
                      </c:pt>
                      <c:pt idx="3090">
                        <c:v>4.6477032393999996E-18</c:v>
                      </c:pt>
                      <c:pt idx="3091">
                        <c:v>4.4588140450999998E-18</c:v>
                      </c:pt>
                      <c:pt idx="3092">
                        <c:v>4.2257732585E-18</c:v>
                      </c:pt>
                      <c:pt idx="3093">
                        <c:v>4.3297461291999996E-18</c:v>
                      </c:pt>
                      <c:pt idx="3094">
                        <c:v>4.5137343909000001E-18</c:v>
                      </c:pt>
                      <c:pt idx="3095">
                        <c:v>5.1645174275000001E-18</c:v>
                      </c:pt>
                      <c:pt idx="3096">
                        <c:v>4.3302471491999998E-18</c:v>
                      </c:pt>
                      <c:pt idx="3097">
                        <c:v>4.5994922415999999E-18</c:v>
                      </c:pt>
                      <c:pt idx="3098">
                        <c:v>4.1201448618000001E-18</c:v>
                      </c:pt>
                      <c:pt idx="3099">
                        <c:v>4.1268063524000002E-18</c:v>
                      </c:pt>
                      <c:pt idx="3100">
                        <c:v>4.9016585399999997E-18</c:v>
                      </c:pt>
                      <c:pt idx="3101">
                        <c:v>4.9234294043999997E-18</c:v>
                      </c:pt>
                      <c:pt idx="3102">
                        <c:v>5.8339919402999997E-18</c:v>
                      </c:pt>
                      <c:pt idx="3103">
                        <c:v>1.0783845808E-17</c:v>
                      </c:pt>
                      <c:pt idx="3104">
                        <c:v>5.3827862984000001E-17</c:v>
                      </c:pt>
                      <c:pt idx="3105">
                        <c:v>4.8329114826000001E-17</c:v>
                      </c:pt>
                      <c:pt idx="3106">
                        <c:v>7.8682211841999997E-18</c:v>
                      </c:pt>
                      <c:pt idx="3107">
                        <c:v>4.6158471772999997E-18</c:v>
                      </c:pt>
                      <c:pt idx="3108">
                        <c:v>4.9361264282999998E-18</c:v>
                      </c:pt>
                      <c:pt idx="3109">
                        <c:v>4.6457732748000003E-18</c:v>
                      </c:pt>
                      <c:pt idx="3110">
                        <c:v>6.3657278842999999E-18</c:v>
                      </c:pt>
                      <c:pt idx="3111">
                        <c:v>5.6391485279E-18</c:v>
                      </c:pt>
                      <c:pt idx="3112">
                        <c:v>5.3868394358000001E-18</c:v>
                      </c:pt>
                      <c:pt idx="3113">
                        <c:v>4.3799311372999998E-18</c:v>
                      </c:pt>
                      <c:pt idx="3114">
                        <c:v>5.2545235719999998E-18</c:v>
                      </c:pt>
                      <c:pt idx="3115">
                        <c:v>6.4094779830999998E-18</c:v>
                      </c:pt>
                      <c:pt idx="3116">
                        <c:v>5.2741561017000002E-18</c:v>
                      </c:pt>
                      <c:pt idx="3117">
                        <c:v>5.6204866980000003E-18</c:v>
                      </c:pt>
                      <c:pt idx="3118">
                        <c:v>5.3851322407999998E-18</c:v>
                      </c:pt>
                      <c:pt idx="3119">
                        <c:v>5.3268830556000001E-18</c:v>
                      </c:pt>
                      <c:pt idx="3120">
                        <c:v>3.8809029470000003E-18</c:v>
                      </c:pt>
                      <c:pt idx="3121">
                        <c:v>4.0978246965999998E-18</c:v>
                      </c:pt>
                      <c:pt idx="3122">
                        <c:v>4.0078011880000004E-18</c:v>
                      </c:pt>
                      <c:pt idx="3123">
                        <c:v>4.2074735351999997E-18</c:v>
                      </c:pt>
                      <c:pt idx="3124">
                        <c:v>4.6829376924000002E-18</c:v>
                      </c:pt>
                      <c:pt idx="3125">
                        <c:v>8.6269221475999999E-18</c:v>
                      </c:pt>
                      <c:pt idx="3126">
                        <c:v>9.7360262416999995E-18</c:v>
                      </c:pt>
                      <c:pt idx="3127">
                        <c:v>6.8952043679999997E-18</c:v>
                      </c:pt>
                      <c:pt idx="3128">
                        <c:v>4.5593166218999999E-18</c:v>
                      </c:pt>
                      <c:pt idx="3129">
                        <c:v>4.1974023134000004E-18</c:v>
                      </c:pt>
                      <c:pt idx="3130">
                        <c:v>4.0962276160000003E-18</c:v>
                      </c:pt>
                      <c:pt idx="3131">
                        <c:v>3.6709251733999997E-18</c:v>
                      </c:pt>
                      <c:pt idx="3132">
                        <c:v>3.5986923212000002E-18</c:v>
                      </c:pt>
                      <c:pt idx="3133">
                        <c:v>4.9974592369000002E-18</c:v>
                      </c:pt>
                      <c:pt idx="3134">
                        <c:v>4.8531642098000002E-18</c:v>
                      </c:pt>
                      <c:pt idx="3135">
                        <c:v>4.7173090189E-18</c:v>
                      </c:pt>
                      <c:pt idx="3136">
                        <c:v>7.1164506444000004E-18</c:v>
                      </c:pt>
                      <c:pt idx="3137">
                        <c:v>7.0530997796999995E-18</c:v>
                      </c:pt>
                      <c:pt idx="3138">
                        <c:v>5.1246636803000003E-18</c:v>
                      </c:pt>
                      <c:pt idx="3139">
                        <c:v>5.4451699361000004E-18</c:v>
                      </c:pt>
                      <c:pt idx="3140">
                        <c:v>5.9482698138999997E-18</c:v>
                      </c:pt>
                      <c:pt idx="3141">
                        <c:v>5.3258416286000003E-18</c:v>
                      </c:pt>
                      <c:pt idx="3142">
                        <c:v>5.3571632128999996E-18</c:v>
                      </c:pt>
                      <c:pt idx="3143">
                        <c:v>4.5566332214999997E-18</c:v>
                      </c:pt>
                      <c:pt idx="3144">
                        <c:v>4.0985908378999998E-18</c:v>
                      </c:pt>
                      <c:pt idx="3145">
                        <c:v>4.6999808423000002E-18</c:v>
                      </c:pt>
                      <c:pt idx="3146">
                        <c:v>4.6620168255999997E-18</c:v>
                      </c:pt>
                      <c:pt idx="3147">
                        <c:v>4.0084741555999996E-18</c:v>
                      </c:pt>
                      <c:pt idx="3148">
                        <c:v>3.3752594293000002E-18</c:v>
                      </c:pt>
                      <c:pt idx="3149">
                        <c:v>3.6909295504999997E-18</c:v>
                      </c:pt>
                      <c:pt idx="3150">
                        <c:v>3.5267819769000002E-18</c:v>
                      </c:pt>
                      <c:pt idx="3151">
                        <c:v>4.8588643180000001E-18</c:v>
                      </c:pt>
                      <c:pt idx="3152">
                        <c:v>3.5932187943000002E-18</c:v>
                      </c:pt>
                      <c:pt idx="3153">
                        <c:v>3.5131009125000003E-18</c:v>
                      </c:pt>
                      <c:pt idx="3154">
                        <c:v>4.1822010366000001E-18</c:v>
                      </c:pt>
                      <c:pt idx="3155">
                        <c:v>5.0287774330999999E-18</c:v>
                      </c:pt>
                      <c:pt idx="3156">
                        <c:v>3.8776291646E-18</c:v>
                      </c:pt>
                      <c:pt idx="3157">
                        <c:v>4.0318018664999999E-18</c:v>
                      </c:pt>
                      <c:pt idx="3158">
                        <c:v>4.4747670636000001E-18</c:v>
                      </c:pt>
                      <c:pt idx="3159">
                        <c:v>5.6410636694000001E-18</c:v>
                      </c:pt>
                      <c:pt idx="3160">
                        <c:v>5.5739629898000001E-18</c:v>
                      </c:pt>
                      <c:pt idx="3161">
                        <c:v>6.2963431803999997E-18</c:v>
                      </c:pt>
                      <c:pt idx="3162">
                        <c:v>5.7540451589999999E-18</c:v>
                      </c:pt>
                      <c:pt idx="3163">
                        <c:v>4.3410929825999998E-18</c:v>
                      </c:pt>
                      <c:pt idx="3164">
                        <c:v>4.0733560323999997E-18</c:v>
                      </c:pt>
                      <c:pt idx="3165">
                        <c:v>5.4260511319999997E-18</c:v>
                      </c:pt>
                      <c:pt idx="3166">
                        <c:v>5.0092893226000002E-18</c:v>
                      </c:pt>
                      <c:pt idx="3167">
                        <c:v>5.2708907897000002E-18</c:v>
                      </c:pt>
                      <c:pt idx="3168">
                        <c:v>7.1434388080999993E-18</c:v>
                      </c:pt>
                      <c:pt idx="3169">
                        <c:v>5.4529677215000002E-18</c:v>
                      </c:pt>
                      <c:pt idx="3170">
                        <c:v>5.5050538949999998E-18</c:v>
                      </c:pt>
                      <c:pt idx="3171">
                        <c:v>6.0944376309000001E-18</c:v>
                      </c:pt>
                      <c:pt idx="3172">
                        <c:v>5.1975347718E-18</c:v>
                      </c:pt>
                      <c:pt idx="3173">
                        <c:v>5.1090710743000002E-18</c:v>
                      </c:pt>
                      <c:pt idx="3174">
                        <c:v>5.8044385372000003E-18</c:v>
                      </c:pt>
                      <c:pt idx="3175">
                        <c:v>7.5381934310000004E-18</c:v>
                      </c:pt>
                      <c:pt idx="3176">
                        <c:v>8.8735010618000005E-18</c:v>
                      </c:pt>
                      <c:pt idx="3177">
                        <c:v>8.0934057401999998E-18</c:v>
                      </c:pt>
                      <c:pt idx="3178">
                        <c:v>9.1932712459999999E-18</c:v>
                      </c:pt>
                      <c:pt idx="3179">
                        <c:v>1.3658091177999999E-17</c:v>
                      </c:pt>
                      <c:pt idx="3180">
                        <c:v>7.6774380242000004E-18</c:v>
                      </c:pt>
                      <c:pt idx="3181">
                        <c:v>1.1831203741E-17</c:v>
                      </c:pt>
                      <c:pt idx="3182">
                        <c:v>3.6207392335999998E-17</c:v>
                      </c:pt>
                      <c:pt idx="3183">
                        <c:v>7.7868836595999998E-17</c:v>
                      </c:pt>
                      <c:pt idx="3184">
                        <c:v>6.3105282718000001E-17</c:v>
                      </c:pt>
                      <c:pt idx="3185">
                        <c:v>1.7783150102000001E-17</c:v>
                      </c:pt>
                      <c:pt idx="3186">
                        <c:v>5.5205016582999999E-18</c:v>
                      </c:pt>
                      <c:pt idx="3187">
                        <c:v>6.3167710739999998E-18</c:v>
                      </c:pt>
                      <c:pt idx="3188">
                        <c:v>5.9849069534000004E-18</c:v>
                      </c:pt>
                      <c:pt idx="3189">
                        <c:v>6.2536374733000002E-18</c:v>
                      </c:pt>
                      <c:pt idx="3190">
                        <c:v>7.0064905212000002E-18</c:v>
                      </c:pt>
                      <c:pt idx="3191">
                        <c:v>8.4238798797999997E-18</c:v>
                      </c:pt>
                      <c:pt idx="3192">
                        <c:v>6.4252082319E-18</c:v>
                      </c:pt>
                      <c:pt idx="3193">
                        <c:v>4.7605767324000002E-18</c:v>
                      </c:pt>
                      <c:pt idx="3194">
                        <c:v>4.7236439782999997E-18</c:v>
                      </c:pt>
                      <c:pt idx="3195">
                        <c:v>4.1013619061999999E-18</c:v>
                      </c:pt>
                      <c:pt idx="3196">
                        <c:v>5.0104565339999999E-18</c:v>
                      </c:pt>
                      <c:pt idx="3197">
                        <c:v>4.6251031298000002E-18</c:v>
                      </c:pt>
                      <c:pt idx="3198">
                        <c:v>3.6515471771999997E-18</c:v>
                      </c:pt>
                      <c:pt idx="3199">
                        <c:v>3.7295491706999997E-18</c:v>
                      </c:pt>
                      <c:pt idx="3200">
                        <c:v>3.6716083055000001E-18</c:v>
                      </c:pt>
                      <c:pt idx="3201">
                        <c:v>7.0723888375000001E-18</c:v>
                      </c:pt>
                      <c:pt idx="3202">
                        <c:v>1.2971853036E-17</c:v>
                      </c:pt>
                      <c:pt idx="3203">
                        <c:v>1.0216802142999999E-17</c:v>
                      </c:pt>
                      <c:pt idx="3204">
                        <c:v>6.8095879717999999E-18</c:v>
                      </c:pt>
                      <c:pt idx="3205">
                        <c:v>5.9227228765999997E-18</c:v>
                      </c:pt>
                      <c:pt idx="3206">
                        <c:v>5.9169427238000003E-18</c:v>
                      </c:pt>
                      <c:pt idx="3207">
                        <c:v>7.3888352643999999E-18</c:v>
                      </c:pt>
                      <c:pt idx="3208">
                        <c:v>1.3198100619E-17</c:v>
                      </c:pt>
                      <c:pt idx="3209">
                        <c:v>3.8829711472999999E-17</c:v>
                      </c:pt>
                      <c:pt idx="3210">
                        <c:v>6.6915060731999996E-17</c:v>
                      </c:pt>
                      <c:pt idx="3211">
                        <c:v>9.3444234283999999E-17</c:v>
                      </c:pt>
                      <c:pt idx="3212">
                        <c:v>1.5670747848E-16</c:v>
                      </c:pt>
                      <c:pt idx="3213">
                        <c:v>1.9635779547E-16</c:v>
                      </c:pt>
                      <c:pt idx="3214">
                        <c:v>1.4431098189000001E-16</c:v>
                      </c:pt>
                      <c:pt idx="3215">
                        <c:v>1.4376721385E-16</c:v>
                      </c:pt>
                      <c:pt idx="3216">
                        <c:v>9.4130690112999998E-17</c:v>
                      </c:pt>
                      <c:pt idx="3217">
                        <c:v>7.3754316455999996E-17</c:v>
                      </c:pt>
                      <c:pt idx="3218">
                        <c:v>9.3362234717999995E-17</c:v>
                      </c:pt>
                      <c:pt idx="3219">
                        <c:v>7.9487868923999999E-17</c:v>
                      </c:pt>
                      <c:pt idx="3220">
                        <c:v>9.4424847715000001E-17</c:v>
                      </c:pt>
                      <c:pt idx="3221">
                        <c:v>1.1084801696E-16</c:v>
                      </c:pt>
                      <c:pt idx="3222">
                        <c:v>6.9003823651000004E-17</c:v>
                      </c:pt>
                      <c:pt idx="3223">
                        <c:v>6.2814228644999995E-17</c:v>
                      </c:pt>
                      <c:pt idx="3224">
                        <c:v>4.6979689697000001E-17</c:v>
                      </c:pt>
                      <c:pt idx="3225">
                        <c:v>2.6937275719999999E-17</c:v>
                      </c:pt>
                      <c:pt idx="3226">
                        <c:v>3.8418388886E-17</c:v>
                      </c:pt>
                      <c:pt idx="3227">
                        <c:v>6.5600614675999994E-17</c:v>
                      </c:pt>
                      <c:pt idx="3228">
                        <c:v>7.0346370872999995E-17</c:v>
                      </c:pt>
                      <c:pt idx="3229">
                        <c:v>5.7667127908999994E-17</c:v>
                      </c:pt>
                      <c:pt idx="3230">
                        <c:v>2.6614722185999999E-17</c:v>
                      </c:pt>
                      <c:pt idx="3231">
                        <c:v>1.0964262978999999E-17</c:v>
                      </c:pt>
                      <c:pt idx="3232">
                        <c:v>6.4749438890000001E-18</c:v>
                      </c:pt>
                      <c:pt idx="3233">
                        <c:v>5.0265764180000003E-18</c:v>
                      </c:pt>
                      <c:pt idx="3234">
                        <c:v>5.8446759903000003E-18</c:v>
                      </c:pt>
                      <c:pt idx="3235">
                        <c:v>1.0794735263999999E-17</c:v>
                      </c:pt>
                      <c:pt idx="3236">
                        <c:v>1.4050047203999999E-17</c:v>
                      </c:pt>
                      <c:pt idx="3237">
                        <c:v>2.3474854059E-17</c:v>
                      </c:pt>
                      <c:pt idx="3238">
                        <c:v>4.5137277840000001E-17</c:v>
                      </c:pt>
                      <c:pt idx="3239">
                        <c:v>6.3101460905000004E-17</c:v>
                      </c:pt>
                      <c:pt idx="3240">
                        <c:v>4.5893803622999999E-17</c:v>
                      </c:pt>
                      <c:pt idx="3241">
                        <c:v>2.1776178611999999E-17</c:v>
                      </c:pt>
                      <c:pt idx="3242">
                        <c:v>1.5904600430999999E-17</c:v>
                      </c:pt>
                      <c:pt idx="3243">
                        <c:v>1.2217722663000001E-17</c:v>
                      </c:pt>
                      <c:pt idx="3244">
                        <c:v>6.8671608011999996E-18</c:v>
                      </c:pt>
                      <c:pt idx="3245">
                        <c:v>6.3017599561000001E-18</c:v>
                      </c:pt>
                      <c:pt idx="3246">
                        <c:v>7.4498334950999998E-18</c:v>
                      </c:pt>
                      <c:pt idx="3247">
                        <c:v>9.9974282324999999E-18</c:v>
                      </c:pt>
                      <c:pt idx="3248">
                        <c:v>1.4142145944E-17</c:v>
                      </c:pt>
                      <c:pt idx="3249">
                        <c:v>1.4780364094000001E-17</c:v>
                      </c:pt>
                      <c:pt idx="3250">
                        <c:v>1.6833263637999998E-17</c:v>
                      </c:pt>
                      <c:pt idx="3251">
                        <c:v>2.3783282472E-17</c:v>
                      </c:pt>
                      <c:pt idx="3252">
                        <c:v>1.2049307948999999E-16</c:v>
                      </c:pt>
                      <c:pt idx="3253">
                        <c:v>3.7066980344E-16</c:v>
                      </c:pt>
                      <c:pt idx="3254">
                        <c:v>5.6538736366000003E-16</c:v>
                      </c:pt>
                      <c:pt idx="3255">
                        <c:v>3.0426331485E-16</c:v>
                      </c:pt>
                      <c:pt idx="3256">
                        <c:v>4.0626756245000001E-17</c:v>
                      </c:pt>
                      <c:pt idx="3257">
                        <c:v>4.4389401958000002E-17</c:v>
                      </c:pt>
                      <c:pt idx="3258">
                        <c:v>1.3040520812000001E-16</c:v>
                      </c:pt>
                      <c:pt idx="3259">
                        <c:v>2.2510018480000001E-16</c:v>
                      </c:pt>
                      <c:pt idx="3260">
                        <c:v>1.2045147323E-16</c:v>
                      </c:pt>
                      <c:pt idx="3261">
                        <c:v>2.5556457855999999E-17</c:v>
                      </c:pt>
                      <c:pt idx="3262">
                        <c:v>1.7924052338E-17</c:v>
                      </c:pt>
                      <c:pt idx="3263">
                        <c:v>1.1951429057000001E-17</c:v>
                      </c:pt>
                      <c:pt idx="3264">
                        <c:v>1.9464110702E-17</c:v>
                      </c:pt>
                      <c:pt idx="3265">
                        <c:v>3.3681346964E-17</c:v>
                      </c:pt>
                      <c:pt idx="3266">
                        <c:v>3.0979237323000002E-17</c:v>
                      </c:pt>
                      <c:pt idx="3267">
                        <c:v>1.1290132647E-17</c:v>
                      </c:pt>
                      <c:pt idx="3268">
                        <c:v>6.1650052163000001E-18</c:v>
                      </c:pt>
                      <c:pt idx="3269">
                        <c:v>6.2798090972999997E-18</c:v>
                      </c:pt>
                      <c:pt idx="3270">
                        <c:v>6.5377369824999997E-18</c:v>
                      </c:pt>
                      <c:pt idx="3271">
                        <c:v>5.9777435957999999E-18</c:v>
                      </c:pt>
                      <c:pt idx="3272">
                        <c:v>6.9904379763E-18</c:v>
                      </c:pt>
                      <c:pt idx="3273">
                        <c:v>2.1974987408999999E-17</c:v>
                      </c:pt>
                      <c:pt idx="3274">
                        <c:v>6.4869293204999998E-17</c:v>
                      </c:pt>
                      <c:pt idx="3275">
                        <c:v>1.0204626044E-16</c:v>
                      </c:pt>
                      <c:pt idx="3276">
                        <c:v>6.2489747263000006E-17</c:v>
                      </c:pt>
                      <c:pt idx="3277">
                        <c:v>1.3485794511999999E-17</c:v>
                      </c:pt>
                      <c:pt idx="3278">
                        <c:v>5.1419927039000004E-18</c:v>
                      </c:pt>
                      <c:pt idx="3279">
                        <c:v>4.7107068205999996E-18</c:v>
                      </c:pt>
                      <c:pt idx="3280">
                        <c:v>5.7164610365999999E-18</c:v>
                      </c:pt>
                      <c:pt idx="3281">
                        <c:v>6.0197437244999998E-18</c:v>
                      </c:pt>
                      <c:pt idx="3282">
                        <c:v>5.0682313808000001E-18</c:v>
                      </c:pt>
                      <c:pt idx="3283">
                        <c:v>4.5484174253999999E-18</c:v>
                      </c:pt>
                      <c:pt idx="3284">
                        <c:v>5.5661330173000001E-18</c:v>
                      </c:pt>
                      <c:pt idx="3285">
                        <c:v>5.4855882308000002E-18</c:v>
                      </c:pt>
                      <c:pt idx="3286">
                        <c:v>6.7159959133000003E-18</c:v>
                      </c:pt>
                      <c:pt idx="3287">
                        <c:v>6.2002455985000004E-18</c:v>
                      </c:pt>
                      <c:pt idx="3288">
                        <c:v>6.2276975128000001E-18</c:v>
                      </c:pt>
                      <c:pt idx="3289">
                        <c:v>5.1735476457999998E-18</c:v>
                      </c:pt>
                      <c:pt idx="3290">
                        <c:v>5.3386004859000003E-18</c:v>
                      </c:pt>
                      <c:pt idx="3291">
                        <c:v>4.8800875754999997E-18</c:v>
                      </c:pt>
                      <c:pt idx="3292">
                        <c:v>5.880131519E-18</c:v>
                      </c:pt>
                      <c:pt idx="3293">
                        <c:v>5.7342334818999999E-18</c:v>
                      </c:pt>
                      <c:pt idx="3294">
                        <c:v>5.6735859229000002E-18</c:v>
                      </c:pt>
                      <c:pt idx="3295">
                        <c:v>4.2424665838000004E-18</c:v>
                      </c:pt>
                      <c:pt idx="3296">
                        <c:v>3.4377173095E-18</c:v>
                      </c:pt>
                      <c:pt idx="3297">
                        <c:v>3.7515843092999998E-18</c:v>
                      </c:pt>
                      <c:pt idx="3298">
                        <c:v>4.0948062947000001E-18</c:v>
                      </c:pt>
                      <c:pt idx="3299">
                        <c:v>4.6856570917000002E-18</c:v>
                      </c:pt>
                      <c:pt idx="3300">
                        <c:v>4.9068711808E-18</c:v>
                      </c:pt>
                      <c:pt idx="3301">
                        <c:v>4.3426701578999996E-18</c:v>
                      </c:pt>
                      <c:pt idx="3302">
                        <c:v>4.3511633573E-18</c:v>
                      </c:pt>
                      <c:pt idx="3303">
                        <c:v>3.9141773656999998E-18</c:v>
                      </c:pt>
                      <c:pt idx="3304">
                        <c:v>4.9340626325000001E-18</c:v>
                      </c:pt>
                      <c:pt idx="3305">
                        <c:v>5.3834381749999997E-18</c:v>
                      </c:pt>
                      <c:pt idx="3306">
                        <c:v>4.6366066842999998E-18</c:v>
                      </c:pt>
                      <c:pt idx="3307">
                        <c:v>4.7962842533000001E-18</c:v>
                      </c:pt>
                      <c:pt idx="3308">
                        <c:v>6.3935499519999996E-18</c:v>
                      </c:pt>
                      <c:pt idx="3309">
                        <c:v>6.2407274205999996E-18</c:v>
                      </c:pt>
                      <c:pt idx="3310">
                        <c:v>5.5319709079999996E-18</c:v>
                      </c:pt>
                      <c:pt idx="3311">
                        <c:v>5.7383271922000004E-18</c:v>
                      </c:pt>
                      <c:pt idx="3312">
                        <c:v>5.6844851194000003E-18</c:v>
                      </c:pt>
                      <c:pt idx="3313">
                        <c:v>6.5915430564E-18</c:v>
                      </c:pt>
                      <c:pt idx="3314">
                        <c:v>5.1052590024999997E-18</c:v>
                      </c:pt>
                      <c:pt idx="3315">
                        <c:v>4.3814244563999998E-18</c:v>
                      </c:pt>
                      <c:pt idx="3316">
                        <c:v>4.6684043011000001E-18</c:v>
                      </c:pt>
                      <c:pt idx="3317">
                        <c:v>5.1447963829000004E-18</c:v>
                      </c:pt>
                      <c:pt idx="3318">
                        <c:v>5.4005905921000003E-18</c:v>
                      </c:pt>
                      <c:pt idx="3319">
                        <c:v>4.9097917503999999E-18</c:v>
                      </c:pt>
                      <c:pt idx="3320">
                        <c:v>4.9579612436000001E-18</c:v>
                      </c:pt>
                      <c:pt idx="3321">
                        <c:v>6.0601920888000002E-18</c:v>
                      </c:pt>
                      <c:pt idx="3322">
                        <c:v>6.2700792298999998E-18</c:v>
                      </c:pt>
                      <c:pt idx="3323">
                        <c:v>5.9262511923999999E-18</c:v>
                      </c:pt>
                      <c:pt idx="3324">
                        <c:v>5.7847623854E-18</c:v>
                      </c:pt>
                      <c:pt idx="3325">
                        <c:v>5.5703097366999998E-18</c:v>
                      </c:pt>
                      <c:pt idx="3326">
                        <c:v>5.8161072631E-18</c:v>
                      </c:pt>
                      <c:pt idx="3327">
                        <c:v>5.3571771890000003E-18</c:v>
                      </c:pt>
                      <c:pt idx="3328">
                        <c:v>4.5256013225000001E-18</c:v>
                      </c:pt>
                      <c:pt idx="3329">
                        <c:v>4.519509885E-18</c:v>
                      </c:pt>
                      <c:pt idx="3330">
                        <c:v>5.8460100671999999E-18</c:v>
                      </c:pt>
                      <c:pt idx="3331">
                        <c:v>6.4356369016000001E-18</c:v>
                      </c:pt>
                      <c:pt idx="3332">
                        <c:v>6.4687453019000002E-18</c:v>
                      </c:pt>
                      <c:pt idx="3333">
                        <c:v>4.8371527460000002E-18</c:v>
                      </c:pt>
                      <c:pt idx="3334">
                        <c:v>4.9165760607999997E-18</c:v>
                      </c:pt>
                      <c:pt idx="3335">
                        <c:v>6.3261218943000002E-18</c:v>
                      </c:pt>
                      <c:pt idx="3336">
                        <c:v>6.9003517872000001E-18</c:v>
                      </c:pt>
                      <c:pt idx="3337">
                        <c:v>4.9894196237E-18</c:v>
                      </c:pt>
                      <c:pt idx="3338">
                        <c:v>3.6428506899000001E-18</c:v>
                      </c:pt>
                      <c:pt idx="3339">
                        <c:v>3.7492545452E-18</c:v>
                      </c:pt>
                      <c:pt idx="3340">
                        <c:v>5.0479800935999998E-18</c:v>
                      </c:pt>
                      <c:pt idx="3341">
                        <c:v>4.6943878837999997E-18</c:v>
                      </c:pt>
                      <c:pt idx="3342">
                        <c:v>5.1672076041999998E-18</c:v>
                      </c:pt>
                      <c:pt idx="3343">
                        <c:v>5.7032371583000001E-18</c:v>
                      </c:pt>
                      <c:pt idx="3344">
                        <c:v>4.5813657365000002E-18</c:v>
                      </c:pt>
                      <c:pt idx="3345">
                        <c:v>5.3389431107000003E-18</c:v>
                      </c:pt>
                      <c:pt idx="3346">
                        <c:v>4.6712342381999999E-18</c:v>
                      </c:pt>
                      <c:pt idx="3347">
                        <c:v>4.4577328075999998E-18</c:v>
                      </c:pt>
                      <c:pt idx="3348">
                        <c:v>4.4204349823000003E-18</c:v>
                      </c:pt>
                      <c:pt idx="3349">
                        <c:v>4.4658223957E-18</c:v>
                      </c:pt>
                      <c:pt idx="3350">
                        <c:v>4.8089266435000002E-18</c:v>
                      </c:pt>
                      <c:pt idx="3351">
                        <c:v>4.3330576045000001E-18</c:v>
                      </c:pt>
                      <c:pt idx="3352">
                        <c:v>3.5478959672E-18</c:v>
                      </c:pt>
                      <c:pt idx="3353">
                        <c:v>3.6807316973000004E-18</c:v>
                      </c:pt>
                      <c:pt idx="3354">
                        <c:v>3.6744170667000003E-18</c:v>
                      </c:pt>
                      <c:pt idx="3355">
                        <c:v>4.5609484308999997E-18</c:v>
                      </c:pt>
                      <c:pt idx="3356">
                        <c:v>4.4068252803999998E-18</c:v>
                      </c:pt>
                      <c:pt idx="3357">
                        <c:v>3.4073124265999999E-18</c:v>
                      </c:pt>
                      <c:pt idx="3358">
                        <c:v>3.4668641367000002E-18</c:v>
                      </c:pt>
                      <c:pt idx="3359">
                        <c:v>3.5979952130999997E-18</c:v>
                      </c:pt>
                      <c:pt idx="3360">
                        <c:v>3.6072490480999997E-18</c:v>
                      </c:pt>
                      <c:pt idx="3361">
                        <c:v>3.3592913759999999E-18</c:v>
                      </c:pt>
                      <c:pt idx="3362">
                        <c:v>3.0990841250999999E-18</c:v>
                      </c:pt>
                      <c:pt idx="3363">
                        <c:v>2.5896219712E-18</c:v>
                      </c:pt>
                      <c:pt idx="3364">
                        <c:v>4.0506813839000004E-18</c:v>
                      </c:pt>
                      <c:pt idx="3365">
                        <c:v>3.2889465602000001E-18</c:v>
                      </c:pt>
                      <c:pt idx="3366">
                        <c:v>3.2935061385999999E-18</c:v>
                      </c:pt>
                      <c:pt idx="3367">
                        <c:v>5.7161633044999997E-18</c:v>
                      </c:pt>
                      <c:pt idx="3368">
                        <c:v>3.8783919177999997E-18</c:v>
                      </c:pt>
                      <c:pt idx="3369">
                        <c:v>2.3347518748999998E-18</c:v>
                      </c:pt>
                      <c:pt idx="3370">
                        <c:v>3.2035650038999998E-18</c:v>
                      </c:pt>
                      <c:pt idx="3371">
                        <c:v>5.0725677659000002E-18</c:v>
                      </c:pt>
                      <c:pt idx="3372">
                        <c:v>4.2351782888000002E-18</c:v>
                      </c:pt>
                      <c:pt idx="3373">
                        <c:v>3.8595212942999996E-18</c:v>
                      </c:pt>
                      <c:pt idx="3374">
                        <c:v>3.2664379301999999E-18</c:v>
                      </c:pt>
                      <c:pt idx="3375">
                        <c:v>3.9108303151E-18</c:v>
                      </c:pt>
                      <c:pt idx="3376">
                        <c:v>4.1864904115E-18</c:v>
                      </c:pt>
                      <c:pt idx="3377">
                        <c:v>5.0507113513E-18</c:v>
                      </c:pt>
                      <c:pt idx="3378">
                        <c:v>4.1806395313999996E-18</c:v>
                      </c:pt>
                      <c:pt idx="3379">
                        <c:v>4.5540341009E-18</c:v>
                      </c:pt>
                      <c:pt idx="3380">
                        <c:v>5.4566387623E-18</c:v>
                      </c:pt>
                      <c:pt idx="3381">
                        <c:v>6.3600980797999997E-18</c:v>
                      </c:pt>
                      <c:pt idx="3382">
                        <c:v>4.6401769280999999E-18</c:v>
                      </c:pt>
                      <c:pt idx="3383">
                        <c:v>3.7784009488999997E-18</c:v>
                      </c:pt>
                      <c:pt idx="3384">
                        <c:v>3.3854881991999999E-18</c:v>
                      </c:pt>
                      <c:pt idx="3385">
                        <c:v>3.7432168943999997E-18</c:v>
                      </c:pt>
                      <c:pt idx="3386">
                        <c:v>4.3686109655000003E-18</c:v>
                      </c:pt>
                      <c:pt idx="3387">
                        <c:v>4.4425073902999997E-18</c:v>
                      </c:pt>
                      <c:pt idx="3388">
                        <c:v>3.8937659892999998E-18</c:v>
                      </c:pt>
                      <c:pt idx="3389">
                        <c:v>3.3215740575999999E-18</c:v>
                      </c:pt>
                      <c:pt idx="3390">
                        <c:v>4.2936900541999997E-18</c:v>
                      </c:pt>
                      <c:pt idx="3391">
                        <c:v>4.2823000021999997E-18</c:v>
                      </c:pt>
                      <c:pt idx="3392">
                        <c:v>3.7705066018E-18</c:v>
                      </c:pt>
                      <c:pt idx="3393">
                        <c:v>4.2258490679000001E-18</c:v>
                      </c:pt>
                      <c:pt idx="3394">
                        <c:v>3.9140312525999999E-18</c:v>
                      </c:pt>
                      <c:pt idx="3395">
                        <c:v>3.3656337469000002E-18</c:v>
                      </c:pt>
                      <c:pt idx="3396">
                        <c:v>4.1567155093000004E-18</c:v>
                      </c:pt>
                      <c:pt idx="3397">
                        <c:v>3.6870912206999998E-18</c:v>
                      </c:pt>
                      <c:pt idx="3398">
                        <c:v>4.2659188084999998E-18</c:v>
                      </c:pt>
                      <c:pt idx="3399">
                        <c:v>4.4582753322000002E-18</c:v>
                      </c:pt>
                      <c:pt idx="3400">
                        <c:v>4.4287892682000004E-18</c:v>
                      </c:pt>
                      <c:pt idx="3401">
                        <c:v>5.1299800826000001E-18</c:v>
                      </c:pt>
                      <c:pt idx="3402">
                        <c:v>4.2936510907000003E-18</c:v>
                      </c:pt>
                      <c:pt idx="3403">
                        <c:v>2.8703119609999999E-18</c:v>
                      </c:pt>
                      <c:pt idx="3404">
                        <c:v>2.9466603344999999E-18</c:v>
                      </c:pt>
                      <c:pt idx="3405">
                        <c:v>3.8835393370000001E-18</c:v>
                      </c:pt>
                      <c:pt idx="3406">
                        <c:v>3.9918790860999999E-18</c:v>
                      </c:pt>
                      <c:pt idx="3407">
                        <c:v>4.1326169983999999E-18</c:v>
                      </c:pt>
                      <c:pt idx="3408">
                        <c:v>3.5265208790000002E-18</c:v>
                      </c:pt>
                      <c:pt idx="3409">
                        <c:v>3.2744453561999999E-18</c:v>
                      </c:pt>
                      <c:pt idx="3410">
                        <c:v>2.6811612452999999E-18</c:v>
                      </c:pt>
                      <c:pt idx="3411">
                        <c:v>2.9508177840000001E-18</c:v>
                      </c:pt>
                      <c:pt idx="3412">
                        <c:v>4.1578729798000002E-18</c:v>
                      </c:pt>
                      <c:pt idx="3413">
                        <c:v>4.0500168864999997E-18</c:v>
                      </c:pt>
                      <c:pt idx="3414">
                        <c:v>4.8427745036000001E-18</c:v>
                      </c:pt>
                      <c:pt idx="3415">
                        <c:v>5.0512521818000004E-18</c:v>
                      </c:pt>
                      <c:pt idx="3416">
                        <c:v>5.3518501987999999E-18</c:v>
                      </c:pt>
                      <c:pt idx="3417">
                        <c:v>4.9504497553999996E-18</c:v>
                      </c:pt>
                      <c:pt idx="3418">
                        <c:v>4.4305777782999996E-18</c:v>
                      </c:pt>
                      <c:pt idx="3419">
                        <c:v>3.9679055125999998E-18</c:v>
                      </c:pt>
                      <c:pt idx="3420">
                        <c:v>4.3280956855000001E-18</c:v>
                      </c:pt>
                      <c:pt idx="3421">
                        <c:v>4.7665220565999996E-18</c:v>
                      </c:pt>
                      <c:pt idx="3422">
                        <c:v>4.8429240049E-18</c:v>
                      </c:pt>
                      <c:pt idx="3423">
                        <c:v>4.4745252357000002E-18</c:v>
                      </c:pt>
                      <c:pt idx="3424">
                        <c:v>3.8294545892999999E-18</c:v>
                      </c:pt>
                      <c:pt idx="3425">
                        <c:v>3.6619754233000001E-18</c:v>
                      </c:pt>
                      <c:pt idx="3426">
                        <c:v>3.7714908541E-18</c:v>
                      </c:pt>
                      <c:pt idx="3427">
                        <c:v>3.7540271523000002E-18</c:v>
                      </c:pt>
                      <c:pt idx="3428">
                        <c:v>3.5423747946000001E-18</c:v>
                      </c:pt>
                      <c:pt idx="3429">
                        <c:v>4.4916234428000002E-18</c:v>
                      </c:pt>
                      <c:pt idx="3430">
                        <c:v>4.8387057809E-18</c:v>
                      </c:pt>
                      <c:pt idx="3431">
                        <c:v>5.9893742052000004E-18</c:v>
                      </c:pt>
                      <c:pt idx="3432">
                        <c:v>6.0695365562999996E-18</c:v>
                      </c:pt>
                      <c:pt idx="3433">
                        <c:v>5.1277917729999996E-18</c:v>
                      </c:pt>
                      <c:pt idx="3434">
                        <c:v>6.3731449283000001E-18</c:v>
                      </c:pt>
                      <c:pt idx="3435">
                        <c:v>4.5899080637999998E-18</c:v>
                      </c:pt>
                      <c:pt idx="3436">
                        <c:v>4.5066921589000003E-18</c:v>
                      </c:pt>
                      <c:pt idx="3437">
                        <c:v>5.5008373650000002E-18</c:v>
                      </c:pt>
                      <c:pt idx="3438">
                        <c:v>5.8649039842000003E-18</c:v>
                      </c:pt>
                      <c:pt idx="3439">
                        <c:v>7.1707285155999993E-18</c:v>
                      </c:pt>
                      <c:pt idx="3440">
                        <c:v>5.3406359060999999E-18</c:v>
                      </c:pt>
                      <c:pt idx="3441">
                        <c:v>3.9296687512999998E-18</c:v>
                      </c:pt>
                      <c:pt idx="3442">
                        <c:v>5.4165012590000002E-18</c:v>
                      </c:pt>
                      <c:pt idx="3443">
                        <c:v>4.1950166450999996E-18</c:v>
                      </c:pt>
                      <c:pt idx="3444">
                        <c:v>4.3340537153E-18</c:v>
                      </c:pt>
                      <c:pt idx="3445">
                        <c:v>4.1047657080999998E-18</c:v>
                      </c:pt>
                      <c:pt idx="3446">
                        <c:v>3.9193972062999997E-18</c:v>
                      </c:pt>
                      <c:pt idx="3447">
                        <c:v>4.6097315994000003E-18</c:v>
                      </c:pt>
                      <c:pt idx="3448">
                        <c:v>4.7346604888000001E-18</c:v>
                      </c:pt>
                      <c:pt idx="3449">
                        <c:v>4.8789521277999998E-18</c:v>
                      </c:pt>
                      <c:pt idx="3450">
                        <c:v>4.2115663984000003E-18</c:v>
                      </c:pt>
                      <c:pt idx="3451">
                        <c:v>3.7971623051999999E-18</c:v>
                      </c:pt>
                      <c:pt idx="3452">
                        <c:v>3.6844963353000002E-18</c:v>
                      </c:pt>
                      <c:pt idx="3453">
                        <c:v>4.6342824259000004E-18</c:v>
                      </c:pt>
                      <c:pt idx="3454">
                        <c:v>5.4040405572999998E-18</c:v>
                      </c:pt>
                      <c:pt idx="3455">
                        <c:v>5.3364223406999997E-18</c:v>
                      </c:pt>
                      <c:pt idx="3456">
                        <c:v>4.9169068272000003E-18</c:v>
                      </c:pt>
                      <c:pt idx="3457">
                        <c:v>3.5801469584000003E-18</c:v>
                      </c:pt>
                      <c:pt idx="3458">
                        <c:v>3.7427650023000002E-18</c:v>
                      </c:pt>
                      <c:pt idx="3459">
                        <c:v>4.2392055069000001E-18</c:v>
                      </c:pt>
                      <c:pt idx="3460">
                        <c:v>4.6184433333E-18</c:v>
                      </c:pt>
                      <c:pt idx="3461">
                        <c:v>4.3537438432000002E-18</c:v>
                      </c:pt>
                      <c:pt idx="3462">
                        <c:v>4.1399908438000003E-18</c:v>
                      </c:pt>
                      <c:pt idx="3463">
                        <c:v>3.7906638683999998E-18</c:v>
                      </c:pt>
                      <c:pt idx="3464">
                        <c:v>5.1206271448E-18</c:v>
                      </c:pt>
                      <c:pt idx="3465">
                        <c:v>4.8063851211999999E-18</c:v>
                      </c:pt>
                      <c:pt idx="3466">
                        <c:v>4.1224017811E-18</c:v>
                      </c:pt>
                      <c:pt idx="3467">
                        <c:v>2.9341104826000002E-18</c:v>
                      </c:pt>
                      <c:pt idx="3468">
                        <c:v>3.7356016446000001E-18</c:v>
                      </c:pt>
                      <c:pt idx="3469">
                        <c:v>4.4656110610000003E-18</c:v>
                      </c:pt>
                      <c:pt idx="3470">
                        <c:v>4.3373965308000001E-18</c:v>
                      </c:pt>
                      <c:pt idx="3471">
                        <c:v>3.3957436506000001E-18</c:v>
                      </c:pt>
                      <c:pt idx="3472">
                        <c:v>3.2244356838999999E-18</c:v>
                      </c:pt>
                      <c:pt idx="3473">
                        <c:v>4.0052609360999998E-18</c:v>
                      </c:pt>
                      <c:pt idx="3474">
                        <c:v>4.1940620389999997E-18</c:v>
                      </c:pt>
                      <c:pt idx="3475">
                        <c:v>3.4944602583999996E-18</c:v>
                      </c:pt>
                      <c:pt idx="3476">
                        <c:v>3.2657414574000001E-18</c:v>
                      </c:pt>
                      <c:pt idx="3477">
                        <c:v>2.8443887294E-18</c:v>
                      </c:pt>
                      <c:pt idx="3478">
                        <c:v>4.0740201061999998E-18</c:v>
                      </c:pt>
                      <c:pt idx="3479">
                        <c:v>4.4274835669000001E-18</c:v>
                      </c:pt>
                      <c:pt idx="3480">
                        <c:v>4.5402723566000003E-18</c:v>
                      </c:pt>
                      <c:pt idx="3481">
                        <c:v>5.3335898624999998E-18</c:v>
                      </c:pt>
                      <c:pt idx="3482">
                        <c:v>5.6364617394000003E-18</c:v>
                      </c:pt>
                      <c:pt idx="3483">
                        <c:v>5.2477146976999999E-18</c:v>
                      </c:pt>
                      <c:pt idx="3484">
                        <c:v>4.3885306392999999E-18</c:v>
                      </c:pt>
                      <c:pt idx="3485">
                        <c:v>3.9636000442E-18</c:v>
                      </c:pt>
                      <c:pt idx="3486">
                        <c:v>4.1932908155000001E-18</c:v>
                      </c:pt>
                      <c:pt idx="3487">
                        <c:v>4.5700764814000003E-18</c:v>
                      </c:pt>
                      <c:pt idx="3488">
                        <c:v>4.4725652015000003E-18</c:v>
                      </c:pt>
                      <c:pt idx="3489">
                        <c:v>4.0721769625000003E-18</c:v>
                      </c:pt>
                      <c:pt idx="3490">
                        <c:v>3.2092028552000001E-18</c:v>
                      </c:pt>
                      <c:pt idx="3491">
                        <c:v>3.5706716242999999E-18</c:v>
                      </c:pt>
                      <c:pt idx="3492">
                        <c:v>3.0460850617999999E-18</c:v>
                      </c:pt>
                      <c:pt idx="3493">
                        <c:v>4.4629263900999999E-18</c:v>
                      </c:pt>
                      <c:pt idx="3494">
                        <c:v>4.9820131675999997E-18</c:v>
                      </c:pt>
                      <c:pt idx="3495">
                        <c:v>3.3149811766999999E-18</c:v>
                      </c:pt>
                      <c:pt idx="3496">
                        <c:v>2.9864414486E-18</c:v>
                      </c:pt>
                      <c:pt idx="3497">
                        <c:v>3.9146415397999999E-18</c:v>
                      </c:pt>
                      <c:pt idx="3498">
                        <c:v>4.6683805842000001E-18</c:v>
                      </c:pt>
                      <c:pt idx="3499">
                        <c:v>5.0019590994999998E-18</c:v>
                      </c:pt>
                      <c:pt idx="3500">
                        <c:v>5.1038525043000002E-18</c:v>
                      </c:pt>
                      <c:pt idx="3501">
                        <c:v>4.7876546815999999E-18</c:v>
                      </c:pt>
                      <c:pt idx="3502">
                        <c:v>3.8301398388999998E-18</c:v>
                      </c:pt>
                      <c:pt idx="3503">
                        <c:v>3.9520676906000002E-18</c:v>
                      </c:pt>
                      <c:pt idx="3504">
                        <c:v>4.8151934168000002E-18</c:v>
                      </c:pt>
                      <c:pt idx="3505">
                        <c:v>3.5940857325999999E-18</c:v>
                      </c:pt>
                      <c:pt idx="3506">
                        <c:v>4.0880321487000001E-18</c:v>
                      </c:pt>
                      <c:pt idx="3507">
                        <c:v>3.8254527821000003E-18</c:v>
                      </c:pt>
                      <c:pt idx="3508">
                        <c:v>3.4234486160000001E-18</c:v>
                      </c:pt>
                      <c:pt idx="3509">
                        <c:v>3.4205873386999999E-18</c:v>
                      </c:pt>
                      <c:pt idx="3510">
                        <c:v>3.7499241246999998E-18</c:v>
                      </c:pt>
                      <c:pt idx="3511">
                        <c:v>3.6879492651E-18</c:v>
                      </c:pt>
                      <c:pt idx="3512">
                        <c:v>3.2148722583999999E-18</c:v>
                      </c:pt>
                      <c:pt idx="3513">
                        <c:v>3.1662138154999999E-18</c:v>
                      </c:pt>
                      <c:pt idx="3514">
                        <c:v>3.8674939919000004E-18</c:v>
                      </c:pt>
                      <c:pt idx="3515">
                        <c:v>3.9771051374999997E-18</c:v>
                      </c:pt>
                      <c:pt idx="3516">
                        <c:v>4.1966005966999998E-18</c:v>
                      </c:pt>
                      <c:pt idx="3517">
                        <c:v>4.2777747286999999E-18</c:v>
                      </c:pt>
                      <c:pt idx="3518">
                        <c:v>4.3752961729999997E-18</c:v>
                      </c:pt>
                      <c:pt idx="3519">
                        <c:v>3.9134764459999996E-18</c:v>
                      </c:pt>
                      <c:pt idx="3520">
                        <c:v>3.9176006493999999E-18</c:v>
                      </c:pt>
                      <c:pt idx="3521">
                        <c:v>4.5628940655000004E-18</c:v>
                      </c:pt>
                      <c:pt idx="3522">
                        <c:v>3.6998030677E-18</c:v>
                      </c:pt>
                      <c:pt idx="3523">
                        <c:v>3.7028769502000001E-18</c:v>
                      </c:pt>
                      <c:pt idx="3524">
                        <c:v>4.2299292256E-18</c:v>
                      </c:pt>
                      <c:pt idx="3525">
                        <c:v>5.2417295628999998E-18</c:v>
                      </c:pt>
                      <c:pt idx="3526">
                        <c:v>5.1897035287000001E-18</c:v>
                      </c:pt>
                      <c:pt idx="3527">
                        <c:v>4.5192854213000002E-18</c:v>
                      </c:pt>
                      <c:pt idx="3528">
                        <c:v>3.7160758410999998E-18</c:v>
                      </c:pt>
                      <c:pt idx="3529">
                        <c:v>3.9273792213000001E-18</c:v>
                      </c:pt>
                      <c:pt idx="3530">
                        <c:v>4.4319321839999997E-18</c:v>
                      </c:pt>
                      <c:pt idx="3531">
                        <c:v>4.8150295158999996E-18</c:v>
                      </c:pt>
                      <c:pt idx="3532">
                        <c:v>4.6666784714999998E-18</c:v>
                      </c:pt>
                      <c:pt idx="3533">
                        <c:v>3.8656991290999998E-18</c:v>
                      </c:pt>
                      <c:pt idx="3534">
                        <c:v>4.1325962461000001E-18</c:v>
                      </c:pt>
                      <c:pt idx="3535">
                        <c:v>4.895873305E-18</c:v>
                      </c:pt>
                      <c:pt idx="3536">
                        <c:v>3.2276823611999998E-18</c:v>
                      </c:pt>
                      <c:pt idx="3537">
                        <c:v>3.1303104181999999E-18</c:v>
                      </c:pt>
                      <c:pt idx="3538">
                        <c:v>3.7778516479999997E-18</c:v>
                      </c:pt>
                      <c:pt idx="3539">
                        <c:v>3.2512097600999999E-18</c:v>
                      </c:pt>
                      <c:pt idx="3540">
                        <c:v>3.6525161828E-18</c:v>
                      </c:pt>
                      <c:pt idx="3541">
                        <c:v>4.7183589162000004E-18</c:v>
                      </c:pt>
                      <c:pt idx="3542">
                        <c:v>4.5740490658999999E-18</c:v>
                      </c:pt>
                      <c:pt idx="3543">
                        <c:v>4.8972094994999997E-18</c:v>
                      </c:pt>
                      <c:pt idx="3544">
                        <c:v>5.7448129234000001E-18</c:v>
                      </c:pt>
                      <c:pt idx="3545">
                        <c:v>5.4840127494999999E-18</c:v>
                      </c:pt>
                      <c:pt idx="3546">
                        <c:v>4.1244981876000004E-18</c:v>
                      </c:pt>
                      <c:pt idx="3547">
                        <c:v>4.2713957235999998E-18</c:v>
                      </c:pt>
                      <c:pt idx="3548">
                        <c:v>4.4036378954E-18</c:v>
                      </c:pt>
                      <c:pt idx="3549">
                        <c:v>3.8925216979000001E-18</c:v>
                      </c:pt>
                      <c:pt idx="3550">
                        <c:v>3.2229387650000002E-18</c:v>
                      </c:pt>
                      <c:pt idx="3551">
                        <c:v>3.8252461061E-18</c:v>
                      </c:pt>
                      <c:pt idx="3552">
                        <c:v>5.2160572647999997E-18</c:v>
                      </c:pt>
                      <c:pt idx="3553">
                        <c:v>4.1503843615000003E-18</c:v>
                      </c:pt>
                      <c:pt idx="3554">
                        <c:v>4.4133635277000002E-18</c:v>
                      </c:pt>
                      <c:pt idx="3555">
                        <c:v>5.0510620228999997E-18</c:v>
                      </c:pt>
                      <c:pt idx="3556">
                        <c:v>4.5502042413999999E-18</c:v>
                      </c:pt>
                      <c:pt idx="3557">
                        <c:v>4.5413332654000003E-18</c:v>
                      </c:pt>
                      <c:pt idx="3558">
                        <c:v>4.8428799592000003E-18</c:v>
                      </c:pt>
                      <c:pt idx="3559">
                        <c:v>4.6323334030000001E-18</c:v>
                      </c:pt>
                      <c:pt idx="3560">
                        <c:v>5.7352478039000002E-18</c:v>
                      </c:pt>
                      <c:pt idx="3561">
                        <c:v>4.4948921430000002E-18</c:v>
                      </c:pt>
                      <c:pt idx="3562">
                        <c:v>3.4682716937E-18</c:v>
                      </c:pt>
                      <c:pt idx="3563">
                        <c:v>4.9869581459999999E-18</c:v>
                      </c:pt>
                      <c:pt idx="3564">
                        <c:v>5.6856781652999999E-18</c:v>
                      </c:pt>
                      <c:pt idx="3565">
                        <c:v>5.1284190008999997E-18</c:v>
                      </c:pt>
                      <c:pt idx="3566">
                        <c:v>4.5085162444000002E-18</c:v>
                      </c:pt>
                      <c:pt idx="3567">
                        <c:v>4.3001685857000003E-18</c:v>
                      </c:pt>
                      <c:pt idx="3568">
                        <c:v>5.1902261480000001E-18</c:v>
                      </c:pt>
                      <c:pt idx="3569">
                        <c:v>4.4162802856999998E-18</c:v>
                      </c:pt>
                      <c:pt idx="3570">
                        <c:v>5.6647700040000002E-18</c:v>
                      </c:pt>
                      <c:pt idx="3571">
                        <c:v>5.7634912704999999E-18</c:v>
                      </c:pt>
                      <c:pt idx="3572">
                        <c:v>5.0610498119000003E-18</c:v>
                      </c:pt>
                      <c:pt idx="3573">
                        <c:v>5.0279041422000001E-18</c:v>
                      </c:pt>
                      <c:pt idx="3574">
                        <c:v>4.8478897356E-18</c:v>
                      </c:pt>
                      <c:pt idx="3575">
                        <c:v>5.2801103198E-18</c:v>
                      </c:pt>
                      <c:pt idx="3576">
                        <c:v>6.1402129854000001E-18</c:v>
                      </c:pt>
                      <c:pt idx="3577">
                        <c:v>6.9554864322999996E-18</c:v>
                      </c:pt>
                      <c:pt idx="3578">
                        <c:v>5.1169349281999997E-18</c:v>
                      </c:pt>
                      <c:pt idx="3579">
                        <c:v>4.6837267036000001E-18</c:v>
                      </c:pt>
                      <c:pt idx="3580">
                        <c:v>5.2170554931E-18</c:v>
                      </c:pt>
                      <c:pt idx="3581">
                        <c:v>5.0646259849999998E-18</c:v>
                      </c:pt>
                      <c:pt idx="3582">
                        <c:v>4.3522141017000002E-18</c:v>
                      </c:pt>
                      <c:pt idx="3583">
                        <c:v>5.6761935137999999E-18</c:v>
                      </c:pt>
                      <c:pt idx="3584">
                        <c:v>5.4346938327E-18</c:v>
                      </c:pt>
                      <c:pt idx="3585">
                        <c:v>4.5596215537999997E-18</c:v>
                      </c:pt>
                      <c:pt idx="3586">
                        <c:v>3.4541351374000002E-18</c:v>
                      </c:pt>
                      <c:pt idx="3587">
                        <c:v>3.5886452398999998E-18</c:v>
                      </c:pt>
                      <c:pt idx="3588">
                        <c:v>3.1707666176000002E-18</c:v>
                      </c:pt>
                      <c:pt idx="3589">
                        <c:v>3.8850288444000001E-18</c:v>
                      </c:pt>
                      <c:pt idx="3590">
                        <c:v>4.0814710314999999E-18</c:v>
                      </c:pt>
                      <c:pt idx="3591">
                        <c:v>4.1327673468000003E-18</c:v>
                      </c:pt>
                      <c:pt idx="3592">
                        <c:v>4.3692555575000002E-18</c:v>
                      </c:pt>
                      <c:pt idx="3593">
                        <c:v>4.7896994191000002E-18</c:v>
                      </c:pt>
                      <c:pt idx="3594">
                        <c:v>5.663755682E-18</c:v>
                      </c:pt>
                      <c:pt idx="3595">
                        <c:v>4.2779051718E-18</c:v>
                      </c:pt>
                      <c:pt idx="3596">
                        <c:v>3.9929090782000003E-18</c:v>
                      </c:pt>
                      <c:pt idx="3597">
                        <c:v>4.2907029926E-18</c:v>
                      </c:pt>
                      <c:pt idx="3598">
                        <c:v>3.3744251019000001E-18</c:v>
                      </c:pt>
                      <c:pt idx="3599">
                        <c:v>4.4393106879999999E-18</c:v>
                      </c:pt>
                      <c:pt idx="3600">
                        <c:v>3.7191404062999999E-18</c:v>
                      </c:pt>
                      <c:pt idx="3601">
                        <c:v>3.8192791825000003E-18</c:v>
                      </c:pt>
                      <c:pt idx="3602">
                        <c:v>4.6050081202E-18</c:v>
                      </c:pt>
                      <c:pt idx="3603">
                        <c:v>4.5845709092000003E-18</c:v>
                      </c:pt>
                      <c:pt idx="3604">
                        <c:v>5.2377150502000002E-18</c:v>
                      </c:pt>
                      <c:pt idx="3605">
                        <c:v>4.8408614797000001E-18</c:v>
                      </c:pt>
                      <c:pt idx="3606">
                        <c:v>5.5894941860000001E-18</c:v>
                      </c:pt>
                      <c:pt idx="3607">
                        <c:v>5.5385561655999999E-18</c:v>
                      </c:pt>
                      <c:pt idx="3608">
                        <c:v>5.5119351906000003E-18</c:v>
                      </c:pt>
                      <c:pt idx="3609">
                        <c:v>5.6511954540000002E-18</c:v>
                      </c:pt>
                      <c:pt idx="3610">
                        <c:v>5.4997531628000003E-18</c:v>
                      </c:pt>
                      <c:pt idx="3611">
                        <c:v>1.037136448E-17</c:v>
                      </c:pt>
                      <c:pt idx="3612">
                        <c:v>1.3875283130999999E-17</c:v>
                      </c:pt>
                      <c:pt idx="3613">
                        <c:v>1.4452320092000001E-17</c:v>
                      </c:pt>
                      <c:pt idx="3614">
                        <c:v>9.3384620105000007E-18</c:v>
                      </c:pt>
                      <c:pt idx="3615">
                        <c:v>4.9580971923999998E-18</c:v>
                      </c:pt>
                      <c:pt idx="3616">
                        <c:v>5.0067850697E-18</c:v>
                      </c:pt>
                      <c:pt idx="3617">
                        <c:v>4.4751367935000001E-18</c:v>
                      </c:pt>
                      <c:pt idx="3618">
                        <c:v>5.1245506013999997E-18</c:v>
                      </c:pt>
                      <c:pt idx="3619">
                        <c:v>5.5498433032000002E-18</c:v>
                      </c:pt>
                      <c:pt idx="3620">
                        <c:v>5.2433736537999998E-18</c:v>
                      </c:pt>
                      <c:pt idx="3621">
                        <c:v>5.2944497405000001E-18</c:v>
                      </c:pt>
                      <c:pt idx="3622">
                        <c:v>4.3788426998999998E-18</c:v>
                      </c:pt>
                      <c:pt idx="3623">
                        <c:v>5.2120076003000001E-18</c:v>
                      </c:pt>
                      <c:pt idx="3624">
                        <c:v>5.9200593814999999E-18</c:v>
                      </c:pt>
                      <c:pt idx="3625">
                        <c:v>4.8648841811000001E-18</c:v>
                      </c:pt>
                      <c:pt idx="3626">
                        <c:v>4.6138748611E-18</c:v>
                      </c:pt>
                      <c:pt idx="3627">
                        <c:v>5.3955473579999998E-18</c:v>
                      </c:pt>
                      <c:pt idx="3628">
                        <c:v>5.9191827024000001E-18</c:v>
                      </c:pt>
                      <c:pt idx="3629">
                        <c:v>7.021214495E-18</c:v>
                      </c:pt>
                      <c:pt idx="3630">
                        <c:v>5.9983226847999998E-18</c:v>
                      </c:pt>
                      <c:pt idx="3631">
                        <c:v>3.8337384583999998E-18</c:v>
                      </c:pt>
                      <c:pt idx="3632">
                        <c:v>4.6352446553E-18</c:v>
                      </c:pt>
                      <c:pt idx="3633">
                        <c:v>4.6116293767000002E-18</c:v>
                      </c:pt>
                      <c:pt idx="3634">
                        <c:v>4.4361847129E-18</c:v>
                      </c:pt>
                      <c:pt idx="3635">
                        <c:v>6.3543573139999998E-18</c:v>
                      </c:pt>
                      <c:pt idx="3636">
                        <c:v>5.6639187359000004E-18</c:v>
                      </c:pt>
                      <c:pt idx="3637">
                        <c:v>5.1328841350999997E-18</c:v>
                      </c:pt>
                      <c:pt idx="3638">
                        <c:v>5.4471418288999997E-18</c:v>
                      </c:pt>
                      <c:pt idx="3639">
                        <c:v>4.9000640005000004E-18</c:v>
                      </c:pt>
                      <c:pt idx="3640">
                        <c:v>4.7007584186E-18</c:v>
                      </c:pt>
                      <c:pt idx="3641">
                        <c:v>4.1460687286999999E-18</c:v>
                      </c:pt>
                      <c:pt idx="3642">
                        <c:v>5.6716390176999997E-18</c:v>
                      </c:pt>
                      <c:pt idx="3643">
                        <c:v>4.8134569993E-18</c:v>
                      </c:pt>
                      <c:pt idx="3644">
                        <c:v>4.5243214556999999E-18</c:v>
                      </c:pt>
                      <c:pt idx="3645">
                        <c:v>5.2899519956000003E-18</c:v>
                      </c:pt>
                      <c:pt idx="3646">
                        <c:v>4.6650966374E-18</c:v>
                      </c:pt>
                      <c:pt idx="3647">
                        <c:v>4.2963594785999996E-18</c:v>
                      </c:pt>
                      <c:pt idx="3648">
                        <c:v>4.7335817922999998E-18</c:v>
                      </c:pt>
                      <c:pt idx="3649">
                        <c:v>5.8461841325000003E-18</c:v>
                      </c:pt>
                      <c:pt idx="3650">
                        <c:v>6.1031159068999997E-18</c:v>
                      </c:pt>
                      <c:pt idx="3651">
                        <c:v>4.8810044887000003E-18</c:v>
                      </c:pt>
                      <c:pt idx="3652">
                        <c:v>4.8098672736E-18</c:v>
                      </c:pt>
                      <c:pt idx="3653">
                        <c:v>5.4843761267E-18</c:v>
                      </c:pt>
                      <c:pt idx="3654">
                        <c:v>4.6509308583999998E-18</c:v>
                      </c:pt>
                      <c:pt idx="3655">
                        <c:v>4.3099158174E-18</c:v>
                      </c:pt>
                      <c:pt idx="3656">
                        <c:v>5.3114564680999998E-18</c:v>
                      </c:pt>
                      <c:pt idx="3657">
                        <c:v>5.3570331934000001E-18</c:v>
                      </c:pt>
                      <c:pt idx="3658">
                        <c:v>4.3611435230000002E-18</c:v>
                      </c:pt>
                      <c:pt idx="3659">
                        <c:v>3.8322256575000003E-18</c:v>
                      </c:pt>
                      <c:pt idx="3660">
                        <c:v>5.9546471248999997E-18</c:v>
                      </c:pt>
                      <c:pt idx="3661">
                        <c:v>5.1809274203000003E-18</c:v>
                      </c:pt>
                      <c:pt idx="3662">
                        <c:v>4.9220538228999998E-18</c:v>
                      </c:pt>
                      <c:pt idx="3663">
                        <c:v>6.3733202641E-18</c:v>
                      </c:pt>
                      <c:pt idx="3664">
                        <c:v>4.8112750424000001E-18</c:v>
                      </c:pt>
                      <c:pt idx="3665">
                        <c:v>3.5843893229E-18</c:v>
                      </c:pt>
                      <c:pt idx="3666">
                        <c:v>4.7246807466E-18</c:v>
                      </c:pt>
                      <c:pt idx="3667">
                        <c:v>5.4471752867000002E-18</c:v>
                      </c:pt>
                      <c:pt idx="3668">
                        <c:v>4.8869091553000004E-18</c:v>
                      </c:pt>
                      <c:pt idx="3669">
                        <c:v>3.4528476472999999E-18</c:v>
                      </c:pt>
                      <c:pt idx="3670">
                        <c:v>3.4004006376999999E-18</c:v>
                      </c:pt>
                      <c:pt idx="3671">
                        <c:v>3.8318690567000001E-18</c:v>
                      </c:pt>
                      <c:pt idx="3672">
                        <c:v>4.0065272503999999E-18</c:v>
                      </c:pt>
                      <c:pt idx="3673">
                        <c:v>3.5750296087999997E-18</c:v>
                      </c:pt>
                      <c:pt idx="3674">
                        <c:v>3.5598253673999999E-18</c:v>
                      </c:pt>
                      <c:pt idx="3675">
                        <c:v>3.8811566332999996E-18</c:v>
                      </c:pt>
                      <c:pt idx="3676">
                        <c:v>3.8080975005000002E-18</c:v>
                      </c:pt>
                      <c:pt idx="3677">
                        <c:v>4.7216496392000003E-18</c:v>
                      </c:pt>
                      <c:pt idx="3678">
                        <c:v>4.200116207E-18</c:v>
                      </c:pt>
                      <c:pt idx="3679">
                        <c:v>4.5844036202000002E-18</c:v>
                      </c:pt>
                      <c:pt idx="3680">
                        <c:v>4.2016256197000003E-18</c:v>
                      </c:pt>
                      <c:pt idx="3681">
                        <c:v>5.0687078367999997E-18</c:v>
                      </c:pt>
                      <c:pt idx="3682">
                        <c:v>5.8911243125E-18</c:v>
                      </c:pt>
                      <c:pt idx="3683">
                        <c:v>4.2187356851999997E-18</c:v>
                      </c:pt>
                      <c:pt idx="3684">
                        <c:v>3.6067260051999999E-18</c:v>
                      </c:pt>
                      <c:pt idx="3685">
                        <c:v>4.1745658815999998E-18</c:v>
                      </c:pt>
                      <c:pt idx="3686">
                        <c:v>4.3721850209999997E-18</c:v>
                      </c:pt>
                      <c:pt idx="3687">
                        <c:v>4.5520287503999998E-18</c:v>
                      </c:pt>
                      <c:pt idx="3688">
                        <c:v>4.8409097605999999E-18</c:v>
                      </c:pt>
                      <c:pt idx="3689">
                        <c:v>5.2008902928E-18</c:v>
                      </c:pt>
                      <c:pt idx="3690">
                        <c:v>5.1724960544000002E-18</c:v>
                      </c:pt>
                      <c:pt idx="3691">
                        <c:v>3.8867957552000002E-18</c:v>
                      </c:pt>
                      <c:pt idx="3692">
                        <c:v>3.8819507266999998E-18</c:v>
                      </c:pt>
                      <c:pt idx="3693">
                        <c:v>4.7788184339000002E-18</c:v>
                      </c:pt>
                      <c:pt idx="3694">
                        <c:v>5.5379577368E-18</c:v>
                      </c:pt>
                      <c:pt idx="3695">
                        <c:v>4.8404536333000003E-18</c:v>
                      </c:pt>
                      <c:pt idx="3696">
                        <c:v>4.0434557693000002E-18</c:v>
                      </c:pt>
                      <c:pt idx="3697">
                        <c:v>3.4674530364000001E-18</c:v>
                      </c:pt>
                      <c:pt idx="3698">
                        <c:v>3.9621058780000002E-18</c:v>
                      </c:pt>
                      <c:pt idx="3699">
                        <c:v>5.1339649491000003E-18</c:v>
                      </c:pt>
                      <c:pt idx="3700">
                        <c:v>5.9062150514999998E-18</c:v>
                      </c:pt>
                      <c:pt idx="3701">
                        <c:v>6.3464549202E-18</c:v>
                      </c:pt>
                      <c:pt idx="3702">
                        <c:v>5.1480066378E-18</c:v>
                      </c:pt>
                      <c:pt idx="3703">
                        <c:v>4.1283424467000004E-18</c:v>
                      </c:pt>
                      <c:pt idx="3704">
                        <c:v>3.2031203116E-18</c:v>
                      </c:pt>
                      <c:pt idx="3705">
                        <c:v>4.1130509609E-18</c:v>
                      </c:pt>
                      <c:pt idx="3706">
                        <c:v>5.0806781063999999E-18</c:v>
                      </c:pt>
                      <c:pt idx="3707">
                        <c:v>3.8019844637000001E-18</c:v>
                      </c:pt>
                      <c:pt idx="3708">
                        <c:v>5.1470143387000001E-18</c:v>
                      </c:pt>
                      <c:pt idx="3709">
                        <c:v>4.4036675416000001E-18</c:v>
                      </c:pt>
                      <c:pt idx="3710">
                        <c:v>4.8929446886000003E-18</c:v>
                      </c:pt>
                      <c:pt idx="3711">
                        <c:v>5.8325333494999996E-18</c:v>
                      </c:pt>
                      <c:pt idx="3712">
                        <c:v>5.8850015348999999E-18</c:v>
                      </c:pt>
                      <c:pt idx="3713">
                        <c:v>5.5604820370000002E-18</c:v>
                      </c:pt>
                      <c:pt idx="3714">
                        <c:v>5.3084727945000001E-18</c:v>
                      </c:pt>
                      <c:pt idx="3715">
                        <c:v>3.9890584663999998E-18</c:v>
                      </c:pt>
                      <c:pt idx="3716">
                        <c:v>4.2340453821999997E-18</c:v>
                      </c:pt>
                      <c:pt idx="3717">
                        <c:v>5.5720753769000001E-18</c:v>
                      </c:pt>
                      <c:pt idx="3718">
                        <c:v>6.9254269271000002E-18</c:v>
                      </c:pt>
                      <c:pt idx="3719">
                        <c:v>4.8175363099E-18</c:v>
                      </c:pt>
                      <c:pt idx="3720">
                        <c:v>4.7716741345000003E-18</c:v>
                      </c:pt>
                      <c:pt idx="3721">
                        <c:v>4.9644956791999997E-18</c:v>
                      </c:pt>
                      <c:pt idx="3722">
                        <c:v>4.2405472071000002E-18</c:v>
                      </c:pt>
                      <c:pt idx="3723">
                        <c:v>3.7433761365000004E-18</c:v>
                      </c:pt>
                      <c:pt idx="3724">
                        <c:v>3.8714424359999999E-18</c:v>
                      </c:pt>
                      <c:pt idx="3725">
                        <c:v>5.0277847105E-18</c:v>
                      </c:pt>
                      <c:pt idx="3726">
                        <c:v>4.4606389775999997E-18</c:v>
                      </c:pt>
                      <c:pt idx="3727">
                        <c:v>4.3576876286000003E-18</c:v>
                      </c:pt>
                      <c:pt idx="3728">
                        <c:v>4.1637403770999999E-18</c:v>
                      </c:pt>
                      <c:pt idx="3729">
                        <c:v>4.2796513301999999E-18</c:v>
                      </c:pt>
                      <c:pt idx="3730">
                        <c:v>3.8132351788999997E-18</c:v>
                      </c:pt>
                      <c:pt idx="3731">
                        <c:v>4.3826700182999997E-18</c:v>
                      </c:pt>
                      <c:pt idx="3732">
                        <c:v>3.8641748933000002E-18</c:v>
                      </c:pt>
                      <c:pt idx="3733">
                        <c:v>3.3763739129000001E-18</c:v>
                      </c:pt>
                      <c:pt idx="3734">
                        <c:v>4.6794322466000002E-18</c:v>
                      </c:pt>
                      <c:pt idx="3735">
                        <c:v>6.1475216091999999E-18</c:v>
                      </c:pt>
                      <c:pt idx="3736">
                        <c:v>6.0905158683E-18</c:v>
                      </c:pt>
                      <c:pt idx="3737">
                        <c:v>5.4774372328000001E-18</c:v>
                      </c:pt>
                      <c:pt idx="3738">
                        <c:v>6.2099420082000002E-18</c:v>
                      </c:pt>
                      <c:pt idx="3739">
                        <c:v>7.4263952463999998E-18</c:v>
                      </c:pt>
                      <c:pt idx="3740">
                        <c:v>6.3138881973999997E-18</c:v>
                      </c:pt>
                      <c:pt idx="3741">
                        <c:v>5.4466153979000003E-18</c:v>
                      </c:pt>
                      <c:pt idx="3742">
                        <c:v>4.7908568896999998E-18</c:v>
                      </c:pt>
                      <c:pt idx="3743">
                        <c:v>5.0048817866000001E-18</c:v>
                      </c:pt>
                      <c:pt idx="3744">
                        <c:v>4.2679351704999996E-18</c:v>
                      </c:pt>
                      <c:pt idx="3745">
                        <c:v>4.6718762892E-18</c:v>
                      </c:pt>
                      <c:pt idx="3746">
                        <c:v>4.1474087348E-18</c:v>
                      </c:pt>
                      <c:pt idx="3747">
                        <c:v>5.0613640611999998E-18</c:v>
                      </c:pt>
                      <c:pt idx="3748">
                        <c:v>5.4449586013999999E-18</c:v>
                      </c:pt>
                      <c:pt idx="3749">
                        <c:v>4.4034994055000002E-18</c:v>
                      </c:pt>
                      <c:pt idx="3750">
                        <c:v>3.8314230938000003E-18</c:v>
                      </c:pt>
                      <c:pt idx="3751">
                        <c:v>5.2912263567000001E-18</c:v>
                      </c:pt>
                      <c:pt idx="3752">
                        <c:v>6.0790656770000002E-18</c:v>
                      </c:pt>
                      <c:pt idx="3753">
                        <c:v>6.3169430217000001E-18</c:v>
                      </c:pt>
                      <c:pt idx="3754">
                        <c:v>4.403216073E-18</c:v>
                      </c:pt>
                      <c:pt idx="3755">
                        <c:v>4.7079963151000003E-18</c:v>
                      </c:pt>
                      <c:pt idx="3756">
                        <c:v>4.4962465485999998E-18</c:v>
                      </c:pt>
                      <c:pt idx="3757">
                        <c:v>5.2742907799E-18</c:v>
                      </c:pt>
                      <c:pt idx="3758">
                        <c:v>4.6886979399999997E-18</c:v>
                      </c:pt>
                      <c:pt idx="3759">
                        <c:v>5.7010759536999999E-18</c:v>
                      </c:pt>
                      <c:pt idx="3760">
                        <c:v>6.5973651374000001E-18</c:v>
                      </c:pt>
                      <c:pt idx="3761">
                        <c:v>5.7093357955000002E-18</c:v>
                      </c:pt>
                      <c:pt idx="3762">
                        <c:v>4.6271309267E-18</c:v>
                      </c:pt>
                      <c:pt idx="3763">
                        <c:v>5.3972138953000004E-18</c:v>
                      </c:pt>
                      <c:pt idx="3764">
                        <c:v>6.4422501112999997E-18</c:v>
                      </c:pt>
                      <c:pt idx="3765">
                        <c:v>4.5109840748999997E-18</c:v>
                      </c:pt>
                      <c:pt idx="3766">
                        <c:v>4.6804673207999998E-18</c:v>
                      </c:pt>
                      <c:pt idx="3767">
                        <c:v>4.1861634568000003E-18</c:v>
                      </c:pt>
                      <c:pt idx="3768">
                        <c:v>4.2024379243E-18</c:v>
                      </c:pt>
                      <c:pt idx="3769">
                        <c:v>4.3443015434000002E-18</c:v>
                      </c:pt>
                      <c:pt idx="3770">
                        <c:v>3.3580223087999998E-18</c:v>
                      </c:pt>
                      <c:pt idx="3771">
                        <c:v>4.4114873497000003E-18</c:v>
                      </c:pt>
                      <c:pt idx="3772">
                        <c:v>5.7967415488000002E-18</c:v>
                      </c:pt>
                      <c:pt idx="3773">
                        <c:v>5.1465874340999998E-18</c:v>
                      </c:pt>
                      <c:pt idx="3774">
                        <c:v>5.3567447787000003E-18</c:v>
                      </c:pt>
                      <c:pt idx="3775">
                        <c:v>6.2215772763000001E-18</c:v>
                      </c:pt>
                      <c:pt idx="3776">
                        <c:v>5.8598827728000002E-18</c:v>
                      </c:pt>
                      <c:pt idx="3777">
                        <c:v>4.4323332541E-18</c:v>
                      </c:pt>
                      <c:pt idx="3778">
                        <c:v>4.7714500942999998E-18</c:v>
                      </c:pt>
                      <c:pt idx="3779">
                        <c:v>5.3345537860000002E-18</c:v>
                      </c:pt>
                      <c:pt idx="3780">
                        <c:v>4.3808832022999997E-18</c:v>
                      </c:pt>
                      <c:pt idx="3781">
                        <c:v>4.1719680315999999E-18</c:v>
                      </c:pt>
                      <c:pt idx="3782">
                        <c:v>4.5828696435000001E-18</c:v>
                      </c:pt>
                      <c:pt idx="3783">
                        <c:v>4.4018862312999997E-18</c:v>
                      </c:pt>
                      <c:pt idx="3784">
                        <c:v>5.2332719388999999E-18</c:v>
                      </c:pt>
                      <c:pt idx="3785">
                        <c:v>5.6022233971E-18</c:v>
                      </c:pt>
                      <c:pt idx="3786">
                        <c:v>5.4708451987999999E-18</c:v>
                      </c:pt>
                      <c:pt idx="3787">
                        <c:v>5.8889368500000001E-18</c:v>
                      </c:pt>
                      <c:pt idx="3788">
                        <c:v>5.0823526905999999E-18</c:v>
                      </c:pt>
                      <c:pt idx="3789">
                        <c:v>5.6594870595000002E-18</c:v>
                      </c:pt>
                      <c:pt idx="3790">
                        <c:v>7.1026685712999995E-18</c:v>
                      </c:pt>
                      <c:pt idx="3791">
                        <c:v>7.4399977485000007E-18</c:v>
                      </c:pt>
                      <c:pt idx="3792">
                        <c:v>5.3321977637999998E-18</c:v>
                      </c:pt>
                      <c:pt idx="3793">
                        <c:v>3.7701101903999998E-18</c:v>
                      </c:pt>
                      <c:pt idx="3794">
                        <c:v>4.1226512322999996E-18</c:v>
                      </c:pt>
                      <c:pt idx="3795">
                        <c:v>5.3640004629000002E-18</c:v>
                      </c:pt>
                      <c:pt idx="3796">
                        <c:v>4.7797260297000003E-18</c:v>
                      </c:pt>
                      <c:pt idx="3797">
                        <c:v>4.1504068079E-18</c:v>
                      </c:pt>
                      <c:pt idx="3798">
                        <c:v>5.3461852424E-18</c:v>
                      </c:pt>
                      <c:pt idx="3799">
                        <c:v>6.3185523843000002E-18</c:v>
                      </c:pt>
                      <c:pt idx="3800">
                        <c:v>5.1386388768999998E-18</c:v>
                      </c:pt>
                      <c:pt idx="3801">
                        <c:v>4.7859436750999997E-18</c:v>
                      </c:pt>
                      <c:pt idx="3802">
                        <c:v>4.4801152297000001E-18</c:v>
                      </c:pt>
                      <c:pt idx="3803">
                        <c:v>5.1799952606E-18</c:v>
                      </c:pt>
                      <c:pt idx="3804">
                        <c:v>5.4077408208000003E-18</c:v>
                      </c:pt>
                      <c:pt idx="3805">
                        <c:v>4.9462328018999999E-18</c:v>
                      </c:pt>
                      <c:pt idx="3806">
                        <c:v>5.2546925550999999E-18</c:v>
                      </c:pt>
                      <c:pt idx="3807">
                        <c:v>5.3214285870000003E-18</c:v>
                      </c:pt>
                      <c:pt idx="3808">
                        <c:v>7.2130149415000001E-18</c:v>
                      </c:pt>
                      <c:pt idx="3809">
                        <c:v>8.0615335845000003E-18</c:v>
                      </c:pt>
                      <c:pt idx="3810">
                        <c:v>4.9700450156000003E-18</c:v>
                      </c:pt>
                      <c:pt idx="3811">
                        <c:v>4.7503809968000002E-18</c:v>
                      </c:pt>
                      <c:pt idx="3812">
                        <c:v>4.4066376626000001E-18</c:v>
                      </c:pt>
                      <c:pt idx="3813">
                        <c:v>3.3018227316000001E-18</c:v>
                      </c:pt>
                      <c:pt idx="3814">
                        <c:v>4.1555940377000004E-18</c:v>
                      </c:pt>
                      <c:pt idx="3815">
                        <c:v>3.8842893846999999E-18</c:v>
                      </c:pt>
                      <c:pt idx="3816">
                        <c:v>3.8019463472999999E-18</c:v>
                      </c:pt>
                      <c:pt idx="3817">
                        <c:v>3.5674677221999998E-18</c:v>
                      </c:pt>
                      <c:pt idx="3818">
                        <c:v>4.8645618850999998E-18</c:v>
                      </c:pt>
                      <c:pt idx="3819">
                        <c:v>5.3807962791999998E-18</c:v>
                      </c:pt>
                      <c:pt idx="3820">
                        <c:v>4.0086397506000002E-18</c:v>
                      </c:pt>
                      <c:pt idx="3821">
                        <c:v>4.0389796237000003E-18</c:v>
                      </c:pt>
                      <c:pt idx="3822">
                        <c:v>4.2451897947E-18</c:v>
                      </c:pt>
                      <c:pt idx="3823">
                        <c:v>4.0241184307000003E-18</c:v>
                      </c:pt>
                      <c:pt idx="3824">
                        <c:v>3.8711658797000003E-18</c:v>
                      </c:pt>
                      <c:pt idx="3825">
                        <c:v>3.1717483288000001E-18</c:v>
                      </c:pt>
                      <c:pt idx="3826">
                        <c:v>3.7871872217E-18</c:v>
                      </c:pt>
                      <c:pt idx="3827">
                        <c:v>4.8546719283999997E-18</c:v>
                      </c:pt>
                      <c:pt idx="3828">
                        <c:v>6.6507811526E-18</c:v>
                      </c:pt>
                      <c:pt idx="3829">
                        <c:v>5.3511145507000001E-18</c:v>
                      </c:pt>
                      <c:pt idx="3830">
                        <c:v>4.7885317841999998E-18</c:v>
                      </c:pt>
                      <c:pt idx="3831">
                        <c:v>4.8883287826000003E-18</c:v>
                      </c:pt>
                      <c:pt idx="3832">
                        <c:v>3.7521907849000002E-18</c:v>
                      </c:pt>
                      <c:pt idx="3833">
                        <c:v>4.0079917704000004E-18</c:v>
                      </c:pt>
                      <c:pt idx="3834">
                        <c:v>3.4336318578E-18</c:v>
                      </c:pt>
                      <c:pt idx="3835">
                        <c:v>4.4346621711999996E-18</c:v>
                      </c:pt>
                      <c:pt idx="3836">
                        <c:v>3.8669362206999998E-18</c:v>
                      </c:pt>
                      <c:pt idx="3837">
                        <c:v>4.2178526534000002E-18</c:v>
                      </c:pt>
                      <c:pt idx="3838">
                        <c:v>4.4118901138999998E-18</c:v>
                      </c:pt>
                      <c:pt idx="3839">
                        <c:v>3.8626819977000003E-18</c:v>
                      </c:pt>
                      <c:pt idx="3840">
                        <c:v>3.3827065429999998E-18</c:v>
                      </c:pt>
                      <c:pt idx="3841">
                        <c:v>3.8158702984000001E-18</c:v>
                      </c:pt>
                      <c:pt idx="3842">
                        <c:v>3.6566636796999998E-18</c:v>
                      </c:pt>
                      <c:pt idx="3843">
                        <c:v>3.7638417231000003E-18</c:v>
                      </c:pt>
                      <c:pt idx="3844">
                        <c:v>3.9221424400999997E-18</c:v>
                      </c:pt>
                      <c:pt idx="3845">
                        <c:v>3.7133649122E-18</c:v>
                      </c:pt>
                      <c:pt idx="3846">
                        <c:v>4.1492510315000002E-18</c:v>
                      </c:pt>
                      <c:pt idx="3847">
                        <c:v>4.8284439766999999E-18</c:v>
                      </c:pt>
                      <c:pt idx="3848">
                        <c:v>5.1188945389000002E-18</c:v>
                      </c:pt>
                      <c:pt idx="3849">
                        <c:v>3.9388001900000003E-18</c:v>
                      </c:pt>
                      <c:pt idx="3850">
                        <c:v>4.1674114178999997E-18</c:v>
                      </c:pt>
                      <c:pt idx="3851">
                        <c:v>5.0654577713999998E-18</c:v>
                      </c:pt>
                      <c:pt idx="3852">
                        <c:v>4.6833319862000003E-18</c:v>
                      </c:pt>
                      <c:pt idx="3853">
                        <c:v>5.0086244017000003E-18</c:v>
                      </c:pt>
                      <c:pt idx="3854">
                        <c:v>4.3088553321000001E-18</c:v>
                      </c:pt>
                      <c:pt idx="3855">
                        <c:v>3.8279312004999997E-18</c:v>
                      </c:pt>
                      <c:pt idx="3856">
                        <c:v>4.4954575373999999E-18</c:v>
                      </c:pt>
                      <c:pt idx="3857">
                        <c:v>3.9971569484000004E-18</c:v>
                      </c:pt>
                      <c:pt idx="3858">
                        <c:v>3.414064338E-18</c:v>
                      </c:pt>
                      <c:pt idx="3859">
                        <c:v>2.7538161316000001E-18</c:v>
                      </c:pt>
                      <c:pt idx="3860">
                        <c:v>3.2743216894000001E-18</c:v>
                      </c:pt>
                      <c:pt idx="3861">
                        <c:v>3.3563606420000001E-18</c:v>
                      </c:pt>
                      <c:pt idx="3862">
                        <c:v>5.5292066159000001E-18</c:v>
                      </c:pt>
                      <c:pt idx="3863">
                        <c:v>6.0744552766000001E-18</c:v>
                      </c:pt>
                      <c:pt idx="3864">
                        <c:v>5.5729478209000002E-18</c:v>
                      </c:pt>
                      <c:pt idx="3865">
                        <c:v>3.8959627692000001E-18</c:v>
                      </c:pt>
                      <c:pt idx="3866">
                        <c:v>4.8398314875999997E-18</c:v>
                      </c:pt>
                      <c:pt idx="3867">
                        <c:v>4.6544138578999997E-18</c:v>
                      </c:pt>
                      <c:pt idx="3868">
                        <c:v>4.6029383951999998E-18</c:v>
                      </c:pt>
                      <c:pt idx="3869">
                        <c:v>4.6834933459999999E-18</c:v>
                      </c:pt>
                      <c:pt idx="3870">
                        <c:v>4.4941052492999999E-18</c:v>
                      </c:pt>
                      <c:pt idx="3871">
                        <c:v>5.0848997185999998E-18</c:v>
                      </c:pt>
                      <c:pt idx="3872">
                        <c:v>4.8254603031000002E-18</c:v>
                      </c:pt>
                      <c:pt idx="3873">
                        <c:v>3.8142558535999997E-18</c:v>
                      </c:pt>
                      <c:pt idx="3874">
                        <c:v>5.3854456430000002E-18</c:v>
                      </c:pt>
                      <c:pt idx="3875">
                        <c:v>4.3378107298999997E-18</c:v>
                      </c:pt>
                      <c:pt idx="3876">
                        <c:v>3.6684641191999997E-18</c:v>
                      </c:pt>
                      <c:pt idx="3877">
                        <c:v>3.9005875690999996E-18</c:v>
                      </c:pt>
                      <c:pt idx="3878">
                        <c:v>3.4613315292999999E-18</c:v>
                      </c:pt>
                      <c:pt idx="3879">
                        <c:v>3.6147787474999998E-18</c:v>
                      </c:pt>
                      <c:pt idx="3880">
                        <c:v>4.0108793056999999E-18</c:v>
                      </c:pt>
                      <c:pt idx="3881">
                        <c:v>3.2642644436999999E-18</c:v>
                      </c:pt>
                      <c:pt idx="3882">
                        <c:v>4.6524059663000002E-18</c:v>
                      </c:pt>
                      <c:pt idx="3883">
                        <c:v>5.2498966545999998E-18</c:v>
                      </c:pt>
                      <c:pt idx="3884">
                        <c:v>4.1879697545000001E-18</c:v>
                      </c:pt>
                      <c:pt idx="3885">
                        <c:v>3.3828761612999998E-18</c:v>
                      </c:pt>
                      <c:pt idx="3886">
                        <c:v>3.6004837958999997E-18</c:v>
                      </c:pt>
                      <c:pt idx="3887">
                        <c:v>3.3283941551E-18</c:v>
                      </c:pt>
                      <c:pt idx="3888">
                        <c:v>4.6253123468999998E-18</c:v>
                      </c:pt>
                      <c:pt idx="3889">
                        <c:v>5.2358388722000002E-18</c:v>
                      </c:pt>
                      <c:pt idx="3890">
                        <c:v>3.8126731724999998E-18</c:v>
                      </c:pt>
                      <c:pt idx="3891">
                        <c:v>2.8488051592000001E-18</c:v>
                      </c:pt>
                      <c:pt idx="3892">
                        <c:v>3.7860051871999996E-18</c:v>
                      </c:pt>
                      <c:pt idx="3893">
                        <c:v>4.5822453802999999E-18</c:v>
                      </c:pt>
                      <c:pt idx="3894">
                        <c:v>4.0676258544999996E-18</c:v>
                      </c:pt>
                      <c:pt idx="3895">
                        <c:v>3.4497492007999999E-18</c:v>
                      </c:pt>
                      <c:pt idx="3896">
                        <c:v>4.2014269904999998E-18</c:v>
                      </c:pt>
                      <c:pt idx="3897">
                        <c:v>4.9310306779999998E-18</c:v>
                      </c:pt>
                      <c:pt idx="3898">
                        <c:v>4.5794145961000003E-18</c:v>
                      </c:pt>
                      <c:pt idx="3899">
                        <c:v>4.8308597147000001E-18</c:v>
                      </c:pt>
                      <c:pt idx="3900">
                        <c:v>4.1202570936999998E-18</c:v>
                      </c:pt>
                      <c:pt idx="3901">
                        <c:v>3.9668458743999997E-18</c:v>
                      </c:pt>
                      <c:pt idx="3902">
                        <c:v>3.9366919250000001E-18</c:v>
                      </c:pt>
                      <c:pt idx="3903">
                        <c:v>5.4184579050999998E-18</c:v>
                      </c:pt>
                      <c:pt idx="3904">
                        <c:v>4.5564201927E-18</c:v>
                      </c:pt>
                      <c:pt idx="3905">
                        <c:v>4.5247047381E-18</c:v>
                      </c:pt>
                      <c:pt idx="3906">
                        <c:v>4.9021142438E-18</c:v>
                      </c:pt>
                      <c:pt idx="3907">
                        <c:v>4.2550153769000001E-18</c:v>
                      </c:pt>
                      <c:pt idx="3908">
                        <c:v>4.0922071741000003E-18</c:v>
                      </c:pt>
                      <c:pt idx="3909">
                        <c:v>3.657225686E-18</c:v>
                      </c:pt>
                      <c:pt idx="3910">
                        <c:v>3.4598759032000001E-18</c:v>
                      </c:pt>
                      <c:pt idx="3911">
                        <c:v>4.2149960348000002E-18</c:v>
                      </c:pt>
                      <c:pt idx="3912">
                        <c:v>4.5027928427999996E-18</c:v>
                      </c:pt>
                      <c:pt idx="3913">
                        <c:v>3.6967897479999998E-18</c:v>
                      </c:pt>
                      <c:pt idx="3914">
                        <c:v>2.8648862914999999E-18</c:v>
                      </c:pt>
                      <c:pt idx="3915">
                        <c:v>3.5977504206000002E-18</c:v>
                      </c:pt>
                      <c:pt idx="3916">
                        <c:v>3.5899873636E-18</c:v>
                      </c:pt>
                      <c:pt idx="3917">
                        <c:v>3.2976883638E-18</c:v>
                      </c:pt>
                      <c:pt idx="3918">
                        <c:v>3.5920901228999998E-18</c:v>
                      </c:pt>
                      <c:pt idx="3919">
                        <c:v>3.5380578911999998E-18</c:v>
                      </c:pt>
                      <c:pt idx="3920">
                        <c:v>3.5940726035000002E-18</c:v>
                      </c:pt>
                      <c:pt idx="3921">
                        <c:v>4.6330665101000001E-18</c:v>
                      </c:pt>
                      <c:pt idx="3922">
                        <c:v>4.2655003742000001E-18</c:v>
                      </c:pt>
                      <c:pt idx="3923">
                        <c:v>4.0811796521999999E-18</c:v>
                      </c:pt>
                      <c:pt idx="3924">
                        <c:v>4.9597717765000002E-18</c:v>
                      </c:pt>
                      <c:pt idx="3925">
                        <c:v>5.2492444391999998E-18</c:v>
                      </c:pt>
                      <c:pt idx="3926">
                        <c:v>5.1853773079000001E-18</c:v>
                      </c:pt>
                      <c:pt idx="3927">
                        <c:v>4.9941346325999997E-18</c:v>
                      </c:pt>
                      <c:pt idx="3928">
                        <c:v>4.3375121508000001E-18</c:v>
                      </c:pt>
                      <c:pt idx="3929">
                        <c:v>3.2456822348999999E-18</c:v>
                      </c:pt>
                      <c:pt idx="3930">
                        <c:v>4.3292472268000003E-18</c:v>
                      </c:pt>
                      <c:pt idx="3931">
                        <c:v>3.6358004110999998E-18</c:v>
                      </c:pt>
                      <c:pt idx="3932">
                        <c:v>4.4247412978E-18</c:v>
                      </c:pt>
                      <c:pt idx="3933">
                        <c:v>3.8605724621999999E-18</c:v>
                      </c:pt>
                      <c:pt idx="3934">
                        <c:v>3.2214609042000001E-18</c:v>
                      </c:pt>
                      <c:pt idx="3935">
                        <c:v>3.2693538411E-18</c:v>
                      </c:pt>
                      <c:pt idx="3936">
                        <c:v>4.4675363669000002E-18</c:v>
                      </c:pt>
                      <c:pt idx="3937">
                        <c:v>3.7333972414000001E-18</c:v>
                      </c:pt>
                      <c:pt idx="3938">
                        <c:v>2.7298544165999999E-18</c:v>
                      </c:pt>
                      <c:pt idx="3939">
                        <c:v>3.1218352183E-18</c:v>
                      </c:pt>
                      <c:pt idx="3940">
                        <c:v>4.5330488596000002E-18</c:v>
                      </c:pt>
                      <c:pt idx="3941">
                        <c:v>5.2176005587999998E-18</c:v>
                      </c:pt>
                      <c:pt idx="3942">
                        <c:v>4.1808961823999997E-18</c:v>
                      </c:pt>
                      <c:pt idx="3943">
                        <c:v>3.9604711044000001E-18</c:v>
                      </c:pt>
                      <c:pt idx="3944">
                        <c:v>4.7052133884E-18</c:v>
                      </c:pt>
                      <c:pt idx="3945">
                        <c:v>3.4072283586000002E-18</c:v>
                      </c:pt>
                      <c:pt idx="3946">
                        <c:v>3.7810966312999997E-18</c:v>
                      </c:pt>
                      <c:pt idx="3947">
                        <c:v>3.6038215292999999E-18</c:v>
                      </c:pt>
                      <c:pt idx="3948">
                        <c:v>4.7108813092999997E-18</c:v>
                      </c:pt>
                      <c:pt idx="3949">
                        <c:v>4.8817409838000002E-18</c:v>
                      </c:pt>
                      <c:pt idx="3950">
                        <c:v>4.1623529371000002E-18</c:v>
                      </c:pt>
                      <c:pt idx="3951">
                        <c:v>3.8858415726000003E-18</c:v>
                      </c:pt>
                      <c:pt idx="3952">
                        <c:v>4.3443494007999999E-18</c:v>
                      </c:pt>
                      <c:pt idx="3953">
                        <c:v>5.5495095722000002E-18</c:v>
                      </c:pt>
                      <c:pt idx="3954">
                        <c:v>6.466331258E-18</c:v>
                      </c:pt>
                      <c:pt idx="3955">
                        <c:v>4.8692984933000001E-18</c:v>
                      </c:pt>
                      <c:pt idx="3956">
                        <c:v>4.2741854266000004E-18</c:v>
                      </c:pt>
                      <c:pt idx="3957">
                        <c:v>3.4775056233999997E-18</c:v>
                      </c:pt>
                      <c:pt idx="3958">
                        <c:v>3.3730344854999999E-18</c:v>
                      </c:pt>
                      <c:pt idx="3959">
                        <c:v>3.1339922586999998E-18</c:v>
                      </c:pt>
                      <c:pt idx="3960">
                        <c:v>2.8573991555000001E-18</c:v>
                      </c:pt>
                      <c:pt idx="3961">
                        <c:v>2.8702643154000001E-18</c:v>
                      </c:pt>
                      <c:pt idx="3962">
                        <c:v>3.6275528513000002E-18</c:v>
                      </c:pt>
                      <c:pt idx="3963">
                        <c:v>3.5037782561000002E-18</c:v>
                      </c:pt>
                      <c:pt idx="3964">
                        <c:v>3.4568420429E-18</c:v>
                      </c:pt>
                      <c:pt idx="3965">
                        <c:v>3.4248837016E-18</c:v>
                      </c:pt>
                      <c:pt idx="3966">
                        <c:v>4.4262024295999997E-18</c:v>
                      </c:pt>
                      <c:pt idx="3967">
                        <c:v>3.8358467234E-18</c:v>
                      </c:pt>
                      <c:pt idx="3968">
                        <c:v>3.5293232874999999E-18</c:v>
                      </c:pt>
                      <c:pt idx="3969">
                        <c:v>4.0169436381000001E-18</c:v>
                      </c:pt>
                      <c:pt idx="3970">
                        <c:v>4.0815087244999998E-18</c:v>
                      </c:pt>
                      <c:pt idx="3971">
                        <c:v>4.1042816287999997E-18</c:v>
                      </c:pt>
                      <c:pt idx="3972">
                        <c:v>4.2544605702999998E-18</c:v>
                      </c:pt>
                      <c:pt idx="3973">
                        <c:v>3.9498366058000003E-18</c:v>
                      </c:pt>
                      <c:pt idx="3974">
                        <c:v>4.1222128928E-18</c:v>
                      </c:pt>
                      <c:pt idx="3975">
                        <c:v>3.0270579489999999E-18</c:v>
                      </c:pt>
                      <c:pt idx="3976">
                        <c:v>2.0698649788000001E-18</c:v>
                      </c:pt>
                      <c:pt idx="3977">
                        <c:v>2.8693819188E-18</c:v>
                      </c:pt>
                      <c:pt idx="3978">
                        <c:v>3.8847967573999998E-18</c:v>
                      </c:pt>
                      <c:pt idx="3979">
                        <c:v>4.4168727852000003E-18</c:v>
                      </c:pt>
                      <c:pt idx="3980">
                        <c:v>4.0023590013E-18</c:v>
                      </c:pt>
                      <c:pt idx="3981">
                        <c:v>4.3094126797999998E-18</c:v>
                      </c:pt>
                      <c:pt idx="3982">
                        <c:v>3.6729444999000001E-18</c:v>
                      </c:pt>
                      <c:pt idx="3983">
                        <c:v>4.7031682273E-18</c:v>
                      </c:pt>
                      <c:pt idx="3984">
                        <c:v>4.57137583E-18</c:v>
                      </c:pt>
                      <c:pt idx="3985">
                        <c:v>4.0044499021E-18</c:v>
                      </c:pt>
                      <c:pt idx="3986">
                        <c:v>4.190914041E-18</c:v>
                      </c:pt>
                      <c:pt idx="3987">
                        <c:v>3.2983780603E-18</c:v>
                      </c:pt>
                      <c:pt idx="3988">
                        <c:v>3.0219416582E-18</c:v>
                      </c:pt>
                      <c:pt idx="3989">
                        <c:v>2.8517119645E-18</c:v>
                      </c:pt>
                      <c:pt idx="3990">
                        <c:v>3.4240743616000001E-18</c:v>
                      </c:pt>
                      <c:pt idx="3991">
                        <c:v>3.9900236605000001E-18</c:v>
                      </c:pt>
                      <c:pt idx="3992">
                        <c:v>3.9574455027999997E-18</c:v>
                      </c:pt>
                      <c:pt idx="3993">
                        <c:v>3.5012119579999998E-18</c:v>
                      </c:pt>
                      <c:pt idx="3994">
                        <c:v>3.3203109196999999E-18</c:v>
                      </c:pt>
                      <c:pt idx="3995">
                        <c:v>5.1692925758000001E-18</c:v>
                      </c:pt>
                      <c:pt idx="3996">
                        <c:v>5.4109891921000002E-18</c:v>
                      </c:pt>
                      <c:pt idx="3997">
                        <c:v>5.8014269116000002E-18</c:v>
                      </c:pt>
                      <c:pt idx="3998">
                        <c:v>3.5532434978999999E-18</c:v>
                      </c:pt>
                      <c:pt idx="3999">
                        <c:v>2.7547330447999999E-18</c:v>
                      </c:pt>
                      <c:pt idx="4000">
                        <c:v>3.9031998187000002E-18</c:v>
                      </c:pt>
                      <c:pt idx="4001">
                        <c:v>4.1668244239999999E-18</c:v>
                      </c:pt>
                      <c:pt idx="4002">
                        <c:v>4.4137501983000003E-18</c:v>
                      </c:pt>
                      <c:pt idx="4003">
                        <c:v>4.7587721286999999E-18</c:v>
                      </c:pt>
                      <c:pt idx="4004">
                        <c:v>4.6476037129999999E-18</c:v>
                      </c:pt>
                      <c:pt idx="4005">
                        <c:v>4.2748744879000004E-18</c:v>
                      </c:pt>
                      <c:pt idx="4006">
                        <c:v>3.1904711451E-18</c:v>
                      </c:pt>
                      <c:pt idx="4007">
                        <c:v>4.4876754222E-18</c:v>
                      </c:pt>
                      <c:pt idx="4008">
                        <c:v>4.7236986119E-18</c:v>
                      </c:pt>
                      <c:pt idx="4009">
                        <c:v>4.8436867580999997E-18</c:v>
                      </c:pt>
                      <c:pt idx="4010">
                        <c:v>4.6224146471999997E-18</c:v>
                      </c:pt>
                      <c:pt idx="4011">
                        <c:v>3.8309928010999997E-18</c:v>
                      </c:pt>
                      <c:pt idx="4012">
                        <c:v>3.4167790785999998E-18</c:v>
                      </c:pt>
                      <c:pt idx="4013">
                        <c:v>3.7931664272999997E-18</c:v>
                      </c:pt>
                      <c:pt idx="4014">
                        <c:v>4.5821208664000003E-18</c:v>
                      </c:pt>
                      <c:pt idx="4015">
                        <c:v>4.3130375572999999E-18</c:v>
                      </c:pt>
                      <c:pt idx="4016">
                        <c:v>3.8551442514999997E-18</c:v>
                      </c:pt>
                      <c:pt idx="4017">
                        <c:v>4.1121590352000001E-18</c:v>
                      </c:pt>
                      <c:pt idx="4018">
                        <c:v>3.8373857822999996E-18</c:v>
                      </c:pt>
                      <c:pt idx="4019">
                        <c:v>4.9301870331999996E-18</c:v>
                      </c:pt>
                      <c:pt idx="4020">
                        <c:v>4.9980796885999997E-18</c:v>
                      </c:pt>
                      <c:pt idx="4021">
                        <c:v>3.2971252986000001E-18</c:v>
                      </c:pt>
                      <c:pt idx="4022">
                        <c:v>3.7224167298000003E-18</c:v>
                      </c:pt>
                      <c:pt idx="4023">
                        <c:v>4.4059037084999998E-18</c:v>
                      </c:pt>
                      <c:pt idx="4024">
                        <c:v>4.1532511445999998E-18</c:v>
                      </c:pt>
                      <c:pt idx="4025">
                        <c:v>4.1141470215E-18</c:v>
                      </c:pt>
                      <c:pt idx="4026">
                        <c:v>3.8492044329999999E-18</c:v>
                      </c:pt>
                      <c:pt idx="4027">
                        <c:v>4.1458417239E-18</c:v>
                      </c:pt>
                      <c:pt idx="4028">
                        <c:v>4.2098278632000004E-18</c:v>
                      </c:pt>
                      <c:pt idx="4029">
                        <c:v>4.2726506029000001E-18</c:v>
                      </c:pt>
                      <c:pt idx="4030">
                        <c:v>3.1707755115000002E-18</c:v>
                      </c:pt>
                      <c:pt idx="4031">
                        <c:v>4.2251473011000001E-18</c:v>
                      </c:pt>
                      <c:pt idx="4032">
                        <c:v>5.1769840584999999E-18</c:v>
                      </c:pt>
                      <c:pt idx="4033">
                        <c:v>5.1944956175999998E-18</c:v>
                      </c:pt>
                      <c:pt idx="4034">
                        <c:v>3.6677466823000003E-18</c:v>
                      </c:pt>
                      <c:pt idx="4035">
                        <c:v>3.0979914526000001E-18</c:v>
                      </c:pt>
                      <c:pt idx="4036">
                        <c:v>3.5682160758000003E-18</c:v>
                      </c:pt>
                      <c:pt idx="4037">
                        <c:v>4.1185295700000003E-18</c:v>
                      </c:pt>
                      <c:pt idx="4038">
                        <c:v>3.2952050749000001E-18</c:v>
                      </c:pt>
                      <c:pt idx="4039">
                        <c:v>3.8067388596999996E-18</c:v>
                      </c:pt>
                      <c:pt idx="4040">
                        <c:v>3.2143331219999998E-18</c:v>
                      </c:pt>
                      <c:pt idx="4041">
                        <c:v>3.7853809238999997E-18</c:v>
                      </c:pt>
                      <c:pt idx="4042">
                        <c:v>4.0031899406000002E-18</c:v>
                      </c:pt>
                      <c:pt idx="4043">
                        <c:v>3.6874681504000001E-18</c:v>
                      </c:pt>
                      <c:pt idx="4044">
                        <c:v>3.5792889140000002E-18</c:v>
                      </c:pt>
                      <c:pt idx="4045">
                        <c:v>4.5221454279999997E-18</c:v>
                      </c:pt>
                      <c:pt idx="4046">
                        <c:v>5.0678082878000001E-18</c:v>
                      </c:pt>
                      <c:pt idx="4047">
                        <c:v>4.1402500358999997E-18</c:v>
                      </c:pt>
                      <c:pt idx="4048">
                        <c:v>4.0299553347E-18</c:v>
                      </c:pt>
                      <c:pt idx="4049">
                        <c:v>3.7844856101000003E-18</c:v>
                      </c:pt>
                      <c:pt idx="4050">
                        <c:v>4.3653113486E-18</c:v>
                      </c:pt>
                      <c:pt idx="4051">
                        <c:v>5.4162416434E-18</c:v>
                      </c:pt>
                      <c:pt idx="4052">
                        <c:v>4.3265739908E-18</c:v>
                      </c:pt>
                      <c:pt idx="4053">
                        <c:v>3.1740471761999999E-18</c:v>
                      </c:pt>
                      <c:pt idx="4054">
                        <c:v>3.0418223684999998E-18</c:v>
                      </c:pt>
                      <c:pt idx="4055">
                        <c:v>2.8478410238999998E-18</c:v>
                      </c:pt>
                      <c:pt idx="4056">
                        <c:v>3.9415068837999996E-18</c:v>
                      </c:pt>
                      <c:pt idx="4057">
                        <c:v>5.0694964245000002E-18</c:v>
                      </c:pt>
                      <c:pt idx="4058">
                        <c:v>3.9921615715999999E-18</c:v>
                      </c:pt>
                      <c:pt idx="4059">
                        <c:v>4.0346237567999999E-18</c:v>
                      </c:pt>
                      <c:pt idx="4060">
                        <c:v>4.2550755162E-18</c:v>
                      </c:pt>
                      <c:pt idx="4061">
                        <c:v>5.0578069463000001E-18</c:v>
                      </c:pt>
                      <c:pt idx="4062">
                        <c:v>5.0266848381999999E-18</c:v>
                      </c:pt>
                      <c:pt idx="4063">
                        <c:v>3.9256504269999999E-18</c:v>
                      </c:pt>
                      <c:pt idx="4064">
                        <c:v>3.3355632302E-18</c:v>
                      </c:pt>
                      <c:pt idx="4065">
                        <c:v>3.9950186137E-18</c:v>
                      </c:pt>
                      <c:pt idx="4066">
                        <c:v>3.4900215940000001E-18</c:v>
                      </c:pt>
                      <c:pt idx="4067">
                        <c:v>2.7295418614E-18</c:v>
                      </c:pt>
                      <c:pt idx="4068">
                        <c:v>3.6617496890000004E-18</c:v>
                      </c:pt>
                      <c:pt idx="4069">
                        <c:v>4.1613483559999997E-18</c:v>
                      </c:pt>
                      <c:pt idx="4070">
                        <c:v>3.8607101049999999E-18</c:v>
                      </c:pt>
                      <c:pt idx="4071">
                        <c:v>3.6049281777999999E-18</c:v>
                      </c:pt>
                      <c:pt idx="4072">
                        <c:v>3.6157422473999997E-18</c:v>
                      </c:pt>
                      <c:pt idx="4073">
                        <c:v>3.7156057379000004E-18</c:v>
                      </c:pt>
                      <c:pt idx="4074">
                        <c:v>3.3911213917999999E-18</c:v>
                      </c:pt>
                      <c:pt idx="4075">
                        <c:v>3.3642136961999998E-18</c:v>
                      </c:pt>
                      <c:pt idx="4076">
                        <c:v>2.9753887273999999E-18</c:v>
                      </c:pt>
                      <c:pt idx="4077">
                        <c:v>2.7041573427999998E-18</c:v>
                      </c:pt>
                      <c:pt idx="4078">
                        <c:v>2.7446963395999999E-18</c:v>
                      </c:pt>
                      <c:pt idx="4079">
                        <c:v>2.9456582945E-18</c:v>
                      </c:pt>
                      <c:pt idx="4080">
                        <c:v>3.8428322040999997E-18</c:v>
                      </c:pt>
                      <c:pt idx="4081">
                        <c:v>4.5725409238000003E-18</c:v>
                      </c:pt>
                      <c:pt idx="4082">
                        <c:v>3.3379209464999999E-18</c:v>
                      </c:pt>
                      <c:pt idx="4083">
                        <c:v>3.6779339475000001E-18</c:v>
                      </c:pt>
                      <c:pt idx="4084">
                        <c:v>4.4564376942000002E-18</c:v>
                      </c:pt>
                      <c:pt idx="4085">
                        <c:v>4.9864270563000004E-18</c:v>
                      </c:pt>
                      <c:pt idx="4086">
                        <c:v>3.6763571957000003E-18</c:v>
                      </c:pt>
                      <c:pt idx="4087">
                        <c:v>3.4488238172999999E-18</c:v>
                      </c:pt>
                      <c:pt idx="4088">
                        <c:v>3.9857702845E-18</c:v>
                      </c:pt>
                      <c:pt idx="4089">
                        <c:v>3.8899573057E-18</c:v>
                      </c:pt>
                      <c:pt idx="4090">
                        <c:v>3.6503909772000001E-18</c:v>
                      </c:pt>
                      <c:pt idx="4091">
                        <c:v>4.5769658239000002E-18</c:v>
                      </c:pt>
                      <c:pt idx="4092">
                        <c:v>4.9278034824999997E-18</c:v>
                      </c:pt>
                      <c:pt idx="4093">
                        <c:v>3.4723228405999998E-18</c:v>
                      </c:pt>
                      <c:pt idx="4094">
                        <c:v>3.5867876967E-18</c:v>
                      </c:pt>
                      <c:pt idx="4095">
                        <c:v>4.0657145246E-18</c:v>
                      </c:pt>
                      <c:pt idx="4096">
                        <c:v>4.9723040525000003E-18</c:v>
                      </c:pt>
                      <c:pt idx="4097">
                        <c:v>3.8012145107999997E-18</c:v>
                      </c:pt>
                      <c:pt idx="4098">
                        <c:v>3.1832201194999999E-18</c:v>
                      </c:pt>
                      <c:pt idx="4099">
                        <c:v>3.2493435347999999E-18</c:v>
                      </c:pt>
                      <c:pt idx="4100">
                        <c:v>3.5429550121999996E-18</c:v>
                      </c:pt>
                      <c:pt idx="4101">
                        <c:v>4.1433116364E-18</c:v>
                      </c:pt>
                      <c:pt idx="4102">
                        <c:v>4.9870644486000003E-18</c:v>
                      </c:pt>
                      <c:pt idx="4103">
                        <c:v>4.1010408806999998E-18</c:v>
                      </c:pt>
                      <c:pt idx="4104">
                        <c:v>3.7890138482000003E-18</c:v>
                      </c:pt>
                      <c:pt idx="4105">
                        <c:v>3.4431184150999999E-18</c:v>
                      </c:pt>
                      <c:pt idx="4106">
                        <c:v>3.6899436042000001E-18</c:v>
                      </c:pt>
                      <c:pt idx="4107">
                        <c:v>4.456138268E-18</c:v>
                      </c:pt>
                      <c:pt idx="4108">
                        <c:v>4.2405040084999996E-18</c:v>
                      </c:pt>
                      <c:pt idx="4109">
                        <c:v>3.5643142184999998E-18</c:v>
                      </c:pt>
                      <c:pt idx="4110">
                        <c:v>2.4564823678999999E-18</c:v>
                      </c:pt>
                      <c:pt idx="4111">
                        <c:v>2.4637903564000001E-18</c:v>
                      </c:pt>
                      <c:pt idx="4112">
                        <c:v>2.9908887951E-18</c:v>
                      </c:pt>
                      <c:pt idx="4113">
                        <c:v>3.1508202623000001E-18</c:v>
                      </c:pt>
                      <c:pt idx="4114">
                        <c:v>4.1959585458000001E-18</c:v>
                      </c:pt>
                      <c:pt idx="4115">
                        <c:v>4.0993129335000002E-18</c:v>
                      </c:pt>
                      <c:pt idx="4116">
                        <c:v>3.9941817452000001E-18</c:v>
                      </c:pt>
                      <c:pt idx="4117">
                        <c:v>3.1890002723E-18</c:v>
                      </c:pt>
                      <c:pt idx="4118">
                        <c:v>3.3901068580999999E-18</c:v>
                      </c:pt>
                      <c:pt idx="4119">
                        <c:v>3.6799570856999997E-18</c:v>
                      </c:pt>
                      <c:pt idx="4120">
                        <c:v>4.3606967131000003E-18</c:v>
                      </c:pt>
                      <c:pt idx="4121">
                        <c:v>3.8050358999000002E-18</c:v>
                      </c:pt>
                      <c:pt idx="4122">
                        <c:v>3.2295807738E-18</c:v>
                      </c:pt>
                      <c:pt idx="4123">
                        <c:v>3.9032171828999997E-18</c:v>
                      </c:pt>
                      <c:pt idx="4124">
                        <c:v>4.1073288297999997E-18</c:v>
                      </c:pt>
                      <c:pt idx="4125">
                        <c:v>2.8390483984E-18</c:v>
                      </c:pt>
                      <c:pt idx="4126">
                        <c:v>3.1845806661999999E-18</c:v>
                      </c:pt>
                      <c:pt idx="4127">
                        <c:v>3.9691366750000002E-18</c:v>
                      </c:pt>
                      <c:pt idx="4128">
                        <c:v>3.6928578209999998E-18</c:v>
                      </c:pt>
                      <c:pt idx="4129">
                        <c:v>3.4335386842000001E-18</c:v>
                      </c:pt>
                      <c:pt idx="4130">
                        <c:v>3.8419241848000003E-18</c:v>
                      </c:pt>
                      <c:pt idx="4131">
                        <c:v>4.5091786242E-18</c:v>
                      </c:pt>
                      <c:pt idx="4132">
                        <c:v>3.6855140454E-18</c:v>
                      </c:pt>
                      <c:pt idx="4133">
                        <c:v>3.7573466745000001E-18</c:v>
                      </c:pt>
                      <c:pt idx="4134">
                        <c:v>4.0553498060000003E-18</c:v>
                      </c:pt>
                      <c:pt idx="4135">
                        <c:v>4.5547278209000002E-18</c:v>
                      </c:pt>
                      <c:pt idx="4136">
                        <c:v>4.4595509638000002E-18</c:v>
                      </c:pt>
                      <c:pt idx="4137">
                        <c:v>5.0272654793000003E-18</c:v>
                      </c:pt>
                      <c:pt idx="4138">
                        <c:v>4.5468618493999999E-18</c:v>
                      </c:pt>
                      <c:pt idx="4139">
                        <c:v>4.1278100864999998E-18</c:v>
                      </c:pt>
                      <c:pt idx="4140">
                        <c:v>3.8546521253999999E-18</c:v>
                      </c:pt>
                      <c:pt idx="4141">
                        <c:v>3.2699925039999999E-18</c:v>
                      </c:pt>
                      <c:pt idx="4142">
                        <c:v>2.6945365307999998E-18</c:v>
                      </c:pt>
                      <c:pt idx="4143">
                        <c:v>3.6544842639E-18</c:v>
                      </c:pt>
                      <c:pt idx="4144">
                        <c:v>3.9751802550999999E-18</c:v>
                      </c:pt>
                      <c:pt idx="4145">
                        <c:v>4.7627608067999998E-18</c:v>
                      </c:pt>
                      <c:pt idx="4146">
                        <c:v>5.0429394004999998E-18</c:v>
                      </c:pt>
                      <c:pt idx="4147">
                        <c:v>4.5285947369E-18</c:v>
                      </c:pt>
                      <c:pt idx="4148">
                        <c:v>4.1131284644000001E-18</c:v>
                      </c:pt>
                      <c:pt idx="4149">
                        <c:v>3.7064582054999999E-18</c:v>
                      </c:pt>
                      <c:pt idx="4150">
                        <c:v>4.1517146268000003E-18</c:v>
                      </c:pt>
                      <c:pt idx="4151">
                        <c:v>3.5987321318000001E-18</c:v>
                      </c:pt>
                      <c:pt idx="4152">
                        <c:v>3.7645108790999999E-18</c:v>
                      </c:pt>
                      <c:pt idx="4153">
                        <c:v>4.3964770788999997E-18</c:v>
                      </c:pt>
                      <c:pt idx="4154">
                        <c:v>4.4322438921000001E-18</c:v>
                      </c:pt>
                      <c:pt idx="4155">
                        <c:v>4.6587726895E-18</c:v>
                      </c:pt>
                      <c:pt idx="4156">
                        <c:v>4.9361980024999998E-18</c:v>
                      </c:pt>
                      <c:pt idx="4157">
                        <c:v>4.2511406247000003E-18</c:v>
                      </c:pt>
                      <c:pt idx="4158">
                        <c:v>3.4596493218999999E-18</c:v>
                      </c:pt>
                      <c:pt idx="4159">
                        <c:v>3.4322827461000001E-18</c:v>
                      </c:pt>
                      <c:pt idx="4160">
                        <c:v>3.7563725865999999E-18</c:v>
                      </c:pt>
                      <c:pt idx="4161">
                        <c:v>2.9564458943999999E-18</c:v>
                      </c:pt>
                      <c:pt idx="4162">
                        <c:v>3.2785149259999998E-18</c:v>
                      </c:pt>
                      <c:pt idx="4163">
                        <c:v>3.5047017338000001E-18</c:v>
                      </c:pt>
                      <c:pt idx="4164">
                        <c:v>3.4397798346999999E-18</c:v>
                      </c:pt>
                      <c:pt idx="4165">
                        <c:v>4.9352455139999999E-18</c:v>
                      </c:pt>
                      <c:pt idx="4166">
                        <c:v>4.0466943998E-18</c:v>
                      </c:pt>
                      <c:pt idx="4167">
                        <c:v>3.8359873308999999E-18</c:v>
                      </c:pt>
                      <c:pt idx="4168">
                        <c:v>3.5514767989E-18</c:v>
                      </c:pt>
                      <c:pt idx="4169">
                        <c:v>3.5421198377000001E-18</c:v>
                      </c:pt>
                      <c:pt idx="4170">
                        <c:v>4.0389381191000001E-18</c:v>
                      </c:pt>
                      <c:pt idx="4171">
                        <c:v>4.6036079747000003E-18</c:v>
                      </c:pt>
                      <c:pt idx="4172">
                        <c:v>4.8291499787E-18</c:v>
                      </c:pt>
                      <c:pt idx="4173">
                        <c:v>3.7813028837999999E-18</c:v>
                      </c:pt>
                      <c:pt idx="4174">
                        <c:v>4.1472753270999997E-18</c:v>
                      </c:pt>
                      <c:pt idx="4175">
                        <c:v>4.2069428690000002E-18</c:v>
                      </c:pt>
                      <c:pt idx="4176">
                        <c:v>3.6322288966999998E-18</c:v>
                      </c:pt>
                      <c:pt idx="4177">
                        <c:v>2.7596712468999999E-18</c:v>
                      </c:pt>
                      <c:pt idx="4178">
                        <c:v>3.4380813219000001E-18</c:v>
                      </c:pt>
                      <c:pt idx="4179">
                        <c:v>3.8884419637000003E-18</c:v>
                      </c:pt>
                      <c:pt idx="4180">
                        <c:v>3.4685567202999998E-18</c:v>
                      </c:pt>
                      <c:pt idx="4181">
                        <c:v>3.4626054667999999E-18</c:v>
                      </c:pt>
                      <c:pt idx="4182">
                        <c:v>3.2591619172E-18</c:v>
                      </c:pt>
                      <c:pt idx="4183">
                        <c:v>3.5061946293000003E-18</c:v>
                      </c:pt>
                      <c:pt idx="4184">
                        <c:v>3.4907106553000001E-18</c:v>
                      </c:pt>
                      <c:pt idx="4185">
                        <c:v>4.3409434812999999E-18</c:v>
                      </c:pt>
                      <c:pt idx="4186">
                        <c:v>3.4904554865999998E-18</c:v>
                      </c:pt>
                      <c:pt idx="4187">
                        <c:v>3.5801897335000001E-18</c:v>
                      </c:pt>
                      <c:pt idx="4188">
                        <c:v>4.5594898400999997E-18</c:v>
                      </c:pt>
                      <c:pt idx="4189">
                        <c:v>5.2782366829000002E-18</c:v>
                      </c:pt>
                      <c:pt idx="4190">
                        <c:v>4.6291866756000003E-18</c:v>
                      </c:pt>
                      <c:pt idx="4191">
                        <c:v>4.1843262422999996E-18</c:v>
                      </c:pt>
                      <c:pt idx="4192">
                        <c:v>5.2934951344000002E-18</c:v>
                      </c:pt>
                      <c:pt idx="4193">
                        <c:v>4.5240504050999999E-18</c:v>
                      </c:pt>
                      <c:pt idx="4194">
                        <c:v>3.7933819970999999E-18</c:v>
                      </c:pt>
                      <c:pt idx="4195">
                        <c:v>4.9140591024000002E-18</c:v>
                      </c:pt>
                      <c:pt idx="4196">
                        <c:v>5.7581769858000002E-18</c:v>
                      </c:pt>
                      <c:pt idx="4197">
                        <c:v>5.3425874699999999E-18</c:v>
                      </c:pt>
                      <c:pt idx="4198">
                        <c:v>3.8302546118999997E-18</c:v>
                      </c:pt>
                      <c:pt idx="4199">
                        <c:v>2.7401909714000001E-18</c:v>
                      </c:pt>
                      <c:pt idx="4200">
                        <c:v>3.6427380345000003E-18</c:v>
                      </c:pt>
                      <c:pt idx="4201">
                        <c:v>4.3192357208999997E-18</c:v>
                      </c:pt>
                      <c:pt idx="4202">
                        <c:v>3.9675345121999997E-18</c:v>
                      </c:pt>
                      <c:pt idx="4203">
                        <c:v>3.7466164611000002E-18</c:v>
                      </c:pt>
                      <c:pt idx="4204">
                        <c:v>4.3234560626000002E-18</c:v>
                      </c:pt>
                      <c:pt idx="4205">
                        <c:v>3.8303388917000001E-18</c:v>
                      </c:pt>
                      <c:pt idx="4206">
                        <c:v>3.3571704055000001E-18</c:v>
                      </c:pt>
                      <c:pt idx="4207">
                        <c:v>3.9500869040000001E-18</c:v>
                      </c:pt>
                      <c:pt idx="4208">
                        <c:v>4.9917108477999998E-18</c:v>
                      </c:pt>
                      <c:pt idx="4209">
                        <c:v>4.2951609270000004E-18</c:v>
                      </c:pt>
                      <c:pt idx="4210">
                        <c:v>3.8540193918000002E-18</c:v>
                      </c:pt>
                      <c:pt idx="4211">
                        <c:v>4.1509561088E-18</c:v>
                      </c:pt>
                      <c:pt idx="4212">
                        <c:v>4.2976791559000001E-18</c:v>
                      </c:pt>
                      <c:pt idx="4213">
                        <c:v>3.9843591276000003E-18</c:v>
                      </c:pt>
                      <c:pt idx="4214">
                        <c:v>3.6379802503999997E-18</c:v>
                      </c:pt>
                      <c:pt idx="4215">
                        <c:v>3.1163405155999998E-18</c:v>
                      </c:pt>
                      <c:pt idx="4216">
                        <c:v>3.2267940354000001E-18</c:v>
                      </c:pt>
                      <c:pt idx="4217">
                        <c:v>3.0998977002999999E-18</c:v>
                      </c:pt>
                      <c:pt idx="4218">
                        <c:v>3.7452861958000001E-18</c:v>
                      </c:pt>
                      <c:pt idx="4219">
                        <c:v>5.1211112241999997E-18</c:v>
                      </c:pt>
                      <c:pt idx="4220">
                        <c:v>4.2007552933000003E-18</c:v>
                      </c:pt>
                      <c:pt idx="4221">
                        <c:v>3.5517882952999999E-18</c:v>
                      </c:pt>
                      <c:pt idx="4222">
                        <c:v>3.4924172149000004E-18</c:v>
                      </c:pt>
                      <c:pt idx="4223">
                        <c:v>6.2769745016000001E-18</c:v>
                      </c:pt>
                      <c:pt idx="4224">
                        <c:v>4.9650411685E-18</c:v>
                      </c:pt>
                      <c:pt idx="4225">
                        <c:v>2.7417353242000002E-18</c:v>
                      </c:pt>
                      <c:pt idx="4226">
                        <c:v>4.4708220076999998E-18</c:v>
                      </c:pt>
                      <c:pt idx="4227">
                        <c:v>5.8876692651999998E-18</c:v>
                      </c:pt>
                      <c:pt idx="4228">
                        <c:v>4.6154859176999996E-18</c:v>
                      </c:pt>
                      <c:pt idx="4229">
                        <c:v>3.2307484087000001E-18</c:v>
                      </c:pt>
                      <c:pt idx="4230">
                        <c:v>4.1322155048000002E-18</c:v>
                      </c:pt>
                      <c:pt idx="4231">
                        <c:v>4.6708340150999997E-18</c:v>
                      </c:pt>
                      <c:pt idx="4232">
                        <c:v>5.3970021370999998E-18</c:v>
                      </c:pt>
                      <c:pt idx="4233">
                        <c:v>5.3012857199E-18</c:v>
                      </c:pt>
                      <c:pt idx="4234">
                        <c:v>5.1462075398E-18</c:v>
                      </c:pt>
                      <c:pt idx="4235">
                        <c:v>4.7142906170000003E-18</c:v>
                      </c:pt>
                      <c:pt idx="4236">
                        <c:v>3.9876244396000003E-18</c:v>
                      </c:pt>
                      <c:pt idx="4237">
                        <c:v>4.3088032396E-18</c:v>
                      </c:pt>
                      <c:pt idx="4238">
                        <c:v>4.2454176465999998E-18</c:v>
                      </c:pt>
                      <c:pt idx="4239">
                        <c:v>5.6431215358999997E-18</c:v>
                      </c:pt>
                      <c:pt idx="4240">
                        <c:v>5.4108015742999997E-18</c:v>
                      </c:pt>
                      <c:pt idx="4241">
                        <c:v>4.8868286872E-18</c:v>
                      </c:pt>
                      <c:pt idx="4242">
                        <c:v>5.2903484069999997E-18</c:v>
                      </c:pt>
                      <c:pt idx="4243">
                        <c:v>5.1635386810000001E-18</c:v>
                      </c:pt>
                      <c:pt idx="4244">
                        <c:v>5.6913858968000003E-18</c:v>
                      </c:pt>
                      <c:pt idx="4245">
                        <c:v>4.0348897251E-18</c:v>
                      </c:pt>
                      <c:pt idx="4246">
                        <c:v>4.1085616863E-18</c:v>
                      </c:pt>
                      <c:pt idx="4247">
                        <c:v>3.5475861649000002E-18</c:v>
                      </c:pt>
                      <c:pt idx="4248">
                        <c:v>3.3599147922E-18</c:v>
                      </c:pt>
                      <c:pt idx="4249">
                        <c:v>3.3038088120999999E-18</c:v>
                      </c:pt>
                      <c:pt idx="4250">
                        <c:v>3.6070800649999996E-18</c:v>
                      </c:pt>
                      <c:pt idx="4251">
                        <c:v>3.3852256190000001E-18</c:v>
                      </c:pt>
                      <c:pt idx="4252">
                        <c:v>3.1376366179000001E-18</c:v>
                      </c:pt>
                      <c:pt idx="4253">
                        <c:v>2.7460166523E-18</c:v>
                      </c:pt>
                      <c:pt idx="4254">
                        <c:v>2.7219060711999998E-18</c:v>
                      </c:pt>
                      <c:pt idx="4255">
                        <c:v>3.6243641958000002E-18</c:v>
                      </c:pt>
                      <c:pt idx="4256">
                        <c:v>4.3106595123000004E-18</c:v>
                      </c:pt>
                      <c:pt idx="4257">
                        <c:v>3.9405480425000003E-18</c:v>
                      </c:pt>
                      <c:pt idx="4258">
                        <c:v>4.1236020268E-18</c:v>
                      </c:pt>
                      <c:pt idx="4259">
                        <c:v>4.2432962526000003E-18</c:v>
                      </c:pt>
                      <c:pt idx="4260">
                        <c:v>3.7108382129E-18</c:v>
                      </c:pt>
                      <c:pt idx="4261">
                        <c:v>3.6003851165999998E-18</c:v>
                      </c:pt>
                      <c:pt idx="4262">
                        <c:v>4.1719832782E-18</c:v>
                      </c:pt>
                      <c:pt idx="4263">
                        <c:v>4.0464449486000004E-18</c:v>
                      </c:pt>
                      <c:pt idx="4264">
                        <c:v>3.9939106946999998E-18</c:v>
                      </c:pt>
                      <c:pt idx="4265">
                        <c:v>5.0755256049999999E-18</c:v>
                      </c:pt>
                      <c:pt idx="4266">
                        <c:v>4.6437886765999999E-18</c:v>
                      </c:pt>
                      <c:pt idx="4267">
                        <c:v>4.0292628852999997E-18</c:v>
                      </c:pt>
                      <c:pt idx="4268">
                        <c:v>4.3487455018000003E-18</c:v>
                      </c:pt>
                      <c:pt idx="4269">
                        <c:v>4.6385099673E-18</c:v>
                      </c:pt>
                      <c:pt idx="4270">
                        <c:v>4.3617715978999997E-18</c:v>
                      </c:pt>
                      <c:pt idx="4271">
                        <c:v>4.0238215456000003E-18</c:v>
                      </c:pt>
                      <c:pt idx="4272">
                        <c:v>3.5399713387000003E-18</c:v>
                      </c:pt>
                      <c:pt idx="4273">
                        <c:v>3.8084985705999997E-18</c:v>
                      </c:pt>
                      <c:pt idx="4274">
                        <c:v>4.5165219762999998E-18</c:v>
                      </c:pt>
                      <c:pt idx="4275">
                        <c:v>4.2511783177000001E-18</c:v>
                      </c:pt>
                      <c:pt idx="4276">
                        <c:v>4.6403488758000002E-18</c:v>
                      </c:pt>
                      <c:pt idx="4277">
                        <c:v>4.3898227880000003E-18</c:v>
                      </c:pt>
                      <c:pt idx="4278">
                        <c:v>3.9673807756999997E-18</c:v>
                      </c:pt>
                      <c:pt idx="4279">
                        <c:v>4.6394391624E-18</c:v>
                      </c:pt>
                      <c:pt idx="4280">
                        <c:v>5.9245931254E-18</c:v>
                      </c:pt>
                      <c:pt idx="4281">
                        <c:v>4.3174679631000002E-18</c:v>
                      </c:pt>
                      <c:pt idx="4282">
                        <c:v>3.1401861870999999E-18</c:v>
                      </c:pt>
                      <c:pt idx="4283">
                        <c:v>3.2384362915000001E-18</c:v>
                      </c:pt>
                      <c:pt idx="4284">
                        <c:v>3.7896326057999998E-18</c:v>
                      </c:pt>
                      <c:pt idx="4285">
                        <c:v>4.687567151E-18</c:v>
                      </c:pt>
                      <c:pt idx="4286">
                        <c:v>5.9772993270000001E-18</c:v>
                      </c:pt>
                      <c:pt idx="4287">
                        <c:v>6.1863724694E-18</c:v>
                      </c:pt>
                      <c:pt idx="4288">
                        <c:v>4.6338834732999997E-18</c:v>
                      </c:pt>
                      <c:pt idx="4289">
                        <c:v>3.9627233651000002E-18</c:v>
                      </c:pt>
                      <c:pt idx="4290">
                        <c:v>3.1160194901000001E-18</c:v>
                      </c:pt>
                      <c:pt idx="4291">
                        <c:v>3.7026939910999998E-18</c:v>
                      </c:pt>
                      <c:pt idx="4292">
                        <c:v>4.5222936588000001E-18</c:v>
                      </c:pt>
                      <c:pt idx="4293">
                        <c:v>4.9947974359000004E-18</c:v>
                      </c:pt>
                      <c:pt idx="4294">
                        <c:v>5.1162479844999997E-18</c:v>
                      </c:pt>
                      <c:pt idx="4295">
                        <c:v>4.4562301711000001E-18</c:v>
                      </c:pt>
                      <c:pt idx="4296">
                        <c:v>4.9726763233999999E-18</c:v>
                      </c:pt>
                      <c:pt idx="4297">
                        <c:v>4.3594024467999998E-18</c:v>
                      </c:pt>
                      <c:pt idx="4298">
                        <c:v>3.4248288561999998E-18</c:v>
                      </c:pt>
                      <c:pt idx="4299">
                        <c:v>3.5242154670000003E-18</c:v>
                      </c:pt>
                      <c:pt idx="4300">
                        <c:v>4.2389645260999999E-18</c:v>
                      </c:pt>
                      <c:pt idx="4301">
                        <c:v>4.2392893631999996E-18</c:v>
                      </c:pt>
                      <c:pt idx="4302">
                        <c:v>2.7869139439999999E-18</c:v>
                      </c:pt>
                      <c:pt idx="4303">
                        <c:v>3.1928978945000001E-18</c:v>
                      </c:pt>
                      <c:pt idx="4304">
                        <c:v>3.3181378567E-18</c:v>
                      </c:pt>
                      <c:pt idx="4305">
                        <c:v>2.9036020499E-18</c:v>
                      </c:pt>
                      <c:pt idx="4306">
                        <c:v>3.3826891788E-18</c:v>
                      </c:pt>
                      <c:pt idx="4307">
                        <c:v>3.5706335078E-18</c:v>
                      </c:pt>
                      <c:pt idx="4308">
                        <c:v>3.5719353974999998E-18</c:v>
                      </c:pt>
                      <c:pt idx="4309">
                        <c:v>4.2181414916E-18</c:v>
                      </c:pt>
                      <c:pt idx="4310">
                        <c:v>5.4076408708999997E-18</c:v>
                      </c:pt>
                      <c:pt idx="4311">
                        <c:v>4.2148829559000003E-18</c:v>
                      </c:pt>
                      <c:pt idx="4312">
                        <c:v>4.0610545729000004E-18</c:v>
                      </c:pt>
                      <c:pt idx="4313">
                        <c:v>4.0234323339999997E-18</c:v>
                      </c:pt>
                      <c:pt idx="4314">
                        <c:v>3.7094965126999999E-18</c:v>
                      </c:pt>
                      <c:pt idx="4315">
                        <c:v>4.1420758153999999E-18</c:v>
                      </c:pt>
                      <c:pt idx="4316">
                        <c:v>5.3677240197000002E-18</c:v>
                      </c:pt>
                      <c:pt idx="4317">
                        <c:v>6.6368559310000002E-18</c:v>
                      </c:pt>
                      <c:pt idx="4318">
                        <c:v>5.1361037073E-18</c:v>
                      </c:pt>
                      <c:pt idx="4319">
                        <c:v>3.4824802478999997E-18</c:v>
                      </c:pt>
                      <c:pt idx="4320">
                        <c:v>4.472217071E-18</c:v>
                      </c:pt>
                      <c:pt idx="4321">
                        <c:v>5.1596575760000001E-18</c:v>
                      </c:pt>
                      <c:pt idx="4322">
                        <c:v>4.9899507134000004E-18</c:v>
                      </c:pt>
                      <c:pt idx="4323">
                        <c:v>7.1377094772999999E-18</c:v>
                      </c:pt>
                      <c:pt idx="4324">
                        <c:v>4.4601989440000001E-18</c:v>
                      </c:pt>
                      <c:pt idx="4325">
                        <c:v>3.5007975471999996E-18</c:v>
                      </c:pt>
                      <c:pt idx="4326">
                        <c:v>4.9749891469E-18</c:v>
                      </c:pt>
                      <c:pt idx="4327">
                        <c:v>5.6267632121000004E-18</c:v>
                      </c:pt>
                      <c:pt idx="4328">
                        <c:v>3.6866300113000004E-18</c:v>
                      </c:pt>
                      <c:pt idx="4329">
                        <c:v>4.4177426881000002E-18</c:v>
                      </c:pt>
                      <c:pt idx="4330">
                        <c:v>4.5960981805999998E-18</c:v>
                      </c:pt>
                      <c:pt idx="4331">
                        <c:v>3.6921251375000003E-18</c:v>
                      </c:pt>
                      <c:pt idx="4332">
                        <c:v>4.5481548452000001E-18</c:v>
                      </c:pt>
                      <c:pt idx="4333">
                        <c:v>4.3336179168E-18</c:v>
                      </c:pt>
                      <c:pt idx="4334">
                        <c:v>4.0663273529999998E-18</c:v>
                      </c:pt>
                      <c:pt idx="4335">
                        <c:v>3.2249409390999998E-18</c:v>
                      </c:pt>
                      <c:pt idx="4336">
                        <c:v>3.1987964200999999E-18</c:v>
                      </c:pt>
                      <c:pt idx="4337">
                        <c:v>3.8096827227000002E-18</c:v>
                      </c:pt>
                      <c:pt idx="4338">
                        <c:v>3.8970075843999998E-18</c:v>
                      </c:pt>
                      <c:pt idx="4339">
                        <c:v>3.8722001068999997E-18</c:v>
                      </c:pt>
                      <c:pt idx="4340">
                        <c:v>3.5563224627000001E-18</c:v>
                      </c:pt>
                      <c:pt idx="4341">
                        <c:v>4.7139619681999998E-18</c:v>
                      </c:pt>
                      <c:pt idx="4342">
                        <c:v>4.0774848945000002E-18</c:v>
                      </c:pt>
                      <c:pt idx="4343">
                        <c:v>3.5034379606000002E-18</c:v>
                      </c:pt>
                      <c:pt idx="4344">
                        <c:v>3.8861100819999997E-18</c:v>
                      </c:pt>
                      <c:pt idx="4345">
                        <c:v>4.6681908488000003E-18</c:v>
                      </c:pt>
                      <c:pt idx="4346">
                        <c:v>3.3725851345000002E-18</c:v>
                      </c:pt>
                      <c:pt idx="4347">
                        <c:v>3.5274049696000002E-18</c:v>
                      </c:pt>
                      <c:pt idx="4348">
                        <c:v>3.5381457709E-18</c:v>
                      </c:pt>
                      <c:pt idx="4349">
                        <c:v>2.2088753674000002E-18</c:v>
                      </c:pt>
                      <c:pt idx="4350">
                        <c:v>2.3435387830000002E-18</c:v>
                      </c:pt>
                      <c:pt idx="4351">
                        <c:v>3.1983993734000002E-18</c:v>
                      </c:pt>
                      <c:pt idx="4352">
                        <c:v>2.7694934408999999E-18</c:v>
                      </c:pt>
                      <c:pt idx="4353">
                        <c:v>2.988211324E-18</c:v>
                      </c:pt>
                      <c:pt idx="4354">
                        <c:v>3.9082045129000003E-18</c:v>
                      </c:pt>
                      <c:pt idx="4355">
                        <c:v>4.0507538052000002E-18</c:v>
                      </c:pt>
                      <c:pt idx="4356">
                        <c:v>5.0071107539000003E-18</c:v>
                      </c:pt>
                      <c:pt idx="4357">
                        <c:v>5.8044402313000003E-18</c:v>
                      </c:pt>
                      <c:pt idx="4358">
                        <c:v>4.5858215534000001E-18</c:v>
                      </c:pt>
                      <c:pt idx="4359">
                        <c:v>3.9315008836000002E-18</c:v>
                      </c:pt>
                      <c:pt idx="4360">
                        <c:v>3.1947611551999998E-18</c:v>
                      </c:pt>
                      <c:pt idx="4361">
                        <c:v>2.8120517643000001E-18</c:v>
                      </c:pt>
                      <c:pt idx="4362">
                        <c:v>3.1562023096000001E-18</c:v>
                      </c:pt>
                      <c:pt idx="4363">
                        <c:v>2.9581611360999999E-18</c:v>
                      </c:pt>
                      <c:pt idx="4364">
                        <c:v>3.5685769117999999E-18</c:v>
                      </c:pt>
                      <c:pt idx="4365">
                        <c:v>4.4725313201999998E-18</c:v>
                      </c:pt>
                      <c:pt idx="4366">
                        <c:v>5.3972922457999999E-18</c:v>
                      </c:pt>
                      <c:pt idx="4367">
                        <c:v>4.3827886029E-18</c:v>
                      </c:pt>
                      <c:pt idx="4368">
                        <c:v>4.1745883280000003E-18</c:v>
                      </c:pt>
                      <c:pt idx="4369">
                        <c:v>4.1135147114000004E-18</c:v>
                      </c:pt>
                      <c:pt idx="4370">
                        <c:v>4.4623220321000003E-18</c:v>
                      </c:pt>
                      <c:pt idx="4371">
                        <c:v>4.6693224848000001E-18</c:v>
                      </c:pt>
                      <c:pt idx="4372">
                        <c:v>4.7506778817999998E-18</c:v>
                      </c:pt>
                      <c:pt idx="4373">
                        <c:v>4.4115902642000003E-18</c:v>
                      </c:pt>
                      <c:pt idx="4374">
                        <c:v>4.4358319237000002E-18</c:v>
                      </c:pt>
                      <c:pt idx="4375">
                        <c:v>4.4001709896000001E-18</c:v>
                      </c:pt>
                      <c:pt idx="4376">
                        <c:v>3.5523932885999998E-18</c:v>
                      </c:pt>
                      <c:pt idx="4377">
                        <c:v>3.3070012793E-18</c:v>
                      </c:pt>
                      <c:pt idx="4378">
                        <c:v>4.6943230858000004E-18</c:v>
                      </c:pt>
                      <c:pt idx="4379">
                        <c:v>5.0662721936000004E-18</c:v>
                      </c:pt>
                      <c:pt idx="4380">
                        <c:v>4.6241137952999998E-18</c:v>
                      </c:pt>
                      <c:pt idx="4381">
                        <c:v>2.997569344E-18</c:v>
                      </c:pt>
                      <c:pt idx="4382">
                        <c:v>3.7596785561999999E-18</c:v>
                      </c:pt>
                      <c:pt idx="4383">
                        <c:v>5.4779166534E-18</c:v>
                      </c:pt>
                      <c:pt idx="4384">
                        <c:v>4.5523188592000003E-18</c:v>
                      </c:pt>
                      <c:pt idx="4385">
                        <c:v>4.2875533004999997E-18</c:v>
                      </c:pt>
                      <c:pt idx="4386">
                        <c:v>4.2187704136000001E-18</c:v>
                      </c:pt>
                      <c:pt idx="4387">
                        <c:v>3.8802304027999998E-18</c:v>
                      </c:pt>
                      <c:pt idx="4388">
                        <c:v>2.8226926157000001E-18</c:v>
                      </c:pt>
                      <c:pt idx="4389">
                        <c:v>3.2527699948000001E-18</c:v>
                      </c:pt>
                      <c:pt idx="4390">
                        <c:v>3.6612905970999998E-18</c:v>
                      </c:pt>
                      <c:pt idx="4391">
                        <c:v>4.0302966889999998E-18</c:v>
                      </c:pt>
                      <c:pt idx="4392">
                        <c:v>5.5676284538999997E-18</c:v>
                      </c:pt>
                      <c:pt idx="4393">
                        <c:v>3.8881455022000001E-18</c:v>
                      </c:pt>
                      <c:pt idx="4394">
                        <c:v>3.6367109715999999E-18</c:v>
                      </c:pt>
                      <c:pt idx="4395">
                        <c:v>4.2019237752999998E-18</c:v>
                      </c:pt>
                      <c:pt idx="4396">
                        <c:v>3.3870014235000001E-18</c:v>
                      </c:pt>
                      <c:pt idx="4397">
                        <c:v>3.4106560891999998E-18</c:v>
                      </c:pt>
                      <c:pt idx="4398">
                        <c:v>4.0465728506000003E-18</c:v>
                      </c:pt>
                      <c:pt idx="4399">
                        <c:v>4.7283640693999997E-18</c:v>
                      </c:pt>
                      <c:pt idx="4400">
                        <c:v>3.4050648247000001E-18</c:v>
                      </c:pt>
                      <c:pt idx="4401">
                        <c:v>4.0493231665000002E-18</c:v>
                      </c:pt>
                      <c:pt idx="4402">
                        <c:v>4.8758329290000001E-18</c:v>
                      </c:pt>
                      <c:pt idx="4403">
                        <c:v>4.1547215938E-18</c:v>
                      </c:pt>
                      <c:pt idx="4404">
                        <c:v>3.9836090798999998E-18</c:v>
                      </c:pt>
                      <c:pt idx="4405">
                        <c:v>4.0705951285000002E-18</c:v>
                      </c:pt>
                      <c:pt idx="4406">
                        <c:v>3.4988919347999998E-18</c:v>
                      </c:pt>
                      <c:pt idx="4407">
                        <c:v>3.6075904024000003E-18</c:v>
                      </c:pt>
                      <c:pt idx="4408">
                        <c:v>4.0972029744E-18</c:v>
                      </c:pt>
                      <c:pt idx="4409">
                        <c:v>4.8752861692000004E-18</c:v>
                      </c:pt>
                      <c:pt idx="4410">
                        <c:v>3.5002101297999998E-18</c:v>
                      </c:pt>
                      <c:pt idx="4411">
                        <c:v>4.8576327320999996E-18</c:v>
                      </c:pt>
                      <c:pt idx="4412">
                        <c:v>4.6686232591000003E-18</c:v>
                      </c:pt>
                      <c:pt idx="4413">
                        <c:v>3.4690903511E-18</c:v>
                      </c:pt>
                      <c:pt idx="4414">
                        <c:v>3.1140747024E-18</c:v>
                      </c:pt>
                      <c:pt idx="4415">
                        <c:v>4.3369425210999997E-18</c:v>
                      </c:pt>
                      <c:pt idx="4416">
                        <c:v>3.8686751793000002E-18</c:v>
                      </c:pt>
                      <c:pt idx="4417">
                        <c:v>3.1244544559E-18</c:v>
                      </c:pt>
                      <c:pt idx="4418">
                        <c:v>3.8042511238999997E-18</c:v>
                      </c:pt>
                      <c:pt idx="4419">
                        <c:v>4.1586988369999998E-18</c:v>
                      </c:pt>
                      <c:pt idx="4420">
                        <c:v>4.6972360320999999E-18</c:v>
                      </c:pt>
                      <c:pt idx="4421">
                        <c:v>4.1129844687999999E-18</c:v>
                      </c:pt>
                      <c:pt idx="4422">
                        <c:v>3.9979535828999999E-18</c:v>
                      </c:pt>
                      <c:pt idx="4423">
                        <c:v>3.9235908664000003E-18</c:v>
                      </c:pt>
                      <c:pt idx="4424">
                        <c:v>3.8526992909E-18</c:v>
                      </c:pt>
                      <c:pt idx="4425">
                        <c:v>3.7456275500999999E-18</c:v>
                      </c:pt>
                      <c:pt idx="4426">
                        <c:v>4.1548151909000004E-18</c:v>
                      </c:pt>
                      <c:pt idx="4427">
                        <c:v>4.1234669249999997E-18</c:v>
                      </c:pt>
                      <c:pt idx="4428">
                        <c:v>3.7333680187999998E-18</c:v>
                      </c:pt>
                      <c:pt idx="4429">
                        <c:v>3.8163471778999998E-18</c:v>
                      </c:pt>
                      <c:pt idx="4430">
                        <c:v>4.2806681931999999E-18</c:v>
                      </c:pt>
                      <c:pt idx="4431">
                        <c:v>3.6700451061999996E-18</c:v>
                      </c:pt>
                      <c:pt idx="4432">
                        <c:v>3.8378880728E-18</c:v>
                      </c:pt>
                      <c:pt idx="4433">
                        <c:v>4.6243043776999998E-18</c:v>
                      </c:pt>
                      <c:pt idx="4434">
                        <c:v>4.5140702393999998E-18</c:v>
                      </c:pt>
                      <c:pt idx="4435">
                        <c:v>4.3565212642E-18</c:v>
                      </c:pt>
                      <c:pt idx="4436">
                        <c:v>4.4770989453E-18</c:v>
                      </c:pt>
                      <c:pt idx="4437">
                        <c:v>4.5327972909000002E-18</c:v>
                      </c:pt>
                      <c:pt idx="4438">
                        <c:v>5.4423078118E-18</c:v>
                      </c:pt>
                      <c:pt idx="4439">
                        <c:v>5.0722399642000003E-18</c:v>
                      </c:pt>
                      <c:pt idx="4440">
                        <c:v>4.3753630885999999E-18</c:v>
                      </c:pt>
                      <c:pt idx="4441">
                        <c:v>4.1591037186999997E-18</c:v>
                      </c:pt>
                      <c:pt idx="4442">
                        <c:v>4.8787806037E-18</c:v>
                      </c:pt>
                      <c:pt idx="4443">
                        <c:v>4.4175216125E-18</c:v>
                      </c:pt>
                      <c:pt idx="4444">
                        <c:v>3.2371526130999999E-18</c:v>
                      </c:pt>
                      <c:pt idx="4445">
                        <c:v>3.5389267353000001E-18</c:v>
                      </c:pt>
                      <c:pt idx="4446">
                        <c:v>4.0869064419E-18</c:v>
                      </c:pt>
                      <c:pt idx="4447">
                        <c:v>4.4902135564999997E-18</c:v>
                      </c:pt>
                      <c:pt idx="4448">
                        <c:v>4.1595818688000001E-18</c:v>
                      </c:pt>
                      <c:pt idx="4449">
                        <c:v>4.1747492642999998E-18</c:v>
                      </c:pt>
                      <c:pt idx="4450">
                        <c:v>4.3573174752000003E-18</c:v>
                      </c:pt>
                      <c:pt idx="4451">
                        <c:v>4.6135301186000002E-18</c:v>
                      </c:pt>
                      <c:pt idx="4452">
                        <c:v>3.8075414234000004E-18</c:v>
                      </c:pt>
                      <c:pt idx="4453">
                        <c:v>4.0940990221999997E-18</c:v>
                      </c:pt>
                      <c:pt idx="4454">
                        <c:v>4.4562471118000002E-18</c:v>
                      </c:pt>
                      <c:pt idx="4455">
                        <c:v>4.7022508906000001E-18</c:v>
                      </c:pt>
                      <c:pt idx="4456">
                        <c:v>4.6769673807000002E-18</c:v>
                      </c:pt>
                      <c:pt idx="4457">
                        <c:v>4.6369543913E-18</c:v>
                      </c:pt>
                      <c:pt idx="4458">
                        <c:v>3.0030847989999999E-18</c:v>
                      </c:pt>
                      <c:pt idx="4459">
                        <c:v>3.0984120045E-18</c:v>
                      </c:pt>
                      <c:pt idx="4460">
                        <c:v>4.0978623895999996E-18</c:v>
                      </c:pt>
                      <c:pt idx="4461">
                        <c:v>3.8990082761999997E-18</c:v>
                      </c:pt>
                      <c:pt idx="4462">
                        <c:v>3.2212427932000001E-18</c:v>
                      </c:pt>
                      <c:pt idx="4463">
                        <c:v>4.5305196192999998E-18</c:v>
                      </c:pt>
                      <c:pt idx="4464">
                        <c:v>5.6237583627E-18</c:v>
                      </c:pt>
                      <c:pt idx="4465">
                        <c:v>4.4120934017999998E-18</c:v>
                      </c:pt>
                      <c:pt idx="4466">
                        <c:v>4.2066154908000004E-18</c:v>
                      </c:pt>
                      <c:pt idx="4467">
                        <c:v>2.9834986443999998E-18</c:v>
                      </c:pt>
                      <c:pt idx="4468">
                        <c:v>3.3481636923999998E-18</c:v>
                      </c:pt>
                      <c:pt idx="4469">
                        <c:v>3.6756566993999998E-18</c:v>
                      </c:pt>
                      <c:pt idx="4470">
                        <c:v>3.2004618987000001E-18</c:v>
                      </c:pt>
                      <c:pt idx="4471">
                        <c:v>3.2702864244E-18</c:v>
                      </c:pt>
                      <c:pt idx="4472">
                        <c:v>3.0858096364999999E-18</c:v>
                      </c:pt>
                      <c:pt idx="4473">
                        <c:v>3.412670757E-18</c:v>
                      </c:pt>
                      <c:pt idx="4474">
                        <c:v>5.0048822101999998E-18</c:v>
                      </c:pt>
                      <c:pt idx="4475">
                        <c:v>4.8649854015999999E-18</c:v>
                      </c:pt>
                      <c:pt idx="4476">
                        <c:v>3.7206693007999997E-18</c:v>
                      </c:pt>
                      <c:pt idx="4477">
                        <c:v>3.0468209217E-18</c:v>
                      </c:pt>
                      <c:pt idx="4478">
                        <c:v>3.1487348671E-18</c:v>
                      </c:pt>
                      <c:pt idx="4479">
                        <c:v>3.5381527589000001E-18</c:v>
                      </c:pt>
                      <c:pt idx="4480">
                        <c:v>4.5340885925999996E-18</c:v>
                      </c:pt>
                      <c:pt idx="4481">
                        <c:v>4.0691877832000001E-18</c:v>
                      </c:pt>
                      <c:pt idx="4482">
                        <c:v>4.0817789279999999E-18</c:v>
                      </c:pt>
                      <c:pt idx="4483">
                        <c:v>4.4098470703999998E-18</c:v>
                      </c:pt>
                      <c:pt idx="4484">
                        <c:v>3.9190812629999999E-18</c:v>
                      </c:pt>
                      <c:pt idx="4485">
                        <c:v>3.2340823303999999E-18</c:v>
                      </c:pt>
                      <c:pt idx="4486">
                        <c:v>4.017313368E-18</c:v>
                      </c:pt>
                      <c:pt idx="4487">
                        <c:v>4.2642158488000001E-18</c:v>
                      </c:pt>
                      <c:pt idx="4488">
                        <c:v>4.0501507177000001E-18</c:v>
                      </c:pt>
                      <c:pt idx="4489">
                        <c:v>5.2574051780999996E-18</c:v>
                      </c:pt>
                      <c:pt idx="4490">
                        <c:v>5.6124559786E-18</c:v>
                      </c:pt>
                      <c:pt idx="4491">
                        <c:v>4.2327604332999997E-18</c:v>
                      </c:pt>
                      <c:pt idx="4492">
                        <c:v>3.9750400711E-18</c:v>
                      </c:pt>
                      <c:pt idx="4493">
                        <c:v>3.5212968032999998E-18</c:v>
                      </c:pt>
                      <c:pt idx="4494">
                        <c:v>4.0275616196000003E-18</c:v>
                      </c:pt>
                      <c:pt idx="4495">
                        <c:v>5.2743200026E-18</c:v>
                      </c:pt>
                      <c:pt idx="4496">
                        <c:v>4.2318591902000001E-18</c:v>
                      </c:pt>
                      <c:pt idx="4497">
                        <c:v>3.8846599616E-18</c:v>
                      </c:pt>
                      <c:pt idx="4498">
                        <c:v>5.2714544900999997E-18</c:v>
                      </c:pt>
                      <c:pt idx="4499">
                        <c:v>4.8530693420999999E-18</c:v>
                      </c:pt>
                      <c:pt idx="4500">
                        <c:v>5.0422579625000003E-18</c:v>
                      </c:pt>
                      <c:pt idx="4501">
                        <c:v>4.2263721107999999E-18</c:v>
                      </c:pt>
                      <c:pt idx="4502">
                        <c:v>4.3953632306000002E-18</c:v>
                      </c:pt>
                      <c:pt idx="4503">
                        <c:v>3.4268075251000001E-18</c:v>
                      </c:pt>
                      <c:pt idx="4504">
                        <c:v>4.4907399874000001E-18</c:v>
                      </c:pt>
                      <c:pt idx="4505">
                        <c:v>4.3259903851000002E-18</c:v>
                      </c:pt>
                      <c:pt idx="4506">
                        <c:v>4.4233458109999997E-18</c:v>
                      </c:pt>
                      <c:pt idx="4507">
                        <c:v>4.4786413922999999E-18</c:v>
                      </c:pt>
                      <c:pt idx="4508">
                        <c:v>3.9573201418999999E-18</c:v>
                      </c:pt>
                      <c:pt idx="4509">
                        <c:v>4.6267459502E-18</c:v>
                      </c:pt>
                      <c:pt idx="4510">
                        <c:v>5.2151344224000002E-18</c:v>
                      </c:pt>
                      <c:pt idx="4511">
                        <c:v>4.5292909980000003E-18</c:v>
                      </c:pt>
                      <c:pt idx="4512">
                        <c:v>3.3629890982999999E-18</c:v>
                      </c:pt>
                      <c:pt idx="4513">
                        <c:v>3.1734599705999999E-18</c:v>
                      </c:pt>
                      <c:pt idx="4514">
                        <c:v>2.8446762971E-18</c:v>
                      </c:pt>
                      <c:pt idx="4515">
                        <c:v>4.4176287620999997E-18</c:v>
                      </c:pt>
                      <c:pt idx="4516">
                        <c:v>3.5720573701999997E-18</c:v>
                      </c:pt>
                      <c:pt idx="4517">
                        <c:v>3.029184637E-18</c:v>
                      </c:pt>
                      <c:pt idx="4518">
                        <c:v>3.4250378616000001E-18</c:v>
                      </c:pt>
                      <c:pt idx="4519">
                        <c:v>3.2982260179E-18</c:v>
                      </c:pt>
                      <c:pt idx="4520">
                        <c:v>5.3205303085000001E-18</c:v>
                      </c:pt>
                      <c:pt idx="4521">
                        <c:v>5.7883487229000001E-18</c:v>
                      </c:pt>
                      <c:pt idx="4522">
                        <c:v>5.1851490325999999E-18</c:v>
                      </c:pt>
                      <c:pt idx="4523">
                        <c:v>3.8963295344999998E-18</c:v>
                      </c:pt>
                      <c:pt idx="4524">
                        <c:v>4.6069313084999998E-18</c:v>
                      </c:pt>
                      <c:pt idx="4525">
                        <c:v>5.5939533908999999E-18</c:v>
                      </c:pt>
                      <c:pt idx="4526">
                        <c:v>4.4685163840000001E-18</c:v>
                      </c:pt>
                      <c:pt idx="4527">
                        <c:v>4.0867611758000003E-18</c:v>
                      </c:pt>
                      <c:pt idx="4528">
                        <c:v>6.0160404963999998E-18</c:v>
                      </c:pt>
                      <c:pt idx="4529">
                        <c:v>6.3831564342E-18</c:v>
                      </c:pt>
                      <c:pt idx="4530">
                        <c:v>5.1372518604999999E-18</c:v>
                      </c:pt>
                      <c:pt idx="4531">
                        <c:v>4.3081971874999997E-18</c:v>
                      </c:pt>
                      <c:pt idx="4532">
                        <c:v>4.4200796520000004E-18</c:v>
                      </c:pt>
                      <c:pt idx="4533">
                        <c:v>3.0074237252999999E-18</c:v>
                      </c:pt>
                      <c:pt idx="4534">
                        <c:v>2.6738081523E-18</c:v>
                      </c:pt>
                      <c:pt idx="4535">
                        <c:v>2.6709506865999998E-18</c:v>
                      </c:pt>
                      <c:pt idx="4536">
                        <c:v>2.9517084391000001E-18</c:v>
                      </c:pt>
                      <c:pt idx="4537">
                        <c:v>4.9875349754000002E-18</c:v>
                      </c:pt>
                      <c:pt idx="4538">
                        <c:v>4.7150969922999999E-18</c:v>
                      </c:pt>
                      <c:pt idx="4539">
                        <c:v>4.4602010616000002E-18</c:v>
                      </c:pt>
                      <c:pt idx="4540">
                        <c:v>3.0412527388999999E-18</c:v>
                      </c:pt>
                      <c:pt idx="4541">
                        <c:v>3.7586379762000003E-18</c:v>
                      </c:pt>
                      <c:pt idx="4542">
                        <c:v>4.3084851787000001E-18</c:v>
                      </c:pt>
                      <c:pt idx="4543">
                        <c:v>4.1052641869999998E-18</c:v>
                      </c:pt>
                      <c:pt idx="4544">
                        <c:v>3.7713942924000002E-18</c:v>
                      </c:pt>
                      <c:pt idx="4545">
                        <c:v>4.3443146724000002E-18</c:v>
                      </c:pt>
                      <c:pt idx="4546">
                        <c:v>6.7644398451000004E-18</c:v>
                      </c:pt>
                      <c:pt idx="4547">
                        <c:v>7.1915807727000003E-18</c:v>
                      </c:pt>
                      <c:pt idx="4548">
                        <c:v>4.4932857450000003E-18</c:v>
                      </c:pt>
                      <c:pt idx="4549">
                        <c:v>4.4017672232000001E-18</c:v>
                      </c:pt>
                      <c:pt idx="4550">
                        <c:v>4.3271707256000003E-18</c:v>
                      </c:pt>
                      <c:pt idx="4551">
                        <c:v>4.4459145804000003E-18</c:v>
                      </c:pt>
                      <c:pt idx="4552">
                        <c:v>4.7484446795000003E-18</c:v>
                      </c:pt>
                      <c:pt idx="4553">
                        <c:v>4.2495456615999997E-18</c:v>
                      </c:pt>
                      <c:pt idx="4554">
                        <c:v>3.4583986777E-18</c:v>
                      </c:pt>
                      <c:pt idx="4555">
                        <c:v>4.1488283620000003E-18</c:v>
                      </c:pt>
                      <c:pt idx="4556">
                        <c:v>4.3644003647000004E-18</c:v>
                      </c:pt>
                      <c:pt idx="4557">
                        <c:v>4.8145543304000003E-18</c:v>
                      </c:pt>
                      <c:pt idx="4558">
                        <c:v>4.0408045562000003E-18</c:v>
                      </c:pt>
                      <c:pt idx="4559">
                        <c:v>3.4658993662E-18</c:v>
                      </c:pt>
                      <c:pt idx="4560">
                        <c:v>3.7856638328999999E-18</c:v>
                      </c:pt>
                      <c:pt idx="4561">
                        <c:v>3.6546811991000002E-18</c:v>
                      </c:pt>
                      <c:pt idx="4562">
                        <c:v>3.9597591733E-18</c:v>
                      </c:pt>
                      <c:pt idx="4563">
                        <c:v>3.4677043934E-18</c:v>
                      </c:pt>
                      <c:pt idx="4564">
                        <c:v>3.7423673203000002E-18</c:v>
                      </c:pt>
                      <c:pt idx="4565">
                        <c:v>5.1826396973999997E-18</c:v>
                      </c:pt>
                      <c:pt idx="4566">
                        <c:v>4.7101016155000003E-18</c:v>
                      </c:pt>
                      <c:pt idx="4567">
                        <c:v>4.1108660393999998E-18</c:v>
                      </c:pt>
                      <c:pt idx="4568">
                        <c:v>4.4563627318000003E-18</c:v>
                      </c:pt>
                      <c:pt idx="4569">
                        <c:v>4.6320170362000002E-18</c:v>
                      </c:pt>
                      <c:pt idx="4570">
                        <c:v>4.4433777166999998E-18</c:v>
                      </c:pt>
                      <c:pt idx="4571">
                        <c:v>5.4336083599000002E-18</c:v>
                      </c:pt>
                      <c:pt idx="4572">
                        <c:v>4.2632315965E-18</c:v>
                      </c:pt>
                      <c:pt idx="4573">
                        <c:v>4.4973286332000004E-18</c:v>
                      </c:pt>
                      <c:pt idx="4574">
                        <c:v>4.2455667244000003E-18</c:v>
                      </c:pt>
                      <c:pt idx="4575">
                        <c:v>3.4004948701999999E-18</c:v>
                      </c:pt>
                      <c:pt idx="4576">
                        <c:v>4.7395389749999998E-18</c:v>
                      </c:pt>
                      <c:pt idx="4577">
                        <c:v>4.2970129644999998E-18</c:v>
                      </c:pt>
                      <c:pt idx="4578">
                        <c:v>5.1534314603000001E-18</c:v>
                      </c:pt>
                      <c:pt idx="4579">
                        <c:v>5.8315097102000002E-18</c:v>
                      </c:pt>
                      <c:pt idx="4580">
                        <c:v>5.6830214463999999E-18</c:v>
                      </c:pt>
                      <c:pt idx="4581">
                        <c:v>5.7741604975000001E-18</c:v>
                      </c:pt>
                      <c:pt idx="4582">
                        <c:v>4.7230095506E-18</c:v>
                      </c:pt>
                      <c:pt idx="4583">
                        <c:v>4.5147694651000004E-18</c:v>
                      </c:pt>
                      <c:pt idx="4584">
                        <c:v>4.5882084922000004E-18</c:v>
                      </c:pt>
                      <c:pt idx="4585">
                        <c:v>4.2793514804999997E-18</c:v>
                      </c:pt>
                      <c:pt idx="4586">
                        <c:v>3.6370129387999998E-18</c:v>
                      </c:pt>
                      <c:pt idx="4587">
                        <c:v>2.9766323836E-18</c:v>
                      </c:pt>
                      <c:pt idx="4588">
                        <c:v>3.9179204043E-18</c:v>
                      </c:pt>
                      <c:pt idx="4589">
                        <c:v>3.7086155984999997E-18</c:v>
                      </c:pt>
                      <c:pt idx="4590">
                        <c:v>4.4291975381000003E-18</c:v>
                      </c:pt>
                      <c:pt idx="4591">
                        <c:v>3.8279616937E-18</c:v>
                      </c:pt>
                      <c:pt idx="4592">
                        <c:v>4.0422419711000001E-18</c:v>
                      </c:pt>
                      <c:pt idx="4593">
                        <c:v>4.0788058423000001E-18</c:v>
                      </c:pt>
                      <c:pt idx="4594">
                        <c:v>4.3938245951999999E-18</c:v>
                      </c:pt>
                      <c:pt idx="4595">
                        <c:v>5.2207710031000002E-18</c:v>
                      </c:pt>
                      <c:pt idx="4596">
                        <c:v>3.9632442903000003E-18</c:v>
                      </c:pt>
                      <c:pt idx="4597">
                        <c:v>3.3739384813999998E-18</c:v>
                      </c:pt>
                      <c:pt idx="4598">
                        <c:v>3.5376739735000002E-18</c:v>
                      </c:pt>
                      <c:pt idx="4599">
                        <c:v>3.6393244916999999E-18</c:v>
                      </c:pt>
                      <c:pt idx="4600">
                        <c:v>4.1890747089999998E-18</c:v>
                      </c:pt>
                      <c:pt idx="4601">
                        <c:v>2.8390774093000002E-18</c:v>
                      </c:pt>
                      <c:pt idx="4602">
                        <c:v>3.5491262824999998E-18</c:v>
                      </c:pt>
                      <c:pt idx="4603">
                        <c:v>4.1307713136999998E-18</c:v>
                      </c:pt>
                      <c:pt idx="4604">
                        <c:v>5.4583815325E-18</c:v>
                      </c:pt>
                      <c:pt idx="4605">
                        <c:v>4.5115922444999996E-18</c:v>
                      </c:pt>
                      <c:pt idx="4606">
                        <c:v>5.4563253601000004E-18</c:v>
                      </c:pt>
                      <c:pt idx="4607">
                        <c:v>5.2463200578999998E-18</c:v>
                      </c:pt>
                      <c:pt idx="4608">
                        <c:v>5.5502083743999999E-18</c:v>
                      </c:pt>
                      <c:pt idx="4609">
                        <c:v>3.5774101949000001E-18</c:v>
                      </c:pt>
                      <c:pt idx="4610">
                        <c:v>4.8708019767999999E-18</c:v>
                      </c:pt>
                      <c:pt idx="4611">
                        <c:v>5.8901464130000001E-18</c:v>
                      </c:pt>
                      <c:pt idx="4612">
                        <c:v>4.7227999098999998E-18</c:v>
                      </c:pt>
                      <c:pt idx="4613">
                        <c:v>4.7035862380999997E-18</c:v>
                      </c:pt>
                      <c:pt idx="4614">
                        <c:v>3.8140995760000004E-18</c:v>
                      </c:pt>
                      <c:pt idx="4615">
                        <c:v>3.9659200674E-18</c:v>
                      </c:pt>
                      <c:pt idx="4616">
                        <c:v>3.8268753739E-18</c:v>
                      </c:pt>
                      <c:pt idx="4617">
                        <c:v>3.9470418206000003E-18</c:v>
                      </c:pt>
                      <c:pt idx="4618">
                        <c:v>2.9937617191000002E-18</c:v>
                      </c:pt>
                      <c:pt idx="4619">
                        <c:v>4.1992145404000004E-18</c:v>
                      </c:pt>
                      <c:pt idx="4620">
                        <c:v>3.8749406820000003E-18</c:v>
                      </c:pt>
                      <c:pt idx="4621">
                        <c:v>2.7093106911999999E-18</c:v>
                      </c:pt>
                      <c:pt idx="4622">
                        <c:v>3.7319407682000001E-18</c:v>
                      </c:pt>
                      <c:pt idx="4623">
                        <c:v>5.1723253772000001E-18</c:v>
                      </c:pt>
                      <c:pt idx="4624">
                        <c:v>5.3955016182000002E-18</c:v>
                      </c:pt>
                      <c:pt idx="4625">
                        <c:v>4.7431943457000002E-18</c:v>
                      </c:pt>
                      <c:pt idx="4626">
                        <c:v>4.4716288065999999E-18</c:v>
                      </c:pt>
                      <c:pt idx="4627">
                        <c:v>5.0080636659000003E-18</c:v>
                      </c:pt>
                      <c:pt idx="4628">
                        <c:v>4.8730745662E-18</c:v>
                      </c:pt>
                      <c:pt idx="4629">
                        <c:v>4.3554451087999999E-18</c:v>
                      </c:pt>
                      <c:pt idx="4630">
                        <c:v>4.1265590187999999E-18</c:v>
                      </c:pt>
                      <c:pt idx="4631">
                        <c:v>4.7839006315999997E-18</c:v>
                      </c:pt>
                      <c:pt idx="4632">
                        <c:v>5.9707831026000001E-18</c:v>
                      </c:pt>
                      <c:pt idx="4633">
                        <c:v>5.0530169749999997E-18</c:v>
                      </c:pt>
                      <c:pt idx="4634">
                        <c:v>3.3984458974999998E-18</c:v>
                      </c:pt>
                      <c:pt idx="4635">
                        <c:v>3.3157697643E-18</c:v>
                      </c:pt>
                      <c:pt idx="4636">
                        <c:v>4.4332268738000002E-18</c:v>
                      </c:pt>
                      <c:pt idx="4637">
                        <c:v>3.9684603192000001E-18</c:v>
                      </c:pt>
                      <c:pt idx="4638">
                        <c:v>3.6823046374999998E-18</c:v>
                      </c:pt>
                      <c:pt idx="4639">
                        <c:v>5.3883691773000001E-18</c:v>
                      </c:pt>
                      <c:pt idx="4640">
                        <c:v>5.5025221135000003E-18</c:v>
                      </c:pt>
                      <c:pt idx="4641">
                        <c:v>4.5702348765999997E-18</c:v>
                      </c:pt>
                      <c:pt idx="4642">
                        <c:v>4.1405380271000002E-18</c:v>
                      </c:pt>
                      <c:pt idx="4643">
                        <c:v>3.6229784498999997E-18</c:v>
                      </c:pt>
                      <c:pt idx="4644">
                        <c:v>3.7058839171999998E-18</c:v>
                      </c:pt>
                      <c:pt idx="4645">
                        <c:v>2.7947403167000001E-18</c:v>
                      </c:pt>
                      <c:pt idx="4646">
                        <c:v>3.9293002919999998E-18</c:v>
                      </c:pt>
                      <c:pt idx="4647">
                        <c:v>3.3437076638000001E-18</c:v>
                      </c:pt>
                      <c:pt idx="4648">
                        <c:v>3.0269895511E-18</c:v>
                      </c:pt>
                      <c:pt idx="4649">
                        <c:v>4.4159164850000003E-18</c:v>
                      </c:pt>
                      <c:pt idx="4650">
                        <c:v>5.5329348315E-18</c:v>
                      </c:pt>
                      <c:pt idx="4651">
                        <c:v>4.7371253547000002E-18</c:v>
                      </c:pt>
                      <c:pt idx="4652">
                        <c:v>4.9559770688999998E-18</c:v>
                      </c:pt>
                      <c:pt idx="4653">
                        <c:v>4.1624317112000002E-18</c:v>
                      </c:pt>
                      <c:pt idx="4654">
                        <c:v>3.4943010162E-18</c:v>
                      </c:pt>
                      <c:pt idx="4655">
                        <c:v>3.8474591216000001E-18</c:v>
                      </c:pt>
                      <c:pt idx="4656">
                        <c:v>3.4227449433999999E-18</c:v>
                      </c:pt>
                      <c:pt idx="4657">
                        <c:v>3.4469895673999999E-18</c:v>
                      </c:pt>
                      <c:pt idx="4658">
                        <c:v>3.4311523806999998E-18</c:v>
                      </c:pt>
                      <c:pt idx="4659">
                        <c:v>3.4776938764999998E-18</c:v>
                      </c:pt>
                      <c:pt idx="4660">
                        <c:v>3.8411178094000002E-18</c:v>
                      </c:pt>
                      <c:pt idx="4661">
                        <c:v>4.1002467872999997E-18</c:v>
                      </c:pt>
                      <c:pt idx="4662">
                        <c:v>4.1526078229999997E-18</c:v>
                      </c:pt>
                      <c:pt idx="4663">
                        <c:v>4.0845809130000004E-18</c:v>
                      </c:pt>
                      <c:pt idx="4664">
                        <c:v>4.6589903769000003E-18</c:v>
                      </c:pt>
                      <c:pt idx="4665">
                        <c:v>3.7857447246E-18</c:v>
                      </c:pt>
                      <c:pt idx="4666">
                        <c:v>3.0244266410999999E-18</c:v>
                      </c:pt>
                      <c:pt idx="4667">
                        <c:v>4.4738137281000001E-18</c:v>
                      </c:pt>
                      <c:pt idx="4668">
                        <c:v>4.7887240606999998E-18</c:v>
                      </c:pt>
                      <c:pt idx="4669">
                        <c:v>5.4049409534E-18</c:v>
                      </c:pt>
                      <c:pt idx="4670">
                        <c:v>6.552428769E-18</c:v>
                      </c:pt>
                      <c:pt idx="4671">
                        <c:v>3.6750811406000002E-18</c:v>
                      </c:pt>
                      <c:pt idx="4672">
                        <c:v>3.9896361428999999E-18</c:v>
                      </c:pt>
                      <c:pt idx="4673">
                        <c:v>4.246006758E-18</c:v>
                      </c:pt>
                      <c:pt idx="4674">
                        <c:v>4.2786082091000002E-18</c:v>
                      </c:pt>
                      <c:pt idx="4675">
                        <c:v>3.2170124989000001E-18</c:v>
                      </c:pt>
                      <c:pt idx="4676">
                        <c:v>3.6146838798000003E-18</c:v>
                      </c:pt>
                      <c:pt idx="4677">
                        <c:v>4.3964876667999996E-18</c:v>
                      </c:pt>
                      <c:pt idx="4678">
                        <c:v>3.6010746013999999E-18</c:v>
                      </c:pt>
                      <c:pt idx="4679">
                        <c:v>3.9331606445999997E-18</c:v>
                      </c:pt>
                      <c:pt idx="4680">
                        <c:v>5.3213375309000003E-18</c:v>
                      </c:pt>
                      <c:pt idx="4681">
                        <c:v>6.7725400212000002E-18</c:v>
                      </c:pt>
                      <c:pt idx="4682">
                        <c:v>4.2233028869000003E-18</c:v>
                      </c:pt>
                      <c:pt idx="4683">
                        <c:v>4.3126233582000003E-18</c:v>
                      </c:pt>
                      <c:pt idx="4684">
                        <c:v>3.7247774105999997E-18</c:v>
                      </c:pt>
                      <c:pt idx="4685">
                        <c:v>3.2575699188000001E-18</c:v>
                      </c:pt>
                      <c:pt idx="4686">
                        <c:v>4.8607688716000002E-18</c:v>
                      </c:pt>
                      <c:pt idx="4687">
                        <c:v>4.5687199581999998E-18</c:v>
                      </c:pt>
                      <c:pt idx="4688">
                        <c:v>5.0149381853000001E-18</c:v>
                      </c:pt>
                      <c:pt idx="4689">
                        <c:v>4.1680318695000003E-18</c:v>
                      </c:pt>
                      <c:pt idx="4690">
                        <c:v>3.9136581345E-18</c:v>
                      </c:pt>
                      <c:pt idx="4691">
                        <c:v>5.1701188564000001E-18</c:v>
                      </c:pt>
                      <c:pt idx="4692">
                        <c:v>5.0365934295999997E-18</c:v>
                      </c:pt>
                      <c:pt idx="4693">
                        <c:v>4.9407906152000003E-18</c:v>
                      </c:pt>
                      <c:pt idx="4694">
                        <c:v>4.7068989839000003E-18</c:v>
                      </c:pt>
                      <c:pt idx="4695">
                        <c:v>5.1402617920999998E-18</c:v>
                      </c:pt>
                      <c:pt idx="4696">
                        <c:v>5.0119799227000003E-18</c:v>
                      </c:pt>
                      <c:pt idx="4697">
                        <c:v>3.7804414513000003E-18</c:v>
                      </c:pt>
                      <c:pt idx="4698">
                        <c:v>3.5278339917999998E-18</c:v>
                      </c:pt>
                      <c:pt idx="4699">
                        <c:v>4.1932569342000003E-18</c:v>
                      </c:pt>
                      <c:pt idx="4700">
                        <c:v>4.7702519661999999E-18</c:v>
                      </c:pt>
                      <c:pt idx="4701">
                        <c:v>4.8362752197999998E-18</c:v>
                      </c:pt>
                      <c:pt idx="4702">
                        <c:v>4.1060015292000003E-18</c:v>
                      </c:pt>
                      <c:pt idx="4703">
                        <c:v>3.0793723979000001E-18</c:v>
                      </c:pt>
                      <c:pt idx="4704">
                        <c:v>3.2858650543999999E-18</c:v>
                      </c:pt>
                      <c:pt idx="4705">
                        <c:v>5.3981625721999999E-18</c:v>
                      </c:pt>
                      <c:pt idx="4706">
                        <c:v>5.2512794358000004E-18</c:v>
                      </c:pt>
                      <c:pt idx="4707">
                        <c:v>3.8573888887999997E-18</c:v>
                      </c:pt>
                      <c:pt idx="4708">
                        <c:v>4.5523557051000004E-18</c:v>
                      </c:pt>
                      <c:pt idx="4709">
                        <c:v>5.7575747453000003E-18</c:v>
                      </c:pt>
                      <c:pt idx="4710">
                        <c:v>4.7165149254999999E-18</c:v>
                      </c:pt>
                      <c:pt idx="4711">
                        <c:v>4.4749152943999997E-18</c:v>
                      </c:pt>
                      <c:pt idx="4712">
                        <c:v>4.7875208504000003E-18</c:v>
                      </c:pt>
                      <c:pt idx="4713">
                        <c:v>4.0048696069E-18</c:v>
                      </c:pt>
                      <c:pt idx="4714">
                        <c:v>3.8110871033000004E-18</c:v>
                      </c:pt>
                      <c:pt idx="4715">
                        <c:v>4.8247924176999996E-18</c:v>
                      </c:pt>
                      <c:pt idx="4716">
                        <c:v>5.3042939575000003E-18</c:v>
                      </c:pt>
                      <c:pt idx="4717">
                        <c:v>4.7577095257999999E-18</c:v>
                      </c:pt>
                      <c:pt idx="4718">
                        <c:v>3.9652771693999997E-18</c:v>
                      </c:pt>
                      <c:pt idx="4719">
                        <c:v>4.0320174363999998E-18</c:v>
                      </c:pt>
                      <c:pt idx="4720">
                        <c:v>4.7262718979999998E-18</c:v>
                      </c:pt>
                      <c:pt idx="4721">
                        <c:v>3.8580055287999999E-18</c:v>
                      </c:pt>
                      <c:pt idx="4722">
                        <c:v>4.8429316281999996E-18</c:v>
                      </c:pt>
                      <c:pt idx="4723">
                        <c:v>5.1228628883000001E-18</c:v>
                      </c:pt>
                      <c:pt idx="4724">
                        <c:v>4.9242162980000003E-18</c:v>
                      </c:pt>
                      <c:pt idx="4725">
                        <c:v>3.6234163659000001E-18</c:v>
                      </c:pt>
                      <c:pt idx="4726">
                        <c:v>4.6006243010999998E-18</c:v>
                      </c:pt>
                      <c:pt idx="4727">
                        <c:v>4.2313530880000004E-18</c:v>
                      </c:pt>
                      <c:pt idx="4728">
                        <c:v>5.1348217230000002E-18</c:v>
                      </c:pt>
                      <c:pt idx="4729">
                        <c:v>5.8152555715000001E-18</c:v>
                      </c:pt>
                      <c:pt idx="4730">
                        <c:v>5.4110027446000003E-18</c:v>
                      </c:pt>
                      <c:pt idx="4731">
                        <c:v>4.4724148530999999E-18</c:v>
                      </c:pt>
                      <c:pt idx="4732">
                        <c:v>4.0231977057999997E-18</c:v>
                      </c:pt>
                      <c:pt idx="4733">
                        <c:v>4.7390908945999996E-18</c:v>
                      </c:pt>
                      <c:pt idx="4734">
                        <c:v>4.5166113382999997E-18</c:v>
                      </c:pt>
                      <c:pt idx="4735">
                        <c:v>4.3839121921E-18</c:v>
                      </c:pt>
                      <c:pt idx="4736">
                        <c:v>3.5811481513000001E-18</c:v>
                      </c:pt>
                      <c:pt idx="4737">
                        <c:v>3.7245406649E-18</c:v>
                      </c:pt>
                      <c:pt idx="4738">
                        <c:v>4.0982444013999998E-18</c:v>
                      </c:pt>
                      <c:pt idx="4739">
                        <c:v>3.1340951731999999E-18</c:v>
                      </c:pt>
                      <c:pt idx="4740">
                        <c:v>2.7877522948999999E-18</c:v>
                      </c:pt>
                      <c:pt idx="4741">
                        <c:v>3.6495401326000003E-18</c:v>
                      </c:pt>
                      <c:pt idx="4742">
                        <c:v>4.4916920525000004E-18</c:v>
                      </c:pt>
                      <c:pt idx="4743">
                        <c:v>4.3666331434999998E-18</c:v>
                      </c:pt>
                      <c:pt idx="4744">
                        <c:v>3.7139565647000003E-18</c:v>
                      </c:pt>
                      <c:pt idx="4745">
                        <c:v>3.4352986069000001E-18</c:v>
                      </c:pt>
                      <c:pt idx="4746">
                        <c:v>4.1305773430999998E-18</c:v>
                      </c:pt>
                      <c:pt idx="4747">
                        <c:v>4.1916894996999998E-18</c:v>
                      </c:pt>
                      <c:pt idx="4748">
                        <c:v>4.1143219337999998E-18</c:v>
                      </c:pt>
                      <c:pt idx="4749">
                        <c:v>4.2070271487999998E-18</c:v>
                      </c:pt>
                      <c:pt idx="4750">
                        <c:v>3.9068420603999998E-18</c:v>
                      </c:pt>
                      <c:pt idx="4751">
                        <c:v>4.9116878337000002E-18</c:v>
                      </c:pt>
                      <c:pt idx="4752">
                        <c:v>3.9855254919999998E-18</c:v>
                      </c:pt>
                      <c:pt idx="4753">
                        <c:v>4.1395211639999998E-18</c:v>
                      </c:pt>
                      <c:pt idx="4754">
                        <c:v>5.0561670904999997E-18</c:v>
                      </c:pt>
                      <c:pt idx="4755">
                        <c:v>4.6012286591999998E-18</c:v>
                      </c:pt>
                      <c:pt idx="4756">
                        <c:v>3.5006901856999999E-18</c:v>
                      </c:pt>
                      <c:pt idx="4757">
                        <c:v>4.5467538527000003E-18</c:v>
                      </c:pt>
                      <c:pt idx="4758">
                        <c:v>5.9437538576999998E-18</c:v>
                      </c:pt>
                      <c:pt idx="4759">
                        <c:v>4.4554191371000003E-18</c:v>
                      </c:pt>
                      <c:pt idx="4760">
                        <c:v>4.2077729613000002E-18</c:v>
                      </c:pt>
                      <c:pt idx="4761">
                        <c:v>3.4933082936000001E-18</c:v>
                      </c:pt>
                      <c:pt idx="4762">
                        <c:v>4.5870400102999997E-18</c:v>
                      </c:pt>
                      <c:pt idx="4763">
                        <c:v>4.1998752261000002E-18</c:v>
                      </c:pt>
                      <c:pt idx="4764">
                        <c:v>3.9766934793999998E-18</c:v>
                      </c:pt>
                      <c:pt idx="4765">
                        <c:v>4.5807025097000002E-18</c:v>
                      </c:pt>
                      <c:pt idx="4766">
                        <c:v>4.0121922067999997E-18</c:v>
                      </c:pt>
                      <c:pt idx="4767">
                        <c:v>3.3902118902E-18</c:v>
                      </c:pt>
                      <c:pt idx="4768">
                        <c:v>3.8435754754999999E-18</c:v>
                      </c:pt>
                      <c:pt idx="4769">
                        <c:v>3.7768360555E-18</c:v>
                      </c:pt>
                      <c:pt idx="4770">
                        <c:v>3.1503651938000001E-18</c:v>
                      </c:pt>
                      <c:pt idx="4771">
                        <c:v>3.2833862125E-18</c:v>
                      </c:pt>
                      <c:pt idx="4772">
                        <c:v>4.1822997159999997E-18</c:v>
                      </c:pt>
                      <c:pt idx="4773">
                        <c:v>3.9797987022E-18</c:v>
                      </c:pt>
                      <c:pt idx="4774">
                        <c:v>4.1104742866999999E-18</c:v>
                      </c:pt>
                      <c:pt idx="4775">
                        <c:v>3.9414751200999999E-18</c:v>
                      </c:pt>
                      <c:pt idx="4776">
                        <c:v>4.4831251612999999E-18</c:v>
                      </c:pt>
                      <c:pt idx="4777">
                        <c:v>3.0610631453999999E-18</c:v>
                      </c:pt>
                      <c:pt idx="4778">
                        <c:v>2.9130521846999999E-18</c:v>
                      </c:pt>
                      <c:pt idx="4779">
                        <c:v>4.0082272455000001E-18</c:v>
                      </c:pt>
                      <c:pt idx="4780">
                        <c:v>4.3215163571000003E-18</c:v>
                      </c:pt>
                      <c:pt idx="4781">
                        <c:v>3.8875428382000001E-18</c:v>
                      </c:pt>
                      <c:pt idx="4782">
                        <c:v>3.8149372916000001E-18</c:v>
                      </c:pt>
                      <c:pt idx="4783">
                        <c:v>3.305568523E-18</c:v>
                      </c:pt>
                      <c:pt idx="4784">
                        <c:v>3.2576012590000001E-18</c:v>
                      </c:pt>
                      <c:pt idx="4785">
                        <c:v>3.4834651355000001E-18</c:v>
                      </c:pt>
                      <c:pt idx="4786">
                        <c:v>4.2687368870999998E-18</c:v>
                      </c:pt>
                      <c:pt idx="4787">
                        <c:v>4.1739699939999997E-18</c:v>
                      </c:pt>
                      <c:pt idx="4788">
                        <c:v>4.2306924022999998E-18</c:v>
                      </c:pt>
                      <c:pt idx="4789">
                        <c:v>4.7067494825999997E-18</c:v>
                      </c:pt>
                      <c:pt idx="4790">
                        <c:v>4.9272211473999998E-18</c:v>
                      </c:pt>
                      <c:pt idx="4791">
                        <c:v>5.2506674544999996E-18</c:v>
                      </c:pt>
                      <c:pt idx="4792">
                        <c:v>6.0745348977000003E-18</c:v>
                      </c:pt>
                      <c:pt idx="4793">
                        <c:v>4.7386127445E-18</c:v>
                      </c:pt>
                      <c:pt idx="4794">
                        <c:v>3.5989366902000004E-18</c:v>
                      </c:pt>
                      <c:pt idx="4795">
                        <c:v>3.4939338274000003E-18</c:v>
                      </c:pt>
                      <c:pt idx="4796">
                        <c:v>4.072034661E-18</c:v>
                      </c:pt>
                      <c:pt idx="4797">
                        <c:v>4.0130726974999999E-18</c:v>
                      </c:pt>
                      <c:pt idx="4798">
                        <c:v>4.2427304346E-18</c:v>
                      </c:pt>
                      <c:pt idx="4799">
                        <c:v>4.2260714141000003E-18</c:v>
                      </c:pt>
                      <c:pt idx="4800">
                        <c:v>3.6566903612E-18</c:v>
                      </c:pt>
                      <c:pt idx="4801">
                        <c:v>3.4992498061999999E-18</c:v>
                      </c:pt>
                      <c:pt idx="4802">
                        <c:v>4.6026859793000003E-18</c:v>
                      </c:pt>
                      <c:pt idx="4803">
                        <c:v>4.3881528626000002E-18</c:v>
                      </c:pt>
                      <c:pt idx="4804">
                        <c:v>4.3578934576000004E-18</c:v>
                      </c:pt>
                      <c:pt idx="4805">
                        <c:v>4.0703511830000001E-18</c:v>
                      </c:pt>
                      <c:pt idx="4806">
                        <c:v>4.0130866735000001E-18</c:v>
                      </c:pt>
                      <c:pt idx="4807">
                        <c:v>4.1199398798000001E-18</c:v>
                      </c:pt>
                      <c:pt idx="4808">
                        <c:v>3.9571215127000002E-18</c:v>
                      </c:pt>
                      <c:pt idx="4809">
                        <c:v>3.5130251029999998E-18</c:v>
                      </c:pt>
                      <c:pt idx="4810">
                        <c:v>3.3454163410000001E-18</c:v>
                      </c:pt>
                      <c:pt idx="4811">
                        <c:v>4.0156006673000001E-18</c:v>
                      </c:pt>
                      <c:pt idx="4812">
                        <c:v>4.4656868703999996E-18</c:v>
                      </c:pt>
                      <c:pt idx="4813">
                        <c:v>5.1461190248999999E-18</c:v>
                      </c:pt>
                      <c:pt idx="4814">
                        <c:v>4.392894553E-18</c:v>
                      </c:pt>
                      <c:pt idx="4815">
                        <c:v>4.673325986E-18</c:v>
                      </c:pt>
                      <c:pt idx="4816">
                        <c:v>4.7936893678E-18</c:v>
                      </c:pt>
                      <c:pt idx="4817">
                        <c:v>5.1414273094000001E-18</c:v>
                      </c:pt>
                      <c:pt idx="4818">
                        <c:v>4.5684950709000003E-18</c:v>
                      </c:pt>
                      <c:pt idx="4819">
                        <c:v>3.6978735265999999E-18</c:v>
                      </c:pt>
                      <c:pt idx="4820">
                        <c:v>4.0070608812000004E-18</c:v>
                      </c:pt>
                      <c:pt idx="4821">
                        <c:v>4.3071599957000001E-18</c:v>
                      </c:pt>
                      <c:pt idx="4822">
                        <c:v>3.6384266368000003E-18</c:v>
                      </c:pt>
                      <c:pt idx="4823">
                        <c:v>4.0164354183000003E-18</c:v>
                      </c:pt>
                      <c:pt idx="4824">
                        <c:v>3.8620911922000002E-18</c:v>
                      </c:pt>
                      <c:pt idx="4825">
                        <c:v>3.8249788672000001E-18</c:v>
                      </c:pt>
                      <c:pt idx="4826">
                        <c:v>3.5323704884999999E-18</c:v>
                      </c:pt>
                      <c:pt idx="4827">
                        <c:v>5.2709788811000002E-18</c:v>
                      </c:pt>
                      <c:pt idx="4828">
                        <c:v>4.7026151147999997E-18</c:v>
                      </c:pt>
                      <c:pt idx="4829">
                        <c:v>4.0055243634000001E-18</c:v>
                      </c:pt>
                      <c:pt idx="4830">
                        <c:v>5.2937386564000001E-18</c:v>
                      </c:pt>
                      <c:pt idx="4831">
                        <c:v>4.0770596839000001E-18</c:v>
                      </c:pt>
                      <c:pt idx="4832">
                        <c:v>4.8649273798000003E-18</c:v>
                      </c:pt>
                      <c:pt idx="4833">
                        <c:v>4.4979770369000003E-18</c:v>
                      </c:pt>
                      <c:pt idx="4834">
                        <c:v>4.1507871256999999E-18</c:v>
                      </c:pt>
                      <c:pt idx="4835">
                        <c:v>4.0882676239000003E-18</c:v>
                      </c:pt>
                      <c:pt idx="4836">
                        <c:v>3.4768347733000001E-18</c:v>
                      </c:pt>
                      <c:pt idx="4837">
                        <c:v>4.5104191039000003E-18</c:v>
                      </c:pt>
                      <c:pt idx="4838">
                        <c:v>4.5115371874E-18</c:v>
                      </c:pt>
                      <c:pt idx="4839">
                        <c:v>3.9497663020999998E-18</c:v>
                      </c:pt>
                      <c:pt idx="4840">
                        <c:v>4.0975930330999996E-18</c:v>
                      </c:pt>
                      <c:pt idx="4841">
                        <c:v>3.4820603313000002E-18</c:v>
                      </c:pt>
                      <c:pt idx="4842">
                        <c:v>3.6172148142E-18</c:v>
                      </c:pt>
                      <c:pt idx="4843">
                        <c:v>4.1689801228999997E-18</c:v>
                      </c:pt>
                      <c:pt idx="4844">
                        <c:v>3.7327005567999996E-18</c:v>
                      </c:pt>
                      <c:pt idx="4845">
                        <c:v>3.8376741970000002E-18</c:v>
                      </c:pt>
                      <c:pt idx="4846">
                        <c:v>4.9582911629000001E-18</c:v>
                      </c:pt>
                      <c:pt idx="4847">
                        <c:v>6.4207363215000002E-18</c:v>
                      </c:pt>
                      <c:pt idx="4848">
                        <c:v>4.8016370779999998E-18</c:v>
                      </c:pt>
                      <c:pt idx="4849">
                        <c:v>4.2899736972E-18</c:v>
                      </c:pt>
                      <c:pt idx="4850">
                        <c:v>4.0134204045000002E-18</c:v>
                      </c:pt>
                      <c:pt idx="4851">
                        <c:v>4.0242094866999998E-18</c:v>
                      </c:pt>
                      <c:pt idx="4852">
                        <c:v>3.9980717440000001E-18</c:v>
                      </c:pt>
                      <c:pt idx="4853">
                        <c:v>4.249285199E-18</c:v>
                      </c:pt>
                      <c:pt idx="4854">
                        <c:v>4.5539701499E-18</c:v>
                      </c:pt>
                      <c:pt idx="4855">
                        <c:v>4.1285698749999996E-18</c:v>
                      </c:pt>
                      <c:pt idx="4856">
                        <c:v>5.1378155609000001E-18</c:v>
                      </c:pt>
                      <c:pt idx="4857">
                        <c:v>4.8198144049999997E-18</c:v>
                      </c:pt>
                      <c:pt idx="4858">
                        <c:v>4.7320105461999996E-18</c:v>
                      </c:pt>
                      <c:pt idx="4859">
                        <c:v>4.2243832774000001E-18</c:v>
                      </c:pt>
                      <c:pt idx="4860">
                        <c:v>4.3091678873000004E-18</c:v>
                      </c:pt>
                      <c:pt idx="4861">
                        <c:v>4.2370443024000003E-18</c:v>
                      </c:pt>
                      <c:pt idx="4862">
                        <c:v>5.1460296629E-18</c:v>
                      </c:pt>
                      <c:pt idx="4863">
                        <c:v>5.4756313584999999E-18</c:v>
                      </c:pt>
                      <c:pt idx="4864">
                        <c:v>4.5430358015999999E-18</c:v>
                      </c:pt>
                      <c:pt idx="4865">
                        <c:v>5.2461349812000002E-18</c:v>
                      </c:pt>
                      <c:pt idx="4866">
                        <c:v>5.3421609889000004E-18</c:v>
                      </c:pt>
                      <c:pt idx="4867">
                        <c:v>4.4714598234999998E-18</c:v>
                      </c:pt>
                      <c:pt idx="4868">
                        <c:v>4.5551483728E-18</c:v>
                      </c:pt>
                      <c:pt idx="4869">
                        <c:v>4.827859524E-18</c:v>
                      </c:pt>
                      <c:pt idx="4870">
                        <c:v>4.6682996925E-18</c:v>
                      </c:pt>
                      <c:pt idx="4871">
                        <c:v>4.1951640288999998E-18</c:v>
                      </c:pt>
                      <c:pt idx="4872">
                        <c:v>4.3982668595E-18</c:v>
                      </c:pt>
                      <c:pt idx="4873">
                        <c:v>3.8650752893E-18</c:v>
                      </c:pt>
                      <c:pt idx="4874">
                        <c:v>2.8291489126000001E-18</c:v>
                      </c:pt>
                      <c:pt idx="4875">
                        <c:v>3.1087403007000001E-18</c:v>
                      </c:pt>
                      <c:pt idx="4876">
                        <c:v>3.9703585200000001E-18</c:v>
                      </c:pt>
                      <c:pt idx="4877">
                        <c:v>4.9082018696000001E-18</c:v>
                      </c:pt>
                      <c:pt idx="4878">
                        <c:v>4.5568631910000003E-18</c:v>
                      </c:pt>
                      <c:pt idx="4879">
                        <c:v>3.0643019877E-18</c:v>
                      </c:pt>
                      <c:pt idx="4880">
                        <c:v>3.3061639872E-18</c:v>
                      </c:pt>
                      <c:pt idx="4881">
                        <c:v>3.5459213216E-18</c:v>
                      </c:pt>
                      <c:pt idx="4882">
                        <c:v>4.3561544989000003E-18</c:v>
                      </c:pt>
                      <c:pt idx="4883">
                        <c:v>5.9806696711000002E-18</c:v>
                      </c:pt>
                      <c:pt idx="4884">
                        <c:v>5.2340008107999999E-18</c:v>
                      </c:pt>
                      <c:pt idx="4885">
                        <c:v>5.1210879307000002E-18</c:v>
                      </c:pt>
                      <c:pt idx="4886">
                        <c:v>4.5704169886999998E-18</c:v>
                      </c:pt>
                      <c:pt idx="4887">
                        <c:v>4.5612906321999996E-18</c:v>
                      </c:pt>
                      <c:pt idx="4888">
                        <c:v>6.1836759399999998E-18</c:v>
                      </c:pt>
                      <c:pt idx="4889">
                        <c:v>5.4428427131E-18</c:v>
                      </c:pt>
                      <c:pt idx="4890">
                        <c:v>5.1877155424000001E-18</c:v>
                      </c:pt>
                      <c:pt idx="4891">
                        <c:v>4.0502765021E-18</c:v>
                      </c:pt>
                      <c:pt idx="4892">
                        <c:v>4.2175091815000004E-18</c:v>
                      </c:pt>
                      <c:pt idx="4893">
                        <c:v>6.6486182540000003E-18</c:v>
                      </c:pt>
                      <c:pt idx="4894">
                        <c:v>7.7427756047000003E-18</c:v>
                      </c:pt>
                      <c:pt idx="4895">
                        <c:v>7.1605946134999996E-18</c:v>
                      </c:pt>
                      <c:pt idx="4896">
                        <c:v>6.2227787924999996E-18</c:v>
                      </c:pt>
                      <c:pt idx="4897">
                        <c:v>5.2742780744E-18</c:v>
                      </c:pt>
                      <c:pt idx="4898">
                        <c:v>4.7432934485999998E-18</c:v>
                      </c:pt>
                      <c:pt idx="4899">
                        <c:v>4.2819870235000002E-18</c:v>
                      </c:pt>
                      <c:pt idx="4900">
                        <c:v>5.0934369636999998E-18</c:v>
                      </c:pt>
                      <c:pt idx="4901">
                        <c:v>4.6837101864999997E-18</c:v>
                      </c:pt>
                      <c:pt idx="4902">
                        <c:v>4.1848806253999999E-18</c:v>
                      </c:pt>
                      <c:pt idx="4903">
                        <c:v>4.9290189747999999E-18</c:v>
                      </c:pt>
                      <c:pt idx="4904">
                        <c:v>4.2995667688000001E-18</c:v>
                      </c:pt>
                      <c:pt idx="4905">
                        <c:v>4.9658064627000003E-18</c:v>
                      </c:pt>
                      <c:pt idx="4906">
                        <c:v>5.0941874348999997E-18</c:v>
                      </c:pt>
                      <c:pt idx="4907">
                        <c:v>5.3105056736000002E-18</c:v>
                      </c:pt>
                      <c:pt idx="4908">
                        <c:v>5.6497055229999997E-18</c:v>
                      </c:pt>
                      <c:pt idx="4909">
                        <c:v>4.9829338923999998E-18</c:v>
                      </c:pt>
                      <c:pt idx="4910">
                        <c:v>4.5386248775000002E-18</c:v>
                      </c:pt>
                      <c:pt idx="4911">
                        <c:v>4.7429851285999997E-18</c:v>
                      </c:pt>
                      <c:pt idx="4912">
                        <c:v>6.4246186969999997E-18</c:v>
                      </c:pt>
                      <c:pt idx="4913">
                        <c:v>5.4876579557999996E-18</c:v>
                      </c:pt>
                      <c:pt idx="4914">
                        <c:v>4.2546854576000001E-18</c:v>
                      </c:pt>
                      <c:pt idx="4915">
                        <c:v>5.3101846481000002E-18</c:v>
                      </c:pt>
                      <c:pt idx="4916">
                        <c:v>3.7361894855E-18</c:v>
                      </c:pt>
                      <c:pt idx="4917">
                        <c:v>4.1088013965999999E-18</c:v>
                      </c:pt>
                      <c:pt idx="4918">
                        <c:v>5.4658460103999998E-18</c:v>
                      </c:pt>
                      <c:pt idx="4919">
                        <c:v>5.1448129000999996E-18</c:v>
                      </c:pt>
                      <c:pt idx="4920">
                        <c:v>5.1760146292000003E-18</c:v>
                      </c:pt>
                      <c:pt idx="4921">
                        <c:v>3.7415262166000002E-18</c:v>
                      </c:pt>
                      <c:pt idx="4922">
                        <c:v>2.9401134051000002E-18</c:v>
                      </c:pt>
                      <c:pt idx="4923">
                        <c:v>4.5914594047E-18</c:v>
                      </c:pt>
                      <c:pt idx="4924">
                        <c:v>6.3711997172000003E-18</c:v>
                      </c:pt>
                      <c:pt idx="4925">
                        <c:v>9.6082411572000006E-18</c:v>
                      </c:pt>
                      <c:pt idx="4926">
                        <c:v>8.2464713700999996E-18</c:v>
                      </c:pt>
                      <c:pt idx="4927">
                        <c:v>6.0322416955999996E-18</c:v>
                      </c:pt>
                      <c:pt idx="4928">
                        <c:v>5.7856835337000003E-18</c:v>
                      </c:pt>
                      <c:pt idx="4929">
                        <c:v>5.1128522293999996E-18</c:v>
                      </c:pt>
                      <c:pt idx="4930">
                        <c:v>4.9948503755000004E-18</c:v>
                      </c:pt>
                      <c:pt idx="4931">
                        <c:v>4.8599379322000004E-18</c:v>
                      </c:pt>
                      <c:pt idx="4932">
                        <c:v>4.1744832959000001E-18</c:v>
                      </c:pt>
                      <c:pt idx="4933">
                        <c:v>3.4788174656999999E-18</c:v>
                      </c:pt>
                      <c:pt idx="4934">
                        <c:v>3.1750074998000001E-18</c:v>
                      </c:pt>
                      <c:pt idx="4935">
                        <c:v>3.6636597483000001E-18</c:v>
                      </c:pt>
                      <c:pt idx="4936">
                        <c:v>3.3973314139E-18</c:v>
                      </c:pt>
                      <c:pt idx="4937">
                        <c:v>3.8134172909999999E-18</c:v>
                      </c:pt>
                      <c:pt idx="4938">
                        <c:v>4.2526674016E-18</c:v>
                      </c:pt>
                      <c:pt idx="4939">
                        <c:v>4.2684124735000002E-18</c:v>
                      </c:pt>
                      <c:pt idx="4940">
                        <c:v>4.2280712589E-18</c:v>
                      </c:pt>
                      <c:pt idx="4941">
                        <c:v>4.0511565693999997E-18</c:v>
                      </c:pt>
                      <c:pt idx="4942">
                        <c:v>4.0433736070999999E-18</c:v>
                      </c:pt>
                      <c:pt idx="4943">
                        <c:v>4.3444548564000001E-18</c:v>
                      </c:pt>
                      <c:pt idx="4944">
                        <c:v>3.7393709413000001E-18</c:v>
                      </c:pt>
                      <c:pt idx="4945">
                        <c:v>4.4332488966999999E-18</c:v>
                      </c:pt>
                      <c:pt idx="4946">
                        <c:v>4.5045606005000003E-18</c:v>
                      </c:pt>
                      <c:pt idx="4947">
                        <c:v>3.7834941579999999E-18</c:v>
                      </c:pt>
                      <c:pt idx="4948">
                        <c:v>4.55258271E-18</c:v>
                      </c:pt>
                      <c:pt idx="4949">
                        <c:v>4.4822865985999996E-18</c:v>
                      </c:pt>
                      <c:pt idx="4950">
                        <c:v>5.1014977526999998E-18</c:v>
                      </c:pt>
                      <c:pt idx="4951">
                        <c:v>4.0741272559E-18</c:v>
                      </c:pt>
                      <c:pt idx="4952">
                        <c:v>3.2313826247E-18</c:v>
                      </c:pt>
                      <c:pt idx="4953">
                        <c:v>4.5846958466E-18</c:v>
                      </c:pt>
                      <c:pt idx="4954">
                        <c:v>5.9613378381999999E-18</c:v>
                      </c:pt>
                      <c:pt idx="4955">
                        <c:v>5.049855848E-18</c:v>
                      </c:pt>
                      <c:pt idx="4956">
                        <c:v>3.9787864979000003E-18</c:v>
                      </c:pt>
                      <c:pt idx="4957">
                        <c:v>4.9142717076999999E-18</c:v>
                      </c:pt>
                      <c:pt idx="4958">
                        <c:v>6.1843069795000003E-18</c:v>
                      </c:pt>
                      <c:pt idx="4959">
                        <c:v>6.1175023380000001E-18</c:v>
                      </c:pt>
                      <c:pt idx="4960">
                        <c:v>5.2947936359E-18</c:v>
                      </c:pt>
                      <c:pt idx="4961">
                        <c:v>5.1133202151000002E-18</c:v>
                      </c:pt>
                      <c:pt idx="4962">
                        <c:v>3.9687508515E-18</c:v>
                      </c:pt>
                      <c:pt idx="4963">
                        <c:v>3.9094407575000002E-18</c:v>
                      </c:pt>
                      <c:pt idx="4964">
                        <c:v>3.8239687804E-18</c:v>
                      </c:pt>
                      <c:pt idx="4965">
                        <c:v>4.3492960731999997E-18</c:v>
                      </c:pt>
                      <c:pt idx="4966">
                        <c:v>3.9803700260000004E-18</c:v>
                      </c:pt>
                      <c:pt idx="4967">
                        <c:v>4.1005424017999998E-18</c:v>
                      </c:pt>
                      <c:pt idx="4968">
                        <c:v>6.0557244135000001E-18</c:v>
                      </c:pt>
                      <c:pt idx="4969">
                        <c:v>6.4100747177999997E-18</c:v>
                      </c:pt>
                      <c:pt idx="4970">
                        <c:v>4.5287514380000002E-18</c:v>
                      </c:pt>
                      <c:pt idx="4971">
                        <c:v>5.0788912903999998E-18</c:v>
                      </c:pt>
                      <c:pt idx="4972">
                        <c:v>5.0891327658000003E-18</c:v>
                      </c:pt>
                      <c:pt idx="4973">
                        <c:v>5.2786961983000001E-18</c:v>
                      </c:pt>
                      <c:pt idx="4974">
                        <c:v>4.3205105055000004E-18</c:v>
                      </c:pt>
                      <c:pt idx="4975">
                        <c:v>4.0201831156E-18</c:v>
                      </c:pt>
                      <c:pt idx="4976">
                        <c:v>4.4632541917999998E-18</c:v>
                      </c:pt>
                      <c:pt idx="4977">
                        <c:v>4.4028454960999999E-18</c:v>
                      </c:pt>
                      <c:pt idx="4978">
                        <c:v>4.1027696750000001E-18</c:v>
                      </c:pt>
                      <c:pt idx="4979">
                        <c:v>4.2513777939E-18</c:v>
                      </c:pt>
                      <c:pt idx="4980">
                        <c:v>3.8046623583999999E-18</c:v>
                      </c:pt>
                      <c:pt idx="4981">
                        <c:v>5.0082906707000002E-18</c:v>
                      </c:pt>
                      <c:pt idx="4982">
                        <c:v>6.3105309822999996E-18</c:v>
                      </c:pt>
                      <c:pt idx="4983">
                        <c:v>4.7271523886999999E-18</c:v>
                      </c:pt>
                      <c:pt idx="4984">
                        <c:v>4.1540964834000002E-18</c:v>
                      </c:pt>
                      <c:pt idx="4985">
                        <c:v>4.1146086545E-18</c:v>
                      </c:pt>
                      <c:pt idx="4986">
                        <c:v>5.1700671874E-18</c:v>
                      </c:pt>
                      <c:pt idx="4987">
                        <c:v>5.6810643768000003E-18</c:v>
                      </c:pt>
                      <c:pt idx="4988">
                        <c:v>4.9572641355000004E-18</c:v>
                      </c:pt>
                      <c:pt idx="4989">
                        <c:v>5.8298071739999998E-18</c:v>
                      </c:pt>
                      <c:pt idx="4990">
                        <c:v>4.9164024190000001E-18</c:v>
                      </c:pt>
                      <c:pt idx="4991">
                        <c:v>5.2426977214999999E-18</c:v>
                      </c:pt>
                      <c:pt idx="4992">
                        <c:v>5.2715006534000002E-18</c:v>
                      </c:pt>
                      <c:pt idx="4993">
                        <c:v>3.3942361437E-18</c:v>
                      </c:pt>
                      <c:pt idx="4994">
                        <c:v>4.1401102754E-18</c:v>
                      </c:pt>
                      <c:pt idx="4995">
                        <c:v>5.0925920482999998E-18</c:v>
                      </c:pt>
                      <c:pt idx="4996">
                        <c:v>4.3130883792999998E-18</c:v>
                      </c:pt>
                      <c:pt idx="4997">
                        <c:v>3.5087435631999997E-18</c:v>
                      </c:pt>
                      <c:pt idx="4998">
                        <c:v>4.2206961430000001E-18</c:v>
                      </c:pt>
                      <c:pt idx="4999">
                        <c:v>5.1117735329000001E-18</c:v>
                      </c:pt>
                      <c:pt idx="5000">
                        <c:v>5.0575947644999997E-18</c:v>
                      </c:pt>
                      <c:pt idx="5001">
                        <c:v>3.9463968049999999E-18</c:v>
                      </c:pt>
                      <c:pt idx="5002">
                        <c:v>4.7840929080999997E-18</c:v>
                      </c:pt>
                      <c:pt idx="5003">
                        <c:v>4.8553296495000001E-18</c:v>
                      </c:pt>
                      <c:pt idx="5004">
                        <c:v>4.6231943411000003E-18</c:v>
                      </c:pt>
                      <c:pt idx="5005">
                        <c:v>5.1355798174000001E-18</c:v>
                      </c:pt>
                      <c:pt idx="5006">
                        <c:v>4.7132576602999997E-18</c:v>
                      </c:pt>
                      <c:pt idx="5007">
                        <c:v>3.3437305336999999E-18</c:v>
                      </c:pt>
                      <c:pt idx="5008">
                        <c:v>3.5234025271999999E-18</c:v>
                      </c:pt>
                      <c:pt idx="5009">
                        <c:v>4.1826855394999999E-18</c:v>
                      </c:pt>
                      <c:pt idx="5010">
                        <c:v>4.4317119554000004E-18</c:v>
                      </c:pt>
                      <c:pt idx="5011">
                        <c:v>5.1733405461999998E-18</c:v>
                      </c:pt>
                      <c:pt idx="5012">
                        <c:v>5.0001201908999999E-18</c:v>
                      </c:pt>
                      <c:pt idx="5013">
                        <c:v>4.7523376428999997E-18</c:v>
                      </c:pt>
                      <c:pt idx="5014">
                        <c:v>4.6751860703999997E-18</c:v>
                      </c:pt>
                      <c:pt idx="5015">
                        <c:v>4.5918824976000004E-18</c:v>
                      </c:pt>
                      <c:pt idx="5016">
                        <c:v>4.8614079578999997E-18</c:v>
                      </c:pt>
                      <c:pt idx="5017">
                        <c:v>5.0903325880000002E-18</c:v>
                      </c:pt>
                      <c:pt idx="5018">
                        <c:v>4.9852725504E-18</c:v>
                      </c:pt>
                      <c:pt idx="5019">
                        <c:v>5.5495701350000001E-18</c:v>
                      </c:pt>
                      <c:pt idx="5020">
                        <c:v>4.8096677974E-18</c:v>
                      </c:pt>
                      <c:pt idx="5021">
                        <c:v>4.1527725708999997E-18</c:v>
                      </c:pt>
                      <c:pt idx="5022">
                        <c:v>3.8716592764E-18</c:v>
                      </c:pt>
                      <c:pt idx="5023">
                        <c:v>3.1436293759999999E-18</c:v>
                      </c:pt>
                      <c:pt idx="5024">
                        <c:v>4.1366276994999998E-18</c:v>
                      </c:pt>
                      <c:pt idx="5025">
                        <c:v>4.9180914026999996E-18</c:v>
                      </c:pt>
                      <c:pt idx="5026">
                        <c:v>3.9277688563999999E-18</c:v>
                      </c:pt>
                      <c:pt idx="5027">
                        <c:v>3.2637589768000001E-18</c:v>
                      </c:pt>
                      <c:pt idx="5028">
                        <c:v>4.6051995496000002E-18</c:v>
                      </c:pt>
                      <c:pt idx="5029">
                        <c:v>4.9452625256000001E-18</c:v>
                      </c:pt>
                      <c:pt idx="5030">
                        <c:v>3.8513334502999999E-18</c:v>
                      </c:pt>
                      <c:pt idx="5031">
                        <c:v>4.3219741784000003E-18</c:v>
                      </c:pt>
                      <c:pt idx="5032">
                        <c:v>4.4967221576E-18</c:v>
                      </c:pt>
                      <c:pt idx="5033">
                        <c:v>5.7327456686E-18</c:v>
                      </c:pt>
                      <c:pt idx="5034">
                        <c:v>4.9286899025E-18</c:v>
                      </c:pt>
                      <c:pt idx="5035">
                        <c:v>5.1453092614000003E-18</c:v>
                      </c:pt>
                      <c:pt idx="5036">
                        <c:v>5.0973278094999999E-18</c:v>
                      </c:pt>
                      <c:pt idx="5037">
                        <c:v>3.8786561921000002E-18</c:v>
                      </c:pt>
                      <c:pt idx="5038">
                        <c:v>4.1349869965999996E-18</c:v>
                      </c:pt>
                      <c:pt idx="5039">
                        <c:v>5.0852855421E-18</c:v>
                      </c:pt>
                      <c:pt idx="5040">
                        <c:v>5.4316966066000001E-18</c:v>
                      </c:pt>
                      <c:pt idx="5041">
                        <c:v>5.1202345451E-18</c:v>
                      </c:pt>
                      <c:pt idx="5042">
                        <c:v>5.1750015777999999E-18</c:v>
                      </c:pt>
                      <c:pt idx="5043">
                        <c:v>4.5063774861999997E-18</c:v>
                      </c:pt>
                      <c:pt idx="5044">
                        <c:v>4.9173256850000001E-18</c:v>
                      </c:pt>
                      <c:pt idx="5045">
                        <c:v>5.0068875607E-18</c:v>
                      </c:pt>
                      <c:pt idx="5046">
                        <c:v>4.7857200584E-18</c:v>
                      </c:pt>
                      <c:pt idx="5047">
                        <c:v>4.3581916131999999E-18</c:v>
                      </c:pt>
                      <c:pt idx="5048">
                        <c:v>4.7204227120000001E-18</c:v>
                      </c:pt>
                      <c:pt idx="5049">
                        <c:v>5.5083433473999999E-18</c:v>
                      </c:pt>
                      <c:pt idx="5050">
                        <c:v>5.1900978225000001E-18</c:v>
                      </c:pt>
                      <c:pt idx="5051">
                        <c:v>4.2219844801000001E-18</c:v>
                      </c:pt>
                      <c:pt idx="5052">
                        <c:v>4.4190856587999998E-18</c:v>
                      </c:pt>
                      <c:pt idx="5053">
                        <c:v>4.9611930977999996E-18</c:v>
                      </c:pt>
                      <c:pt idx="5054">
                        <c:v>5.3275818577999999E-18</c:v>
                      </c:pt>
                      <c:pt idx="5055">
                        <c:v>5.6144168598999997E-18</c:v>
                      </c:pt>
                      <c:pt idx="5056">
                        <c:v>5.375520111E-18</c:v>
                      </c:pt>
                      <c:pt idx="5057">
                        <c:v>7.3716252490000007E-18</c:v>
                      </c:pt>
                      <c:pt idx="5058">
                        <c:v>6.9454694207000002E-18</c:v>
                      </c:pt>
                      <c:pt idx="5059">
                        <c:v>4.1953347060000003E-18</c:v>
                      </c:pt>
                      <c:pt idx="5060">
                        <c:v>4.5773800229999998E-18</c:v>
                      </c:pt>
                      <c:pt idx="5061">
                        <c:v>6.0168227313999998E-18</c:v>
                      </c:pt>
                      <c:pt idx="5062">
                        <c:v>4.4179425878000002E-18</c:v>
                      </c:pt>
                      <c:pt idx="5063">
                        <c:v>4.4014792319E-18</c:v>
                      </c:pt>
                      <c:pt idx="5064">
                        <c:v>5.3109249549000002E-18</c:v>
                      </c:pt>
                      <c:pt idx="5065">
                        <c:v>5.9535180300000001E-18</c:v>
                      </c:pt>
                      <c:pt idx="5066">
                        <c:v>5.2266947281000002E-18</c:v>
                      </c:pt>
                      <c:pt idx="5067">
                        <c:v>5.3662802520999998E-18</c:v>
                      </c:pt>
                      <c:pt idx="5068">
                        <c:v>4.3511049119999997E-18</c:v>
                      </c:pt>
                      <c:pt idx="5069">
                        <c:v>3.1037610175E-18</c:v>
                      </c:pt>
                      <c:pt idx="5070">
                        <c:v>4.0366778116999999E-18</c:v>
                      </c:pt>
                      <c:pt idx="5071">
                        <c:v>4.1224110984999996E-18</c:v>
                      </c:pt>
                      <c:pt idx="5072">
                        <c:v>3.5617523673999998E-18</c:v>
                      </c:pt>
                      <c:pt idx="5073">
                        <c:v>3.8979948013000001E-18</c:v>
                      </c:pt>
                      <c:pt idx="5074">
                        <c:v>4.0146850247000002E-18</c:v>
                      </c:pt>
                      <c:pt idx="5075">
                        <c:v>4.0041216768000003E-18</c:v>
                      </c:pt>
                      <c:pt idx="5076">
                        <c:v>4.0085745290000003E-18</c:v>
                      </c:pt>
                      <c:pt idx="5077">
                        <c:v>5.1600959156000002E-18</c:v>
                      </c:pt>
                      <c:pt idx="5078">
                        <c:v>6.1428976562999998E-18</c:v>
                      </c:pt>
                      <c:pt idx="5079">
                        <c:v>5.8540301987000002E-18</c:v>
                      </c:pt>
                      <c:pt idx="5080">
                        <c:v>5.2514247019999997E-18</c:v>
                      </c:pt>
                      <c:pt idx="5081">
                        <c:v>4.1931523256000003E-18</c:v>
                      </c:pt>
                      <c:pt idx="5082">
                        <c:v>2.9376803028999998E-18</c:v>
                      </c:pt>
                      <c:pt idx="5083">
                        <c:v>2.9802483672000001E-18</c:v>
                      </c:pt>
                      <c:pt idx="5084">
                        <c:v>4.0804368042999998E-18</c:v>
                      </c:pt>
                      <c:pt idx="5085">
                        <c:v>5.7676845070999997E-18</c:v>
                      </c:pt>
                      <c:pt idx="5086">
                        <c:v>6.6963409372999998E-18</c:v>
                      </c:pt>
                      <c:pt idx="5087">
                        <c:v>5.4085501607000002E-18</c:v>
                      </c:pt>
                      <c:pt idx="5088">
                        <c:v>4.0811728758999996E-18</c:v>
                      </c:pt>
                      <c:pt idx="5089">
                        <c:v>4.4600740066000004E-18</c:v>
                      </c:pt>
                      <c:pt idx="5090">
                        <c:v>5.2049077700999998E-18</c:v>
                      </c:pt>
                      <c:pt idx="5091">
                        <c:v>3.6737123353000001E-18</c:v>
                      </c:pt>
                      <c:pt idx="5092">
                        <c:v>4.0996436999000001E-18</c:v>
                      </c:pt>
                      <c:pt idx="5093">
                        <c:v>4.0533461494999997E-18</c:v>
                      </c:pt>
                      <c:pt idx="5094">
                        <c:v>3.8453157047000002E-18</c:v>
                      </c:pt>
                      <c:pt idx="5095">
                        <c:v>4.2465200600000001E-18</c:v>
                      </c:pt>
                      <c:pt idx="5096">
                        <c:v>5.2318290182999998E-18</c:v>
                      </c:pt>
                      <c:pt idx="5097">
                        <c:v>5.1138445285000002E-18</c:v>
                      </c:pt>
                      <c:pt idx="5098">
                        <c:v>5.0524672505999997E-18</c:v>
                      </c:pt>
                      <c:pt idx="5099">
                        <c:v>4.6850565453000003E-18</c:v>
                      </c:pt>
                      <c:pt idx="5100">
                        <c:v>3.4641604076E-18</c:v>
                      </c:pt>
                      <c:pt idx="5101">
                        <c:v>3.9256080754000002E-18</c:v>
                      </c:pt>
                      <c:pt idx="5102">
                        <c:v>4.8749325329999996E-18</c:v>
                      </c:pt>
                      <c:pt idx="5103">
                        <c:v>4.8864873329000003E-18</c:v>
                      </c:pt>
                      <c:pt idx="5104">
                        <c:v>5.1580647305000003E-18</c:v>
                      </c:pt>
                      <c:pt idx="5105">
                        <c:v>4.7281069949000003E-18</c:v>
                      </c:pt>
                      <c:pt idx="5106">
                        <c:v>4.3454895071000003E-18</c:v>
                      </c:pt>
                      <c:pt idx="5107">
                        <c:v>3.5651239820000001E-18</c:v>
                      </c:pt>
                      <c:pt idx="5108">
                        <c:v>4.0568753123E-18</c:v>
                      </c:pt>
                      <c:pt idx="5109">
                        <c:v>3.2763120049999999E-18</c:v>
                      </c:pt>
                      <c:pt idx="5110">
                        <c:v>2.9165252315999999E-18</c:v>
                      </c:pt>
                      <c:pt idx="5111">
                        <c:v>3.9498167005E-18</c:v>
                      </c:pt>
                      <c:pt idx="5112">
                        <c:v>4.2255974991000004E-18</c:v>
                      </c:pt>
                      <c:pt idx="5113">
                        <c:v>3.4810157278999999E-18</c:v>
                      </c:pt>
                      <c:pt idx="5114">
                        <c:v>3.4289723296000001E-18</c:v>
                      </c:pt>
                      <c:pt idx="5115">
                        <c:v>4.3367193279999999E-18</c:v>
                      </c:pt>
                      <c:pt idx="5116">
                        <c:v>4.1334780074000002E-18</c:v>
                      </c:pt>
                      <c:pt idx="5117">
                        <c:v>4.5532755829000004E-18</c:v>
                      </c:pt>
                      <c:pt idx="5118">
                        <c:v>5.8006671229999999E-18</c:v>
                      </c:pt>
                      <c:pt idx="5119">
                        <c:v>4.5114778951000003E-18</c:v>
                      </c:pt>
                      <c:pt idx="5120">
                        <c:v>3.8321866940000002E-18</c:v>
                      </c:pt>
                      <c:pt idx="5121">
                        <c:v>3.5562834992E-18</c:v>
                      </c:pt>
                      <c:pt idx="5122">
                        <c:v>4.3520561300000001E-18</c:v>
                      </c:pt>
                      <c:pt idx="5123">
                        <c:v>5.6201385674000003E-18</c:v>
                      </c:pt>
                      <c:pt idx="5124">
                        <c:v>5.2431373316000002E-18</c:v>
                      </c:pt>
                      <c:pt idx="5125">
                        <c:v>5.0315696771999999E-18</c:v>
                      </c:pt>
                      <c:pt idx="5126">
                        <c:v>4.1138014320999998E-18</c:v>
                      </c:pt>
                      <c:pt idx="5127">
                        <c:v>4.2699883782999998E-18</c:v>
                      </c:pt>
                      <c:pt idx="5128">
                        <c:v>4.7139556154000004E-18</c:v>
                      </c:pt>
                      <c:pt idx="5129">
                        <c:v>3.7399096541999997E-18</c:v>
                      </c:pt>
                      <c:pt idx="5130">
                        <c:v>4.1417179439000001E-18</c:v>
                      </c:pt>
                      <c:pt idx="5131">
                        <c:v>6.3767617589999997E-18</c:v>
                      </c:pt>
                      <c:pt idx="5132">
                        <c:v>7.5154234913000007E-18</c:v>
                      </c:pt>
                      <c:pt idx="5133">
                        <c:v>5.9136723296E-18</c:v>
                      </c:pt>
                      <c:pt idx="5134">
                        <c:v>6.1153093697000002E-18</c:v>
                      </c:pt>
                      <c:pt idx="5135">
                        <c:v>5.2164909457000004E-18</c:v>
                      </c:pt>
                      <c:pt idx="5136">
                        <c:v>5.6225678578999998E-18</c:v>
                      </c:pt>
                      <c:pt idx="5137">
                        <c:v>5.4809871477999998E-18</c:v>
                      </c:pt>
                      <c:pt idx="5138">
                        <c:v>3.9038236585E-18</c:v>
                      </c:pt>
                      <c:pt idx="5139">
                        <c:v>4.3443773528000003E-18</c:v>
                      </c:pt>
                      <c:pt idx="5140">
                        <c:v>5.1829458999000002E-18</c:v>
                      </c:pt>
                      <c:pt idx="5141">
                        <c:v>4.1607020698999998E-18</c:v>
                      </c:pt>
                      <c:pt idx="5142">
                        <c:v>4.3524614352999998E-18</c:v>
                      </c:pt>
                      <c:pt idx="5143">
                        <c:v>5.2695927116999997E-18</c:v>
                      </c:pt>
                      <c:pt idx="5144">
                        <c:v>5.426398839E-18</c:v>
                      </c:pt>
                      <c:pt idx="5145">
                        <c:v>4.8226803410000001E-18</c:v>
                      </c:pt>
                      <c:pt idx="5146">
                        <c:v>5.1012906532000002E-18</c:v>
                      </c:pt>
                      <c:pt idx="5147">
                        <c:v>5.8404882594000001E-18</c:v>
                      </c:pt>
                      <c:pt idx="5148">
                        <c:v>4.3654951548000002E-18</c:v>
                      </c:pt>
                      <c:pt idx="5149">
                        <c:v>3.2129761752E-18</c:v>
                      </c:pt>
                      <c:pt idx="5150">
                        <c:v>3.4599030082E-18</c:v>
                      </c:pt>
                      <c:pt idx="5151">
                        <c:v>4.3681133335999997E-18</c:v>
                      </c:pt>
                      <c:pt idx="5152">
                        <c:v>3.8912867239000002E-18</c:v>
                      </c:pt>
                      <c:pt idx="5153">
                        <c:v>4.0327861188E-18</c:v>
                      </c:pt>
                      <c:pt idx="5154">
                        <c:v>3.1859727648000001E-18</c:v>
                      </c:pt>
                      <c:pt idx="5155">
                        <c:v>3.3949135583000001E-18</c:v>
                      </c:pt>
                      <c:pt idx="5156">
                        <c:v>5.4279569561000001E-18</c:v>
                      </c:pt>
                      <c:pt idx="5157">
                        <c:v>5.3630568682000002E-18</c:v>
                      </c:pt>
                      <c:pt idx="5158">
                        <c:v>4.7548812828000001E-18</c:v>
                      </c:pt>
                      <c:pt idx="5159">
                        <c:v>4.0183353132000003E-18</c:v>
                      </c:pt>
                      <c:pt idx="5160">
                        <c:v>4.3110402536000003E-18</c:v>
                      </c:pt>
                      <c:pt idx="5161">
                        <c:v>3.4025101733E-18</c:v>
                      </c:pt>
                      <c:pt idx="5162">
                        <c:v>3.027900535E-18</c:v>
                      </c:pt>
                      <c:pt idx="5163">
                        <c:v>4.1186892357E-18</c:v>
                      </c:pt>
                      <c:pt idx="5164">
                        <c:v>4.4160448105000004E-18</c:v>
                      </c:pt>
                      <c:pt idx="5165">
                        <c:v>4.2769336249999999E-18</c:v>
                      </c:pt>
                      <c:pt idx="5166">
                        <c:v>4.6036935250000002E-18</c:v>
                      </c:pt>
                      <c:pt idx="5167">
                        <c:v>3.5147687203000003E-18</c:v>
                      </c:pt>
                      <c:pt idx="5168">
                        <c:v>3.0506759804000001E-18</c:v>
                      </c:pt>
                      <c:pt idx="5169">
                        <c:v>3.9288107068999997E-18</c:v>
                      </c:pt>
                      <c:pt idx="5170">
                        <c:v>4.0121104681000002E-18</c:v>
                      </c:pt>
                      <c:pt idx="5171">
                        <c:v>4.6030252159999999E-18</c:v>
                      </c:pt>
                      <c:pt idx="5172">
                        <c:v>5.8003075574999998E-18</c:v>
                      </c:pt>
                      <c:pt idx="5173">
                        <c:v>5.2236373625999999E-18</c:v>
                      </c:pt>
                      <c:pt idx="5174">
                        <c:v>3.7594786564000003E-18</c:v>
                      </c:pt>
                      <c:pt idx="5175">
                        <c:v>4.5439849020000003E-18</c:v>
                      </c:pt>
                      <c:pt idx="5176">
                        <c:v>5.4783278879000001E-18</c:v>
                      </c:pt>
                      <c:pt idx="5177">
                        <c:v>6.2526367038999998E-18</c:v>
                      </c:pt>
                      <c:pt idx="5178">
                        <c:v>5.8722630064000003E-18</c:v>
                      </c:pt>
                      <c:pt idx="5179">
                        <c:v>4.7234135852999998E-18</c:v>
                      </c:pt>
                      <c:pt idx="5180">
                        <c:v>4.7490587782999999E-18</c:v>
                      </c:pt>
                      <c:pt idx="5181">
                        <c:v>4.7340794241999997E-18</c:v>
                      </c:pt>
                      <c:pt idx="5182">
                        <c:v>4.8281504797999999E-18</c:v>
                      </c:pt>
                      <c:pt idx="5183">
                        <c:v>5.8872487133E-18</c:v>
                      </c:pt>
                      <c:pt idx="5184">
                        <c:v>4.1089301456E-18</c:v>
                      </c:pt>
                      <c:pt idx="5185">
                        <c:v>3.9421137829000001E-18</c:v>
                      </c:pt>
                      <c:pt idx="5186">
                        <c:v>3.8118354569000001E-18</c:v>
                      </c:pt>
                      <c:pt idx="5187">
                        <c:v>3.9206592854000004E-18</c:v>
                      </c:pt>
                      <c:pt idx="5188">
                        <c:v>4.5031718900000003E-18</c:v>
                      </c:pt>
                      <c:pt idx="5189">
                        <c:v>5.2856537268999997E-18</c:v>
                      </c:pt>
                      <c:pt idx="5190">
                        <c:v>6.8711676904999999E-18</c:v>
                      </c:pt>
                      <c:pt idx="5191">
                        <c:v>3.7063768904000002E-18</c:v>
                      </c:pt>
                      <c:pt idx="5192">
                        <c:v>3.4878887650000001E-18</c:v>
                      </c:pt>
                      <c:pt idx="5193">
                        <c:v>4.5591243453999999E-18</c:v>
                      </c:pt>
                      <c:pt idx="5194">
                        <c:v>4.7578602976999997E-18</c:v>
                      </c:pt>
                      <c:pt idx="5195">
                        <c:v>6.4234586853999997E-18</c:v>
                      </c:pt>
                      <c:pt idx="5196">
                        <c:v>5.2440809263000002E-18</c:v>
                      </c:pt>
                      <c:pt idx="5197">
                        <c:v>5.1033790129000001E-18</c:v>
                      </c:pt>
                      <c:pt idx="5198">
                        <c:v>4.3762944012999999E-18</c:v>
                      </c:pt>
                      <c:pt idx="5199">
                        <c:v>4.9731811551000001E-18</c:v>
                      </c:pt>
                      <c:pt idx="5200">
                        <c:v>4.6166082364000002E-18</c:v>
                      </c:pt>
                      <c:pt idx="5201">
                        <c:v>4.8703797308999998E-18</c:v>
                      </c:pt>
                      <c:pt idx="5202">
                        <c:v>4.3607610876000003E-18</c:v>
                      </c:pt>
                      <c:pt idx="5203">
                        <c:v>3.9849558623000002E-18</c:v>
                      </c:pt>
                      <c:pt idx="5204">
                        <c:v>4.1577997115000003E-18</c:v>
                      </c:pt>
                      <c:pt idx="5205">
                        <c:v>4.0724035438000001E-18</c:v>
                      </c:pt>
                      <c:pt idx="5206">
                        <c:v>3.4120594109999999E-18</c:v>
                      </c:pt>
                      <c:pt idx="5207">
                        <c:v>3.7684889694000004E-18</c:v>
                      </c:pt>
                      <c:pt idx="5208">
                        <c:v>4.8875973696000002E-18</c:v>
                      </c:pt>
                      <c:pt idx="5209">
                        <c:v>4.2559382193000003E-18</c:v>
                      </c:pt>
                      <c:pt idx="5210">
                        <c:v>5.1349246375000003E-18</c:v>
                      </c:pt>
                      <c:pt idx="5211">
                        <c:v>5.3017672582000003E-18</c:v>
                      </c:pt>
                      <c:pt idx="5212">
                        <c:v>4.1680530453000001E-18</c:v>
                      </c:pt>
                      <c:pt idx="5213">
                        <c:v>5.0891314952000003E-18</c:v>
                      </c:pt>
                      <c:pt idx="5214">
                        <c:v>5.4905675140000003E-18</c:v>
                      </c:pt>
                      <c:pt idx="5215">
                        <c:v>4.2192633867999997E-18</c:v>
                      </c:pt>
                      <c:pt idx="5216">
                        <c:v>6.7150057317999998E-18</c:v>
                      </c:pt>
                      <c:pt idx="5217">
                        <c:v>6.3993330694999997E-18</c:v>
                      </c:pt>
                      <c:pt idx="5218">
                        <c:v>6.1900625684000003E-18</c:v>
                      </c:pt>
                      <c:pt idx="5219">
                        <c:v>5.1277384099000003E-18</c:v>
                      </c:pt>
                      <c:pt idx="5220">
                        <c:v>4.0042961656E-18</c:v>
                      </c:pt>
                      <c:pt idx="5221">
                        <c:v>5.1524048563999997E-18</c:v>
                      </c:pt>
                      <c:pt idx="5222">
                        <c:v>5.6261550424999997E-18</c:v>
                      </c:pt>
                      <c:pt idx="5223">
                        <c:v>6.0556879911000002E-18</c:v>
                      </c:pt>
                      <c:pt idx="5224">
                        <c:v>6.8716462642E-18</c:v>
                      </c:pt>
                      <c:pt idx="5225">
                        <c:v>6.6320181023000002E-18</c:v>
                      </c:pt>
                      <c:pt idx="5226">
                        <c:v>6.0575743335E-18</c:v>
                      </c:pt>
                      <c:pt idx="5227">
                        <c:v>4.0023568836999999E-18</c:v>
                      </c:pt>
                      <c:pt idx="5228">
                        <c:v>2.9300826292E-18</c:v>
                      </c:pt>
                      <c:pt idx="5229">
                        <c:v>4.4721772604E-18</c:v>
                      </c:pt>
                      <c:pt idx="5230">
                        <c:v>4.5623794930000001E-18</c:v>
                      </c:pt>
                      <c:pt idx="5231">
                        <c:v>3.3273010590999998E-18</c:v>
                      </c:pt>
                      <c:pt idx="5232">
                        <c:v>2.6967377577000002E-18</c:v>
                      </c:pt>
                      <c:pt idx="5233">
                        <c:v>2.8507857339999999E-18</c:v>
                      </c:pt>
                      <c:pt idx="5234">
                        <c:v>2.6595898571999998E-18</c:v>
                      </c:pt>
                      <c:pt idx="5235">
                        <c:v>4.3976201498000004E-18</c:v>
                      </c:pt>
                      <c:pt idx="5236">
                        <c:v>4.6283396426999999E-18</c:v>
                      </c:pt>
                      <c:pt idx="5237">
                        <c:v>4.5226193430000004E-18</c:v>
                      </c:pt>
                      <c:pt idx="5238">
                        <c:v>5.0285470401999997E-18</c:v>
                      </c:pt>
                      <c:pt idx="5239">
                        <c:v>4.6992557821000003E-18</c:v>
                      </c:pt>
                      <c:pt idx="5240">
                        <c:v>7.8056313786E-18</c:v>
                      </c:pt>
                      <c:pt idx="5241">
                        <c:v>9.0029099085000003E-18</c:v>
                      </c:pt>
                      <c:pt idx="5242">
                        <c:v>5.4666049519000003E-18</c:v>
                      </c:pt>
                      <c:pt idx="5243">
                        <c:v>4.4643955687000001E-18</c:v>
                      </c:pt>
                      <c:pt idx="5244">
                        <c:v>4.8970680449999996E-18</c:v>
                      </c:pt>
                      <c:pt idx="5245">
                        <c:v>4.1024406027000002E-18</c:v>
                      </c:pt>
                      <c:pt idx="5246">
                        <c:v>5.8129461361000003E-18</c:v>
                      </c:pt>
                      <c:pt idx="5247">
                        <c:v>5.5763423054000003E-18</c:v>
                      </c:pt>
                      <c:pt idx="5248">
                        <c:v>4.4600655362999998E-18</c:v>
                      </c:pt>
                      <c:pt idx="5249">
                        <c:v>3.8765026107999997E-18</c:v>
                      </c:pt>
                      <c:pt idx="5250">
                        <c:v>4.4530059402000003E-18</c:v>
                      </c:pt>
                      <c:pt idx="5251">
                        <c:v>5.3312503575000002E-18</c:v>
                      </c:pt>
                      <c:pt idx="5252">
                        <c:v>4.9644567156999996E-18</c:v>
                      </c:pt>
                      <c:pt idx="5253">
                        <c:v>3.9687542396000003E-18</c:v>
                      </c:pt>
                      <c:pt idx="5254">
                        <c:v>4.5380162844000002E-18</c:v>
                      </c:pt>
                      <c:pt idx="5255">
                        <c:v>3.9736691483000004E-18</c:v>
                      </c:pt>
                      <c:pt idx="5256">
                        <c:v>3.7472051490000003E-18</c:v>
                      </c:pt>
                      <c:pt idx="5257">
                        <c:v>4.0572513948999997E-18</c:v>
                      </c:pt>
                      <c:pt idx="5258">
                        <c:v>4.8795255690999998E-18</c:v>
                      </c:pt>
                      <c:pt idx="5259">
                        <c:v>5.3326911605000003E-18</c:v>
                      </c:pt>
                      <c:pt idx="5260">
                        <c:v>6.2988152461000002E-18</c:v>
                      </c:pt>
                      <c:pt idx="5261">
                        <c:v>5.3132386253999997E-18</c:v>
                      </c:pt>
                      <c:pt idx="5262">
                        <c:v>4.1742393504000001E-18</c:v>
                      </c:pt>
                      <c:pt idx="5263">
                        <c:v>3.7994768227000003E-18</c:v>
                      </c:pt>
                      <c:pt idx="5264">
                        <c:v>3.5549693275000002E-18</c:v>
                      </c:pt>
                      <c:pt idx="5265">
                        <c:v>4.5094005467999996E-18</c:v>
                      </c:pt>
                      <c:pt idx="5266">
                        <c:v>4.6784619703000004E-18</c:v>
                      </c:pt>
                      <c:pt idx="5267">
                        <c:v>4.5172796473E-18</c:v>
                      </c:pt>
                      <c:pt idx="5268">
                        <c:v>4.5020250074000004E-18</c:v>
                      </c:pt>
                      <c:pt idx="5269">
                        <c:v>4.3175899358999997E-18</c:v>
                      </c:pt>
                      <c:pt idx="5270">
                        <c:v>3.6735526695999997E-18</c:v>
                      </c:pt>
                      <c:pt idx="5271">
                        <c:v>3.4838221599E-18</c:v>
                      </c:pt>
                      <c:pt idx="5272">
                        <c:v>4.0659919278999997E-18</c:v>
                      </c:pt>
                      <c:pt idx="5273">
                        <c:v>4.6978399666000001E-18</c:v>
                      </c:pt>
                      <c:pt idx="5274">
                        <c:v>4.8072232602999996E-18</c:v>
                      </c:pt>
                      <c:pt idx="5275">
                        <c:v>4.7438291968999999E-18</c:v>
                      </c:pt>
                      <c:pt idx="5276">
                        <c:v>4.9853725002999998E-18</c:v>
                      </c:pt>
                      <c:pt idx="5277">
                        <c:v>3.9565620473999997E-18</c:v>
                      </c:pt>
                      <c:pt idx="5278">
                        <c:v>3.3198499219999999E-18</c:v>
                      </c:pt>
                      <c:pt idx="5279">
                        <c:v>3.4449361477999999E-18</c:v>
                      </c:pt>
                      <c:pt idx="5280">
                        <c:v>4.2529596279000001E-18</c:v>
                      </c:pt>
                      <c:pt idx="5281">
                        <c:v>4.4520780155999997E-18</c:v>
                      </c:pt>
                      <c:pt idx="5282">
                        <c:v>4.9241506529000003E-18</c:v>
                      </c:pt>
                      <c:pt idx="5283">
                        <c:v>4.7356112832999997E-18</c:v>
                      </c:pt>
                      <c:pt idx="5284">
                        <c:v>5.0531143838000001E-18</c:v>
                      </c:pt>
                      <c:pt idx="5285">
                        <c:v>4.6379534665999997E-18</c:v>
                      </c:pt>
                      <c:pt idx="5286">
                        <c:v>3.721290176E-18</c:v>
                      </c:pt>
                      <c:pt idx="5287">
                        <c:v>4.5479490162E-18</c:v>
                      </c:pt>
                      <c:pt idx="5288">
                        <c:v>4.2086060181999997E-18</c:v>
                      </c:pt>
                      <c:pt idx="5289">
                        <c:v>4.3778288015000001E-18</c:v>
                      </c:pt>
                      <c:pt idx="5290">
                        <c:v>4.2352240285999998E-18</c:v>
                      </c:pt>
                      <c:pt idx="5291">
                        <c:v>4.3718144440999997E-18</c:v>
                      </c:pt>
                      <c:pt idx="5292">
                        <c:v>4.3516906353000003E-18</c:v>
                      </c:pt>
                      <c:pt idx="5293">
                        <c:v>3.6259549236999999E-18</c:v>
                      </c:pt>
                      <c:pt idx="5294">
                        <c:v>4.1472278932999997E-18</c:v>
                      </c:pt>
                      <c:pt idx="5295">
                        <c:v>4.4027637573999996E-18</c:v>
                      </c:pt>
                      <c:pt idx="5296">
                        <c:v>4.0803559125999997E-18</c:v>
                      </c:pt>
                      <c:pt idx="5297">
                        <c:v>4.7064957963000004E-18</c:v>
                      </c:pt>
                      <c:pt idx="5298">
                        <c:v>5.5205732326000003E-18</c:v>
                      </c:pt>
                      <c:pt idx="5299">
                        <c:v>5.0150046774000003E-18</c:v>
                      </c:pt>
                      <c:pt idx="5300">
                        <c:v>4.4287299758999998E-18</c:v>
                      </c:pt>
                      <c:pt idx="5301">
                        <c:v>4.1729772713000002E-18</c:v>
                      </c:pt>
                      <c:pt idx="5302">
                        <c:v>5.3427505237999998E-18</c:v>
                      </c:pt>
                      <c:pt idx="5303">
                        <c:v>5.8843603308999998E-18</c:v>
                      </c:pt>
                      <c:pt idx="5304">
                        <c:v>4.4513491438000003E-18</c:v>
                      </c:pt>
                      <c:pt idx="5305">
                        <c:v>4.9733882545999997E-18</c:v>
                      </c:pt>
                      <c:pt idx="5306">
                        <c:v>5.5441088901E-18</c:v>
                      </c:pt>
                      <c:pt idx="5307">
                        <c:v>5.0911228697000003E-18</c:v>
                      </c:pt>
                      <c:pt idx="5308">
                        <c:v>3.6764020884000001E-18</c:v>
                      </c:pt>
                      <c:pt idx="5309">
                        <c:v>3.7206625245000002E-18</c:v>
                      </c:pt>
                      <c:pt idx="5310">
                        <c:v>3.7961157959999999E-18</c:v>
                      </c:pt>
                      <c:pt idx="5311">
                        <c:v>4.3913444826999997E-18</c:v>
                      </c:pt>
                      <c:pt idx="5312">
                        <c:v>6.2735681586000001E-18</c:v>
                      </c:pt>
                      <c:pt idx="5313">
                        <c:v>5.9530631733000004E-18</c:v>
                      </c:pt>
                      <c:pt idx="5314">
                        <c:v>4.4903215532E-18</c:v>
                      </c:pt>
                      <c:pt idx="5315">
                        <c:v>4.4171103779999998E-18</c:v>
                      </c:pt>
                      <c:pt idx="5316">
                        <c:v>4.6357151820999999E-18</c:v>
                      </c:pt>
                      <c:pt idx="5317">
                        <c:v>5.8196258379999997E-18</c:v>
                      </c:pt>
                      <c:pt idx="5318">
                        <c:v>5.1653780130000004E-18</c:v>
                      </c:pt>
                      <c:pt idx="5319">
                        <c:v>4.255003942E-18</c:v>
                      </c:pt>
                      <c:pt idx="5320">
                        <c:v>4.9058970928999997E-18</c:v>
                      </c:pt>
                      <c:pt idx="5321">
                        <c:v>4.8322039560000003E-18</c:v>
                      </c:pt>
                      <c:pt idx="5322">
                        <c:v>4.8609721595000002E-18</c:v>
                      </c:pt>
                      <c:pt idx="5323">
                        <c:v>4.3316756702999997E-18</c:v>
                      </c:pt>
                      <c:pt idx="5324">
                        <c:v>5.3578399923000002E-18</c:v>
                      </c:pt>
                      <c:pt idx="5325">
                        <c:v>4.524921155E-18</c:v>
                      </c:pt>
                      <c:pt idx="5326">
                        <c:v>3.5703637277999999E-18</c:v>
                      </c:pt>
                      <c:pt idx="5327">
                        <c:v>3.7015344029999999E-18</c:v>
                      </c:pt>
                      <c:pt idx="5328">
                        <c:v>4.7291314812E-18</c:v>
                      </c:pt>
                      <c:pt idx="5329">
                        <c:v>4.3952158468E-18</c:v>
                      </c:pt>
                      <c:pt idx="5330">
                        <c:v>3.8867055462000001E-18</c:v>
                      </c:pt>
                      <c:pt idx="5331">
                        <c:v>4.0109847613000001E-18</c:v>
                      </c:pt>
                      <c:pt idx="5332">
                        <c:v>3.5449906440999998E-18</c:v>
                      </c:pt>
                      <c:pt idx="5333">
                        <c:v>4.1597563575999998E-18</c:v>
                      </c:pt>
                      <c:pt idx="5334">
                        <c:v>4.7637107543E-18</c:v>
                      </c:pt>
                      <c:pt idx="5335">
                        <c:v>3.6731439761999997E-18</c:v>
                      </c:pt>
                      <c:pt idx="5336">
                        <c:v>4.2978731265E-18</c:v>
                      </c:pt>
                      <c:pt idx="5337">
                        <c:v>4.865779495E-18</c:v>
                      </c:pt>
                      <c:pt idx="5338">
                        <c:v>4.8613181723999997E-18</c:v>
                      </c:pt>
                      <c:pt idx="5339">
                        <c:v>4.8986532671999997E-18</c:v>
                      </c:pt>
                      <c:pt idx="5340">
                        <c:v>5.4999187576999997E-18</c:v>
                      </c:pt>
                      <c:pt idx="5341">
                        <c:v>5.9251051568000001E-18</c:v>
                      </c:pt>
                      <c:pt idx="5342">
                        <c:v>4.2462155516000003E-18</c:v>
                      </c:pt>
                      <c:pt idx="5343">
                        <c:v>4.9402391967000003E-18</c:v>
                      </c:pt>
                      <c:pt idx="5344">
                        <c:v>5.0342437602000004E-18</c:v>
                      </c:pt>
                      <c:pt idx="5345">
                        <c:v>5.3768482586000003E-18</c:v>
                      </c:pt>
                      <c:pt idx="5346">
                        <c:v>4.8727836104000001E-18</c:v>
                      </c:pt>
                      <c:pt idx="5347">
                        <c:v>4.2340043011000003E-18</c:v>
                      </c:pt>
                      <c:pt idx="5348">
                        <c:v>3.6803632380000004E-18</c:v>
                      </c:pt>
                      <c:pt idx="5349">
                        <c:v>4.2513731351999998E-18</c:v>
                      </c:pt>
                      <c:pt idx="5350">
                        <c:v>4.0518718886999999E-18</c:v>
                      </c:pt>
                      <c:pt idx="5351">
                        <c:v>4.7466472754999999E-18</c:v>
                      </c:pt>
                      <c:pt idx="5352">
                        <c:v>4.4987220023999998E-18</c:v>
                      </c:pt>
                      <c:pt idx="5353">
                        <c:v>4.8984008513000001E-18</c:v>
                      </c:pt>
                      <c:pt idx="5354">
                        <c:v>3.4979815861000001E-18</c:v>
                      </c:pt>
                      <c:pt idx="5355">
                        <c:v>2.7079732262E-18</c:v>
                      </c:pt>
                      <c:pt idx="5356">
                        <c:v>4.0812181921999999E-18</c:v>
                      </c:pt>
                      <c:pt idx="5357">
                        <c:v>5.1901325508999997E-18</c:v>
                      </c:pt>
                      <c:pt idx="5358">
                        <c:v>5.3147438028999998E-18</c:v>
                      </c:pt>
                      <c:pt idx="5359">
                        <c:v>4.4177172771000003E-18</c:v>
                      </c:pt>
                      <c:pt idx="5360">
                        <c:v>3.9479951562E-18</c:v>
                      </c:pt>
                      <c:pt idx="5361">
                        <c:v>3.6978269398000002E-18</c:v>
                      </c:pt>
                      <c:pt idx="5362">
                        <c:v>5.1664880497000003E-18</c:v>
                      </c:pt>
                      <c:pt idx="5363">
                        <c:v>5.2052503948999998E-18</c:v>
                      </c:pt>
                      <c:pt idx="5364">
                        <c:v>5.2086427619000004E-18</c:v>
                      </c:pt>
                      <c:pt idx="5365">
                        <c:v>4.6744834566000003E-18</c:v>
                      </c:pt>
                      <c:pt idx="5366">
                        <c:v>3.8397295224000004E-18</c:v>
                      </c:pt>
                      <c:pt idx="5367">
                        <c:v>4.7935436782000003E-18</c:v>
                      </c:pt>
                      <c:pt idx="5368">
                        <c:v>5.0481321359999998E-18</c:v>
                      </c:pt>
                      <c:pt idx="5369">
                        <c:v>5.6554115604999998E-18</c:v>
                      </c:pt>
                      <c:pt idx="5370">
                        <c:v>6.4104753643999999E-18</c:v>
                      </c:pt>
                      <c:pt idx="5371">
                        <c:v>5.9792051512000002E-18</c:v>
                      </c:pt>
                      <c:pt idx="5372">
                        <c:v>4.9886865166999996E-18</c:v>
                      </c:pt>
                      <c:pt idx="5373">
                        <c:v>5.0849560463000001E-18</c:v>
                      </c:pt>
                      <c:pt idx="5374">
                        <c:v>5.9243568032000004E-18</c:v>
                      </c:pt>
                      <c:pt idx="5375">
                        <c:v>4.9013108330000002E-18</c:v>
                      </c:pt>
                      <c:pt idx="5376">
                        <c:v>5.1734214378999998E-18</c:v>
                      </c:pt>
                      <c:pt idx="5377">
                        <c:v>4.5275566979999998E-18</c:v>
                      </c:pt>
                      <c:pt idx="5378">
                        <c:v>4.7705183580999996E-18</c:v>
                      </c:pt>
                      <c:pt idx="5379">
                        <c:v>4.1628446396999999E-18</c:v>
                      </c:pt>
                      <c:pt idx="5380">
                        <c:v>4.4215136787000002E-18</c:v>
                      </c:pt>
                      <c:pt idx="5381">
                        <c:v>4.2624726550000004E-18</c:v>
                      </c:pt>
                      <c:pt idx="5382">
                        <c:v>4.9188541559000001E-18</c:v>
                      </c:pt>
                      <c:pt idx="5383">
                        <c:v>5.5809692229E-18</c:v>
                      </c:pt>
                      <c:pt idx="5384">
                        <c:v>4.5743383277000002E-18</c:v>
                      </c:pt>
                      <c:pt idx="5385">
                        <c:v>3.9518940487999998E-18</c:v>
                      </c:pt>
                      <c:pt idx="5386">
                        <c:v>4.0245432176999998E-18</c:v>
                      </c:pt>
                      <c:pt idx="5387">
                        <c:v>4.4248573413000001E-18</c:v>
                      </c:pt>
                      <c:pt idx="5388">
                        <c:v>5.5312632119000003E-18</c:v>
                      </c:pt>
                      <c:pt idx="5389">
                        <c:v>5.9181586395999998E-18</c:v>
                      </c:pt>
                      <c:pt idx="5390">
                        <c:v>5.5287153367999997E-18</c:v>
                      </c:pt>
                      <c:pt idx="5391">
                        <c:v>4.1630568215000003E-18</c:v>
                      </c:pt>
                      <c:pt idx="5392">
                        <c:v>4.2539896199999998E-18</c:v>
                      </c:pt>
                      <c:pt idx="5393">
                        <c:v>4.2957390269000001E-18</c:v>
                      </c:pt>
                      <c:pt idx="5394">
                        <c:v>3.3320550315E-18</c:v>
                      </c:pt>
                      <c:pt idx="5395">
                        <c:v>3.7967269302E-18</c:v>
                      </c:pt>
                      <c:pt idx="5396">
                        <c:v>4.6169661078000003E-18</c:v>
                      </c:pt>
                      <c:pt idx="5397">
                        <c:v>5.2276840625000001E-18</c:v>
                      </c:pt>
                      <c:pt idx="5398">
                        <c:v>4.6447568352999997E-18</c:v>
                      </c:pt>
                      <c:pt idx="5399">
                        <c:v>5.8264016779999999E-18</c:v>
                      </c:pt>
                      <c:pt idx="5400">
                        <c:v>5.0238523600999997E-18</c:v>
                      </c:pt>
                      <c:pt idx="5401">
                        <c:v>4.0677596857E-18</c:v>
                      </c:pt>
                      <c:pt idx="5402">
                        <c:v>4.1891945641999999E-18</c:v>
                      </c:pt>
                      <c:pt idx="5403">
                        <c:v>5.8414276189999996E-18</c:v>
                      </c:pt>
                      <c:pt idx="5404">
                        <c:v>4.7518611867999997E-18</c:v>
                      </c:pt>
                      <c:pt idx="5405">
                        <c:v>3.4278796571E-18</c:v>
                      </c:pt>
                      <c:pt idx="5406">
                        <c:v>4.6551969398999999E-18</c:v>
                      </c:pt>
                      <c:pt idx="5407">
                        <c:v>3.7473194984000004E-18</c:v>
                      </c:pt>
                      <c:pt idx="5408">
                        <c:v>4.2748101134000003E-18</c:v>
                      </c:pt>
                      <c:pt idx="5409">
                        <c:v>4.4692058688000002E-18</c:v>
                      </c:pt>
                      <c:pt idx="5410">
                        <c:v>5.0858331489E-18</c:v>
                      </c:pt>
                      <c:pt idx="5411">
                        <c:v>6.1213410913000001E-18</c:v>
                      </c:pt>
                      <c:pt idx="5412">
                        <c:v>5.6955541459000001E-18</c:v>
                      </c:pt>
                      <c:pt idx="5413">
                        <c:v>5.8277103438999996E-18</c:v>
                      </c:pt>
                      <c:pt idx="5414">
                        <c:v>5.1913230557E-18</c:v>
                      </c:pt>
                      <c:pt idx="5415">
                        <c:v>4.6918311148000003E-18</c:v>
                      </c:pt>
                      <c:pt idx="5416">
                        <c:v>4.9283392309000003E-18</c:v>
                      </c:pt>
                      <c:pt idx="5417">
                        <c:v>5.0961618687000002E-18</c:v>
                      </c:pt>
                      <c:pt idx="5418">
                        <c:v>5.3875297675999996E-18</c:v>
                      </c:pt>
                      <c:pt idx="5419">
                        <c:v>4.4964871060000003E-18</c:v>
                      </c:pt>
                      <c:pt idx="5420">
                        <c:v>5.3266043818000001E-18</c:v>
                      </c:pt>
                      <c:pt idx="5421">
                        <c:v>5.8948537986000001E-18</c:v>
                      </c:pt>
                      <c:pt idx="5422">
                        <c:v>5.6107153258999997E-18</c:v>
                      </c:pt>
                      <c:pt idx="5423">
                        <c:v>4.5200240340000002E-18</c:v>
                      </c:pt>
                      <c:pt idx="5424">
                        <c:v>4.1115872878999996E-18</c:v>
                      </c:pt>
                      <c:pt idx="5425">
                        <c:v>5.1228633118000002E-18</c:v>
                      </c:pt>
                      <c:pt idx="5426">
                        <c:v>4.2347458785000002E-18</c:v>
                      </c:pt>
                      <c:pt idx="5427">
                        <c:v>5.0360191413000003E-18</c:v>
                      </c:pt>
                      <c:pt idx="5428">
                        <c:v>5.3543544517000001E-18</c:v>
                      </c:pt>
                      <c:pt idx="5429">
                        <c:v>4.0984553126999999E-18</c:v>
                      </c:pt>
                      <c:pt idx="5430">
                        <c:v>4.5504765625000002E-18</c:v>
                      </c:pt>
                      <c:pt idx="5431">
                        <c:v>5.2888292533999996E-18</c:v>
                      </c:pt>
                      <c:pt idx="5432">
                        <c:v>3.7805981523999997E-18</c:v>
                      </c:pt>
                      <c:pt idx="5433">
                        <c:v>3.3952013378E-18</c:v>
                      </c:pt>
                      <c:pt idx="5434">
                        <c:v>5.3432875426999999E-18</c:v>
                      </c:pt>
                      <c:pt idx="5435">
                        <c:v>6.2787676702999999E-18</c:v>
                      </c:pt>
                      <c:pt idx="5436">
                        <c:v>5.6141868903999999E-18</c:v>
                      </c:pt>
                      <c:pt idx="5437">
                        <c:v>5.6228520374999998E-18</c:v>
                      </c:pt>
                      <c:pt idx="5438">
                        <c:v>4.7791356477000002E-18</c:v>
                      </c:pt>
                      <c:pt idx="5439">
                        <c:v>4.0174467755999999E-18</c:v>
                      </c:pt>
                      <c:pt idx="5440">
                        <c:v>4.8762704214999997E-18</c:v>
                      </c:pt>
                      <c:pt idx="5441">
                        <c:v>4.5027174567999999E-18</c:v>
                      </c:pt>
                      <c:pt idx="5442">
                        <c:v>4.1360703518000001E-18</c:v>
                      </c:pt>
                      <c:pt idx="5443">
                        <c:v>4.7727333492000003E-18</c:v>
                      </c:pt>
                      <c:pt idx="5444">
                        <c:v>4.3261216751999996E-18</c:v>
                      </c:pt>
                      <c:pt idx="5445">
                        <c:v>4.7185918502999997E-18</c:v>
                      </c:pt>
                      <c:pt idx="5446">
                        <c:v>5.3159317665999999E-18</c:v>
                      </c:pt>
                      <c:pt idx="5447">
                        <c:v>5.5835226037000001E-18</c:v>
                      </c:pt>
                      <c:pt idx="5448">
                        <c:v>4.1416277349E-18</c:v>
                      </c:pt>
                      <c:pt idx="5449">
                        <c:v>4.0098099266E-18</c:v>
                      </c:pt>
                      <c:pt idx="5450">
                        <c:v>4.1596043151999998E-18</c:v>
                      </c:pt>
                      <c:pt idx="5451">
                        <c:v>4.1419356314E-18</c:v>
                      </c:pt>
                      <c:pt idx="5452">
                        <c:v>4.1767088750000004E-18</c:v>
                      </c:pt>
                      <c:pt idx="5453">
                        <c:v>4.4412982507999998E-18</c:v>
                      </c:pt>
                      <c:pt idx="5454">
                        <c:v>4.3095634517000003E-18</c:v>
                      </c:pt>
                      <c:pt idx="5455">
                        <c:v>4.0636481877000001E-18</c:v>
                      </c:pt>
                      <c:pt idx="5456">
                        <c:v>4.7744871308999999E-18</c:v>
                      </c:pt>
                      <c:pt idx="5457">
                        <c:v>6.0966233993999997E-18</c:v>
                      </c:pt>
                      <c:pt idx="5458">
                        <c:v>4.6843844246999997E-18</c:v>
                      </c:pt>
                      <c:pt idx="5459">
                        <c:v>3.2211671955999999E-18</c:v>
                      </c:pt>
                      <c:pt idx="5460">
                        <c:v>3.2690647910999999E-18</c:v>
                      </c:pt>
                      <c:pt idx="5461">
                        <c:v>2.9650324791E-18</c:v>
                      </c:pt>
                      <c:pt idx="5462">
                        <c:v>3.584391017E-18</c:v>
                      </c:pt>
                      <c:pt idx="5463">
                        <c:v>5.0568193058999997E-18</c:v>
                      </c:pt>
                      <c:pt idx="5464">
                        <c:v>4.6929665625000002E-18</c:v>
                      </c:pt>
                      <c:pt idx="5465">
                        <c:v>3.3967492904999999E-18</c:v>
                      </c:pt>
                      <c:pt idx="5466">
                        <c:v>3.4267916433000001E-18</c:v>
                      </c:pt>
                      <c:pt idx="5467">
                        <c:v>4.3557767221999999E-18</c:v>
                      </c:pt>
                      <c:pt idx="5468">
                        <c:v>5.1774270566999998E-18</c:v>
                      </c:pt>
                      <c:pt idx="5469">
                        <c:v>3.6827234953000004E-18</c:v>
                      </c:pt>
                      <c:pt idx="5470">
                        <c:v>2.9937648954999999E-18</c:v>
                      </c:pt>
                      <c:pt idx="5471">
                        <c:v>3.8341818800999998E-18</c:v>
                      </c:pt>
                      <c:pt idx="5472">
                        <c:v>4.8559695829000001E-18</c:v>
                      </c:pt>
                      <c:pt idx="5473">
                        <c:v>5.071696169E-18</c:v>
                      </c:pt>
                      <c:pt idx="5474">
                        <c:v>4.7566054184000001E-18</c:v>
                      </c:pt>
                      <c:pt idx="5475">
                        <c:v>5.7062453958E-18</c:v>
                      </c:pt>
                      <c:pt idx="5476">
                        <c:v>5.1174694060000003E-18</c:v>
                      </c:pt>
                      <c:pt idx="5477">
                        <c:v>4.7160998792999997E-18</c:v>
                      </c:pt>
                      <c:pt idx="5478">
                        <c:v>4.5898453833999997E-18</c:v>
                      </c:pt>
                      <c:pt idx="5479">
                        <c:v>5.5572548413999997E-18</c:v>
                      </c:pt>
                      <c:pt idx="5480">
                        <c:v>5.8907884640000003E-18</c:v>
                      </c:pt>
                      <c:pt idx="5481">
                        <c:v>6.0859130913000001E-18</c:v>
                      </c:pt>
                      <c:pt idx="5482">
                        <c:v>5.7410461678999999E-18</c:v>
                      </c:pt>
                      <c:pt idx="5483">
                        <c:v>5.6213341544999997E-18</c:v>
                      </c:pt>
                      <c:pt idx="5484">
                        <c:v>6.2363719772000001E-18</c:v>
                      </c:pt>
                      <c:pt idx="5485">
                        <c:v>5.0030411841000003E-18</c:v>
                      </c:pt>
                      <c:pt idx="5486">
                        <c:v>4.3293666584999996E-18</c:v>
                      </c:pt>
                      <c:pt idx="5487">
                        <c:v>4.5747309274999999E-18</c:v>
                      </c:pt>
                      <c:pt idx="5488">
                        <c:v>4.3665674985000003E-18</c:v>
                      </c:pt>
                      <c:pt idx="5489">
                        <c:v>3.5125331885999998E-18</c:v>
                      </c:pt>
                      <c:pt idx="5490">
                        <c:v>4.0710787843000002E-18</c:v>
                      </c:pt>
                      <c:pt idx="5491">
                        <c:v>3.6935168127000001E-18</c:v>
                      </c:pt>
                      <c:pt idx="5492">
                        <c:v>4.2154182807000003E-18</c:v>
                      </c:pt>
                      <c:pt idx="5493">
                        <c:v>5.8854229337999998E-18</c:v>
                      </c:pt>
                      <c:pt idx="5494">
                        <c:v>6.1288847668000001E-18</c:v>
                      </c:pt>
                      <c:pt idx="5495">
                        <c:v>4.9683327385000001E-18</c:v>
                      </c:pt>
                      <c:pt idx="5496">
                        <c:v>4.8106461204E-18</c:v>
                      </c:pt>
                      <c:pt idx="5497">
                        <c:v>4.9075610891000001E-18</c:v>
                      </c:pt>
                      <c:pt idx="5498">
                        <c:v>5.5156943228999998E-18</c:v>
                      </c:pt>
                      <c:pt idx="5499">
                        <c:v>5.2210445948000004E-18</c:v>
                      </c:pt>
                      <c:pt idx="5500">
                        <c:v>4.8372027209000003E-18</c:v>
                      </c:pt>
                      <c:pt idx="5501">
                        <c:v>5.6744617549999999E-18</c:v>
                      </c:pt>
                      <c:pt idx="5502">
                        <c:v>4.6693216378E-18</c:v>
                      </c:pt>
                      <c:pt idx="5503">
                        <c:v>4.2240766515E-18</c:v>
                      </c:pt>
                      <c:pt idx="5504">
                        <c:v>2.9681144085E-18</c:v>
                      </c:pt>
                      <c:pt idx="5505">
                        <c:v>3.1447868465999998E-18</c:v>
                      </c:pt>
                      <c:pt idx="5506">
                        <c:v>4.5806394058000001E-18</c:v>
                      </c:pt>
                      <c:pt idx="5507">
                        <c:v>4.5354565507999998E-18</c:v>
                      </c:pt>
                      <c:pt idx="5508">
                        <c:v>4.0152872650999997E-18</c:v>
                      </c:pt>
                      <c:pt idx="5509">
                        <c:v>5.2502757017999997E-18</c:v>
                      </c:pt>
                      <c:pt idx="5510">
                        <c:v>6.3503728711E-18</c:v>
                      </c:pt>
                      <c:pt idx="5511">
                        <c:v>4.6769495929999999E-18</c:v>
                      </c:pt>
                      <c:pt idx="5512">
                        <c:v>3.4055993025E-18</c:v>
                      </c:pt>
                      <c:pt idx="5513">
                        <c:v>4.5807385086000001E-18</c:v>
                      </c:pt>
                      <c:pt idx="5514">
                        <c:v>5.3542642427E-18</c:v>
                      </c:pt>
                      <c:pt idx="5515">
                        <c:v>4.4711023755999998E-18</c:v>
                      </c:pt>
                      <c:pt idx="5516">
                        <c:v>4.5309202658000003E-18</c:v>
                      </c:pt>
                      <c:pt idx="5517">
                        <c:v>5.1283131218000002E-18</c:v>
                      </c:pt>
                      <c:pt idx="5518">
                        <c:v>4.5662068114E-18</c:v>
                      </c:pt>
                      <c:pt idx="5519">
                        <c:v>4.3935865789000003E-18</c:v>
                      </c:pt>
                      <c:pt idx="5520">
                        <c:v>4.2441555674999999E-18</c:v>
                      </c:pt>
                      <c:pt idx="5521">
                        <c:v>4.4594980242000002E-18</c:v>
                      </c:pt>
                      <c:pt idx="5522">
                        <c:v>5.7337125566999999E-18</c:v>
                      </c:pt>
                      <c:pt idx="5523">
                        <c:v>5.4003394469000003E-18</c:v>
                      </c:pt>
                      <c:pt idx="5524">
                        <c:v>6.0419948564999999E-18</c:v>
                      </c:pt>
                      <c:pt idx="5525">
                        <c:v>5.5953531129000002E-18</c:v>
                      </c:pt>
                      <c:pt idx="5526">
                        <c:v>4.0143364706999998E-18</c:v>
                      </c:pt>
                      <c:pt idx="5527">
                        <c:v>4.7650901474000002E-18</c:v>
                      </c:pt>
                      <c:pt idx="5528">
                        <c:v>4.5835989389000001E-18</c:v>
                      </c:pt>
                      <c:pt idx="5529">
                        <c:v>4.4073771223999999E-18</c:v>
                      </c:pt>
                      <c:pt idx="5530">
                        <c:v>3.9412824200999999E-18</c:v>
                      </c:pt>
                      <c:pt idx="5531">
                        <c:v>4.2679101829999998E-18</c:v>
                      </c:pt>
                      <c:pt idx="5532">
                        <c:v>4.4679874118999998E-18</c:v>
                      </c:pt>
                      <c:pt idx="5533">
                        <c:v>4.6888216068000002E-18</c:v>
                      </c:pt>
                      <c:pt idx="5534">
                        <c:v>5.0737900344999999E-18</c:v>
                      </c:pt>
                      <c:pt idx="5535">
                        <c:v>4.8228298423E-18</c:v>
                      </c:pt>
                      <c:pt idx="5536">
                        <c:v>5.4527618925000001E-18</c:v>
                      </c:pt>
                      <c:pt idx="5537">
                        <c:v>4.8801544910999999E-18</c:v>
                      </c:pt>
                      <c:pt idx="5538">
                        <c:v>4.1426865261E-18</c:v>
                      </c:pt>
                      <c:pt idx="5539">
                        <c:v>4.2068149670000003E-18</c:v>
                      </c:pt>
                      <c:pt idx="5540">
                        <c:v>4.5715342250999997E-18</c:v>
                      </c:pt>
                      <c:pt idx="5541">
                        <c:v>4.2721347597999999E-18</c:v>
                      </c:pt>
                      <c:pt idx="5542">
                        <c:v>3.7292281452000004E-18</c:v>
                      </c:pt>
                      <c:pt idx="5543">
                        <c:v>2.9340710956E-18</c:v>
                      </c:pt>
                      <c:pt idx="5544">
                        <c:v>3.9265355764000003E-18</c:v>
                      </c:pt>
                      <c:pt idx="5545">
                        <c:v>5.6355388970000001E-18</c:v>
                      </c:pt>
                      <c:pt idx="5546">
                        <c:v>5.8462781531999997E-18</c:v>
                      </c:pt>
                      <c:pt idx="5547">
                        <c:v>3.9506582277999997E-18</c:v>
                      </c:pt>
                      <c:pt idx="5548">
                        <c:v>3.9708874921000004E-18</c:v>
                      </c:pt>
                      <c:pt idx="5549">
                        <c:v>5.5442998960000001E-18</c:v>
                      </c:pt>
                      <c:pt idx="5550">
                        <c:v>5.6833623772000004E-18</c:v>
                      </c:pt>
                      <c:pt idx="5551">
                        <c:v>5.3700076205000002E-18</c:v>
                      </c:pt>
                      <c:pt idx="5552">
                        <c:v>5.1603983063000002E-18</c:v>
                      </c:pt>
                      <c:pt idx="5553">
                        <c:v>5.8966317208000002E-18</c:v>
                      </c:pt>
                      <c:pt idx="5554">
                        <c:v>4.5110336262999997E-18</c:v>
                      </c:pt>
                      <c:pt idx="5555">
                        <c:v>4.2630418611000002E-18</c:v>
                      </c:pt>
                      <c:pt idx="5556">
                        <c:v>5.2025170196000003E-18</c:v>
                      </c:pt>
                      <c:pt idx="5557">
                        <c:v>4.5670258923E-18</c:v>
                      </c:pt>
                      <c:pt idx="5558">
                        <c:v>3.5793930991000002E-18</c:v>
                      </c:pt>
                      <c:pt idx="5559">
                        <c:v>4.2240999448999999E-18</c:v>
                      </c:pt>
                      <c:pt idx="5560">
                        <c:v>4.6593181786999999E-18</c:v>
                      </c:pt>
                      <c:pt idx="5561">
                        <c:v>4.6654523912999997E-18</c:v>
                      </c:pt>
                      <c:pt idx="5562">
                        <c:v>3.8817376979E-18</c:v>
                      </c:pt>
                      <c:pt idx="5563">
                        <c:v>4.6945551727999998E-18</c:v>
                      </c:pt>
                      <c:pt idx="5564">
                        <c:v>4.6430449817000003E-18</c:v>
                      </c:pt>
                      <c:pt idx="5565">
                        <c:v>4.6668787948000003E-18</c:v>
                      </c:pt>
                      <c:pt idx="5566">
                        <c:v>4.0621396220999996E-18</c:v>
                      </c:pt>
                      <c:pt idx="5567">
                        <c:v>4.1073309473999997E-18</c:v>
                      </c:pt>
                      <c:pt idx="5568">
                        <c:v>4.8231534089000002E-18</c:v>
                      </c:pt>
                      <c:pt idx="5569">
                        <c:v>4.5020720177000002E-18</c:v>
                      </c:pt>
                      <c:pt idx="5570">
                        <c:v>4.0494993493999999E-18</c:v>
                      </c:pt>
                      <c:pt idx="5571">
                        <c:v>4.9493320954E-18</c:v>
                      </c:pt>
                      <c:pt idx="5572">
                        <c:v>5.3035536507000003E-18</c:v>
                      </c:pt>
                      <c:pt idx="5573">
                        <c:v>5.0951073126999997E-18</c:v>
                      </c:pt>
                      <c:pt idx="5574">
                        <c:v>4.9612570488000004E-18</c:v>
                      </c:pt>
                      <c:pt idx="5575">
                        <c:v>6.1452604546999999E-18</c:v>
                      </c:pt>
                      <c:pt idx="5576">
                        <c:v>7.0138414967000001E-18</c:v>
                      </c:pt>
                      <c:pt idx="5577">
                        <c:v>5.4233296150999996E-18</c:v>
                      </c:pt>
                      <c:pt idx="5578">
                        <c:v>4.5523408821E-18</c:v>
                      </c:pt>
                      <c:pt idx="5579">
                        <c:v>4.1155268382E-18</c:v>
                      </c:pt>
                      <c:pt idx="5580">
                        <c:v>3.8537360592000003E-18</c:v>
                      </c:pt>
                      <c:pt idx="5581">
                        <c:v>4.270249688E-18</c:v>
                      </c:pt>
                      <c:pt idx="5582">
                        <c:v>5.5453472523E-18</c:v>
                      </c:pt>
                      <c:pt idx="5583">
                        <c:v>4.5690524186E-18</c:v>
                      </c:pt>
                      <c:pt idx="5584">
                        <c:v>4.9369450856000001E-18</c:v>
                      </c:pt>
                      <c:pt idx="5585">
                        <c:v>5.5229322194000001E-18</c:v>
                      </c:pt>
                      <c:pt idx="5586">
                        <c:v>3.6140015947000001E-18</c:v>
                      </c:pt>
                      <c:pt idx="5587">
                        <c:v>4.8993999267000002E-18</c:v>
                      </c:pt>
                      <c:pt idx="5588">
                        <c:v>4.9080942963999998E-18</c:v>
                      </c:pt>
                      <c:pt idx="5589">
                        <c:v>4.2891109940999997E-18</c:v>
                      </c:pt>
                      <c:pt idx="5590">
                        <c:v>4.5566594794999998E-18</c:v>
                      </c:pt>
                      <c:pt idx="5591">
                        <c:v>4.1226419149E-18</c:v>
                      </c:pt>
                      <c:pt idx="5592">
                        <c:v>4.3141624170999999E-18</c:v>
                      </c:pt>
                      <c:pt idx="5593">
                        <c:v>4.8609336195000002E-18</c:v>
                      </c:pt>
                      <c:pt idx="5594">
                        <c:v>3.8670277002999998E-18</c:v>
                      </c:pt>
                      <c:pt idx="5595">
                        <c:v>4.2729089478999997E-18</c:v>
                      </c:pt>
                      <c:pt idx="5596">
                        <c:v>4.8654364466000003E-18</c:v>
                      </c:pt>
                      <c:pt idx="5597">
                        <c:v>5.0461521965000003E-18</c:v>
                      </c:pt>
                      <c:pt idx="5598">
                        <c:v>4.3838304535000002E-18</c:v>
                      </c:pt>
                      <c:pt idx="5599">
                        <c:v>4.7444784476999997E-18</c:v>
                      </c:pt>
                      <c:pt idx="5600">
                        <c:v>5.4091151317000003E-18</c:v>
                      </c:pt>
                      <c:pt idx="5601">
                        <c:v>4.5596236713000001E-18</c:v>
                      </c:pt>
                      <c:pt idx="5602">
                        <c:v>3.9203911993999998E-18</c:v>
                      </c:pt>
                      <c:pt idx="5603">
                        <c:v>4.1714623529000003E-18</c:v>
                      </c:pt>
                      <c:pt idx="5604">
                        <c:v>4.6914291976999999E-18</c:v>
                      </c:pt>
                      <c:pt idx="5605">
                        <c:v>6.2004628625000002E-18</c:v>
                      </c:pt>
                      <c:pt idx="5606">
                        <c:v>5.5885891313000001E-18</c:v>
                      </c:pt>
                      <c:pt idx="5607">
                        <c:v>4.6181074846999999E-18</c:v>
                      </c:pt>
                      <c:pt idx="5608">
                        <c:v>5.1629169588000004E-18</c:v>
                      </c:pt>
                      <c:pt idx="5609">
                        <c:v>4.5305878054000002E-18</c:v>
                      </c:pt>
                      <c:pt idx="5610">
                        <c:v>4.2039532662E-18</c:v>
                      </c:pt>
                      <c:pt idx="5611">
                        <c:v>6.1203682739999998E-18</c:v>
                      </c:pt>
                      <c:pt idx="5612">
                        <c:v>5.4680559193999999E-18</c:v>
                      </c:pt>
                      <c:pt idx="5613">
                        <c:v>4.9993455793E-18</c:v>
                      </c:pt>
                      <c:pt idx="5614">
                        <c:v>5.0489867921999999E-18</c:v>
                      </c:pt>
                      <c:pt idx="5615">
                        <c:v>4.6120973623999999E-18</c:v>
                      </c:pt>
                      <c:pt idx="5616">
                        <c:v>3.4921667049000003E-18</c:v>
                      </c:pt>
                      <c:pt idx="5617">
                        <c:v>4.5221068879999997E-18</c:v>
                      </c:pt>
                      <c:pt idx="5618">
                        <c:v>4.9258726709000002E-18</c:v>
                      </c:pt>
                      <c:pt idx="5619">
                        <c:v>4.0534837924000001E-18</c:v>
                      </c:pt>
                      <c:pt idx="5620">
                        <c:v>4.4085934617000002E-18</c:v>
                      </c:pt>
                      <c:pt idx="5621">
                        <c:v>4.2187538964000001E-18</c:v>
                      </c:pt>
                      <c:pt idx="5622">
                        <c:v>4.2477186116000001E-18</c:v>
                      </c:pt>
                      <c:pt idx="5623">
                        <c:v>6.0650134003999999E-18</c:v>
                      </c:pt>
                      <c:pt idx="5624">
                        <c:v>4.7599173171999999E-18</c:v>
                      </c:pt>
                      <c:pt idx="5625">
                        <c:v>3.6258664087000001E-18</c:v>
                      </c:pt>
                      <c:pt idx="5626">
                        <c:v>4.3148247968E-18</c:v>
                      </c:pt>
                      <c:pt idx="5627">
                        <c:v>5.0030797241000004E-18</c:v>
                      </c:pt>
                      <c:pt idx="5628">
                        <c:v>4.1118837495000004E-18</c:v>
                      </c:pt>
                      <c:pt idx="5629">
                        <c:v>5.2891214798000002E-18</c:v>
                      </c:pt>
                      <c:pt idx="5630">
                        <c:v>6.6591917663E-18</c:v>
                      </c:pt>
                      <c:pt idx="5631">
                        <c:v>5.2045541338999999E-18</c:v>
                      </c:pt>
                      <c:pt idx="5632">
                        <c:v>4.3350633786E-18</c:v>
                      </c:pt>
                      <c:pt idx="5633">
                        <c:v>4.6529171507000002E-18</c:v>
                      </c:pt>
                      <c:pt idx="5634">
                        <c:v>5.2443147073999997E-18</c:v>
                      </c:pt>
                      <c:pt idx="5635">
                        <c:v>6.7660572545000002E-18</c:v>
                      </c:pt>
                      <c:pt idx="5636">
                        <c:v>6.2143770727E-18</c:v>
                      </c:pt>
                      <c:pt idx="5637">
                        <c:v>3.9039685010999997E-18</c:v>
                      </c:pt>
                      <c:pt idx="5638">
                        <c:v>3.9297466783E-18</c:v>
                      </c:pt>
                      <c:pt idx="5639">
                        <c:v>2.9639021136E-18</c:v>
                      </c:pt>
                      <c:pt idx="5640">
                        <c:v>3.5937697893000001E-18</c:v>
                      </c:pt>
                      <c:pt idx="5641">
                        <c:v>4.5077318918999998E-18</c:v>
                      </c:pt>
                      <c:pt idx="5642">
                        <c:v>3.9001466884999998E-18</c:v>
                      </c:pt>
                      <c:pt idx="5643">
                        <c:v>3.4626696296000002E-18</c:v>
                      </c:pt>
                      <c:pt idx="5644">
                        <c:v>3.9506141819999997E-18</c:v>
                      </c:pt>
                      <c:pt idx="5645">
                        <c:v>4.7968081432000001E-18</c:v>
                      </c:pt>
                      <c:pt idx="5646">
                        <c:v>4.3898016121999997E-18</c:v>
                      </c:pt>
                      <c:pt idx="5647">
                        <c:v>4.5584763652000001E-18</c:v>
                      </c:pt>
                      <c:pt idx="5648">
                        <c:v>6.5684919018000001E-18</c:v>
                      </c:pt>
                      <c:pt idx="5649">
                        <c:v>6.2405961305000002E-18</c:v>
                      </c:pt>
                      <c:pt idx="5650">
                        <c:v>5.1567323476999999E-18</c:v>
                      </c:pt>
                      <c:pt idx="5651">
                        <c:v>4.3567101525999997E-18</c:v>
                      </c:pt>
                      <c:pt idx="5652">
                        <c:v>4.6033919812999996E-18</c:v>
                      </c:pt>
                      <c:pt idx="5653">
                        <c:v>4.9252297728999999E-18</c:v>
                      </c:pt>
                      <c:pt idx="5654">
                        <c:v>4.6470815171999999E-18</c:v>
                      </c:pt>
                      <c:pt idx="5655">
                        <c:v>5.5030947078000002E-18</c:v>
                      </c:pt>
                      <c:pt idx="5656">
                        <c:v>5.4776985423999999E-18</c:v>
                      </c:pt>
                      <c:pt idx="5657">
                        <c:v>4.1254798988000003E-18</c:v>
                      </c:pt>
                      <c:pt idx="5658">
                        <c:v>3.1456438321999999E-18</c:v>
                      </c:pt>
                      <c:pt idx="5659">
                        <c:v>3.8925081454E-18</c:v>
                      </c:pt>
                      <c:pt idx="5660">
                        <c:v>5.7176866932999999E-18</c:v>
                      </c:pt>
                      <c:pt idx="5661">
                        <c:v>4.7334335615999999E-18</c:v>
                      </c:pt>
                      <c:pt idx="5662">
                        <c:v>5.0979414848999999E-18</c:v>
                      </c:pt>
                      <c:pt idx="5663">
                        <c:v>5.5137800283999999E-18</c:v>
                      </c:pt>
                      <c:pt idx="5664">
                        <c:v>6.2504742288000001E-18</c:v>
                      </c:pt>
                      <c:pt idx="5665">
                        <c:v>4.8118425545000004E-18</c:v>
                      </c:pt>
                      <c:pt idx="5666">
                        <c:v>5.0456092483000002E-18</c:v>
                      </c:pt>
                      <c:pt idx="5667">
                        <c:v>5.7601861479E-18</c:v>
                      </c:pt>
                      <c:pt idx="5668">
                        <c:v>6.4281262603999997E-18</c:v>
                      </c:pt>
                      <c:pt idx="5669">
                        <c:v>5.6962639594999999E-18</c:v>
                      </c:pt>
                      <c:pt idx="5670">
                        <c:v>5.5676949459999999E-18</c:v>
                      </c:pt>
                      <c:pt idx="5671">
                        <c:v>5.4521295823999997E-18</c:v>
                      </c:pt>
                      <c:pt idx="5672">
                        <c:v>4.5957547087E-18</c:v>
                      </c:pt>
                      <c:pt idx="5673">
                        <c:v>4.5666184694000002E-18</c:v>
                      </c:pt>
                      <c:pt idx="5674">
                        <c:v>4.2600052480000001E-18</c:v>
                      </c:pt>
                      <c:pt idx="5675">
                        <c:v>4.2775951576999999E-18</c:v>
                      </c:pt>
                      <c:pt idx="5676">
                        <c:v>3.6116057620000003E-18</c:v>
                      </c:pt>
                      <c:pt idx="5677">
                        <c:v>4.2883444293000003E-18</c:v>
                      </c:pt>
                      <c:pt idx="5678">
                        <c:v>4.5245251671E-18</c:v>
                      </c:pt>
                      <c:pt idx="5679">
                        <c:v>4.1926953512999997E-18</c:v>
                      </c:pt>
                      <c:pt idx="5680">
                        <c:v>5.4049951635000002E-18</c:v>
                      </c:pt>
                      <c:pt idx="5681">
                        <c:v>4.2419706459999997E-18</c:v>
                      </c:pt>
                      <c:pt idx="5682">
                        <c:v>2.7972648984E-18</c:v>
                      </c:pt>
                      <c:pt idx="5683">
                        <c:v>3.2504480657000002E-18</c:v>
                      </c:pt>
                      <c:pt idx="5684">
                        <c:v>3.6035606430999998E-18</c:v>
                      </c:pt>
                      <c:pt idx="5685">
                        <c:v>3.3008058685000001E-18</c:v>
                      </c:pt>
                      <c:pt idx="5686">
                        <c:v>3.4513469167000001E-18</c:v>
                      </c:pt>
                      <c:pt idx="5687">
                        <c:v>4.3755219073000001E-18</c:v>
                      </c:pt>
                      <c:pt idx="5688">
                        <c:v>4.7779743656E-18</c:v>
                      </c:pt>
                      <c:pt idx="5689">
                        <c:v>3.8817580266999997E-18</c:v>
                      </c:pt>
                      <c:pt idx="5690">
                        <c:v>3.5790470861000002E-18</c:v>
                      </c:pt>
                      <c:pt idx="5691">
                        <c:v>5.0311957122000002E-18</c:v>
                      </c:pt>
                      <c:pt idx="5692">
                        <c:v>5.3698538840999999E-18</c:v>
                      </c:pt>
                      <c:pt idx="5693">
                        <c:v>4.5070606183E-18</c:v>
                      </c:pt>
                      <c:pt idx="5694">
                        <c:v>4.3567901972E-18</c:v>
                      </c:pt>
                      <c:pt idx="5695">
                        <c:v>5.1895159109000003E-18</c:v>
                      </c:pt>
                      <c:pt idx="5696">
                        <c:v>5.5548454561999997E-18</c:v>
                      </c:pt>
                      <c:pt idx="5697">
                        <c:v>5.7923094488999999E-18</c:v>
                      </c:pt>
                      <c:pt idx="5698">
                        <c:v>5.6154773451E-18</c:v>
                      </c:pt>
                      <c:pt idx="5699">
                        <c:v>4.0741221736999997E-18</c:v>
                      </c:pt>
                      <c:pt idx="5700">
                        <c:v>4.2272195671999997E-18</c:v>
                      </c:pt>
                      <c:pt idx="5701">
                        <c:v>4.0992481355000001E-18</c:v>
                      </c:pt>
                      <c:pt idx="5702">
                        <c:v>4.2347539253E-18</c:v>
                      </c:pt>
                      <c:pt idx="5703">
                        <c:v>3.9355107376000003E-18</c:v>
                      </c:pt>
                      <c:pt idx="5704">
                        <c:v>5.1873830819000003E-18</c:v>
                      </c:pt>
                      <c:pt idx="5705">
                        <c:v>4.2996840829000001E-18</c:v>
                      </c:pt>
                      <c:pt idx="5706">
                        <c:v>4.5040489926000002E-18</c:v>
                      </c:pt>
                      <c:pt idx="5707">
                        <c:v>4.2493669377000003E-18</c:v>
                      </c:pt>
                      <c:pt idx="5708">
                        <c:v>4.1432269331000003E-18</c:v>
                      </c:pt>
                      <c:pt idx="5709">
                        <c:v>6.1205135401999999E-18</c:v>
                      </c:pt>
                      <c:pt idx="5710">
                        <c:v>5.5568071845000003E-18</c:v>
                      </c:pt>
                      <c:pt idx="5711">
                        <c:v>4.2897898909999999E-18</c:v>
                      </c:pt>
                      <c:pt idx="5712">
                        <c:v>4.5389653847999998E-18</c:v>
                      </c:pt>
                      <c:pt idx="5713">
                        <c:v>5.4808410347E-18</c:v>
                      </c:pt>
                      <c:pt idx="5714">
                        <c:v>4.7158339109999996E-18</c:v>
                      </c:pt>
                      <c:pt idx="5715">
                        <c:v>4.8108007039000001E-18</c:v>
                      </c:pt>
                      <c:pt idx="5716">
                        <c:v>4.2005316765999999E-18</c:v>
                      </c:pt>
                      <c:pt idx="5717">
                        <c:v>5.4073969253999997E-18</c:v>
                      </c:pt>
                      <c:pt idx="5718">
                        <c:v>4.9987941608999997E-18</c:v>
                      </c:pt>
                      <c:pt idx="5719">
                        <c:v>4.6590030824000003E-18</c:v>
                      </c:pt>
                      <c:pt idx="5720">
                        <c:v>4.5604982329000003E-18</c:v>
                      </c:pt>
                      <c:pt idx="5721">
                        <c:v>3.5187550692E-18</c:v>
                      </c:pt>
                      <c:pt idx="5722">
                        <c:v>3.681737549E-18</c:v>
                      </c:pt>
                      <c:pt idx="5723">
                        <c:v>4.6694469986999997E-18</c:v>
                      </c:pt>
                      <c:pt idx="5724">
                        <c:v>5.8277052617000001E-18</c:v>
                      </c:pt>
                      <c:pt idx="5725">
                        <c:v>4.8889022239000003E-18</c:v>
                      </c:pt>
                      <c:pt idx="5726">
                        <c:v>5.1204615498999999E-18</c:v>
                      </c:pt>
                      <c:pt idx="5727">
                        <c:v>5.3820719107999998E-18</c:v>
                      </c:pt>
                      <c:pt idx="5728">
                        <c:v>3.8363464728000003E-18</c:v>
                      </c:pt>
                      <c:pt idx="5729">
                        <c:v>4.3949998534E-18</c:v>
                      </c:pt>
                      <c:pt idx="5730">
                        <c:v>6.1006213949E-18</c:v>
                      </c:pt>
                      <c:pt idx="5731">
                        <c:v>5.5354983767E-18</c:v>
                      </c:pt>
                      <c:pt idx="5732">
                        <c:v>4.6548039166E-18</c:v>
                      </c:pt>
                      <c:pt idx="5733">
                        <c:v>4.2420307852999996E-18</c:v>
                      </c:pt>
                      <c:pt idx="5734">
                        <c:v>4.8032561814999996E-18</c:v>
                      </c:pt>
                      <c:pt idx="5735">
                        <c:v>6.6744010899000001E-18</c:v>
                      </c:pt>
                      <c:pt idx="5736">
                        <c:v>7.0279954172000005E-18</c:v>
                      </c:pt>
                      <c:pt idx="5737">
                        <c:v>6.0172564122E-18</c:v>
                      </c:pt>
                      <c:pt idx="5738">
                        <c:v>3.7583720077999999E-18</c:v>
                      </c:pt>
                      <c:pt idx="5739">
                        <c:v>3.3155916756999998E-18</c:v>
                      </c:pt>
                      <c:pt idx="5740">
                        <c:v>4.0746481811000001E-18</c:v>
                      </c:pt>
                      <c:pt idx="5741">
                        <c:v>3.9249050380000003E-18</c:v>
                      </c:pt>
                      <c:pt idx="5742">
                        <c:v>3.9862924803E-18</c:v>
                      </c:pt>
                      <c:pt idx="5743">
                        <c:v>5.1826066631999997E-18</c:v>
                      </c:pt>
                      <c:pt idx="5744">
                        <c:v>5.1973958584E-18</c:v>
                      </c:pt>
                      <c:pt idx="5745">
                        <c:v>3.9782621845000002E-18</c:v>
                      </c:pt>
                      <c:pt idx="5746">
                        <c:v>4.3648340456000003E-18</c:v>
                      </c:pt>
                      <c:pt idx="5747">
                        <c:v>5.5451194004000002E-18</c:v>
                      </c:pt>
                      <c:pt idx="5748">
                        <c:v>6.0835354697999999E-18</c:v>
                      </c:pt>
                      <c:pt idx="5749">
                        <c:v>5.9163718235999997E-18</c:v>
                      </c:pt>
                      <c:pt idx="5750">
                        <c:v>4.2449005330000001E-18</c:v>
                      </c:pt>
                      <c:pt idx="5751">
                        <c:v>4.8213699809999997E-18</c:v>
                      </c:pt>
                      <c:pt idx="5752">
                        <c:v>6.3074037367000002E-18</c:v>
                      </c:pt>
                      <c:pt idx="5753">
                        <c:v>5.3442319844E-18</c:v>
                      </c:pt>
                      <c:pt idx="5754">
                        <c:v>5.2640404106999996E-18</c:v>
                      </c:pt>
                      <c:pt idx="5755">
                        <c:v>5.0805891679999997E-18</c:v>
                      </c:pt>
                      <c:pt idx="5756">
                        <c:v>5.3622932680000003E-18</c:v>
                      </c:pt>
                      <c:pt idx="5757">
                        <c:v>5.2854068168000002E-18</c:v>
                      </c:pt>
                      <c:pt idx="5758">
                        <c:v>4.2695470741000002E-18</c:v>
                      </c:pt>
                      <c:pt idx="5759">
                        <c:v>4.2457700123000003E-18</c:v>
                      </c:pt>
                      <c:pt idx="5760">
                        <c:v>3.8601205700999996E-18</c:v>
                      </c:pt>
                      <c:pt idx="5761">
                        <c:v>3.6515353186999999E-18</c:v>
                      </c:pt>
                      <c:pt idx="5762">
                        <c:v>4.3837639614000001E-18</c:v>
                      </c:pt>
                      <c:pt idx="5763">
                        <c:v>4.6686507877000003E-18</c:v>
                      </c:pt>
                      <c:pt idx="5764">
                        <c:v>4.6312682591000004E-18</c:v>
                      </c:pt>
                      <c:pt idx="5765">
                        <c:v>5.9591681632999999E-18</c:v>
                      </c:pt>
                      <c:pt idx="5766">
                        <c:v>5.4538460946000003E-18</c:v>
                      </c:pt>
                      <c:pt idx="5767">
                        <c:v>5.6245541502000002E-18</c:v>
                      </c:pt>
                      <c:pt idx="5768">
                        <c:v>6.3915928824E-18</c:v>
                      </c:pt>
                      <c:pt idx="5769">
                        <c:v>5.4611373542E-18</c:v>
                      </c:pt>
                      <c:pt idx="5770">
                        <c:v>5.5098027852000001E-18</c:v>
                      </c:pt>
                      <c:pt idx="5771">
                        <c:v>4.6951879064000003E-18</c:v>
                      </c:pt>
                      <c:pt idx="5772">
                        <c:v>3.7625444920999999E-18</c:v>
                      </c:pt>
                      <c:pt idx="5773">
                        <c:v>4.7790043576E-18</c:v>
                      </c:pt>
                      <c:pt idx="5774">
                        <c:v>5.1775456413000001E-18</c:v>
                      </c:pt>
                      <c:pt idx="5775">
                        <c:v>5.6280443494999997E-18</c:v>
                      </c:pt>
                      <c:pt idx="5776">
                        <c:v>5.7142447749000001E-18</c:v>
                      </c:pt>
                      <c:pt idx="5777">
                        <c:v>5.8974037913E-18</c:v>
                      </c:pt>
                      <c:pt idx="5778">
                        <c:v>5.3945487060999998E-18</c:v>
                      </c:pt>
                      <c:pt idx="5779">
                        <c:v>5.2219547316999999E-18</c:v>
                      </c:pt>
                      <c:pt idx="5780">
                        <c:v>6.0792244956E-18</c:v>
                      </c:pt>
                      <c:pt idx="5781">
                        <c:v>4.5781127065000001E-18</c:v>
                      </c:pt>
                      <c:pt idx="5782">
                        <c:v>4.0430572403000001E-18</c:v>
                      </c:pt>
                      <c:pt idx="5783">
                        <c:v>4.3441639004999997E-18</c:v>
                      </c:pt>
                      <c:pt idx="5784">
                        <c:v>4.7349705027999998E-18</c:v>
                      </c:pt>
                      <c:pt idx="5785">
                        <c:v>5.4603945062999998E-18</c:v>
                      </c:pt>
                      <c:pt idx="5786">
                        <c:v>4.5821280661999999E-18</c:v>
                      </c:pt>
                      <c:pt idx="5787">
                        <c:v>4.7546479252E-18</c:v>
                      </c:pt>
                      <c:pt idx="5788">
                        <c:v>6.5318399390999997E-18</c:v>
                      </c:pt>
                      <c:pt idx="5789">
                        <c:v>5.2621290808999996E-18</c:v>
                      </c:pt>
                      <c:pt idx="5790">
                        <c:v>4.3518998524E-18</c:v>
                      </c:pt>
                      <c:pt idx="5791">
                        <c:v>3.5513592731000002E-18</c:v>
                      </c:pt>
                      <c:pt idx="5792">
                        <c:v>4.8852892048000004E-18</c:v>
                      </c:pt>
                      <c:pt idx="5793">
                        <c:v>5.3791627762000004E-18</c:v>
                      </c:pt>
                      <c:pt idx="5794">
                        <c:v>5.9573275606999997E-18</c:v>
                      </c:pt>
                      <c:pt idx="5795">
                        <c:v>5.4047906050000003E-18</c:v>
                      </c:pt>
                      <c:pt idx="5796">
                        <c:v>5.0766475001E-18</c:v>
                      </c:pt>
                      <c:pt idx="5797">
                        <c:v>4.4400988521E-18</c:v>
                      </c:pt>
                      <c:pt idx="5798">
                        <c:v>3.4129786535E-18</c:v>
                      </c:pt>
                      <c:pt idx="5799">
                        <c:v>3.2568408351999999E-18</c:v>
                      </c:pt>
                      <c:pt idx="5800">
                        <c:v>4.4938151405999999E-18</c:v>
                      </c:pt>
                      <c:pt idx="5801">
                        <c:v>4.2360134632999997E-18</c:v>
                      </c:pt>
                      <c:pt idx="5802">
                        <c:v>4.6562841067E-18</c:v>
                      </c:pt>
                      <c:pt idx="5803">
                        <c:v>5.1071868494999997E-18</c:v>
                      </c:pt>
                      <c:pt idx="5804">
                        <c:v>5.0581444888999998E-18</c:v>
                      </c:pt>
                      <c:pt idx="5805">
                        <c:v>4.7547432164000004E-18</c:v>
                      </c:pt>
                      <c:pt idx="5806">
                        <c:v>6.1948288227999999E-18</c:v>
                      </c:pt>
                      <c:pt idx="5807">
                        <c:v>6.7375067385000003E-18</c:v>
                      </c:pt>
                      <c:pt idx="5808">
                        <c:v>4.3816772956999998E-18</c:v>
                      </c:pt>
                      <c:pt idx="5809">
                        <c:v>4.2259807814999997E-18</c:v>
                      </c:pt>
                      <c:pt idx="5810">
                        <c:v>4.0688684518000001E-18</c:v>
                      </c:pt>
                      <c:pt idx="5811">
                        <c:v>3.5102834691000003E-18</c:v>
                      </c:pt>
                      <c:pt idx="5812">
                        <c:v>4.2151019138999997E-18</c:v>
                      </c:pt>
                      <c:pt idx="5813">
                        <c:v>3.8315920768999997E-18</c:v>
                      </c:pt>
                      <c:pt idx="5814">
                        <c:v>3.2562231364000001E-18</c:v>
                      </c:pt>
                      <c:pt idx="5815">
                        <c:v>4.2889102472999999E-18</c:v>
                      </c:pt>
                      <c:pt idx="5816">
                        <c:v>5.5907503357999999E-18</c:v>
                      </c:pt>
                      <c:pt idx="5817">
                        <c:v>4.2923724945000001E-18</c:v>
                      </c:pt>
                      <c:pt idx="5818">
                        <c:v>4.0223561786000004E-18</c:v>
                      </c:pt>
                      <c:pt idx="5819">
                        <c:v>4.8094183462000004E-18</c:v>
                      </c:pt>
                      <c:pt idx="5820">
                        <c:v>4.7927478907000001E-18</c:v>
                      </c:pt>
                      <c:pt idx="5821">
                        <c:v>4.9825870323999997E-18</c:v>
                      </c:pt>
                      <c:pt idx="5822">
                        <c:v>4.9131472714E-18</c:v>
                      </c:pt>
                      <c:pt idx="5823">
                        <c:v>3.9196030352999998E-18</c:v>
                      </c:pt>
                      <c:pt idx="5824">
                        <c:v>4.5709362199000004E-18</c:v>
                      </c:pt>
                      <c:pt idx="5825">
                        <c:v>3.8774068185000003E-18</c:v>
                      </c:pt>
                      <c:pt idx="5826">
                        <c:v>2.9567734844E-18</c:v>
                      </c:pt>
                      <c:pt idx="5827">
                        <c:v>4.0192691669999997E-18</c:v>
                      </c:pt>
                      <c:pt idx="5828">
                        <c:v>4.7986339227000002E-18</c:v>
                      </c:pt>
                      <c:pt idx="5829">
                        <c:v>4.7198454590000001E-18</c:v>
                      </c:pt>
                      <c:pt idx="5830">
                        <c:v>5.3532998957000003E-18</c:v>
                      </c:pt>
                      <c:pt idx="5831">
                        <c:v>5.3711100338999997E-18</c:v>
                      </c:pt>
                      <c:pt idx="5832">
                        <c:v>6.4383444424000003E-18</c:v>
                      </c:pt>
                      <c:pt idx="5833">
                        <c:v>6.6035311136999997E-18</c:v>
                      </c:pt>
                      <c:pt idx="5834">
                        <c:v>4.9234361806000003E-18</c:v>
                      </c:pt>
                      <c:pt idx="5835">
                        <c:v>4.1175343063000002E-18</c:v>
                      </c:pt>
                      <c:pt idx="5836">
                        <c:v>4.1716736876E-18</c:v>
                      </c:pt>
                      <c:pt idx="5837">
                        <c:v>3.7660300327E-18</c:v>
                      </c:pt>
                      <c:pt idx="5838">
                        <c:v>4.189845509E-18</c:v>
                      </c:pt>
                      <c:pt idx="5839">
                        <c:v>5.7074803697999999E-18</c:v>
                      </c:pt>
                      <c:pt idx="5840">
                        <c:v>4.3875400343E-18</c:v>
                      </c:pt>
                      <c:pt idx="5841">
                        <c:v>3.8607854908999999E-18</c:v>
                      </c:pt>
                      <c:pt idx="5842">
                        <c:v>3.4750089937999999E-18</c:v>
                      </c:pt>
                      <c:pt idx="5843">
                        <c:v>3.4724109319999998E-18</c:v>
                      </c:pt>
                      <c:pt idx="5844">
                        <c:v>3.2866311956999999E-18</c:v>
                      </c:pt>
                      <c:pt idx="5845">
                        <c:v>4.9680663466000004E-18</c:v>
                      </c:pt>
                      <c:pt idx="5846">
                        <c:v>5.9570196641999997E-18</c:v>
                      </c:pt>
                      <c:pt idx="5847">
                        <c:v>5.4180297299999999E-18</c:v>
                      </c:pt>
                      <c:pt idx="5848">
                        <c:v>4.4520441343E-18</c:v>
                      </c:pt>
                      <c:pt idx="5849">
                        <c:v>4.1651100292999996E-18</c:v>
                      </c:pt>
                      <c:pt idx="5850">
                        <c:v>4.9657353120000004E-18</c:v>
                      </c:pt>
                      <c:pt idx="5851">
                        <c:v>5.7566506323999998E-18</c:v>
                      </c:pt>
                      <c:pt idx="5852">
                        <c:v>5.0366019E-18</c:v>
                      </c:pt>
                      <c:pt idx="5853">
                        <c:v>4.6388191343000003E-18</c:v>
                      </c:pt>
                      <c:pt idx="5854">
                        <c:v>4.945144788E-18</c:v>
                      </c:pt>
                      <c:pt idx="5855">
                        <c:v>5.8319971777000002E-18</c:v>
                      </c:pt>
                      <c:pt idx="5856">
                        <c:v>4.2966466227000002E-18</c:v>
                      </c:pt>
                      <c:pt idx="5857">
                        <c:v>3.9450203764999998E-18</c:v>
                      </c:pt>
                      <c:pt idx="5858">
                        <c:v>4.6850336753999997E-18</c:v>
                      </c:pt>
                      <c:pt idx="5859">
                        <c:v>4.5976812851999998E-18</c:v>
                      </c:pt>
                      <c:pt idx="5860">
                        <c:v>5.7657583541999996E-18</c:v>
                      </c:pt>
                      <c:pt idx="5861">
                        <c:v>6.3861096146000002E-18</c:v>
                      </c:pt>
                      <c:pt idx="5862">
                        <c:v>5.3176038096999997E-18</c:v>
                      </c:pt>
                      <c:pt idx="5863">
                        <c:v>5.1736501367999998E-18</c:v>
                      </c:pt>
                      <c:pt idx="5864">
                        <c:v>5.6462873215999996E-18</c:v>
                      </c:pt>
                      <c:pt idx="5865">
                        <c:v>6.0203226715000002E-18</c:v>
                      </c:pt>
                      <c:pt idx="5866">
                        <c:v>7.0827476268999993E-18</c:v>
                      </c:pt>
                      <c:pt idx="5867">
                        <c:v>5.1101916989E-18</c:v>
                      </c:pt>
                      <c:pt idx="5868">
                        <c:v>4.8358478917000001E-18</c:v>
                      </c:pt>
                      <c:pt idx="5869">
                        <c:v>5.1601776542E-18</c:v>
                      </c:pt>
                      <c:pt idx="5870">
                        <c:v>4.3138113219000004E-18</c:v>
                      </c:pt>
                      <c:pt idx="5871">
                        <c:v>4.3069910126E-18</c:v>
                      </c:pt>
                      <c:pt idx="5872">
                        <c:v>5.0005479426000001E-18</c:v>
                      </c:pt>
                      <c:pt idx="5873">
                        <c:v>4.8592586118000001E-18</c:v>
                      </c:pt>
                      <c:pt idx="5874">
                        <c:v>5.2603359121000002E-18</c:v>
                      </c:pt>
                      <c:pt idx="5875">
                        <c:v>4.6633741959E-18</c:v>
                      </c:pt>
                      <c:pt idx="5876">
                        <c:v>5.3930486107999999E-18</c:v>
                      </c:pt>
                      <c:pt idx="5877">
                        <c:v>4.7426636796000003E-18</c:v>
                      </c:pt>
                      <c:pt idx="5878">
                        <c:v>4.9342951430000004E-18</c:v>
                      </c:pt>
                      <c:pt idx="5879">
                        <c:v>6.0588012607000002E-18</c:v>
                      </c:pt>
                      <c:pt idx="5880">
                        <c:v>7.3963526817999993E-18</c:v>
                      </c:pt>
                      <c:pt idx="5881">
                        <c:v>5.8723311925E-18</c:v>
                      </c:pt>
                      <c:pt idx="5882">
                        <c:v>4.0602655616999997E-18</c:v>
                      </c:pt>
                      <c:pt idx="5883">
                        <c:v>4.6933248573999996E-18</c:v>
                      </c:pt>
                      <c:pt idx="5884">
                        <c:v>4.1561043749999998E-18</c:v>
                      </c:pt>
                      <c:pt idx="5885">
                        <c:v>4.8656731923E-18</c:v>
                      </c:pt>
                      <c:pt idx="5886">
                        <c:v>4.5779551583999998E-18</c:v>
                      </c:pt>
                      <c:pt idx="5887">
                        <c:v>5.0232361436000003E-18</c:v>
                      </c:pt>
                      <c:pt idx="5888">
                        <c:v>4.935348852E-18</c:v>
                      </c:pt>
                      <c:pt idx="5889">
                        <c:v>4.3967722698999998E-18</c:v>
                      </c:pt>
                      <c:pt idx="5890">
                        <c:v>4.6858523327999997E-18</c:v>
                      </c:pt>
                      <c:pt idx="5891">
                        <c:v>4.3749518540999997E-18</c:v>
                      </c:pt>
                      <c:pt idx="5892">
                        <c:v>4.5909151859999996E-18</c:v>
                      </c:pt>
                      <c:pt idx="5893">
                        <c:v>3.8664292715E-18</c:v>
                      </c:pt>
                      <c:pt idx="5894">
                        <c:v>3.9128466770000001E-18</c:v>
                      </c:pt>
                      <c:pt idx="5895">
                        <c:v>5.4333258744000001E-18</c:v>
                      </c:pt>
                      <c:pt idx="5896">
                        <c:v>7.1019536754999995E-18</c:v>
                      </c:pt>
                      <c:pt idx="5897">
                        <c:v>5.6285779801999998E-18</c:v>
                      </c:pt>
                      <c:pt idx="5898">
                        <c:v>4.1603666447999998E-18</c:v>
                      </c:pt>
                      <c:pt idx="5899">
                        <c:v>3.6810599226000001E-18</c:v>
                      </c:pt>
                      <c:pt idx="5900">
                        <c:v>4.7507126102000002E-18</c:v>
                      </c:pt>
                      <c:pt idx="5901">
                        <c:v>4.6619342399000001E-18</c:v>
                      </c:pt>
                      <c:pt idx="5902">
                        <c:v>4.4888151051E-18</c:v>
                      </c:pt>
                      <c:pt idx="5903">
                        <c:v>6.6219896557000002E-18</c:v>
                      </c:pt>
                      <c:pt idx="5904">
                        <c:v>6.6025286502E-18</c:v>
                      </c:pt>
                      <c:pt idx="5905">
                        <c:v>5.6425832465000002E-18</c:v>
                      </c:pt>
                      <c:pt idx="5906">
                        <c:v>6.0559840291000004E-18</c:v>
                      </c:pt>
                      <c:pt idx="5907">
                        <c:v>5.0286897652E-18</c:v>
                      </c:pt>
                      <c:pt idx="5908">
                        <c:v>4.1136311785000002E-18</c:v>
                      </c:pt>
                      <c:pt idx="5909">
                        <c:v>3.3242923980999999E-18</c:v>
                      </c:pt>
                      <c:pt idx="5910">
                        <c:v>5.4851227861999998E-18</c:v>
                      </c:pt>
                      <c:pt idx="5911">
                        <c:v>6.5593926503999998E-18</c:v>
                      </c:pt>
                      <c:pt idx="5912">
                        <c:v>6.0650909039E-18</c:v>
                      </c:pt>
                      <c:pt idx="5913">
                        <c:v>5.6433769164000003E-18</c:v>
                      </c:pt>
                      <c:pt idx="5914">
                        <c:v>5.2212927754000001E-18</c:v>
                      </c:pt>
                      <c:pt idx="5915">
                        <c:v>4.1136083085999997E-18</c:v>
                      </c:pt>
                      <c:pt idx="5916">
                        <c:v>6.4071126436000003E-18</c:v>
                      </c:pt>
                      <c:pt idx="5917">
                        <c:v>6.4344332677999998E-18</c:v>
                      </c:pt>
                      <c:pt idx="5918">
                        <c:v>6.2644367198999996E-18</c:v>
                      </c:pt>
                      <c:pt idx="5919">
                        <c:v>5.9949222710000003E-18</c:v>
                      </c:pt>
                      <c:pt idx="5920">
                        <c:v>4.6804414862999997E-18</c:v>
                      </c:pt>
                      <c:pt idx="5921">
                        <c:v>6.5803304578E-18</c:v>
                      </c:pt>
                      <c:pt idx="5922">
                        <c:v>7.6441606408000002E-18</c:v>
                      </c:pt>
                      <c:pt idx="5923">
                        <c:v>5.5107230865000002E-18</c:v>
                      </c:pt>
                      <c:pt idx="5924">
                        <c:v>7.7996631844999993E-18</c:v>
                      </c:pt>
                      <c:pt idx="5925">
                        <c:v>7.8357366235999998E-18</c:v>
                      </c:pt>
                      <c:pt idx="5926">
                        <c:v>5.1192181054999997E-18</c:v>
                      </c:pt>
                      <c:pt idx="5927">
                        <c:v>5.0794604966000001E-18</c:v>
                      </c:pt>
                      <c:pt idx="5928">
                        <c:v>7.1377315000999999E-18</c:v>
                      </c:pt>
                      <c:pt idx="5929">
                        <c:v>8.1876822013E-18</c:v>
                      </c:pt>
                      <c:pt idx="5930">
                        <c:v>7.4670782388000005E-18</c:v>
                      </c:pt>
                      <c:pt idx="5931">
                        <c:v>5.7747745964000002E-18</c:v>
                      </c:pt>
                      <c:pt idx="5932">
                        <c:v>7.0105283272999996E-18</c:v>
                      </c:pt>
                      <c:pt idx="5933">
                        <c:v>6.9657355309999997E-18</c:v>
                      </c:pt>
                      <c:pt idx="5934">
                        <c:v>5.2730765581999998E-18</c:v>
                      </c:pt>
                      <c:pt idx="5935">
                        <c:v>5.2937043516000003E-18</c:v>
                      </c:pt>
                      <c:pt idx="5936">
                        <c:v>5.7616108572999998E-18</c:v>
                      </c:pt>
                      <c:pt idx="5937">
                        <c:v>5.0891619883999998E-18</c:v>
                      </c:pt>
                      <c:pt idx="5938">
                        <c:v>6.2629290011999997E-18</c:v>
                      </c:pt>
                      <c:pt idx="5939">
                        <c:v>5.1525530872E-18</c:v>
                      </c:pt>
                      <c:pt idx="5940">
                        <c:v>4.2374102206000002E-18</c:v>
                      </c:pt>
                      <c:pt idx="5941">
                        <c:v>3.9473789396999998E-18</c:v>
                      </c:pt>
                      <c:pt idx="5942">
                        <c:v>4.4387889157E-18</c:v>
                      </c:pt>
                      <c:pt idx="5943">
                        <c:v>6.9006499427999996E-18</c:v>
                      </c:pt>
                      <c:pt idx="5944">
                        <c:v>7.6481933646999994E-18</c:v>
                      </c:pt>
                      <c:pt idx="5945">
                        <c:v>5.3065949224999998E-18</c:v>
                      </c:pt>
                      <c:pt idx="5946">
                        <c:v>5.3937313192999998E-18</c:v>
                      </c:pt>
                      <c:pt idx="5947">
                        <c:v>5.4229251568999998E-18</c:v>
                      </c:pt>
                      <c:pt idx="5948">
                        <c:v>4.0898532695999997E-18</c:v>
                      </c:pt>
                      <c:pt idx="5949">
                        <c:v>3.9783794984999998E-18</c:v>
                      </c:pt>
                      <c:pt idx="5950">
                        <c:v>5.3647831212999998E-18</c:v>
                      </c:pt>
                      <c:pt idx="5951">
                        <c:v>4.2786293849E-18</c:v>
                      </c:pt>
                      <c:pt idx="5952">
                        <c:v>5.5488111934999997E-18</c:v>
                      </c:pt>
                      <c:pt idx="5953">
                        <c:v>6.4042687305000003E-18</c:v>
                      </c:pt>
                      <c:pt idx="5954">
                        <c:v>5.3612708992000003E-18</c:v>
                      </c:pt>
                      <c:pt idx="5955">
                        <c:v>4.9855969640000004E-18</c:v>
                      </c:pt>
                      <c:pt idx="5956">
                        <c:v>5.8342151334000003E-18</c:v>
                      </c:pt>
                      <c:pt idx="5957">
                        <c:v>5.8520184953999999E-18</c:v>
                      </c:pt>
                      <c:pt idx="5958">
                        <c:v>7.3301155523999995E-18</c:v>
                      </c:pt>
                      <c:pt idx="5959">
                        <c:v>7.9419367675000004E-18</c:v>
                      </c:pt>
                      <c:pt idx="5960">
                        <c:v>8.5141117585999999E-18</c:v>
                      </c:pt>
                      <c:pt idx="5961">
                        <c:v>7.1856803412000007E-18</c:v>
                      </c:pt>
                      <c:pt idx="5962">
                        <c:v>5.9048974918000002E-18</c:v>
                      </c:pt>
                      <c:pt idx="5963">
                        <c:v>6.0217706742999999E-18</c:v>
                      </c:pt>
                      <c:pt idx="5964">
                        <c:v>5.2031895638E-18</c:v>
                      </c:pt>
                      <c:pt idx="5965">
                        <c:v>4.2472976362000002E-18</c:v>
                      </c:pt>
                      <c:pt idx="5966">
                        <c:v>5.4311553524999999E-18</c:v>
                      </c:pt>
                      <c:pt idx="5967">
                        <c:v>6.2123009949000003E-18</c:v>
                      </c:pt>
                      <c:pt idx="5968">
                        <c:v>4.4559866491000001E-18</c:v>
                      </c:pt>
                      <c:pt idx="5969">
                        <c:v>4.07990275E-18</c:v>
                      </c:pt>
                      <c:pt idx="5970">
                        <c:v>4.5304599034000003E-18</c:v>
                      </c:pt>
                      <c:pt idx="5971">
                        <c:v>4.6870254733999998E-18</c:v>
                      </c:pt>
                      <c:pt idx="5972">
                        <c:v>3.6176116491999998E-18</c:v>
                      </c:pt>
                      <c:pt idx="5973">
                        <c:v>3.4380440525E-18</c:v>
                      </c:pt>
                      <c:pt idx="5974">
                        <c:v>3.7954152997000001E-18</c:v>
                      </c:pt>
                      <c:pt idx="5975">
                        <c:v>3.7084203574000002E-18</c:v>
                      </c:pt>
                      <c:pt idx="5976">
                        <c:v>4.1666308769999997E-18</c:v>
                      </c:pt>
                      <c:pt idx="5977">
                        <c:v>4.7164437747000003E-18</c:v>
                      </c:pt>
                      <c:pt idx="5978">
                        <c:v>4.9987374097000001E-18</c:v>
                      </c:pt>
                      <c:pt idx="5979">
                        <c:v>4.1661294335000002E-18</c:v>
                      </c:pt>
                      <c:pt idx="5980">
                        <c:v>5.0181577574999997E-18</c:v>
                      </c:pt>
                      <c:pt idx="5981">
                        <c:v>5.2647269309000003E-18</c:v>
                      </c:pt>
                      <c:pt idx="5982">
                        <c:v>5.1149355069E-18</c:v>
                      </c:pt>
                      <c:pt idx="5983">
                        <c:v>5.278767349E-18</c:v>
                      </c:pt>
                      <c:pt idx="5984">
                        <c:v>5.1577602222000003E-18</c:v>
                      </c:pt>
                      <c:pt idx="5985">
                        <c:v>4.2926685325000003E-18</c:v>
                      </c:pt>
                      <c:pt idx="5986">
                        <c:v>5.0770498408000002E-18</c:v>
                      </c:pt>
                      <c:pt idx="5987">
                        <c:v>4.141590889E-18</c:v>
                      </c:pt>
                      <c:pt idx="5988">
                        <c:v>5.0189073817000002E-18</c:v>
                      </c:pt>
                      <c:pt idx="5989">
                        <c:v>4.3800420985999997E-18</c:v>
                      </c:pt>
                      <c:pt idx="5990">
                        <c:v>5.4950830465999997E-18</c:v>
                      </c:pt>
                      <c:pt idx="5991">
                        <c:v>6.6413824750000003E-18</c:v>
                      </c:pt>
                      <c:pt idx="5992">
                        <c:v>6.5885894524999996E-18</c:v>
                      </c:pt>
                      <c:pt idx="5993">
                        <c:v>7.9023320479999995E-18</c:v>
                      </c:pt>
                      <c:pt idx="5994">
                        <c:v>4.3280757803000002E-18</c:v>
                      </c:pt>
                      <c:pt idx="5995">
                        <c:v>3.6089359142E-18</c:v>
                      </c:pt>
                      <c:pt idx="5996">
                        <c:v>4.8000687964999998E-18</c:v>
                      </c:pt>
                      <c:pt idx="5997">
                        <c:v>6.8126508429000001E-18</c:v>
                      </c:pt>
                      <c:pt idx="5998">
                        <c:v>6.2588607019999996E-18</c:v>
                      </c:pt>
                      <c:pt idx="5999">
                        <c:v>5.3501188634000003E-18</c:v>
                      </c:pt>
                      <c:pt idx="6000">
                        <c:v>6.4136072687000004E-18</c:v>
                      </c:pt>
                      <c:pt idx="6001">
                        <c:v>5.8501838220999998E-18</c:v>
                      </c:pt>
                      <c:pt idx="6002">
                        <c:v>5.9020501905000002E-18</c:v>
                      </c:pt>
                      <c:pt idx="6003">
                        <c:v>6.7056214537000004E-18</c:v>
                      </c:pt>
                      <c:pt idx="6004">
                        <c:v>4.6657746873000001E-18</c:v>
                      </c:pt>
                      <c:pt idx="6005">
                        <c:v>5.2539234492000004E-18</c:v>
                      </c:pt>
                      <c:pt idx="6006">
                        <c:v>5.6714378473000001E-18</c:v>
                      </c:pt>
                      <c:pt idx="6007">
                        <c:v>5.8279818179999997E-18</c:v>
                      </c:pt>
                      <c:pt idx="6008">
                        <c:v>5.3360153413E-18</c:v>
                      </c:pt>
                      <c:pt idx="6009">
                        <c:v>4.0945301620000002E-18</c:v>
                      </c:pt>
                      <c:pt idx="6010">
                        <c:v>4.3876662422E-18</c:v>
                      </c:pt>
                      <c:pt idx="6011">
                        <c:v>5.5914440558000001E-18</c:v>
                      </c:pt>
                      <c:pt idx="6012">
                        <c:v>4.7193304629999997E-18</c:v>
                      </c:pt>
                      <c:pt idx="6013">
                        <c:v>4.1890751324999998E-18</c:v>
                      </c:pt>
                      <c:pt idx="6014">
                        <c:v>4.6666814361E-18</c:v>
                      </c:pt>
                      <c:pt idx="6015">
                        <c:v>6.3591519440000004E-18</c:v>
                      </c:pt>
                      <c:pt idx="6016">
                        <c:v>5.9866175365000002E-18</c:v>
                      </c:pt>
                      <c:pt idx="6017">
                        <c:v>4.8442174242000003E-18</c:v>
                      </c:pt>
                      <c:pt idx="6018">
                        <c:v>4.7190924467000001E-18</c:v>
                      </c:pt>
                      <c:pt idx="6019">
                        <c:v>5.2141493231E-18</c:v>
                      </c:pt>
                      <c:pt idx="6020">
                        <c:v>6.0813022673999999E-18</c:v>
                      </c:pt>
                      <c:pt idx="6021">
                        <c:v>5.3793948631999998E-18</c:v>
                      </c:pt>
                      <c:pt idx="6022">
                        <c:v>4.8603894007999998E-18</c:v>
                      </c:pt>
                      <c:pt idx="6023">
                        <c:v>5.3205015093999999E-18</c:v>
                      </c:pt>
                      <c:pt idx="6024">
                        <c:v>4.2415814344E-18</c:v>
                      </c:pt>
                      <c:pt idx="6025">
                        <c:v>3.7737325267999998E-18</c:v>
                      </c:pt>
                      <c:pt idx="6026">
                        <c:v>3.4630901813999999E-18</c:v>
                      </c:pt>
                      <c:pt idx="6027">
                        <c:v>4.1433577996999997E-18</c:v>
                      </c:pt>
                      <c:pt idx="6028">
                        <c:v>5.2589675303999999E-18</c:v>
                      </c:pt>
                      <c:pt idx="6029">
                        <c:v>5.8824087669999998E-18</c:v>
                      </c:pt>
                      <c:pt idx="6030">
                        <c:v>5.9254075475999998E-18</c:v>
                      </c:pt>
                      <c:pt idx="6031">
                        <c:v>6.4081735522999998E-18</c:v>
                      </c:pt>
                      <c:pt idx="6032">
                        <c:v>6.3346231403999999E-18</c:v>
                      </c:pt>
                      <c:pt idx="6033">
                        <c:v>6.0170370306999998E-18</c:v>
                      </c:pt>
                      <c:pt idx="6034">
                        <c:v>7.6766197904000002E-18</c:v>
                      </c:pt>
                      <c:pt idx="6035">
                        <c:v>7.2378092898999997E-18</c:v>
                      </c:pt>
                      <c:pt idx="6036">
                        <c:v>4.9876849002000001E-18</c:v>
                      </c:pt>
                      <c:pt idx="6037">
                        <c:v>4.1904456318000002E-18</c:v>
                      </c:pt>
                      <c:pt idx="6038">
                        <c:v>5.6351005574E-18</c:v>
                      </c:pt>
                      <c:pt idx="6039">
                        <c:v>8.2989586136999996E-18</c:v>
                      </c:pt>
                      <c:pt idx="6040">
                        <c:v>6.8978200056999998E-18</c:v>
                      </c:pt>
                      <c:pt idx="6041">
                        <c:v>4.4194244720000001E-18</c:v>
                      </c:pt>
                      <c:pt idx="6042">
                        <c:v>5.2890397411E-18</c:v>
                      </c:pt>
                      <c:pt idx="6043">
                        <c:v>6.0293389137E-18</c:v>
                      </c:pt>
                      <c:pt idx="6044">
                        <c:v>5.2786377529999997E-18</c:v>
                      </c:pt>
                      <c:pt idx="6045">
                        <c:v>5.0702189435999999E-18</c:v>
                      </c:pt>
                      <c:pt idx="6046">
                        <c:v>5.3477598767000002E-18</c:v>
                      </c:pt>
                      <c:pt idx="6047">
                        <c:v>4.7544336259E-18</c:v>
                      </c:pt>
                      <c:pt idx="6048">
                        <c:v>5.0810867997999999E-18</c:v>
                      </c:pt>
                      <c:pt idx="6049">
                        <c:v>5.2052969818E-18</c:v>
                      </c:pt>
                      <c:pt idx="6050">
                        <c:v>4.8862107767000004E-18</c:v>
                      </c:pt>
                      <c:pt idx="6051">
                        <c:v>3.7365422746999998E-18</c:v>
                      </c:pt>
                      <c:pt idx="6052">
                        <c:v>4.1341484339999998E-18</c:v>
                      </c:pt>
                      <c:pt idx="6053">
                        <c:v>4.5480540483000002E-18</c:v>
                      </c:pt>
                      <c:pt idx="6054">
                        <c:v>5.3264425985000004E-18</c:v>
                      </c:pt>
                      <c:pt idx="6055">
                        <c:v>4.0757645704999998E-18</c:v>
                      </c:pt>
                      <c:pt idx="6056">
                        <c:v>3.6995430285999996E-18</c:v>
                      </c:pt>
                      <c:pt idx="6057">
                        <c:v>4.7102756807999999E-18</c:v>
                      </c:pt>
                      <c:pt idx="6058">
                        <c:v>5.3049525256E-18</c:v>
                      </c:pt>
                      <c:pt idx="6059">
                        <c:v>4.7034350426999998E-18</c:v>
                      </c:pt>
                      <c:pt idx="6060">
                        <c:v>5.2229347487999998E-18</c:v>
                      </c:pt>
                      <c:pt idx="6061">
                        <c:v>4.3484689454999999E-18</c:v>
                      </c:pt>
                      <c:pt idx="6062">
                        <c:v>4.8202489328999998E-18</c:v>
                      </c:pt>
                      <c:pt idx="6063">
                        <c:v>5.2646540860999996E-18</c:v>
                      </c:pt>
                      <c:pt idx="6064">
                        <c:v>5.0007436072000004E-18</c:v>
                      </c:pt>
                      <c:pt idx="6065">
                        <c:v>5.3495657509E-18</c:v>
                      </c:pt>
                      <c:pt idx="6066">
                        <c:v>4.3929479161000001E-18</c:v>
                      </c:pt>
                      <c:pt idx="6067">
                        <c:v>3.7454653433000001E-18</c:v>
                      </c:pt>
                      <c:pt idx="6068">
                        <c:v>3.9587160522000002E-18</c:v>
                      </c:pt>
                      <c:pt idx="6069">
                        <c:v>3.9241172973999996E-18</c:v>
                      </c:pt>
                      <c:pt idx="6070">
                        <c:v>3.9964208767999997E-18</c:v>
                      </c:pt>
                      <c:pt idx="6071">
                        <c:v>3.8872086836999999E-18</c:v>
                      </c:pt>
                      <c:pt idx="6072">
                        <c:v>4.7920355360000002E-18</c:v>
                      </c:pt>
                      <c:pt idx="6073">
                        <c:v>3.8401894613000004E-18</c:v>
                      </c:pt>
                      <c:pt idx="6074">
                        <c:v>4.9304017561000001E-18</c:v>
                      </c:pt>
                      <c:pt idx="6075">
                        <c:v>5.5236001049000003E-18</c:v>
                      </c:pt>
                      <c:pt idx="6076">
                        <c:v>4.6415046522999997E-18</c:v>
                      </c:pt>
                      <c:pt idx="6077">
                        <c:v>5.5557250998999997E-18</c:v>
                      </c:pt>
                      <c:pt idx="6078">
                        <c:v>5.9605200278999998E-18</c:v>
                      </c:pt>
                      <c:pt idx="6079">
                        <c:v>5.140889867E-18</c:v>
                      </c:pt>
                      <c:pt idx="6080">
                        <c:v>6.4220661631999997E-18</c:v>
                      </c:pt>
                      <c:pt idx="6081">
                        <c:v>5.8013455964E-18</c:v>
                      </c:pt>
                      <c:pt idx="6082">
                        <c:v>6.4354310726E-18</c:v>
                      </c:pt>
                      <c:pt idx="6083">
                        <c:v>6.4970222262999996E-18</c:v>
                      </c:pt>
                      <c:pt idx="6084">
                        <c:v>5.6160740799000003E-18</c:v>
                      </c:pt>
                      <c:pt idx="6085">
                        <c:v>5.6383578226000002E-18</c:v>
                      </c:pt>
                      <c:pt idx="6086">
                        <c:v>5.8693386251000003E-18</c:v>
                      </c:pt>
                      <c:pt idx="6087">
                        <c:v>6.4465420272999998E-18</c:v>
                      </c:pt>
                      <c:pt idx="6088">
                        <c:v>7.0032099625999993E-18</c:v>
                      </c:pt>
                      <c:pt idx="6089">
                        <c:v>6.6540646758000003E-18</c:v>
                      </c:pt>
                      <c:pt idx="6090">
                        <c:v>5.5173773772999999E-18</c:v>
                      </c:pt>
                      <c:pt idx="6091">
                        <c:v>3.7452590907999999E-18</c:v>
                      </c:pt>
                      <c:pt idx="6092">
                        <c:v>5.3459213917000001E-18</c:v>
                      </c:pt>
                      <c:pt idx="6093">
                        <c:v>5.8101848086999999E-18</c:v>
                      </c:pt>
                      <c:pt idx="6094">
                        <c:v>4.8388713758000001E-18</c:v>
                      </c:pt>
                      <c:pt idx="6095">
                        <c:v>3.8348383306999999E-18</c:v>
                      </c:pt>
                      <c:pt idx="6096">
                        <c:v>5.0974184420999998E-18</c:v>
                      </c:pt>
                      <c:pt idx="6097">
                        <c:v>4.7996867846E-18</c:v>
                      </c:pt>
                      <c:pt idx="6098">
                        <c:v>5.1975610298000001E-18</c:v>
                      </c:pt>
                      <c:pt idx="6099">
                        <c:v>4.6177136143999999E-18</c:v>
                      </c:pt>
                      <c:pt idx="6100">
                        <c:v>4.7737125193000001E-18</c:v>
                      </c:pt>
                      <c:pt idx="6101">
                        <c:v>5.7024964279000004E-18</c:v>
                      </c:pt>
                      <c:pt idx="6102">
                        <c:v>6.3698961335000002E-18</c:v>
                      </c:pt>
                      <c:pt idx="6103">
                        <c:v>5.5332973616000004E-18</c:v>
                      </c:pt>
                      <c:pt idx="6104">
                        <c:v>4.0407228175000001E-18</c:v>
                      </c:pt>
                      <c:pt idx="6105">
                        <c:v>4.4950988189999997E-18</c:v>
                      </c:pt>
                      <c:pt idx="6106">
                        <c:v>4.7314468458000002E-18</c:v>
                      </c:pt>
                      <c:pt idx="6107">
                        <c:v>4.2637292283999999E-18</c:v>
                      </c:pt>
                      <c:pt idx="6108">
                        <c:v>4.2607667306E-18</c:v>
                      </c:pt>
                      <c:pt idx="6109">
                        <c:v>4.4323370656999996E-18</c:v>
                      </c:pt>
                      <c:pt idx="6110">
                        <c:v>4.6719982618999998E-18</c:v>
                      </c:pt>
                      <c:pt idx="6111">
                        <c:v>5.2457152764000002E-18</c:v>
                      </c:pt>
                      <c:pt idx="6112">
                        <c:v>6.1604312383E-18</c:v>
                      </c:pt>
                      <c:pt idx="6113">
                        <c:v>5.1391534494000001E-18</c:v>
                      </c:pt>
                      <c:pt idx="6114">
                        <c:v>4.2487905318000001E-18</c:v>
                      </c:pt>
                      <c:pt idx="6115">
                        <c:v>4.0483600900999997E-18</c:v>
                      </c:pt>
                      <c:pt idx="6116">
                        <c:v>4.3765781573999999E-18</c:v>
                      </c:pt>
                      <c:pt idx="6117">
                        <c:v>3.8874348414999997E-18</c:v>
                      </c:pt>
                      <c:pt idx="6118">
                        <c:v>3.9271064766999998E-18</c:v>
                      </c:pt>
                      <c:pt idx="6119">
                        <c:v>3.6199829178999998E-18</c:v>
                      </c:pt>
                      <c:pt idx="6120">
                        <c:v>3.2021407180000001E-18</c:v>
                      </c:pt>
                      <c:pt idx="6121">
                        <c:v>4.2122749414000002E-18</c:v>
                      </c:pt>
                      <c:pt idx="6122">
                        <c:v>5.6870859340000004E-18</c:v>
                      </c:pt>
                      <c:pt idx="6123">
                        <c:v>6.3661370012E-18</c:v>
                      </c:pt>
                      <c:pt idx="6124">
                        <c:v>5.0498744826999997E-18</c:v>
                      </c:pt>
                      <c:pt idx="6125">
                        <c:v>5.1384440594000002E-18</c:v>
                      </c:pt>
                      <c:pt idx="6126">
                        <c:v>5.1703623784000001E-18</c:v>
                      </c:pt>
                      <c:pt idx="6127">
                        <c:v>4.5633307109999997E-18</c:v>
                      </c:pt>
                      <c:pt idx="6128">
                        <c:v>4.3797943415E-18</c:v>
                      </c:pt>
                      <c:pt idx="6129">
                        <c:v>3.8557257396000002E-18</c:v>
                      </c:pt>
                      <c:pt idx="6130">
                        <c:v>4.7133614217999999E-18</c:v>
                      </c:pt>
                      <c:pt idx="6131">
                        <c:v>5.1188047534000002E-18</c:v>
                      </c:pt>
                      <c:pt idx="6132">
                        <c:v>4.4488237149999997E-18</c:v>
                      </c:pt>
                      <c:pt idx="6133">
                        <c:v>4.5674862547000001E-18</c:v>
                      </c:pt>
                      <c:pt idx="6134">
                        <c:v>3.4952168706000002E-18</c:v>
                      </c:pt>
                      <c:pt idx="6135">
                        <c:v>3.7982537070999997E-18</c:v>
                      </c:pt>
                      <c:pt idx="6136">
                        <c:v>5.5195847451999998E-18</c:v>
                      </c:pt>
                      <c:pt idx="6137">
                        <c:v>5.7946248135000001E-18</c:v>
                      </c:pt>
                      <c:pt idx="6138">
                        <c:v>4.7331692873000002E-18</c:v>
                      </c:pt>
                      <c:pt idx="6139">
                        <c:v>3.7246740726000003E-18</c:v>
                      </c:pt>
                      <c:pt idx="6140">
                        <c:v>3.6377566337000001E-18</c:v>
                      </c:pt>
                      <c:pt idx="6141">
                        <c:v>5.4960681458999999E-18</c:v>
                      </c:pt>
                      <c:pt idx="6142">
                        <c:v>5.1746818228999998E-18</c:v>
                      </c:pt>
                      <c:pt idx="6143">
                        <c:v>3.9208363153000002E-18</c:v>
                      </c:pt>
                      <c:pt idx="6144">
                        <c:v>4.2357102254999999E-18</c:v>
                      </c:pt>
                      <c:pt idx="6145">
                        <c:v>4.4043231450999997E-18</c:v>
                      </c:pt>
                      <c:pt idx="6146">
                        <c:v>5.1221179227999999E-18</c:v>
                      </c:pt>
                      <c:pt idx="6147">
                        <c:v>6.0849110512999997E-18</c:v>
                      </c:pt>
                      <c:pt idx="6148">
                        <c:v>5.7971379602000003E-18</c:v>
                      </c:pt>
                      <c:pt idx="6149">
                        <c:v>5.1786031619000001E-18</c:v>
                      </c:pt>
                      <c:pt idx="6150">
                        <c:v>5.7436152188999999E-18</c:v>
                      </c:pt>
                      <c:pt idx="6151">
                        <c:v>6.7907317478000001E-18</c:v>
                      </c:pt>
                      <c:pt idx="6152">
                        <c:v>7.1433854451000005E-18</c:v>
                      </c:pt>
                      <c:pt idx="6153">
                        <c:v>6.6713305953999998E-18</c:v>
                      </c:pt>
                      <c:pt idx="6154">
                        <c:v>4.3207345457000001E-18</c:v>
                      </c:pt>
                      <c:pt idx="6155">
                        <c:v>5.2798324930000001E-18</c:v>
                      </c:pt>
                      <c:pt idx="6156">
                        <c:v>4.4782487925999998E-18</c:v>
                      </c:pt>
                      <c:pt idx="6157">
                        <c:v>3.8966230313999998E-18</c:v>
                      </c:pt>
                      <c:pt idx="6158">
                        <c:v>3.6231326098999998E-18</c:v>
                      </c:pt>
                      <c:pt idx="6159">
                        <c:v>3.858150795E-18</c:v>
                      </c:pt>
                      <c:pt idx="6160">
                        <c:v>5.1044505096E-18</c:v>
                      </c:pt>
                      <c:pt idx="6161">
                        <c:v>5.6610972690999997E-18</c:v>
                      </c:pt>
                      <c:pt idx="6162">
                        <c:v>4.8557235198E-18</c:v>
                      </c:pt>
                      <c:pt idx="6163">
                        <c:v>4.3112274479E-18</c:v>
                      </c:pt>
                      <c:pt idx="6164">
                        <c:v>3.8096242773999999E-18</c:v>
                      </c:pt>
                      <c:pt idx="6165">
                        <c:v>3.3379611804999999E-18</c:v>
                      </c:pt>
                      <c:pt idx="6166">
                        <c:v>4.4827456905000003E-18</c:v>
                      </c:pt>
                      <c:pt idx="6167">
                        <c:v>5.7491933543000003E-18</c:v>
                      </c:pt>
                      <c:pt idx="6168">
                        <c:v>5.4338010599000002E-18</c:v>
                      </c:pt>
                      <c:pt idx="6169">
                        <c:v>4.7760964935E-18</c:v>
                      </c:pt>
                      <c:pt idx="6170">
                        <c:v>5.7787476043999998E-18</c:v>
                      </c:pt>
                      <c:pt idx="6171">
                        <c:v>4.9348253856000001E-18</c:v>
                      </c:pt>
                      <c:pt idx="6172">
                        <c:v>4.4237875387000002E-18</c:v>
                      </c:pt>
                      <c:pt idx="6173">
                        <c:v>4.3669469692000003E-18</c:v>
                      </c:pt>
                      <c:pt idx="6174">
                        <c:v>5.9883505659000001E-18</c:v>
                      </c:pt>
                      <c:pt idx="6175">
                        <c:v>4.5326499070999999E-18</c:v>
                      </c:pt>
                      <c:pt idx="6176">
                        <c:v>5.8648794201999998E-18</c:v>
                      </c:pt>
                      <c:pt idx="6177">
                        <c:v>5.6384069505000001E-18</c:v>
                      </c:pt>
                      <c:pt idx="6178">
                        <c:v>5.3105950356000002E-18</c:v>
                      </c:pt>
                      <c:pt idx="6179">
                        <c:v>3.7835398978000002E-18</c:v>
                      </c:pt>
                      <c:pt idx="6180">
                        <c:v>3.5838040231000002E-18</c:v>
                      </c:pt>
                      <c:pt idx="6181">
                        <c:v>4.0116835634999999E-18</c:v>
                      </c:pt>
                      <c:pt idx="6182">
                        <c:v>4.0512391551000001E-18</c:v>
                      </c:pt>
                      <c:pt idx="6183">
                        <c:v>3.8423354192999997E-18</c:v>
                      </c:pt>
                      <c:pt idx="6184">
                        <c:v>4.5800536825000002E-18</c:v>
                      </c:pt>
                      <c:pt idx="6185">
                        <c:v>3.8658503244999996E-18</c:v>
                      </c:pt>
                      <c:pt idx="6186">
                        <c:v>3.2660137784999999E-18</c:v>
                      </c:pt>
                      <c:pt idx="6187">
                        <c:v>4.7660659293999997E-18</c:v>
                      </c:pt>
                      <c:pt idx="6188">
                        <c:v>7.4237135401000004E-18</c:v>
                      </c:pt>
                      <c:pt idx="6189">
                        <c:v>6.8118868192000001E-18</c:v>
                      </c:pt>
                      <c:pt idx="6190">
                        <c:v>5.7017878848999997E-18</c:v>
                      </c:pt>
                      <c:pt idx="6191">
                        <c:v>5.2116226238E-18</c:v>
                      </c:pt>
                      <c:pt idx="6192">
                        <c:v>4.8170992408999998E-18</c:v>
                      </c:pt>
                      <c:pt idx="6193">
                        <c:v>3.8872971986999997E-18</c:v>
                      </c:pt>
                      <c:pt idx="6194">
                        <c:v>4.1419555366999996E-18</c:v>
                      </c:pt>
                      <c:pt idx="6195">
                        <c:v>5.1131575848000003E-18</c:v>
                      </c:pt>
                      <c:pt idx="6196">
                        <c:v>6.0616248451000002E-18</c:v>
                      </c:pt>
                      <c:pt idx="6197">
                        <c:v>4.9397974689999999E-18</c:v>
                      </c:pt>
                      <c:pt idx="6198">
                        <c:v>4.6616398959999999E-18</c:v>
                      </c:pt>
                      <c:pt idx="6199">
                        <c:v>5.2490822324E-18</c:v>
                      </c:pt>
                      <c:pt idx="6200">
                        <c:v>4.8175858613999997E-18</c:v>
                      </c:pt>
                      <c:pt idx="6201">
                        <c:v>5.5751280837000001E-18</c:v>
                      </c:pt>
                      <c:pt idx="6202">
                        <c:v>4.7706750591999998E-18</c:v>
                      </c:pt>
                      <c:pt idx="6203">
                        <c:v>5.2795190907999997E-18</c:v>
                      </c:pt>
                      <c:pt idx="6204">
                        <c:v>6.7929094694999999E-18</c:v>
                      </c:pt>
                      <c:pt idx="6205">
                        <c:v>4.8569038601999997E-18</c:v>
                      </c:pt>
                      <c:pt idx="6206">
                        <c:v>4.9622870408000004E-18</c:v>
                      </c:pt>
                      <c:pt idx="6207">
                        <c:v>4.1821048984000003E-18</c:v>
                      </c:pt>
                      <c:pt idx="6208">
                        <c:v>4.0764676078999997E-18</c:v>
                      </c:pt>
                      <c:pt idx="6209">
                        <c:v>3.9096681858999999E-18</c:v>
                      </c:pt>
                      <c:pt idx="6210">
                        <c:v>4.5137483669000003E-18</c:v>
                      </c:pt>
                      <c:pt idx="6211">
                        <c:v>5.9793300885000002E-18</c:v>
                      </c:pt>
                      <c:pt idx="6212">
                        <c:v>4.2276515540000003E-18</c:v>
                      </c:pt>
                      <c:pt idx="6213">
                        <c:v>4.8502127234000002E-18</c:v>
                      </c:pt>
                      <c:pt idx="6214">
                        <c:v>5.1729585344000004E-18</c:v>
                      </c:pt>
                      <c:pt idx="6215">
                        <c:v>6.3223009286000001E-18</c:v>
                      </c:pt>
                      <c:pt idx="6216">
                        <c:v>5.3145498324000003E-18</c:v>
                      </c:pt>
                      <c:pt idx="6217">
                        <c:v>5.0342954293000001E-18</c:v>
                      </c:pt>
                      <c:pt idx="6218">
                        <c:v>6.6084735509999998E-18</c:v>
                      </c:pt>
                      <c:pt idx="6219">
                        <c:v>5.5933414095999999E-18</c:v>
                      </c:pt>
                      <c:pt idx="6220">
                        <c:v>5.1188763276999998E-18</c:v>
                      </c:pt>
                      <c:pt idx="6221">
                        <c:v>4.8111119884999997E-18</c:v>
                      </c:pt>
                      <c:pt idx="6222">
                        <c:v>4.2052530382999998E-18</c:v>
                      </c:pt>
                      <c:pt idx="6223">
                        <c:v>4.8732376200999997E-18</c:v>
                      </c:pt>
                      <c:pt idx="6224">
                        <c:v>6.3868804145999997E-18</c:v>
                      </c:pt>
                      <c:pt idx="6225">
                        <c:v>5.6959857092E-18</c:v>
                      </c:pt>
                      <c:pt idx="6226">
                        <c:v>5.7671826401000001E-18</c:v>
                      </c:pt>
                      <c:pt idx="6227">
                        <c:v>6.0967906883999998E-18</c:v>
                      </c:pt>
                      <c:pt idx="6228">
                        <c:v>5.7216580073E-18</c:v>
                      </c:pt>
                      <c:pt idx="6229">
                        <c:v>5.5367469032000001E-18</c:v>
                      </c:pt>
                      <c:pt idx="6230">
                        <c:v>4.3965846521E-18</c:v>
                      </c:pt>
                      <c:pt idx="6231">
                        <c:v>5.2756583146000001E-18</c:v>
                      </c:pt>
                      <c:pt idx="6232">
                        <c:v>4.4732237696000001E-18</c:v>
                      </c:pt>
                      <c:pt idx="6233">
                        <c:v>1.0847933168E-17</c:v>
                      </c:pt>
                      <c:pt idx="6234">
                        <c:v>2.4720151733999998E-17</c:v>
                      </c:pt>
                      <c:pt idx="6235">
                        <c:v>8.0944433556000006E-18</c:v>
                      </c:pt>
                      <c:pt idx="6236">
                        <c:v>3.8517108035000002E-18</c:v>
                      </c:pt>
                      <c:pt idx="6237">
                        <c:v>4.7794786961E-18</c:v>
                      </c:pt>
                      <c:pt idx="6238">
                        <c:v>5.9297591793000001E-18</c:v>
                      </c:pt>
                      <c:pt idx="6239">
                        <c:v>6.1560317492E-18</c:v>
                      </c:pt>
                      <c:pt idx="6240">
                        <c:v>5.2114773575999999E-18</c:v>
                      </c:pt>
                      <c:pt idx="6241">
                        <c:v>4.5403244490999996E-18</c:v>
                      </c:pt>
                      <c:pt idx="6242">
                        <c:v>5.3536348971999998E-18</c:v>
                      </c:pt>
                      <c:pt idx="6243">
                        <c:v>5.3334657721999999E-18</c:v>
                      </c:pt>
                      <c:pt idx="6244">
                        <c:v>4.3345013722000001E-18</c:v>
                      </c:pt>
                      <c:pt idx="6245">
                        <c:v>4.4682233106000001E-18</c:v>
                      </c:pt>
                      <c:pt idx="6246">
                        <c:v>4.5665490126999999E-18</c:v>
                      </c:pt>
                      <c:pt idx="6247">
                        <c:v>4.3716170854000001E-18</c:v>
                      </c:pt>
                      <c:pt idx="6248">
                        <c:v>3.7714578198000004E-18</c:v>
                      </c:pt>
                      <c:pt idx="6249">
                        <c:v>5.1278188781000003E-18</c:v>
                      </c:pt>
                      <c:pt idx="6250">
                        <c:v>4.8615367068999998E-18</c:v>
                      </c:pt>
                      <c:pt idx="6251">
                        <c:v>4.4107661011999997E-18</c:v>
                      </c:pt>
                      <c:pt idx="6252">
                        <c:v>3.5596280087000004E-18</c:v>
                      </c:pt>
                      <c:pt idx="6253">
                        <c:v>5.0693312531000002E-18</c:v>
                      </c:pt>
                      <c:pt idx="6254">
                        <c:v>6.9692397062999995E-18</c:v>
                      </c:pt>
                      <c:pt idx="6255">
                        <c:v>5.1360651673E-18</c:v>
                      </c:pt>
                      <c:pt idx="6256">
                        <c:v>4.4851457582999998E-18</c:v>
                      </c:pt>
                      <c:pt idx="6257">
                        <c:v>4.7121802344000001E-18</c:v>
                      </c:pt>
                      <c:pt idx="6258">
                        <c:v>4.3065848603000001E-18</c:v>
                      </c:pt>
                      <c:pt idx="6259">
                        <c:v>4.8770340217000003E-18</c:v>
                      </c:pt>
                      <c:pt idx="6260">
                        <c:v>6.1815710630999999E-18</c:v>
                      </c:pt>
                      <c:pt idx="6261">
                        <c:v>5.0773191973000003E-18</c:v>
                      </c:pt>
                      <c:pt idx="6262">
                        <c:v>4.9579680198E-18</c:v>
                      </c:pt>
                      <c:pt idx="6263">
                        <c:v>4.6363597742000002E-18</c:v>
                      </c:pt>
                      <c:pt idx="6264">
                        <c:v>5.0023783807999997E-18</c:v>
                      </c:pt>
                      <c:pt idx="6265">
                        <c:v>4.2875054431999996E-18</c:v>
                      </c:pt>
                      <c:pt idx="6266">
                        <c:v>4.5348831094999999E-18</c:v>
                      </c:pt>
                      <c:pt idx="6267">
                        <c:v>4.4354020545000003E-18</c:v>
                      </c:pt>
                      <c:pt idx="6268">
                        <c:v>4.7327046897E-18</c:v>
                      </c:pt>
                      <c:pt idx="6269">
                        <c:v>3.7060706880000001E-18</c:v>
                      </c:pt>
                      <c:pt idx="6270">
                        <c:v>3.9218493666999998E-18</c:v>
                      </c:pt>
                      <c:pt idx="6271">
                        <c:v>3.7490427870000002E-18</c:v>
                      </c:pt>
                      <c:pt idx="6272">
                        <c:v>3.7216281420999998E-18</c:v>
                      </c:pt>
                      <c:pt idx="6273">
                        <c:v>4.8307868697999997E-18</c:v>
                      </c:pt>
                      <c:pt idx="6274">
                        <c:v>6.0932572904999997E-18</c:v>
                      </c:pt>
                      <c:pt idx="6275">
                        <c:v>4.9207739560999997E-18</c:v>
                      </c:pt>
                      <c:pt idx="6276">
                        <c:v>5.6208606629999999E-18</c:v>
                      </c:pt>
                      <c:pt idx="6277">
                        <c:v>6.8253957241000002E-18</c:v>
                      </c:pt>
                      <c:pt idx="6278">
                        <c:v>5.0030937000999998E-18</c:v>
                      </c:pt>
                      <c:pt idx="6279">
                        <c:v>4.0825065293E-18</c:v>
                      </c:pt>
                      <c:pt idx="6280">
                        <c:v>5.6152236587999998E-18</c:v>
                      </c:pt>
                      <c:pt idx="6281">
                        <c:v>5.2459676922000001E-18</c:v>
                      </c:pt>
                      <c:pt idx="6282">
                        <c:v>4.6746253345999997E-18</c:v>
                      </c:pt>
                      <c:pt idx="6283">
                        <c:v>4.6981440514E-18</c:v>
                      </c:pt>
                      <c:pt idx="6284">
                        <c:v>4.2970294816000002E-18</c:v>
                      </c:pt>
                      <c:pt idx="6285">
                        <c:v>4.6395145483999997E-18</c:v>
                      </c:pt>
                      <c:pt idx="6286">
                        <c:v>4.7323650295000002E-18</c:v>
                      </c:pt>
                      <c:pt idx="6287">
                        <c:v>6.5498470125999997E-18</c:v>
                      </c:pt>
                      <c:pt idx="6288">
                        <c:v>6.5661799253999998E-18</c:v>
                      </c:pt>
                      <c:pt idx="6289">
                        <c:v>6.5131332165000001E-18</c:v>
                      </c:pt>
                      <c:pt idx="6290">
                        <c:v>6.0315132473000002E-18</c:v>
                      </c:pt>
                      <c:pt idx="6291">
                        <c:v>6.5290650591999999E-18</c:v>
                      </c:pt>
                      <c:pt idx="6292">
                        <c:v>5.9809669797000004E-18</c:v>
                      </c:pt>
                      <c:pt idx="6293">
                        <c:v>5.2677859904000001E-18</c:v>
                      </c:pt>
                      <c:pt idx="6294">
                        <c:v>4.3584677458999997E-18</c:v>
                      </c:pt>
                      <c:pt idx="6295">
                        <c:v>5.3447037817999998E-18</c:v>
                      </c:pt>
                      <c:pt idx="6296">
                        <c:v>6.2527180190999999E-18</c:v>
                      </c:pt>
                      <c:pt idx="6297">
                        <c:v>4.8257940341000002E-18</c:v>
                      </c:pt>
                      <c:pt idx="6298">
                        <c:v>4.3424982102000001E-18</c:v>
                      </c:pt>
                      <c:pt idx="6299">
                        <c:v>4.442666209E-18</c:v>
                      </c:pt>
                      <c:pt idx="6300">
                        <c:v>4.0497225426000003E-18</c:v>
                      </c:pt>
                      <c:pt idx="6301">
                        <c:v>4.7174432735999997E-18</c:v>
                      </c:pt>
                      <c:pt idx="6302">
                        <c:v>4.6736084715000001E-18</c:v>
                      </c:pt>
                      <c:pt idx="6303">
                        <c:v>4.1899607055E-18</c:v>
                      </c:pt>
                      <c:pt idx="6304">
                        <c:v>4.5420100447000004E-18</c:v>
                      </c:pt>
                      <c:pt idx="6305">
                        <c:v>4.216583798E-18</c:v>
                      </c:pt>
                      <c:pt idx="6306">
                        <c:v>3.7163574795999997E-18</c:v>
                      </c:pt>
                      <c:pt idx="6307">
                        <c:v>4.4587733874999997E-18</c:v>
                      </c:pt>
                      <c:pt idx="6308">
                        <c:v>5.8299757335000001E-18</c:v>
                      </c:pt>
                      <c:pt idx="6309">
                        <c:v>5.0648330845999998E-18</c:v>
                      </c:pt>
                      <c:pt idx="6310">
                        <c:v>6.8456952922000002E-18</c:v>
                      </c:pt>
                      <c:pt idx="6311">
                        <c:v>6.8606898930000003E-18</c:v>
                      </c:pt>
                      <c:pt idx="6312">
                        <c:v>5.6034973346E-18</c:v>
                      </c:pt>
                      <c:pt idx="6313">
                        <c:v>5.1125972725000004E-18</c:v>
                      </c:pt>
                      <c:pt idx="6314">
                        <c:v>5.8634928272999999E-18</c:v>
                      </c:pt>
                      <c:pt idx="6315">
                        <c:v>4.8067586627000002E-18</c:v>
                      </c:pt>
                      <c:pt idx="6316">
                        <c:v>5.2322267002000001E-18</c:v>
                      </c:pt>
                      <c:pt idx="6317">
                        <c:v>5.4584802119000003E-18</c:v>
                      </c:pt>
                      <c:pt idx="6318">
                        <c:v>6.9579754386000005E-18</c:v>
                      </c:pt>
                      <c:pt idx="6319">
                        <c:v>7.5195739528000007E-18</c:v>
                      </c:pt>
                      <c:pt idx="6320">
                        <c:v>4.5100252336000004E-18</c:v>
                      </c:pt>
                      <c:pt idx="6321">
                        <c:v>3.5250481003999997E-18</c:v>
                      </c:pt>
                      <c:pt idx="6322">
                        <c:v>3.6056642493999998E-18</c:v>
                      </c:pt>
                      <c:pt idx="6323">
                        <c:v>3.5492740898000001E-18</c:v>
                      </c:pt>
                      <c:pt idx="6324">
                        <c:v>4.4041283275000003E-18</c:v>
                      </c:pt>
                      <c:pt idx="6325">
                        <c:v>4.2211810693000003E-18</c:v>
                      </c:pt>
                      <c:pt idx="6326">
                        <c:v>6.1464899231E-18</c:v>
                      </c:pt>
                      <c:pt idx="6327">
                        <c:v>6.8636701784E-18</c:v>
                      </c:pt>
                      <c:pt idx="6328">
                        <c:v>7.3226718268000001E-18</c:v>
                      </c:pt>
                      <c:pt idx="6329">
                        <c:v>4.4649766332999998E-18</c:v>
                      </c:pt>
                      <c:pt idx="6330">
                        <c:v>4.5088825861000001E-18</c:v>
                      </c:pt>
                      <c:pt idx="6331">
                        <c:v>6.2424075105E-18</c:v>
                      </c:pt>
                      <c:pt idx="6332">
                        <c:v>4.8880920368000002E-18</c:v>
                      </c:pt>
                      <c:pt idx="6333">
                        <c:v>4.4028124618000002E-18</c:v>
                      </c:pt>
                      <c:pt idx="6334">
                        <c:v>4.5318448022999998E-18</c:v>
                      </c:pt>
                      <c:pt idx="6335">
                        <c:v>6.8446830878999997E-18</c:v>
                      </c:pt>
                      <c:pt idx="6336">
                        <c:v>8.3341214924000005E-18</c:v>
                      </c:pt>
                      <c:pt idx="6337">
                        <c:v>6.4767353637000003E-18</c:v>
                      </c:pt>
                      <c:pt idx="6338">
                        <c:v>5.8619071815999997E-18</c:v>
                      </c:pt>
                      <c:pt idx="6339">
                        <c:v>5.8839838248000001E-18</c:v>
                      </c:pt>
                      <c:pt idx="6340">
                        <c:v>4.9877691799999998E-18</c:v>
                      </c:pt>
                      <c:pt idx="6341">
                        <c:v>4.8808460935000001E-18</c:v>
                      </c:pt>
                      <c:pt idx="6342">
                        <c:v>4.7254468879E-18</c:v>
                      </c:pt>
                      <c:pt idx="6343">
                        <c:v>4.6249608282999999E-18</c:v>
                      </c:pt>
                      <c:pt idx="6344">
                        <c:v>4.9188507677999998E-18</c:v>
                      </c:pt>
                      <c:pt idx="6345">
                        <c:v>6.2514677984000002E-18</c:v>
                      </c:pt>
                      <c:pt idx="6346">
                        <c:v>6.4215266032000003E-18</c:v>
                      </c:pt>
                      <c:pt idx="6347">
                        <c:v>6.5490965413999999E-18</c:v>
                      </c:pt>
                      <c:pt idx="6348">
                        <c:v>6.0880577787000002E-18</c:v>
                      </c:pt>
                      <c:pt idx="6349">
                        <c:v>6.0312731135000002E-18</c:v>
                      </c:pt>
                      <c:pt idx="6350">
                        <c:v>7.1639039711999999E-18</c:v>
                      </c:pt>
                      <c:pt idx="6351">
                        <c:v>7.4842171035000006E-18</c:v>
                      </c:pt>
                      <c:pt idx="6352">
                        <c:v>5.1458632209E-18</c:v>
                      </c:pt>
                      <c:pt idx="6353">
                        <c:v>4.5242841862000002E-18</c:v>
                      </c:pt>
                      <c:pt idx="6354">
                        <c:v>5.1144120405999998E-18</c:v>
                      </c:pt>
                      <c:pt idx="6355">
                        <c:v>4.8685827504999999E-18</c:v>
                      </c:pt>
                      <c:pt idx="6356">
                        <c:v>6.6316509134999996E-18</c:v>
                      </c:pt>
                      <c:pt idx="6357">
                        <c:v>7.6883859250999995E-18</c:v>
                      </c:pt>
                      <c:pt idx="6358">
                        <c:v>5.4109061828999997E-18</c:v>
                      </c:pt>
                      <c:pt idx="6359">
                        <c:v>5.6952797071999998E-18</c:v>
                      </c:pt>
                      <c:pt idx="6360">
                        <c:v>6.0273759148999999E-18</c:v>
                      </c:pt>
                      <c:pt idx="6361">
                        <c:v>6.3895803321000003E-18</c:v>
                      </c:pt>
                      <c:pt idx="6362">
                        <c:v>6.6245815764999996E-18</c:v>
                      </c:pt>
                      <c:pt idx="6363">
                        <c:v>6.2298532116999999E-18</c:v>
                      </c:pt>
                      <c:pt idx="6364">
                        <c:v>5.5455060708999998E-18</c:v>
                      </c:pt>
                      <c:pt idx="6365">
                        <c:v>6.9483103691999999E-18</c:v>
                      </c:pt>
                      <c:pt idx="6366">
                        <c:v>1.0951504121E-17</c:v>
                      </c:pt>
                      <c:pt idx="6367">
                        <c:v>9.5347136151999997E-18</c:v>
                      </c:pt>
                      <c:pt idx="6368">
                        <c:v>9.7977681673000005E-18</c:v>
                      </c:pt>
                      <c:pt idx="6369">
                        <c:v>9.6956142998000007E-18</c:v>
                      </c:pt>
                      <c:pt idx="6370">
                        <c:v>8.9540005320000001E-18</c:v>
                      </c:pt>
                      <c:pt idx="6371">
                        <c:v>7.4578557441000005E-18</c:v>
                      </c:pt>
                      <c:pt idx="6372">
                        <c:v>5.0648796714000004E-18</c:v>
                      </c:pt>
                      <c:pt idx="6373">
                        <c:v>4.9552477734999998E-18</c:v>
                      </c:pt>
                      <c:pt idx="6374">
                        <c:v>6.8292594649E-18</c:v>
                      </c:pt>
                      <c:pt idx="6375">
                        <c:v>6.5954093383E-18</c:v>
                      </c:pt>
                      <c:pt idx="6376">
                        <c:v>5.0542057857E-18</c:v>
                      </c:pt>
                      <c:pt idx="6377">
                        <c:v>5.3733601769000001E-18</c:v>
                      </c:pt>
                      <c:pt idx="6378">
                        <c:v>5.7645534498000002E-18</c:v>
                      </c:pt>
                      <c:pt idx="6379">
                        <c:v>5.8403887331E-18</c:v>
                      </c:pt>
                      <c:pt idx="6380">
                        <c:v>5.1254476092999999E-18</c:v>
                      </c:pt>
                      <c:pt idx="6381">
                        <c:v>5.8269924835000001E-18</c:v>
                      </c:pt>
                      <c:pt idx="6382">
                        <c:v>5.7554042234000001E-18</c:v>
                      </c:pt>
                      <c:pt idx="6383">
                        <c:v>6.0705500312E-18</c:v>
                      </c:pt>
                      <c:pt idx="6384">
                        <c:v>4.5681723513999999E-18</c:v>
                      </c:pt>
                      <c:pt idx="6385">
                        <c:v>5.8170885507999998E-18</c:v>
                      </c:pt>
                      <c:pt idx="6386">
                        <c:v>4.9350790719999999E-18</c:v>
                      </c:pt>
                      <c:pt idx="6387">
                        <c:v>5.2798096231000003E-18</c:v>
                      </c:pt>
                      <c:pt idx="6388">
                        <c:v>4.7641999158000003E-18</c:v>
                      </c:pt>
                      <c:pt idx="6389">
                        <c:v>4.5782626313E-18</c:v>
                      </c:pt>
                      <c:pt idx="6390">
                        <c:v>5.2251497400000001E-18</c:v>
                      </c:pt>
                      <c:pt idx="6391">
                        <c:v>4.4910322137999999E-18</c:v>
                      </c:pt>
                      <c:pt idx="6392">
                        <c:v>3.6706261708000001E-18</c:v>
                      </c:pt>
                      <c:pt idx="6393">
                        <c:v>4.4932649926999998E-18</c:v>
                      </c:pt>
                      <c:pt idx="6394">
                        <c:v>4.5146297047000003E-18</c:v>
                      </c:pt>
                      <c:pt idx="6395">
                        <c:v>3.9705859483999998E-18</c:v>
                      </c:pt>
                      <c:pt idx="6396">
                        <c:v>3.9281999961999996E-18</c:v>
                      </c:pt>
                      <c:pt idx="6397">
                        <c:v>5.0047416026999999E-18</c:v>
                      </c:pt>
                      <c:pt idx="6398">
                        <c:v>6.7531641424999998E-18</c:v>
                      </c:pt>
                    </c:numCache>
                  </c:numRef>
                </c:yVal>
                <c:smooth val="1"/>
              </c15:ser>
            </c15:filteredScatterSeries>
          </c:ext>
        </c:extLst>
      </c:scatterChart>
      <c:valAx>
        <c:axId val="-2131485304"/>
        <c:scaling>
          <c:logBase val="10.0"/>
          <c:orientation val="minMax"/>
          <c:max val="100.0"/>
          <c:min val="0.0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1" dirty="0"/>
                  <a:t>Frequency</a:t>
                </a:r>
                <a:r>
                  <a:rPr lang="en-GB" sz="1600" b="1" baseline="0" dirty="0"/>
                  <a:t> [Hz]</a:t>
                </a:r>
                <a:endParaRPr lang="en-GB" sz="1600" b="1" dirty="0"/>
              </a:p>
            </c:rich>
          </c:tx>
          <c:layout>
            <c:manualLayout>
              <c:xMode val="edge"/>
              <c:yMode val="edge"/>
              <c:x val="0.458653184812053"/>
              <c:y val="0.93380260538487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1492728"/>
        <c:crossesAt val="1.0E-19"/>
        <c:crossBetween val="midCat"/>
      </c:valAx>
      <c:valAx>
        <c:axId val="-2131492728"/>
        <c:scaling>
          <c:logBase val="10.0"/>
          <c:orientation val="minMax"/>
          <c:max val="1.0E-10"/>
          <c:min val="1.0E-1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1"/>
                  <a:t>Power Spectral</a:t>
                </a:r>
                <a:r>
                  <a:rPr lang="en-GB" sz="1600" b="1" baseline="0"/>
                  <a:t> Density </a:t>
                </a:r>
                <a:r>
                  <a:rPr lang="en-GB" sz="1600" b="1"/>
                  <a:t>[(m/s)²/Hz]</a:t>
                </a:r>
              </a:p>
            </c:rich>
          </c:tx>
          <c:layout>
            <c:manualLayout>
              <c:xMode val="edge"/>
              <c:yMode val="edge"/>
              <c:x val="0.0134177176357261"/>
              <c:y val="0.091783836923867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1485304"/>
        <c:crossesAt val="0.01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74018090431907"/>
          <c:y val="0.0150405240780261"/>
          <c:w val="0.283039284821212"/>
          <c:h val="0.219552088816211"/>
        </c:manualLayout>
      </c:layout>
      <c:overlay val="0"/>
      <c:spPr>
        <a:solidFill>
          <a:schemeClr val="bg1">
            <a:lumMod val="85000"/>
          </a:schemeClr>
        </a:solidFill>
        <a:ln w="19050">
          <a:solidFill>
            <a:schemeClr val="tx1">
              <a:lumMod val="50000"/>
              <a:lumOff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30/05/17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16944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30/05/17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12650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3791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10336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11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2000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73715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13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9455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14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0117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15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7102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16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3244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17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8995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18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7470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19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912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82797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20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7918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21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6571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>
                <a:solidFill>
                  <a:prstClr val="black"/>
                </a:solidFill>
              </a:rPr>
              <a:pPr/>
              <a:t>22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408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26451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1396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4942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827976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06349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92380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2065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00940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97138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2150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2660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96938" lvl="3" indent="-268288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3297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8255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3479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1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CERN Seismic Network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1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49"/>
            <a:ext cx="6480000" cy="349251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1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US" noProof="0" smtClean="0"/>
              <a:t>CERN Seismic Network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215232"/>
            <a:ext cx="4041775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US" noProof="0" smtClean="0"/>
              <a:t>CERN Seismic Network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US" noProof="0" smtClean="0"/>
              <a:t>CERN Seismic Network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3200" cy="360000"/>
          </a:xfrm>
        </p:spPr>
        <p:txBody>
          <a:bodyPr/>
          <a:lstStyle/>
          <a:p>
            <a:r>
              <a:rPr lang="en-US" noProof="0" smtClean="0"/>
              <a:t>CERN Seismic Network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0800" cy="360000"/>
          </a:xfrm>
        </p:spPr>
        <p:txBody>
          <a:bodyPr/>
          <a:lstStyle/>
          <a:p>
            <a:r>
              <a:rPr lang="en-US" noProof="0" smtClean="0"/>
              <a:t>CERN Seismic Network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1"/>
            <a:ext cx="6573000" cy="360000"/>
          </a:xfrm>
        </p:spPr>
        <p:txBody>
          <a:bodyPr/>
          <a:lstStyle/>
          <a:p>
            <a:r>
              <a:rPr lang="en-US" noProof="0" smtClean="0"/>
              <a:t>CERN Seismic Network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1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1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CERN Seismic Network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1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7.jpg"/><Relationship Id="rId7" Type="http://schemas.openxmlformats.org/officeDocument/2006/relationships/image" Target="../media/image6.gif"/><Relationship Id="rId8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jpeg"/><Relationship Id="rId5" Type="http://schemas.openxmlformats.org/officeDocument/2006/relationships/image" Target="../media/image6.gif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jpeg"/><Relationship Id="rId5" Type="http://schemas.openxmlformats.org/officeDocument/2006/relationships/image" Target="../media/image28.jpeg"/><Relationship Id="rId6" Type="http://schemas.openxmlformats.org/officeDocument/2006/relationships/image" Target="../media/image19.png"/><Relationship Id="rId7" Type="http://schemas.openxmlformats.org/officeDocument/2006/relationships/image" Target="../media/image29.jpeg"/><Relationship Id="rId8" Type="http://schemas.openxmlformats.org/officeDocument/2006/relationships/image" Target="../media/image23.png"/><Relationship Id="rId9" Type="http://schemas.openxmlformats.org/officeDocument/2006/relationships/image" Target="../media/image6.gif"/><Relationship Id="rId10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4" Type="http://schemas.openxmlformats.org/officeDocument/2006/relationships/image" Target="../media/image6.gif"/><Relationship Id="rId5" Type="http://schemas.openxmlformats.org/officeDocument/2006/relationships/image" Target="../media/image5.jpeg"/><Relationship Id="rId6" Type="http://schemas.openxmlformats.org/officeDocument/2006/relationships/image" Target="../media/image31.png"/><Relationship Id="rId7" Type="http://schemas.openxmlformats.org/officeDocument/2006/relationships/image" Target="../media/image32.emf"/><Relationship Id="rId8" Type="http://schemas.openxmlformats.org/officeDocument/2006/relationships/image" Target="../media/image33.emf"/><Relationship Id="rId9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8.jpeg"/><Relationship Id="rId5" Type="http://schemas.openxmlformats.org/officeDocument/2006/relationships/image" Target="../media/image19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jpeg"/><Relationship Id="rId9" Type="http://schemas.openxmlformats.org/officeDocument/2006/relationships/image" Target="../media/image6.gif"/><Relationship Id="rId10" Type="http://schemas.openxmlformats.org/officeDocument/2006/relationships/image" Target="../media/image5.jpeg"/><Relationship Id="rId11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6.gif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6.gif"/><Relationship Id="rId5" Type="http://schemas.openxmlformats.org/officeDocument/2006/relationships/image" Target="../media/image5.jpeg"/><Relationship Id="rId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6.gif"/><Relationship Id="rId5" Type="http://schemas.openxmlformats.org/officeDocument/2006/relationships/image" Target="../media/image5.jpeg"/><Relationship Id="rId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6.gif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2.png"/><Relationship Id="rId5" Type="http://schemas.openxmlformats.org/officeDocument/2006/relationships/image" Target="../media/image6.gif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5.jpeg"/><Relationship Id="rId5" Type="http://schemas.openxmlformats.org/officeDocument/2006/relationships/hyperlink" Target="http://www.ohwr.org/projects/white-rabbit/wiki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5.jpe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8" Type="http://schemas.openxmlformats.org/officeDocument/2006/relationships/image" Target="../media/image46.png"/><Relationship Id="rId9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jpg"/><Relationship Id="rId5" Type="http://schemas.openxmlformats.org/officeDocument/2006/relationships/image" Target="../media/image50.jpeg"/><Relationship Id="rId6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6.gif"/><Relationship Id="rId5" Type="http://schemas.openxmlformats.org/officeDocument/2006/relationships/image" Target="../media/image5.jpeg"/><Relationship Id="rId6" Type="http://schemas.openxmlformats.org/officeDocument/2006/relationships/image" Target="../media/image430.png"/><Relationship Id="rId7" Type="http://schemas.openxmlformats.org/officeDocument/2006/relationships/image" Target="../media/image440.png"/><Relationship Id="rId8" Type="http://schemas.openxmlformats.org/officeDocument/2006/relationships/image" Target="../media/image45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image" Target="../media/image56.png"/><Relationship Id="rId8" Type="http://schemas.openxmlformats.org/officeDocument/2006/relationships/image" Target="../media/image57.JPG"/><Relationship Id="rId9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.gif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6.gif"/><Relationship Id="rId5" Type="http://schemas.openxmlformats.org/officeDocument/2006/relationships/image" Target="../media/image5.jpeg"/><Relationship Id="rId6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jpeg"/><Relationship Id="rId7" Type="http://schemas.openxmlformats.org/officeDocument/2006/relationships/image" Target="../media/image6.gif"/><Relationship Id="rId8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6.gif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jpeg"/><Relationship Id="rId6" Type="http://schemas.openxmlformats.org/officeDocument/2006/relationships/image" Target="../media/image6.gif"/><Relationship Id="rId7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jpeg"/><Relationship Id="rId5" Type="http://schemas.openxmlformats.org/officeDocument/2006/relationships/image" Target="../media/image6.gif"/><Relationship Id="rId6" Type="http://schemas.openxmlformats.org/officeDocument/2006/relationships/image" Target="../media/image5.jpe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6.gif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83568" y="2492896"/>
            <a:ext cx="7376864" cy="1622448"/>
          </a:xfrm>
        </p:spPr>
        <p:txBody>
          <a:bodyPr/>
          <a:lstStyle/>
          <a:p>
            <a:r>
              <a:rPr lang="en-GB" dirty="0"/>
              <a:t>Ground Vibration Monitoring at CERN as Part of the International </a:t>
            </a:r>
            <a:r>
              <a:rPr lang="en-GB" dirty="0" smtClean="0"/>
              <a:t>Seismic </a:t>
            </a:r>
            <a:r>
              <a:rPr lang="en-GB" dirty="0"/>
              <a:t>Network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83568" y="5141969"/>
            <a:ext cx="6800800" cy="439861"/>
          </a:xfrm>
        </p:spPr>
        <p:txBody>
          <a:bodyPr>
            <a:normAutofit fontScale="92500" lnSpcReduction="20000"/>
          </a:bodyPr>
          <a:lstStyle/>
          <a:p>
            <a:r>
              <a:rPr lang="fr-CH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with</a:t>
            </a:r>
            <a:r>
              <a:rPr lang="fr-CH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contributions </a:t>
            </a:r>
            <a:r>
              <a:rPr lang="fr-CH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of </a:t>
            </a:r>
            <a:r>
              <a:rPr lang="fr-CH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many</a:t>
            </a:r>
            <a:r>
              <a:rPr lang="fr-CH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people </a:t>
            </a:r>
            <a:r>
              <a:rPr lang="fr-CH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</a:t>
            </a:r>
            <a:r>
              <a:rPr lang="fr-CH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CH" sz="1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integration</a:t>
            </a:r>
            <a:r>
              <a:rPr lang="fr-CH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civil engineering team</a:t>
            </a:r>
            <a:r>
              <a:rPr lang="fr-CH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IT…</a:t>
            </a:r>
            <a:endParaRPr lang="en-GB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083568" y="5899149"/>
            <a:ext cx="6480000" cy="349251"/>
          </a:xfrm>
        </p:spPr>
        <p:txBody>
          <a:bodyPr/>
          <a:lstStyle/>
          <a:p>
            <a:r>
              <a:rPr lang="pl-PL" dirty="0" smtClean="0"/>
              <a:t>CERN </a:t>
            </a:r>
            <a:r>
              <a:rPr lang="fr-FR" dirty="0" smtClean="0"/>
              <a:t>– LabVIEW </a:t>
            </a:r>
            <a:r>
              <a:rPr lang="fr-FR" dirty="0" err="1" smtClean="0"/>
              <a:t>Developer</a:t>
            </a:r>
            <a:r>
              <a:rPr lang="fr-FR" dirty="0" smtClean="0"/>
              <a:t> </a:t>
            </a:r>
            <a:r>
              <a:rPr lang="fr-FR" dirty="0" err="1" smtClean="0"/>
              <a:t>Days</a:t>
            </a:r>
            <a:r>
              <a:rPr lang="fr-FR" dirty="0" smtClean="0"/>
              <a:t> Genève </a:t>
            </a:r>
            <a:r>
              <a:rPr lang="pl-PL" dirty="0" smtClean="0"/>
              <a:t>– </a:t>
            </a:r>
            <a:r>
              <a:rPr lang="fr-FR" dirty="0" smtClean="0"/>
              <a:t>1st </a:t>
            </a:r>
            <a:r>
              <a:rPr lang="fr-FR" dirty="0" err="1" smtClean="0"/>
              <a:t>June</a:t>
            </a:r>
            <a:r>
              <a:rPr lang="fr-FR" dirty="0" smtClean="0"/>
              <a:t> 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212404"/>
            <a:ext cx="3346390" cy="2119608"/>
          </a:xfrm>
          <a:prstGeom prst="rect">
            <a:avLst/>
          </a:prstGeom>
        </p:spPr>
      </p:pic>
      <p:pic>
        <p:nvPicPr>
          <p:cNvPr id="1026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4356056" y="4203468"/>
            <a:ext cx="936024" cy="84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133" y="4203469"/>
            <a:ext cx="960355" cy="84662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292080" y="4149080"/>
            <a:ext cx="22322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EN/MME</a:t>
            </a:r>
          </a:p>
          <a:p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Morgane Cabon</a:t>
            </a:r>
          </a:p>
          <a:p>
            <a:r>
              <a:rPr lang="en-GB" dirty="0" smtClean="0"/>
              <a:t>Michael Guinchard</a:t>
            </a:r>
            <a:endParaRPr lang="is-IS" dirty="0"/>
          </a:p>
        </p:txBody>
      </p:sp>
      <p:sp>
        <p:nvSpPr>
          <p:cNvPr id="8" name="Rectangle 7"/>
          <p:cNvSpPr/>
          <p:nvPr/>
        </p:nvSpPr>
        <p:spPr>
          <a:xfrm>
            <a:off x="2057106" y="4149080"/>
            <a:ext cx="2718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EN/STI</a:t>
            </a:r>
          </a:p>
          <a:p>
            <a:r>
              <a:rPr lang="fr-FR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Kevin </a:t>
            </a:r>
            <a:r>
              <a:rPr lang="fr-F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Develle</a:t>
            </a:r>
            <a:r>
              <a:rPr lang="pl-P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fr-FR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GB" dirty="0" smtClean="0"/>
              <a:t>Cedric Charrondiere</a:t>
            </a:r>
            <a:endParaRPr lang="is-I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405603"/>
              </p:ext>
            </p:extLst>
          </p:nvPr>
        </p:nvGraphicFramePr>
        <p:xfrm>
          <a:off x="342076" y="1452569"/>
          <a:ext cx="5687417" cy="3930904"/>
        </p:xfrm>
        <a:graphic>
          <a:graphicData uri="http://schemas.openxmlformats.org/drawingml/2006/table">
            <a:tbl>
              <a:tblPr/>
              <a:tblGrid>
                <a:gridCol w="1684014"/>
                <a:gridCol w="1267099"/>
                <a:gridCol w="1296144"/>
                <a:gridCol w="1440160"/>
              </a:tblGrid>
              <a:tr h="5587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Model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A5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Guralp 6T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A5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Guralp 40T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A5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Kinemetrics</a:t>
                      </a:r>
                      <a:r>
                        <a:rPr lang="en-GB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15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EpiSensor</a:t>
                      </a:r>
                      <a:r>
                        <a:rPr lang="en-GB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ES-T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A5A"/>
                    </a:solidFill>
                  </a:tcPr>
                </a:tc>
              </a:tr>
              <a:tr h="2826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Output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Velocity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Velocity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Acceleration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</a:tr>
              <a:tr h="2826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Triaxial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2826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Frequency range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30s to 100Hz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60s to 100Hz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DC to 200Hz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</a:tr>
              <a:tr h="2826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Sensitivity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2000 V/(m/s) 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800 V/(m/s) 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2,5 V/g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5587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Analog/digital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both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both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Analog +-5V differential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</a:tr>
              <a:tr h="2826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Noise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172 dB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172 dB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 dB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2826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Power supply [V]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to 36V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to 36V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12V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</a:tr>
              <a:tr h="5587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LHC Ground motion level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5587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Threshold level for earthquake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≈ M3 @10km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≈ M3,5 @10km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 7,5 @10km</a:t>
                      </a:r>
                    </a:p>
                  </a:txBody>
                  <a:tcPr marL="5375" marR="5375" marT="537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2000" y="939817"/>
            <a:ext cx="7920000" cy="694395"/>
          </a:xfrm>
        </p:spPr>
        <p:txBody>
          <a:bodyPr>
            <a:normAutofit/>
          </a:bodyPr>
          <a:lstStyle/>
          <a:p>
            <a:r>
              <a:rPr lang="fr-CH" dirty="0" err="1" smtClean="0"/>
              <a:t>Sensors</a:t>
            </a:r>
            <a:endParaRPr lang="fr-CH" dirty="0" smtClean="0"/>
          </a:p>
          <a:p>
            <a:pPr lvl="1"/>
            <a:endParaRPr lang="en-US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CERN Seismic Network</a:t>
            </a:r>
            <a:endParaRPr lang="en-GB" noProof="0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proposal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1760" y="5701421"/>
            <a:ext cx="762767" cy="69698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5661248"/>
            <a:ext cx="508843" cy="7167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2852" y="5771418"/>
            <a:ext cx="611773" cy="56884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090" y="1483641"/>
            <a:ext cx="2904840" cy="3883230"/>
          </a:xfrm>
          <a:prstGeom prst="rect">
            <a:avLst/>
          </a:prstGeom>
        </p:spPr>
      </p:pic>
      <p:sp>
        <p:nvSpPr>
          <p:cNvPr id="3" name="Parallelogram 2"/>
          <p:cNvSpPr/>
          <p:nvPr/>
        </p:nvSpPr>
        <p:spPr>
          <a:xfrm rot="19890766">
            <a:off x="6733672" y="2452982"/>
            <a:ext cx="2611286" cy="1483751"/>
          </a:xfrm>
          <a:prstGeom prst="parallelogram">
            <a:avLst>
              <a:gd name="adj" fmla="val 54759"/>
            </a:avLst>
          </a:prstGeom>
          <a:solidFill>
            <a:schemeClr val="accent1">
              <a:alpha val="12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020272" y="1920062"/>
            <a:ext cx="1800200" cy="2012994"/>
          </a:xfrm>
          <a:prstGeom prst="rect">
            <a:avLst/>
          </a:prstGeom>
          <a:solidFill>
            <a:schemeClr val="accent3">
              <a:alpha val="11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21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522970" y="1588150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Strong motion sensor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19834559">
            <a:off x="6617706" y="4008294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Broadband seismometer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590323" y="1495933"/>
            <a:ext cx="1405381" cy="3870938"/>
          </a:xfrm>
          <a:prstGeom prst="rect">
            <a:avLst/>
          </a:prstGeom>
          <a:solidFill>
            <a:schemeClr val="accent3">
              <a:alpha val="11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Parallelogram 23"/>
          <p:cNvSpPr/>
          <p:nvPr/>
        </p:nvSpPr>
        <p:spPr>
          <a:xfrm rot="5400000">
            <a:off x="1354035" y="2148909"/>
            <a:ext cx="3888430" cy="2547498"/>
          </a:xfrm>
          <a:prstGeom prst="parallelogram">
            <a:avLst>
              <a:gd name="adj" fmla="val 0"/>
            </a:avLst>
          </a:prstGeom>
          <a:solidFill>
            <a:schemeClr val="accent1">
              <a:alpha val="12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557502" y="5661248"/>
            <a:ext cx="22629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With a 10V, 24 bits ADC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94861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/>
      <p:bldP spid="22" grpId="0"/>
      <p:bldP spid="23" grpId="0" animBg="1"/>
      <p:bldP spid="24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64BCD9"/>
                </a:solidFill>
              </a:rPr>
              <a:t>CERN Seismic Network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</a:t>
            </a:r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087843" y="5877272"/>
            <a:ext cx="444161" cy="432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340" y="4263504"/>
            <a:ext cx="80544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>
                <a:solidFill>
                  <a:srgbClr val="5A5A5A"/>
                </a:solidFill>
              </a:rPr>
              <a:t>NI </a:t>
            </a:r>
            <a:r>
              <a:rPr lang="en-GB" dirty="0" err="1" smtClean="0">
                <a:solidFill>
                  <a:srgbClr val="5A5A5A"/>
                </a:solidFill>
              </a:rPr>
              <a:t>CompactRIO</a:t>
            </a:r>
            <a:r>
              <a:rPr lang="en-GB" dirty="0" smtClean="0">
                <a:solidFill>
                  <a:srgbClr val="5A5A5A"/>
                </a:solidFill>
              </a:rPr>
              <a:t> </a:t>
            </a:r>
            <a:r>
              <a:rPr lang="en-GB" dirty="0">
                <a:solidFill>
                  <a:srgbClr val="5A5A5A"/>
                </a:solidFill>
              </a:rPr>
              <a:t>9035 </a:t>
            </a:r>
            <a:r>
              <a:rPr lang="en-GB" dirty="0" smtClean="0">
                <a:solidFill>
                  <a:srgbClr val="5A5A5A"/>
                </a:solidFill>
              </a:rPr>
              <a:t>(1 GB RAM, 2 cores)</a:t>
            </a:r>
          </a:p>
          <a:p>
            <a:pPr marL="628650" lvl="3">
              <a:spcBef>
                <a:spcPct val="20000"/>
              </a:spcBef>
              <a:buClr>
                <a:srgbClr val="FB963C"/>
              </a:buClr>
            </a:pPr>
            <a:r>
              <a:rPr lang="en-GB" dirty="0" smtClean="0">
                <a:solidFill>
                  <a:srgbClr val="5A5A5A"/>
                </a:solidFill>
              </a:rPr>
              <a:t>	with NI </a:t>
            </a:r>
            <a:r>
              <a:rPr lang="en-GB" dirty="0">
                <a:solidFill>
                  <a:srgbClr val="5A5A5A"/>
                </a:solidFill>
              </a:rPr>
              <a:t>C-series 9239 </a:t>
            </a:r>
            <a:r>
              <a:rPr lang="en-GB" dirty="0" smtClean="0">
                <a:solidFill>
                  <a:srgbClr val="5A5A5A"/>
                </a:solidFill>
              </a:rPr>
              <a:t>(+/-</a:t>
            </a:r>
            <a:r>
              <a:rPr lang="en-GB" dirty="0">
                <a:solidFill>
                  <a:srgbClr val="5A5A5A"/>
                </a:solidFill>
              </a:rPr>
              <a:t>10V, </a:t>
            </a:r>
            <a:r>
              <a:rPr lang="en-GB" dirty="0" smtClean="0">
                <a:solidFill>
                  <a:srgbClr val="5A5A5A"/>
                </a:solidFill>
              </a:rPr>
              <a:t>24bits, fs = 1.6 to </a:t>
            </a:r>
            <a:r>
              <a:rPr lang="en-GB" dirty="0">
                <a:solidFill>
                  <a:srgbClr val="5A5A5A"/>
                </a:solidFill>
              </a:rPr>
              <a:t>50kHz, </a:t>
            </a:r>
            <a:r>
              <a:rPr lang="en-GB" dirty="0" smtClean="0">
                <a:solidFill>
                  <a:srgbClr val="5A5A5A"/>
                </a:solidFill>
              </a:rPr>
              <a:t>70uV noise) </a:t>
            </a:r>
            <a:endParaRPr lang="en-GB" dirty="0">
              <a:solidFill>
                <a:srgbClr val="5A5A5A"/>
              </a:solidFill>
            </a:endParaRP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Linux </a:t>
            </a:r>
            <a:r>
              <a:rPr lang="en-GB" dirty="0">
                <a:solidFill>
                  <a:srgbClr val="5A5A5A"/>
                </a:solidFill>
              </a:rPr>
              <a:t>Real </a:t>
            </a:r>
            <a:r>
              <a:rPr lang="en-GB" dirty="0" smtClean="0">
                <a:solidFill>
                  <a:srgbClr val="5A5A5A"/>
                </a:solidFill>
              </a:rPr>
              <a:t>Time 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NTP timing source at CERN (&lt;1ms accuracy)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GPN connection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Remote reboot</a:t>
            </a:r>
            <a:r>
              <a:rPr lang="en-GB" dirty="0">
                <a:solidFill>
                  <a:srgbClr val="5A5A5A"/>
                </a:solidFill>
              </a:rPr>
              <a:t>: GUDE Expert power control </a:t>
            </a:r>
            <a:r>
              <a:rPr lang="en-GB" dirty="0" smtClean="0">
                <a:solidFill>
                  <a:srgbClr val="5A5A5A"/>
                </a:solidFill>
              </a:rPr>
              <a:t>1103</a:t>
            </a:r>
            <a:endParaRPr lang="en-GB" dirty="0">
              <a:solidFill>
                <a:srgbClr val="5A5A5A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11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1232" y="933164"/>
            <a:ext cx="6264696" cy="3339701"/>
          </a:xfrm>
          <a:prstGeom prst="rect">
            <a:avLst/>
          </a:prstGeom>
        </p:spPr>
      </p:pic>
      <p:pic>
        <p:nvPicPr>
          <p:cNvPr id="12" name="Picture 11" descr="https://images.duckduckgo.com/iur/?f=1&amp;image_host=http%3A%2F%2Flearnlabview.files.wordpress.com%2F2014%2F10%2Flabview_logo_vertical_4c.jpg&amp;u=https://learnlabview.files.wordpress.com/2014/10/labview_logo_vertical_4c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098" y="4916171"/>
            <a:ext cx="1069340" cy="1325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14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223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Capture d’écran 2016-06-03 à 16.24.3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7034" y="3608404"/>
            <a:ext cx="1497787" cy="782934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CERN Seismic Network</a:t>
            </a:r>
            <a:endParaRPr lang="en-GB" noProof="0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proposal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6134919" y="3018631"/>
            <a:ext cx="2752936" cy="1360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Power Spectral Density :</a:t>
            </a:r>
          </a:p>
          <a:p>
            <a:pPr algn="ctr"/>
            <a:r>
              <a:rPr lang="en-GB" dirty="0"/>
              <a:t>Ground motion </a:t>
            </a:r>
            <a:r>
              <a:rPr lang="en-GB" dirty="0" smtClean="0"/>
              <a:t>monitoring</a:t>
            </a:r>
          </a:p>
          <a:p>
            <a:pPr algn="ctr"/>
            <a:r>
              <a:rPr lang="en-GB" sz="1400" dirty="0" smtClean="0"/>
              <a:t>(frequency domain)</a:t>
            </a:r>
            <a:endParaRPr lang="en-GB" sz="1400" dirty="0"/>
          </a:p>
        </p:txBody>
      </p:sp>
      <p:sp>
        <p:nvSpPr>
          <p:cNvPr id="33" name="Rectangle 32"/>
          <p:cNvSpPr/>
          <p:nvPr/>
        </p:nvSpPr>
        <p:spPr>
          <a:xfrm>
            <a:off x="6113457" y="1268760"/>
            <a:ext cx="2752936" cy="13559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MiniSEED</a:t>
            </a:r>
            <a:r>
              <a:rPr lang="en-US" dirty="0"/>
              <a:t> Files : </a:t>
            </a:r>
          </a:p>
          <a:p>
            <a:pPr algn="ctr"/>
            <a:r>
              <a:rPr lang="en-US" dirty="0"/>
              <a:t>Standard for Exchange of Earthquake Data</a:t>
            </a:r>
          </a:p>
          <a:p>
            <a:pPr algn="ctr"/>
            <a:r>
              <a:rPr lang="en-GB" sz="1400" dirty="0"/>
              <a:t>(time domain)</a:t>
            </a:r>
          </a:p>
        </p:txBody>
      </p:sp>
      <p:pic>
        <p:nvPicPr>
          <p:cNvPr id="36" name="Picture 35" descr="imgres-10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389902"/>
            <a:ext cx="700780" cy="759178"/>
          </a:xfrm>
          <a:prstGeom prst="rect">
            <a:avLst/>
          </a:prstGeom>
        </p:spPr>
      </p:pic>
      <p:pic>
        <p:nvPicPr>
          <p:cNvPr id="38" name="Picture 2" descr="\\cern.ch\dfs\Users\k\kdevelle\Documents\CERN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0209" y="3599880"/>
            <a:ext cx="555072" cy="55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8241" y="1909588"/>
            <a:ext cx="1969794" cy="653613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3789306" y="1853042"/>
            <a:ext cx="2265879" cy="771689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800123" y="3304509"/>
            <a:ext cx="2265879" cy="1074304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800123" y="5114057"/>
            <a:ext cx="2265879" cy="1051247"/>
          </a:xfrm>
          <a:prstGeom prst="rect">
            <a:avLst/>
          </a:prstGeom>
          <a:noFill/>
          <a:ln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pic>
        <p:nvPicPr>
          <p:cNvPr id="29" name="Picture 2" descr="\\cern.ch\dfs\Users\k\kdevelle\Documents\CERN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5008" y="5372517"/>
            <a:ext cx="555072" cy="55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Right Arrow 39"/>
          <p:cNvSpPr/>
          <p:nvPr/>
        </p:nvSpPr>
        <p:spPr>
          <a:xfrm>
            <a:off x="387934" y="3489509"/>
            <a:ext cx="1412631" cy="5875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Raw data</a:t>
            </a:r>
          </a:p>
        </p:txBody>
      </p:sp>
      <p:sp>
        <p:nvSpPr>
          <p:cNvPr id="55" name="Right Arrow 54"/>
          <p:cNvSpPr/>
          <p:nvPr/>
        </p:nvSpPr>
        <p:spPr>
          <a:xfrm rot="19388162">
            <a:off x="2606840" y="2580354"/>
            <a:ext cx="847880" cy="240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54" name="Picture 6" descr="Seismometers, Accelerometers, Geophones, Microphones, Broadband ..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18" y="2538525"/>
            <a:ext cx="589296" cy="818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Rectangle 60"/>
          <p:cNvSpPr/>
          <p:nvPr/>
        </p:nvSpPr>
        <p:spPr>
          <a:xfrm>
            <a:off x="3803579" y="3033976"/>
            <a:ext cx="2265879" cy="395024"/>
          </a:xfrm>
          <a:prstGeom prst="rect">
            <a:avLst/>
          </a:prstGeom>
          <a:solidFill>
            <a:schemeClr val="bg1"/>
          </a:solidFill>
          <a:ln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2"/>
                </a:solidFill>
              </a:rPr>
              <a:t>CERN Users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53728" y="5311735"/>
            <a:ext cx="13486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Mechanical Measurement Laboratory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805658" y="4863045"/>
            <a:ext cx="2265879" cy="395024"/>
          </a:xfrm>
          <a:prstGeom prst="rect">
            <a:avLst/>
          </a:prstGeom>
          <a:solidFill>
            <a:schemeClr val="bg1"/>
          </a:solidFill>
          <a:ln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CERN Experts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785781" y="1268760"/>
            <a:ext cx="2265879" cy="588024"/>
          </a:xfrm>
          <a:prstGeom prst="rect">
            <a:avLst/>
          </a:prstGeom>
          <a:solidFill>
            <a:schemeClr val="bg1"/>
          </a:solidFill>
          <a:ln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SED and worldwide seismic databases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611" y="2604177"/>
            <a:ext cx="798783" cy="742728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6134919" y="4857708"/>
            <a:ext cx="2752936" cy="13075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Raw data </a:t>
            </a:r>
            <a:r>
              <a:rPr lang="en-GB" sz="1400" dirty="0" smtClean="0"/>
              <a:t>(time domain)</a:t>
            </a:r>
            <a:endParaRPr lang="en-GB" sz="1400" dirty="0"/>
          </a:p>
          <a:p>
            <a:pPr algn="ctr"/>
            <a:r>
              <a:rPr lang="en-US" dirty="0" smtClean="0"/>
              <a:t>Power </a:t>
            </a:r>
            <a:r>
              <a:rPr lang="en-US" dirty="0"/>
              <a:t>Spectral </a:t>
            </a:r>
            <a:r>
              <a:rPr lang="en-US" dirty="0" smtClean="0"/>
              <a:t>Density </a:t>
            </a:r>
            <a:r>
              <a:rPr lang="en-GB" sz="1400" dirty="0" smtClean="0"/>
              <a:t>(</a:t>
            </a:r>
            <a:r>
              <a:rPr lang="en-GB" sz="1400" dirty="0"/>
              <a:t>frequency </a:t>
            </a:r>
            <a:r>
              <a:rPr lang="en-GB" sz="1400" dirty="0" smtClean="0"/>
              <a:t>domain)</a:t>
            </a:r>
            <a:endParaRPr lang="en-US" dirty="0"/>
          </a:p>
          <a:p>
            <a:pPr algn="ctr"/>
            <a:r>
              <a:rPr lang="en-US" dirty="0" smtClean="0"/>
              <a:t>Sum Level </a:t>
            </a:r>
            <a:r>
              <a:rPr lang="en-GB" sz="1400" dirty="0"/>
              <a:t>(time </a:t>
            </a:r>
            <a:r>
              <a:rPr lang="en-GB" sz="1400" dirty="0" smtClean="0"/>
              <a:t>domain)</a:t>
            </a:r>
            <a:endParaRPr lang="en-GB" sz="14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30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ight Arrow 31"/>
          <p:cNvSpPr/>
          <p:nvPr/>
        </p:nvSpPr>
        <p:spPr>
          <a:xfrm>
            <a:off x="2760237" y="3662503"/>
            <a:ext cx="847880" cy="240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ight Arrow 36"/>
          <p:cNvSpPr/>
          <p:nvPr/>
        </p:nvSpPr>
        <p:spPr>
          <a:xfrm rot="2793009">
            <a:off x="2573709" y="4683796"/>
            <a:ext cx="847880" cy="240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557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3" grpId="0" animBg="1"/>
      <p:bldP spid="46" grpId="0" animBg="1"/>
      <p:bldP spid="47" grpId="0" animBg="1"/>
      <p:bldP spid="25" grpId="0" animBg="1"/>
      <p:bldP spid="61" grpId="0" animBg="1"/>
      <p:bldP spid="7" grpId="0"/>
      <p:bldP spid="34" grpId="0" animBg="1"/>
      <p:bldP spid="35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440921"/>
            <a:ext cx="3499667" cy="3350933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4BCD9"/>
                </a:solidFill>
              </a:rPr>
              <a:t>CERN Seismic Network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-396552" y="764704"/>
            <a:ext cx="5328152" cy="720000"/>
          </a:xfrm>
        </p:spPr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087843" y="5877272"/>
            <a:ext cx="444161" cy="4320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790" y="1723529"/>
            <a:ext cx="3696420" cy="3588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5A5A5A"/>
                </a:solidFill>
              </a:rPr>
              <a:t>CERN is a LabVIEW </a:t>
            </a:r>
            <a:r>
              <a:rPr lang="en-GB" sz="1600" dirty="0" err="1" smtClean="0">
                <a:solidFill>
                  <a:srgbClr val="5A5A5A"/>
                </a:solidFill>
              </a:rPr>
              <a:t>Center</a:t>
            </a:r>
            <a:r>
              <a:rPr lang="en-GB" sz="1600" dirty="0" smtClean="0">
                <a:solidFill>
                  <a:srgbClr val="5A5A5A"/>
                </a:solidFill>
              </a:rPr>
              <a:t> of excellence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5A5A5A"/>
                </a:solidFill>
              </a:rPr>
              <a:t>Huge experience with </a:t>
            </a:r>
            <a:r>
              <a:rPr lang="en-GB" sz="1600" dirty="0" err="1" smtClean="0">
                <a:solidFill>
                  <a:srgbClr val="5A5A5A"/>
                </a:solidFill>
              </a:rPr>
              <a:t>CompactRIO</a:t>
            </a:r>
            <a:r>
              <a:rPr lang="en-GB" sz="1600" dirty="0" smtClean="0">
                <a:solidFill>
                  <a:srgbClr val="5A5A5A"/>
                </a:solidFill>
              </a:rPr>
              <a:t> at CERN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5A5A5A"/>
                </a:solidFill>
              </a:rPr>
              <a:t>Timekeeper API 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5A5A5A"/>
                </a:solidFill>
              </a:rPr>
              <a:t>Sounds and Vibration, HTTP, WebDAV palette from NI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5A5A5A"/>
                </a:solidFill>
              </a:rPr>
              <a:t>RADE palette from MTA Team to communicate with CERN infrastructure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5A5A5A"/>
                </a:solidFill>
              </a:rPr>
              <a:t>Distributed architecture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5A5A5A"/>
                </a:solidFill>
              </a:rPr>
              <a:t>System fulfilling the requirements</a:t>
            </a:r>
            <a:endParaRPr lang="en-GB" sz="1600" dirty="0">
              <a:solidFill>
                <a:srgbClr val="5A5A5A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13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10" name="Title 26"/>
          <p:cNvSpPr txBox="1">
            <a:spLocks/>
          </p:cNvSpPr>
          <p:nvPr/>
        </p:nvSpPr>
        <p:spPr>
          <a:xfrm>
            <a:off x="4788024" y="764704"/>
            <a:ext cx="4258776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0093BE"/>
                </a:solidFill>
              </a:rPr>
              <a:t>Challenges</a:t>
            </a:r>
            <a:endParaRPr lang="en-US" dirty="0">
              <a:solidFill>
                <a:srgbClr val="0093B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9992" y="1723528"/>
            <a:ext cx="4464496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5A5A5A"/>
                </a:solidFill>
              </a:rPr>
              <a:t>Manpower cost more important for the development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sz="1600" dirty="0" err="1" smtClean="0">
                <a:solidFill>
                  <a:srgbClr val="5A5A5A"/>
                </a:solidFill>
              </a:rPr>
              <a:t>Mseed</a:t>
            </a:r>
            <a:r>
              <a:rPr lang="en-GB" sz="1600" dirty="0" smtClean="0">
                <a:solidFill>
                  <a:srgbClr val="5A5A5A"/>
                </a:solidFill>
              </a:rPr>
              <a:t> converter to be develop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5A5A5A"/>
                </a:solidFill>
              </a:rPr>
              <a:t>Quality of the streaming to SED to be proven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rgbClr val="5A5A5A"/>
                </a:solidFill>
              </a:rPr>
              <a:t>Non-standard seismic station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13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26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Technical proposal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7800" y="3186473"/>
            <a:ext cx="600075" cy="60007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8187" y="3764812"/>
            <a:ext cx="1080120" cy="6674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85679" y="3186474"/>
            <a:ext cx="783386" cy="600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21042" y="2528851"/>
            <a:ext cx="6858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556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64BCD9"/>
                </a:solidFill>
              </a:rPr>
              <a:t>CERN Seismic Network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628064" y="0"/>
            <a:ext cx="7920000" cy="720000"/>
          </a:xfrm>
        </p:spPr>
        <p:txBody>
          <a:bodyPr/>
          <a:lstStyle/>
          <a:p>
            <a:r>
              <a:rPr lang="en-US" dirty="0"/>
              <a:t>Software architecture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589273" y="4283726"/>
            <a:ext cx="2265879" cy="1357362"/>
            <a:chOff x="3795443" y="3033976"/>
            <a:chExt cx="2265879" cy="1357362"/>
          </a:xfrm>
        </p:grpSpPr>
        <p:pic>
          <p:nvPicPr>
            <p:cNvPr id="50" name="Picture 49" descr="Capture d’écran 2016-06-03 à 16.24.3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37034" y="3608404"/>
              <a:ext cx="1497787" cy="782934"/>
            </a:xfrm>
            <a:prstGeom prst="rect">
              <a:avLst/>
            </a:prstGeom>
          </p:spPr>
        </p:pic>
        <p:pic>
          <p:nvPicPr>
            <p:cNvPr id="38" name="Picture 2" descr="\\cern.ch\dfs\Users\k\kdevelle\Documents\CERN-logo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0209" y="3599880"/>
              <a:ext cx="555072" cy="5541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Rectangle 46"/>
            <p:cNvSpPr/>
            <p:nvPr/>
          </p:nvSpPr>
          <p:spPr>
            <a:xfrm>
              <a:off x="3795443" y="3281219"/>
              <a:ext cx="2265878" cy="1074304"/>
            </a:xfrm>
            <a:prstGeom prst="rect">
              <a:avLst/>
            </a:prstGeom>
            <a:noFill/>
            <a:ln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795443" y="3033976"/>
              <a:ext cx="2265879" cy="395024"/>
            </a:xfrm>
            <a:prstGeom prst="rect">
              <a:avLst/>
            </a:prstGeom>
            <a:solidFill>
              <a:schemeClr val="bg1"/>
            </a:solidFill>
            <a:ln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rgbClr val="0093BE"/>
                  </a:solidFill>
                </a:rPr>
                <a:t>CERN Users</a:t>
              </a:r>
              <a:endParaRPr lang="en-US" dirty="0">
                <a:solidFill>
                  <a:srgbClr val="0093BE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588224" y="2617283"/>
            <a:ext cx="2265879" cy="1432485"/>
            <a:chOff x="3805658" y="4618152"/>
            <a:chExt cx="2265879" cy="1302259"/>
          </a:xfrm>
        </p:grpSpPr>
        <p:sp>
          <p:nvSpPr>
            <p:cNvPr id="25" name="Rectangle 24"/>
            <p:cNvSpPr/>
            <p:nvPr/>
          </p:nvSpPr>
          <p:spPr>
            <a:xfrm>
              <a:off x="3805658" y="4869164"/>
              <a:ext cx="2260344" cy="1051247"/>
            </a:xfrm>
            <a:prstGeom prst="rect">
              <a:avLst/>
            </a:prstGeom>
            <a:noFill/>
            <a:ln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pic>
          <p:nvPicPr>
            <p:cNvPr id="29" name="Picture 2" descr="\\cern.ch\dfs\Users\k\kdevelle\Documents\CERN-logo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5008" y="5127624"/>
              <a:ext cx="555072" cy="5541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4553728" y="5066842"/>
              <a:ext cx="134862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5A5A5A"/>
                  </a:solidFill>
                </a:rPr>
                <a:t>Mechanical Measurement Laboratory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805658" y="4618152"/>
              <a:ext cx="2265879" cy="395024"/>
            </a:xfrm>
            <a:prstGeom prst="rect">
              <a:avLst/>
            </a:prstGeom>
            <a:solidFill>
              <a:schemeClr val="bg1"/>
            </a:solidFill>
            <a:ln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93BE"/>
                  </a:solidFill>
                </a:rPr>
                <a:t>CERN Experts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588225" y="1025432"/>
            <a:ext cx="2266927" cy="1355971"/>
            <a:chOff x="3788258" y="1428406"/>
            <a:chExt cx="2266927" cy="1355971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58241" y="2069234"/>
              <a:ext cx="1969794" cy="653613"/>
            </a:xfrm>
            <a:prstGeom prst="rect">
              <a:avLst/>
            </a:prstGeom>
          </p:spPr>
        </p:pic>
        <p:sp>
          <p:nvSpPr>
            <p:cNvPr id="46" name="Rectangle 45"/>
            <p:cNvSpPr/>
            <p:nvPr/>
          </p:nvSpPr>
          <p:spPr>
            <a:xfrm>
              <a:off x="3789306" y="2012688"/>
              <a:ext cx="2265879" cy="771689"/>
            </a:xfrm>
            <a:prstGeom prst="rect">
              <a:avLst/>
            </a:prstGeom>
            <a:noFill/>
            <a:ln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788258" y="1428406"/>
              <a:ext cx="2265879" cy="588024"/>
            </a:xfrm>
            <a:prstGeom prst="rect">
              <a:avLst/>
            </a:prstGeom>
            <a:solidFill>
              <a:schemeClr val="bg1"/>
            </a:solidFill>
            <a:ln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93BE"/>
                  </a:solidFill>
                </a:rPr>
                <a:t>SED and worldwide seismic databases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14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2790928" y="980728"/>
            <a:ext cx="1729896" cy="1149061"/>
            <a:chOff x="3778208" y="4985465"/>
            <a:chExt cx="1729896" cy="1149061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78208" y="4985465"/>
              <a:ext cx="1729896" cy="720080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7"/>
            <a:srcRect b="70002"/>
            <a:stretch/>
          </p:blipFill>
          <p:spPr>
            <a:xfrm>
              <a:off x="4240662" y="5616503"/>
              <a:ext cx="915642" cy="319319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>
              <a:off x="4038303" y="5795972"/>
              <a:ext cx="13203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black"/>
                  </a:solidFill>
                </a:rPr>
                <a:t>1173 Station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2699792" y="2495394"/>
            <a:ext cx="1821032" cy="1149061"/>
            <a:chOff x="3778208" y="4985465"/>
            <a:chExt cx="1729896" cy="1149061"/>
          </a:xfrm>
        </p:grpSpPr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78208" y="4985465"/>
              <a:ext cx="1729896" cy="720080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 rotWithShape="1">
            <a:blip r:embed="rId7"/>
            <a:srcRect b="70002"/>
            <a:stretch/>
          </p:blipFill>
          <p:spPr>
            <a:xfrm>
              <a:off x="4240662" y="5616503"/>
              <a:ext cx="915642" cy="319319"/>
            </a:xfrm>
            <a:prstGeom prst="rect">
              <a:avLst/>
            </a:prstGeom>
          </p:spPr>
        </p:pic>
        <p:sp>
          <p:nvSpPr>
            <p:cNvPr id="62" name="TextBox 61"/>
            <p:cNvSpPr txBox="1"/>
            <p:nvPr/>
          </p:nvSpPr>
          <p:spPr>
            <a:xfrm>
              <a:off x="4013841" y="5795972"/>
              <a:ext cx="13692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black"/>
                  </a:solidFill>
                </a:rPr>
                <a:t>UL16 Station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735600" y="4085713"/>
            <a:ext cx="1785223" cy="1149061"/>
            <a:chOff x="3778208" y="4985465"/>
            <a:chExt cx="1729896" cy="1149061"/>
          </a:xfrm>
        </p:grpSpPr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78208" y="4985465"/>
              <a:ext cx="1729896" cy="720080"/>
            </a:xfrm>
            <a:prstGeom prst="rect">
              <a:avLst/>
            </a:prstGeom>
          </p:spPr>
        </p:pic>
        <p:pic>
          <p:nvPicPr>
            <p:cNvPr id="65" name="Picture 64"/>
            <p:cNvPicPr>
              <a:picLocks noChangeAspect="1"/>
            </p:cNvPicPr>
            <p:nvPr/>
          </p:nvPicPr>
          <p:blipFill rotWithShape="1">
            <a:blip r:embed="rId7"/>
            <a:srcRect b="70002"/>
            <a:stretch/>
          </p:blipFill>
          <p:spPr>
            <a:xfrm>
              <a:off x="4240662" y="5616503"/>
              <a:ext cx="915642" cy="319319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4002621" y="5795972"/>
              <a:ext cx="13917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black"/>
                  </a:solidFill>
                </a:rPr>
                <a:t>UP53 Station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72" name="Picture 71" descr="imgres-9.jpe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0" t="16479" r="3039" b="13915"/>
          <a:stretch/>
        </p:blipFill>
        <p:spPr>
          <a:xfrm>
            <a:off x="189586" y="2620261"/>
            <a:ext cx="1235311" cy="1053604"/>
          </a:xfrm>
          <a:prstGeom prst="rect">
            <a:avLst/>
          </a:prstGeom>
        </p:spPr>
      </p:pic>
      <p:cxnSp>
        <p:nvCxnSpPr>
          <p:cNvPr id="9" name="Elbow Connector 8"/>
          <p:cNvCxnSpPr>
            <a:endCxn id="52" idx="1"/>
          </p:cNvCxnSpPr>
          <p:nvPr/>
        </p:nvCxnSpPr>
        <p:spPr>
          <a:xfrm flipV="1">
            <a:off x="1619672" y="1340768"/>
            <a:ext cx="1171256" cy="164583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endCxn id="64" idx="1"/>
          </p:cNvCxnSpPr>
          <p:nvPr/>
        </p:nvCxnSpPr>
        <p:spPr>
          <a:xfrm>
            <a:off x="1619672" y="2986605"/>
            <a:ext cx="1115928" cy="145914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619672" y="2986604"/>
            <a:ext cx="1080120" cy="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441380" y="2986606"/>
            <a:ext cx="178292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-22527" y="3631178"/>
            <a:ext cx="1301182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700A00"/>
                </a:solidFill>
              </a:rPr>
              <a:t>Remote </a:t>
            </a:r>
          </a:p>
          <a:p>
            <a:pPr algn="ctr"/>
            <a:r>
              <a:rPr lang="en-US" dirty="0" smtClean="0">
                <a:solidFill>
                  <a:srgbClr val="700A00"/>
                </a:solidFill>
              </a:rPr>
              <a:t>connection</a:t>
            </a:r>
            <a:endParaRPr lang="en-US" dirty="0">
              <a:solidFill>
                <a:srgbClr val="700A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 rot="5400000">
            <a:off x="2005614" y="2481120"/>
            <a:ext cx="400110" cy="739946"/>
          </a:xfrm>
          <a:prstGeom prst="rect">
            <a:avLst/>
          </a:prstGeom>
          <a:noFill/>
          <a:ln>
            <a:noFill/>
          </a:ln>
        </p:spPr>
        <p:txBody>
          <a:bodyPr vert="vert270" wrap="none" rtlCol="0">
            <a:spAutoFit/>
          </a:bodyPr>
          <a:lstStyle/>
          <a:p>
            <a:r>
              <a:rPr lang="en-US" sz="1400" dirty="0" smtClean="0">
                <a:solidFill>
                  <a:srgbClr val="700A00"/>
                </a:solidFill>
              </a:rPr>
              <a:t>Settings</a:t>
            </a:r>
            <a:endParaRPr lang="en-US" sz="1400" dirty="0">
              <a:solidFill>
                <a:srgbClr val="700A00"/>
              </a:solidFill>
            </a:endParaRPr>
          </a:p>
        </p:txBody>
      </p:sp>
      <p:cxnSp>
        <p:nvCxnSpPr>
          <p:cNvPr id="2057" name="Straight Arrow Connector 2056"/>
          <p:cNvCxnSpPr>
            <a:stCxn id="59" idx="3"/>
          </p:cNvCxnSpPr>
          <p:nvPr/>
        </p:nvCxnSpPr>
        <p:spPr>
          <a:xfrm flipV="1">
            <a:off x="4520824" y="1666260"/>
            <a:ext cx="2067400" cy="11891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63" name="Straight Arrow Connector 2062"/>
          <p:cNvCxnSpPr/>
          <p:nvPr/>
        </p:nvCxnSpPr>
        <p:spPr>
          <a:xfrm flipV="1">
            <a:off x="4520824" y="2856638"/>
            <a:ext cx="1938731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72" name="Straight Arrow Connector 2071"/>
          <p:cNvCxnSpPr/>
          <p:nvPr/>
        </p:nvCxnSpPr>
        <p:spPr>
          <a:xfrm>
            <a:off x="4554407" y="2855434"/>
            <a:ext cx="803068" cy="81843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5488643" y="3821615"/>
            <a:ext cx="1084656" cy="118423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 rot="5400000">
            <a:off x="5078721" y="1724208"/>
            <a:ext cx="400110" cy="680636"/>
          </a:xfrm>
          <a:prstGeom prst="rect">
            <a:avLst/>
          </a:prstGeom>
          <a:noFill/>
          <a:ln>
            <a:noFill/>
          </a:ln>
        </p:spPr>
        <p:txBody>
          <a:bodyPr vert="vert270"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HTTPS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 rot="5400000">
            <a:off x="5742315" y="2279381"/>
            <a:ext cx="400110" cy="859659"/>
          </a:xfrm>
          <a:prstGeom prst="rect">
            <a:avLst/>
          </a:prstGeom>
          <a:noFill/>
          <a:ln>
            <a:noFill/>
          </a:ln>
        </p:spPr>
        <p:txBody>
          <a:bodyPr vert="vert270"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WEBDAV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 rot="5400000">
            <a:off x="4562926" y="3274094"/>
            <a:ext cx="400110" cy="980397"/>
          </a:xfrm>
          <a:prstGeom prst="rect">
            <a:avLst/>
          </a:prstGeom>
          <a:noFill/>
          <a:ln>
            <a:noFill/>
          </a:ln>
        </p:spPr>
        <p:txBody>
          <a:bodyPr vert="vert270"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CMW GPN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 rot="5400000">
            <a:off x="5604004" y="4392571"/>
            <a:ext cx="400110" cy="826445"/>
          </a:xfrm>
          <a:prstGeom prst="rect">
            <a:avLst/>
          </a:prstGeom>
          <a:noFill/>
          <a:ln>
            <a:noFill/>
          </a:ln>
        </p:spPr>
        <p:txBody>
          <a:bodyPr vert="vert270" wrap="non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CMW TN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 rot="5400000">
            <a:off x="2024850" y="2806229"/>
            <a:ext cx="400110" cy="778418"/>
          </a:xfrm>
          <a:prstGeom prst="rect">
            <a:avLst/>
          </a:prstGeom>
          <a:noFill/>
          <a:ln>
            <a:noFill/>
          </a:ln>
        </p:spPr>
        <p:txBody>
          <a:bodyPr vert="vert270" wrap="none" rtlCol="0">
            <a:spAutoFit/>
          </a:bodyPr>
          <a:lstStyle/>
          <a:p>
            <a:r>
              <a:rPr lang="en-US" sz="1400" dirty="0" smtClean="0">
                <a:solidFill>
                  <a:srgbClr val="700A00"/>
                </a:solidFill>
              </a:rPr>
              <a:t>Program</a:t>
            </a:r>
            <a:endParaRPr lang="en-US" sz="1400" dirty="0">
              <a:solidFill>
                <a:srgbClr val="700A00"/>
              </a:solidFill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56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91749" y="3538584"/>
            <a:ext cx="1209559" cy="907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261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127" grpId="0"/>
      <p:bldP spid="128" grpId="0"/>
      <p:bldP spid="131" grpId="0"/>
      <p:bldP spid="132" grpId="0"/>
      <p:bldP spid="1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14" y="1235375"/>
            <a:ext cx="8424936" cy="4521825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15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4BCD9"/>
                </a:solidFill>
              </a:rPr>
              <a:t>CERN Seismic Network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architecture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5400000">
            <a:off x="5936399" y="3864801"/>
            <a:ext cx="400110" cy="680636"/>
          </a:xfrm>
          <a:prstGeom prst="rect">
            <a:avLst/>
          </a:prstGeom>
          <a:noFill/>
          <a:ln>
            <a:noFill/>
          </a:ln>
        </p:spPr>
        <p:txBody>
          <a:bodyPr vert="vert270"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HTTPS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5400000">
            <a:off x="5936398" y="1183002"/>
            <a:ext cx="400110" cy="859659"/>
          </a:xfrm>
          <a:prstGeom prst="rect">
            <a:avLst/>
          </a:prstGeom>
          <a:noFill/>
          <a:ln>
            <a:noFill/>
          </a:ln>
        </p:spPr>
        <p:txBody>
          <a:bodyPr vert="vert270"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WEBDAV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5400000">
            <a:off x="5222183" y="1981121"/>
            <a:ext cx="400110" cy="980397"/>
          </a:xfrm>
          <a:prstGeom prst="rect">
            <a:avLst/>
          </a:prstGeom>
          <a:noFill/>
          <a:ln>
            <a:noFill/>
          </a:ln>
        </p:spPr>
        <p:txBody>
          <a:bodyPr vert="vert270"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CMW GPN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5400000">
            <a:off x="6513359" y="2135713"/>
            <a:ext cx="400110" cy="826445"/>
          </a:xfrm>
          <a:prstGeom prst="rect">
            <a:avLst/>
          </a:prstGeom>
          <a:noFill/>
          <a:ln>
            <a:noFill/>
          </a:ln>
        </p:spPr>
        <p:txBody>
          <a:bodyPr vert="vert270" wrap="non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CMW TN</a:t>
            </a:r>
            <a:endParaRPr lang="en-US" sz="1400" dirty="0">
              <a:solidFill>
                <a:srgbClr val="7030A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12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" t="716" r="61937" b="32400"/>
          <a:stretch/>
        </p:blipFill>
        <p:spPr>
          <a:xfrm>
            <a:off x="467544" y="1268759"/>
            <a:ext cx="3096344" cy="302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682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66" y="828087"/>
            <a:ext cx="3357139" cy="1801841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16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87265"/>
            <a:ext cx="6627000" cy="360000"/>
          </a:xfrm>
        </p:spPr>
        <p:txBody>
          <a:bodyPr/>
          <a:lstStyle/>
          <a:p>
            <a:r>
              <a:rPr lang="en-US" dirty="0" smtClean="0">
                <a:solidFill>
                  <a:srgbClr val="64BCD9"/>
                </a:solidFill>
              </a:rPr>
              <a:t>CERN Seismic Network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Acquisition Module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47864" y="998894"/>
            <a:ext cx="6146360" cy="13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Read data from DMA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Keep Timekeeper synchronized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Down sample and filter from 2kHz to 250Hz</a:t>
            </a:r>
            <a:endParaRPr lang="en-GB" dirty="0">
              <a:solidFill>
                <a:prstClr val="black"/>
              </a:solidFill>
            </a:endParaRP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err="1" smtClean="0">
                <a:solidFill>
                  <a:srgbClr val="5A5A5A"/>
                </a:solidFill>
              </a:rPr>
              <a:t>Sinc</a:t>
            </a:r>
            <a:r>
              <a:rPr lang="en-GB" dirty="0" smtClean="0">
                <a:solidFill>
                  <a:srgbClr val="5A5A5A"/>
                </a:solidFill>
              </a:rPr>
              <a:t> </a:t>
            </a:r>
            <a:r>
              <a:rPr lang="en-GB" dirty="0">
                <a:solidFill>
                  <a:srgbClr val="5A5A5A"/>
                </a:solidFill>
              </a:rPr>
              <a:t>filter with </a:t>
            </a:r>
            <a:r>
              <a:rPr lang="en-GB" dirty="0" smtClean="0">
                <a:solidFill>
                  <a:srgbClr val="5A5A5A"/>
                </a:solidFill>
              </a:rPr>
              <a:t>Blackman </a:t>
            </a:r>
            <a:r>
              <a:rPr lang="en-GB" dirty="0">
                <a:solidFill>
                  <a:srgbClr val="5A5A5A"/>
                </a:solidFill>
              </a:rPr>
              <a:t>window</a:t>
            </a:r>
          </a:p>
        </p:txBody>
      </p:sp>
      <p:sp>
        <p:nvSpPr>
          <p:cNvPr id="3" name="Rectangle 2"/>
          <p:cNvSpPr/>
          <p:nvPr/>
        </p:nvSpPr>
        <p:spPr>
          <a:xfrm>
            <a:off x="395536" y="1254475"/>
            <a:ext cx="1008112" cy="4276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15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7222" y="2999245"/>
            <a:ext cx="4569556" cy="312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374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66" y="828087"/>
            <a:ext cx="3357139" cy="1801841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17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4BCD9"/>
                </a:solidFill>
              </a:rPr>
              <a:t>CERN Seismic Network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PSD Module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97597" y="1284693"/>
            <a:ext cx="1008112" cy="4276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11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44" y="2778968"/>
            <a:ext cx="6133785" cy="3937383"/>
          </a:xfrm>
          <a:prstGeom prst="rect">
            <a:avLst/>
          </a:prstGeom>
        </p:spPr>
      </p:pic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105680"/>
              </p:ext>
            </p:extLst>
          </p:nvPr>
        </p:nvGraphicFramePr>
        <p:xfrm>
          <a:off x="4406270" y="1039405"/>
          <a:ext cx="4029547" cy="2446525"/>
        </p:xfrm>
        <a:graphic>
          <a:graphicData uri="http://schemas.openxmlformats.org/drawingml/2006/table">
            <a:tbl>
              <a:tblPr/>
              <a:tblGrid>
                <a:gridCol w="2301355"/>
                <a:gridCol w="1728192"/>
              </a:tblGrid>
              <a:tr h="28385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Parameter [unit]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A5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Value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A5A"/>
                    </a:solidFill>
                  </a:tcPr>
                </a:tc>
              </a:tr>
              <a:tr h="7434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Representation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Quadratic RMS [m</a:t>
                      </a:r>
                      <a:r>
                        <a:rPr lang="en-U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/Hz]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</a:tr>
              <a:tr h="28385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Window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Hanning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28385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Block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length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</a:tr>
              <a:tr h="28385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Overlap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66.60%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28385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Frequency resolution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[Hz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0.015625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28385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Max. frequency [Hz]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97.7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-108520" y="5949280"/>
            <a:ext cx="1872208" cy="100811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/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9366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66" y="828087"/>
            <a:ext cx="3357139" cy="1801841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18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4BCD9"/>
                </a:solidFill>
              </a:rPr>
              <a:t>CERN Seismic Network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MiniSEED</a:t>
            </a:r>
            <a:r>
              <a:rPr lang="en-US" dirty="0" smtClean="0"/>
              <a:t> Converter &amp; HTTP Module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1115616" y="1681113"/>
            <a:ext cx="2736304" cy="4276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347864" y="991226"/>
            <a:ext cx="5400600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Build </a:t>
            </a:r>
            <a:r>
              <a:rPr lang="en-GB" dirty="0" err="1" smtClean="0">
                <a:solidFill>
                  <a:srgbClr val="5A5A5A"/>
                </a:solidFill>
              </a:rPr>
              <a:t>MiniSEED</a:t>
            </a:r>
            <a:r>
              <a:rPr lang="en-GB" dirty="0" smtClean="0">
                <a:solidFill>
                  <a:srgbClr val="5A5A5A"/>
                </a:solidFill>
              </a:rPr>
              <a:t> header (timestamp, sequence number, station name…)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Send package to SED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Handle SED server reboot, network disconnection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Objective: 10s latency</a:t>
            </a:r>
          </a:p>
          <a:p>
            <a:pPr marL="628650" lvl="3">
              <a:spcBef>
                <a:spcPct val="20000"/>
              </a:spcBef>
              <a:buClr>
                <a:srgbClr val="FB963C"/>
              </a:buClr>
            </a:pP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755577" y="5167197"/>
            <a:ext cx="261927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809056" y="5217649"/>
            <a:ext cx="428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6s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3358724" y="5167197"/>
            <a:ext cx="118475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521181" y="5219908"/>
            <a:ext cx="119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300ms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4520070" y="5167197"/>
            <a:ext cx="3680810" cy="225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053992" y="5189769"/>
            <a:ext cx="119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1~2s</a:t>
            </a:r>
          </a:p>
        </p:txBody>
      </p:sp>
      <p:sp>
        <p:nvSpPr>
          <p:cNvPr id="49" name="Rectangle 48"/>
          <p:cNvSpPr/>
          <p:nvPr/>
        </p:nvSpPr>
        <p:spPr>
          <a:xfrm>
            <a:off x="755576" y="4269451"/>
            <a:ext cx="2629719" cy="76808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3385295" y="4269451"/>
            <a:ext cx="1179216" cy="76808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725573" y="4267622"/>
            <a:ext cx="1050675" cy="76808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776247" y="4267622"/>
            <a:ext cx="1376285" cy="76808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93982" y="4385082"/>
            <a:ext cx="24221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prstClr val="black"/>
                </a:solidFill>
              </a:rPr>
              <a:t>data acquisition 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385295" y="4385082"/>
            <a:ext cx="1167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err="1">
                <a:solidFill>
                  <a:prstClr val="black"/>
                </a:solidFill>
              </a:rPr>
              <a:t>mseed</a:t>
            </a:r>
            <a:r>
              <a:rPr lang="en-GB" sz="1400" dirty="0">
                <a:solidFill>
                  <a:prstClr val="black"/>
                </a:solidFill>
              </a:rPr>
              <a:t> conv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703961" y="4396071"/>
            <a:ext cx="1174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prstClr val="black"/>
                </a:solidFill>
              </a:rPr>
              <a:t>mseed</a:t>
            </a:r>
            <a:r>
              <a:rPr lang="en-GB" sz="1400" dirty="0">
                <a:solidFill>
                  <a:prstClr val="black"/>
                </a:solidFill>
              </a:rPr>
              <a:t> read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902430" y="4401852"/>
            <a:ext cx="1475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</a:rPr>
              <a:t>HTTP answer</a:t>
            </a:r>
          </a:p>
        </p:txBody>
      </p:sp>
      <p:sp>
        <p:nvSpPr>
          <p:cNvPr id="58" name="Rectangle 57"/>
          <p:cNvSpPr/>
          <p:nvPr/>
        </p:nvSpPr>
        <p:spPr>
          <a:xfrm>
            <a:off x="755577" y="3648785"/>
            <a:ext cx="3808934" cy="608787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prstClr val="white"/>
                </a:solidFill>
              </a:rPr>
              <a:t>CERN</a:t>
            </a:r>
          </a:p>
        </p:txBody>
      </p:sp>
      <p:sp>
        <p:nvSpPr>
          <p:cNvPr id="59" name="Rectangle 58"/>
          <p:cNvSpPr/>
          <p:nvPr/>
        </p:nvSpPr>
        <p:spPr>
          <a:xfrm>
            <a:off x="5725572" y="3653452"/>
            <a:ext cx="1050676" cy="608787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prstClr val="white"/>
                </a:solidFill>
              </a:rPr>
              <a:t>SED</a:t>
            </a:r>
          </a:p>
        </p:txBody>
      </p:sp>
      <p:sp>
        <p:nvSpPr>
          <p:cNvPr id="60" name="Rectangle 59"/>
          <p:cNvSpPr/>
          <p:nvPr/>
        </p:nvSpPr>
        <p:spPr>
          <a:xfrm>
            <a:off x="4553072" y="4270672"/>
            <a:ext cx="1161061" cy="76808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602401" y="4417856"/>
            <a:ext cx="1043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</a:rPr>
              <a:t>HTTP post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564511" y="3649990"/>
            <a:ext cx="1161061" cy="612822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prstClr val="black"/>
                </a:solidFill>
              </a:rPr>
              <a:t>network</a:t>
            </a:r>
          </a:p>
        </p:txBody>
      </p:sp>
      <p:sp>
        <p:nvSpPr>
          <p:cNvPr id="63" name="Rectangle 62"/>
          <p:cNvSpPr/>
          <p:nvPr/>
        </p:nvSpPr>
        <p:spPr>
          <a:xfrm>
            <a:off x="6776247" y="3654853"/>
            <a:ext cx="1376285" cy="608400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prstClr val="black"/>
                </a:solidFill>
              </a:rPr>
              <a:t>network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34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2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8" grpId="0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6" grpId="0"/>
      <p:bldP spid="57" grpId="0"/>
      <p:bldP spid="58" grpId="0" animBg="1"/>
      <p:bldP spid="59" grpId="0" animBg="1"/>
      <p:bldP spid="60" grpId="0" animBg="1"/>
      <p:bldP spid="61" grpId="0"/>
      <p:bldP spid="62" grpId="0" animBg="1"/>
      <p:bldP spid="6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66" y="828087"/>
            <a:ext cx="3357139" cy="1801841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19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85899" y="6191636"/>
            <a:ext cx="6627000" cy="360000"/>
          </a:xfrm>
        </p:spPr>
        <p:txBody>
          <a:bodyPr/>
          <a:lstStyle/>
          <a:p>
            <a:r>
              <a:rPr lang="en-US" dirty="0" smtClean="0">
                <a:solidFill>
                  <a:srgbClr val="64BCD9"/>
                </a:solidFill>
              </a:rPr>
              <a:t>CERN Seismic Network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Monitoring Module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1311098" y="2060702"/>
            <a:ext cx="934890" cy="42768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352056" y="990391"/>
            <a:ext cx="5410944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Monitor CPU/RAM usage</a:t>
            </a:r>
          </a:p>
          <a:p>
            <a:pPr marL="1354138" lvl="4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>
                <a:solidFill>
                  <a:srgbClr val="5A5A5A"/>
                </a:solidFill>
              </a:rPr>
              <a:t>Maximum CPU peak at </a:t>
            </a:r>
            <a:r>
              <a:rPr lang="en-GB" dirty="0" smtClean="0">
                <a:solidFill>
                  <a:srgbClr val="5A5A5A"/>
                </a:solidFill>
              </a:rPr>
              <a:t>50%</a:t>
            </a:r>
          </a:p>
          <a:p>
            <a:pPr marL="1085850" lvl="4">
              <a:spcBef>
                <a:spcPct val="20000"/>
              </a:spcBef>
              <a:buClr>
                <a:srgbClr val="FB963C"/>
              </a:buClr>
            </a:pPr>
            <a:r>
              <a:rPr lang="en-GB" dirty="0">
                <a:solidFill>
                  <a:srgbClr val="5A5A5A"/>
                </a:solidFill>
              </a:rPr>
              <a:t>	A</a:t>
            </a:r>
            <a:r>
              <a:rPr lang="en-GB" dirty="0" smtClean="0">
                <a:solidFill>
                  <a:srgbClr val="5A5A5A"/>
                </a:solidFill>
              </a:rPr>
              <a:t>verage CPU ~ 10%</a:t>
            </a:r>
            <a:endParaRPr lang="en-GB" dirty="0">
              <a:solidFill>
                <a:srgbClr val="5A5A5A"/>
              </a:solidFill>
            </a:endParaRPr>
          </a:p>
          <a:p>
            <a:pPr marL="1354138" lvl="4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About 50% of the 1GB RAM available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Monitor VI states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Monitor number of elements in queue and RT </a:t>
            </a:r>
            <a:r>
              <a:rPr lang="en-GB" dirty="0" err="1" smtClean="0">
                <a:solidFill>
                  <a:srgbClr val="5A5A5A"/>
                </a:solidFill>
              </a:rPr>
              <a:t>fifo</a:t>
            </a:r>
            <a:endParaRPr lang="en-GB" dirty="0" smtClean="0">
              <a:solidFill>
                <a:srgbClr val="5A5A5A"/>
              </a:solidFill>
            </a:endParaRP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Send “alive” message to an other machine 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 smtClean="0">
                <a:solidFill>
                  <a:srgbClr val="5A5A5A"/>
                </a:solidFill>
              </a:rPr>
              <a:t>Monitor </a:t>
            </a:r>
            <a:r>
              <a:rPr lang="en-GB" dirty="0">
                <a:solidFill>
                  <a:srgbClr val="5A5A5A"/>
                </a:solidFill>
              </a:rPr>
              <a:t>NTP </a:t>
            </a:r>
            <a:r>
              <a:rPr lang="en-GB" dirty="0" smtClean="0">
                <a:solidFill>
                  <a:srgbClr val="5A5A5A"/>
                </a:solidFill>
              </a:rPr>
              <a:t>synchronization</a:t>
            </a:r>
          </a:p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endParaRPr lang="en-GB" dirty="0" smtClean="0">
              <a:solidFill>
                <a:srgbClr val="5A5A5A"/>
              </a:solidFill>
            </a:endParaRPr>
          </a:p>
          <a:p>
            <a:pPr marL="628650" lvl="3">
              <a:spcBef>
                <a:spcPct val="20000"/>
              </a:spcBef>
              <a:buClr>
                <a:srgbClr val="FB963C"/>
              </a:buClr>
            </a:pP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8543" y="4339347"/>
            <a:ext cx="5562600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11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480457" y="4958335"/>
            <a:ext cx="648072" cy="524012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177800" y="4958335"/>
            <a:ext cx="258296" cy="524012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540155" y="4958688"/>
            <a:ext cx="1835674" cy="52401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>
            <a:off x="1547664" y="4958335"/>
            <a:ext cx="181331" cy="52401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48463" y="4969123"/>
            <a:ext cx="8805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NTP server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3923961" y="5559302"/>
            <a:ext cx="8805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2"/>
                </a:solidFill>
              </a:rPr>
              <a:t>seconds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74517" y="5570076"/>
            <a:ext cx="6055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Octal code</a:t>
            </a:r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68144" y="5589785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milliseconds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927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  <p:bldP spid="17" grpId="0" animBg="1"/>
      <p:bldP spid="8" grpId="0" animBg="1"/>
      <p:bldP spid="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16800" y="1196752"/>
            <a:ext cx="7200360" cy="4353348"/>
          </a:xfrm>
        </p:spPr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fr-CH" dirty="0" smtClean="0"/>
              <a:t>Introduction</a:t>
            </a:r>
          </a:p>
          <a:p>
            <a:pPr>
              <a:lnSpc>
                <a:spcPct val="200000"/>
              </a:lnSpc>
            </a:pPr>
            <a:r>
              <a:rPr lang="fr-CH" dirty="0" err="1" smtClean="0"/>
              <a:t>Technical</a:t>
            </a:r>
            <a:r>
              <a:rPr lang="fr-CH" dirty="0" smtClean="0"/>
              <a:t> </a:t>
            </a:r>
            <a:r>
              <a:rPr lang="fr-CH" dirty="0" err="1" smtClean="0"/>
              <a:t>proposal</a:t>
            </a:r>
            <a:endParaRPr lang="fr-CH" dirty="0" smtClean="0"/>
          </a:p>
          <a:p>
            <a:pPr>
              <a:lnSpc>
                <a:spcPct val="200000"/>
              </a:lnSpc>
            </a:pPr>
            <a:r>
              <a:rPr lang="fr-CH" dirty="0" smtClean="0"/>
              <a:t>Solution </a:t>
            </a:r>
            <a:r>
              <a:rPr lang="fr-CH" dirty="0" err="1" smtClean="0"/>
              <a:t>implemented</a:t>
            </a:r>
            <a:endParaRPr lang="fr-CH" dirty="0" smtClean="0"/>
          </a:p>
          <a:p>
            <a:pPr>
              <a:lnSpc>
                <a:spcPct val="200000"/>
              </a:lnSpc>
            </a:pPr>
            <a:r>
              <a:rPr lang="fr-CH" dirty="0" smtClean="0"/>
              <a:t>Stations performance</a:t>
            </a:r>
          </a:p>
          <a:p>
            <a:pPr>
              <a:lnSpc>
                <a:spcPct val="200000"/>
              </a:lnSpc>
            </a:pPr>
            <a:r>
              <a:rPr lang="fr-CH" dirty="0" smtClean="0"/>
              <a:t>Conclusion</a:t>
            </a:r>
            <a:endParaRPr lang="pl-PL" dirty="0" smtClean="0"/>
          </a:p>
          <a:p>
            <a:pPr lvl="1"/>
            <a:endParaRPr lang="pl-PL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CERN Seismic Network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8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53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20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773573" y="6183185"/>
            <a:ext cx="6627000" cy="360000"/>
          </a:xfrm>
        </p:spPr>
        <p:txBody>
          <a:bodyPr/>
          <a:lstStyle/>
          <a:p>
            <a:r>
              <a:rPr lang="en-US" dirty="0" smtClean="0">
                <a:solidFill>
                  <a:srgbClr val="64BCD9"/>
                </a:solidFill>
              </a:rPr>
              <a:t>CERN Seismic Network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timing challenge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2494" y="913183"/>
            <a:ext cx="8435280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>
                <a:solidFill>
                  <a:srgbClr val="5A5A5A"/>
                </a:solidFill>
              </a:rPr>
              <a:t>Problem with </a:t>
            </a:r>
            <a:r>
              <a:rPr lang="en-GB" dirty="0" smtClean="0">
                <a:solidFill>
                  <a:srgbClr val="5A5A5A"/>
                </a:solidFill>
              </a:rPr>
              <a:t>SED :</a:t>
            </a:r>
            <a:endParaRPr lang="en-GB" dirty="0">
              <a:solidFill>
                <a:srgbClr val="5A5A5A"/>
              </a:solidFill>
            </a:endParaRPr>
          </a:p>
          <a:p>
            <a:pPr marL="628650" lvl="3">
              <a:spcBef>
                <a:spcPct val="20000"/>
              </a:spcBef>
              <a:buClr>
                <a:srgbClr val="FB963C"/>
              </a:buClr>
            </a:pPr>
            <a:r>
              <a:rPr lang="en-GB" dirty="0" smtClean="0">
                <a:solidFill>
                  <a:srgbClr val="5A5A5A"/>
                </a:solidFill>
              </a:rPr>
              <a:t>The 2kHz on-board clock is not perfect. The </a:t>
            </a:r>
            <a:r>
              <a:rPr lang="en-GB" dirty="0">
                <a:solidFill>
                  <a:srgbClr val="5A5A5A"/>
                </a:solidFill>
              </a:rPr>
              <a:t>gap between the timestamp of sample 1999 of DMA 0 and sample </a:t>
            </a:r>
            <a:r>
              <a:rPr lang="en-GB" dirty="0" smtClean="0">
                <a:solidFill>
                  <a:srgbClr val="5A5A5A"/>
                </a:solidFill>
              </a:rPr>
              <a:t>0 </a:t>
            </a:r>
            <a:r>
              <a:rPr lang="en-GB" dirty="0">
                <a:solidFill>
                  <a:srgbClr val="5A5A5A"/>
                </a:solidFill>
              </a:rPr>
              <a:t>of DMA 1 had to be </a:t>
            </a:r>
            <a:r>
              <a:rPr lang="en-GB" dirty="0" smtClean="0">
                <a:solidFill>
                  <a:srgbClr val="5A5A5A"/>
                </a:solidFill>
              </a:rPr>
              <a:t>reduced below 1us </a:t>
            </a:r>
            <a:r>
              <a:rPr lang="en-GB" dirty="0">
                <a:solidFill>
                  <a:srgbClr val="5A5A5A"/>
                </a:solidFill>
              </a:rPr>
              <a:t>to fulfil SED requirements</a:t>
            </a:r>
          </a:p>
          <a:p>
            <a:pPr marL="628650" lvl="3">
              <a:spcBef>
                <a:spcPct val="20000"/>
              </a:spcBef>
              <a:buClr>
                <a:srgbClr val="FB963C"/>
              </a:buClr>
            </a:pP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11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899592" y="2564904"/>
            <a:ext cx="4608512" cy="534243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DMA 0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508104" y="2564904"/>
            <a:ext cx="2376264" cy="534243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DMA 1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884368" y="2575921"/>
            <a:ext cx="36004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884368" y="3099147"/>
            <a:ext cx="36004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788024" y="3316174"/>
            <a:ext cx="720080" cy="534243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S1999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921626" y="3312319"/>
            <a:ext cx="720080" cy="540911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S0</a:t>
            </a:r>
            <a:endParaRPr lang="en-US" sz="1400" dirty="0"/>
          </a:p>
        </p:txBody>
      </p:sp>
      <p:sp>
        <p:nvSpPr>
          <p:cNvPr id="19" name="Rectangle 18"/>
          <p:cNvSpPr/>
          <p:nvPr/>
        </p:nvSpPr>
        <p:spPr>
          <a:xfrm>
            <a:off x="1641706" y="3318224"/>
            <a:ext cx="720080" cy="534243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S1</a:t>
            </a:r>
            <a:endParaRPr lang="en-US" sz="1400" dirty="0"/>
          </a:p>
        </p:txBody>
      </p:sp>
      <p:sp>
        <p:nvSpPr>
          <p:cNvPr id="22" name="Rectangle 21"/>
          <p:cNvSpPr/>
          <p:nvPr/>
        </p:nvSpPr>
        <p:spPr>
          <a:xfrm>
            <a:off x="5508104" y="3316175"/>
            <a:ext cx="720080" cy="537056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S0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6228184" y="3312319"/>
            <a:ext cx="720080" cy="538098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S1</a:t>
            </a:r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6948265" y="3316175"/>
            <a:ext cx="936104" cy="531925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…</a:t>
            </a:r>
            <a:endParaRPr lang="en-US" sz="14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7884369" y="3850417"/>
            <a:ext cx="36004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884369" y="3330004"/>
            <a:ext cx="36004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960583" y="4005064"/>
            <a:ext cx="681123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663740" y="4005064"/>
            <a:ext cx="681123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383820" y="4005064"/>
            <a:ext cx="681123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804947" y="4005859"/>
            <a:ext cx="681123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00595" y="4822754"/>
            <a:ext cx="842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T0 from </a:t>
            </a:r>
            <a:r>
              <a:rPr lang="en-GB" sz="1400" dirty="0" err="1" smtClean="0"/>
              <a:t>ntp</a:t>
            </a:r>
            <a:endParaRPr lang="en-GB" sz="1400" dirty="0"/>
          </a:p>
        </p:txBody>
      </p:sp>
      <p:cxnSp>
        <p:nvCxnSpPr>
          <p:cNvPr id="37" name="Straight Arrow Connector 36"/>
          <p:cNvCxnSpPr>
            <a:stCxn id="35" idx="0"/>
          </p:cNvCxnSpPr>
          <p:nvPr/>
        </p:nvCxnSpPr>
        <p:spPr>
          <a:xfrm flipV="1">
            <a:off x="921626" y="3857579"/>
            <a:ext cx="0" cy="9651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005819" y="4036250"/>
            <a:ext cx="500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500 </a:t>
            </a:r>
          </a:p>
          <a:p>
            <a:pPr algn="ctr"/>
            <a:r>
              <a:rPr lang="en-GB" sz="1400" dirty="0" smtClean="0"/>
              <a:t>us</a:t>
            </a:r>
            <a:endParaRPr lang="en-GB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1751724" y="4071544"/>
            <a:ext cx="500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500 </a:t>
            </a:r>
          </a:p>
          <a:p>
            <a:pPr algn="ctr"/>
            <a:r>
              <a:rPr lang="en-GB" sz="1400" dirty="0" smtClean="0"/>
              <a:t>us</a:t>
            </a:r>
            <a:endParaRPr lang="en-GB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4897384" y="4082233"/>
            <a:ext cx="500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500 </a:t>
            </a:r>
          </a:p>
          <a:p>
            <a:pPr algn="ctr"/>
            <a:r>
              <a:rPr lang="en-GB" sz="1400" dirty="0" smtClean="0"/>
              <a:t>us</a:t>
            </a:r>
            <a:endParaRPr lang="en-GB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4703463" y="4071544"/>
            <a:ext cx="71017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~505 </a:t>
            </a:r>
          </a:p>
          <a:p>
            <a:pPr algn="ctr"/>
            <a:r>
              <a:rPr lang="en-GB" sz="1400" dirty="0" smtClean="0">
                <a:solidFill>
                  <a:srgbClr val="FF0000"/>
                </a:solidFill>
              </a:rPr>
              <a:t>us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87073" y="4822754"/>
            <a:ext cx="842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T0 from </a:t>
            </a:r>
            <a:r>
              <a:rPr lang="en-GB" sz="1400" dirty="0" err="1" smtClean="0"/>
              <a:t>ntp</a:t>
            </a:r>
            <a:endParaRPr lang="en-GB" sz="1400" dirty="0"/>
          </a:p>
        </p:txBody>
      </p:sp>
      <p:cxnSp>
        <p:nvCxnSpPr>
          <p:cNvPr id="51" name="Straight Arrow Connector 50"/>
          <p:cNvCxnSpPr>
            <a:stCxn id="50" idx="0"/>
          </p:cNvCxnSpPr>
          <p:nvPr/>
        </p:nvCxnSpPr>
        <p:spPr>
          <a:xfrm flipV="1">
            <a:off x="5508104" y="3857579"/>
            <a:ext cx="0" cy="9651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241081" y="4943193"/>
            <a:ext cx="1816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theoretical time vector</a:t>
            </a:r>
            <a:endParaRPr lang="en-GB" sz="1400" dirty="0"/>
          </a:p>
        </p:txBody>
      </p:sp>
      <p:sp>
        <p:nvSpPr>
          <p:cNvPr id="53" name="Left Brace 52"/>
          <p:cNvSpPr/>
          <p:nvPr/>
        </p:nvSpPr>
        <p:spPr>
          <a:xfrm rot="16200000">
            <a:off x="3080597" y="2585670"/>
            <a:ext cx="208714" cy="435826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6624848" y="4772954"/>
            <a:ext cx="2047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With white rabbit, we measure the loop speed at ~500.003 us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5" name="Right Arrow 54"/>
          <p:cNvSpPr/>
          <p:nvPr/>
        </p:nvSpPr>
        <p:spPr>
          <a:xfrm rot="1074477">
            <a:off x="5631815" y="4483133"/>
            <a:ext cx="1043420" cy="3546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891715" y="2414982"/>
            <a:ext cx="4586478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546553" y="2115943"/>
            <a:ext cx="1314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1s</a:t>
            </a:r>
            <a:endParaRPr lang="en-GB" sz="1400" dirty="0"/>
          </a:p>
        </p:txBody>
      </p:sp>
      <p:sp>
        <p:nvSpPr>
          <p:cNvPr id="2" name="Rectangle 1"/>
          <p:cNvSpPr/>
          <p:nvPr/>
        </p:nvSpPr>
        <p:spPr>
          <a:xfrm>
            <a:off x="899592" y="5767910"/>
            <a:ext cx="58051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u="sng" dirty="0">
                <a:solidFill>
                  <a:srgbClr val="5A5A5A"/>
                </a:solidFill>
                <a:hlinkClick r:id="rId5"/>
              </a:rPr>
              <a:t>http://www.ohwr.org/projects/white-rabbit/wiki</a:t>
            </a:r>
            <a:endParaRPr lang="en-GB" sz="1600" i="1" u="sng" dirty="0">
              <a:solidFill>
                <a:srgbClr val="5A5A5A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357563" y="3317304"/>
            <a:ext cx="720080" cy="534243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S2</a:t>
            </a:r>
            <a:endParaRPr lang="en-US" sz="1400" dirty="0"/>
          </a:p>
        </p:txBody>
      </p:sp>
      <p:sp>
        <p:nvSpPr>
          <p:cNvPr id="46" name="Rectangle 45"/>
          <p:cNvSpPr/>
          <p:nvPr/>
        </p:nvSpPr>
        <p:spPr>
          <a:xfrm>
            <a:off x="3064745" y="3317304"/>
            <a:ext cx="1723277" cy="534243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2464141" y="4071544"/>
            <a:ext cx="500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500 </a:t>
            </a:r>
          </a:p>
          <a:p>
            <a:pPr algn="ctr"/>
            <a:r>
              <a:rPr lang="en-GB" sz="1400" dirty="0" smtClean="0"/>
              <a:t>us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51131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1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7" grpId="0" animBg="1"/>
      <p:bldP spid="18" grpId="0" animBg="1"/>
      <p:bldP spid="19" grpId="0" animBg="1"/>
      <p:bldP spid="22" grpId="0" animBg="1"/>
      <p:bldP spid="23" grpId="0" animBg="1"/>
      <p:bldP spid="24" grpId="0" animBg="1"/>
      <p:bldP spid="35" grpId="0"/>
      <p:bldP spid="42" grpId="0"/>
      <p:bldP spid="43" grpId="0"/>
      <p:bldP spid="44" grpId="0"/>
      <p:bldP spid="45" grpId="0" animBg="1"/>
      <p:bldP spid="50" grpId="0"/>
      <p:bldP spid="52" grpId="0"/>
      <p:bldP spid="53" grpId="0" animBg="1"/>
      <p:bldP spid="54" grpId="0"/>
      <p:bldP spid="55" grpId="0" animBg="1"/>
      <p:bldP spid="59" grpId="0"/>
      <p:bldP spid="2" grpId="0"/>
      <p:bldP spid="41" grpId="0" animBg="1"/>
      <p:bldP spid="46" grpId="0" animBg="1"/>
      <p:bldP spid="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21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773573" y="6183185"/>
            <a:ext cx="6627000" cy="360000"/>
          </a:xfrm>
        </p:spPr>
        <p:txBody>
          <a:bodyPr/>
          <a:lstStyle/>
          <a:p>
            <a:r>
              <a:rPr lang="en-US" dirty="0" smtClean="0">
                <a:solidFill>
                  <a:srgbClr val="64BCD9"/>
                </a:solidFill>
              </a:rPr>
              <a:t>CERN Seismic Network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timing challenge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2494" y="913183"/>
            <a:ext cx="8435280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96938" lvl="3" indent="-268288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GB" dirty="0">
                <a:solidFill>
                  <a:srgbClr val="5A5A5A"/>
                </a:solidFill>
              </a:rPr>
              <a:t>Solution : </a:t>
            </a:r>
          </a:p>
          <a:p>
            <a:pPr marL="628650" lvl="3">
              <a:spcBef>
                <a:spcPct val="20000"/>
              </a:spcBef>
              <a:buClr>
                <a:srgbClr val="FB963C"/>
              </a:buClr>
            </a:pPr>
            <a:r>
              <a:rPr lang="en-GB" dirty="0">
                <a:solidFill>
                  <a:srgbClr val="5A5A5A"/>
                </a:solidFill>
              </a:rPr>
              <a:t>	The timekeeper API to timestamp every sample on the FPGA</a:t>
            </a:r>
          </a:p>
          <a:p>
            <a:pPr marL="628650" lvl="3">
              <a:spcBef>
                <a:spcPct val="20000"/>
              </a:spcBef>
              <a:buClr>
                <a:srgbClr val="FB963C"/>
              </a:buClr>
            </a:pP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11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899592" y="2564904"/>
            <a:ext cx="4608512" cy="534243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DMA 0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508104" y="2564904"/>
            <a:ext cx="2376264" cy="534243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DMA 1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884368" y="2575921"/>
            <a:ext cx="36004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884368" y="3099147"/>
            <a:ext cx="36004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788024" y="3316174"/>
            <a:ext cx="720080" cy="534243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S1999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921626" y="3312319"/>
            <a:ext cx="720080" cy="540911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S0</a:t>
            </a:r>
            <a:endParaRPr lang="en-US" sz="1400" dirty="0"/>
          </a:p>
        </p:txBody>
      </p:sp>
      <p:sp>
        <p:nvSpPr>
          <p:cNvPr id="19" name="Rectangle 18"/>
          <p:cNvSpPr/>
          <p:nvPr/>
        </p:nvSpPr>
        <p:spPr>
          <a:xfrm>
            <a:off x="1641706" y="3318224"/>
            <a:ext cx="720080" cy="534243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S1</a:t>
            </a:r>
            <a:endParaRPr lang="en-US" sz="1400" dirty="0"/>
          </a:p>
        </p:txBody>
      </p:sp>
      <p:sp>
        <p:nvSpPr>
          <p:cNvPr id="22" name="Rectangle 21"/>
          <p:cNvSpPr/>
          <p:nvPr/>
        </p:nvSpPr>
        <p:spPr>
          <a:xfrm>
            <a:off x="5508104" y="3316175"/>
            <a:ext cx="720080" cy="537056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S0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6228184" y="3312319"/>
            <a:ext cx="720080" cy="538098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S1</a:t>
            </a:r>
            <a:endParaRPr 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6948265" y="3316175"/>
            <a:ext cx="936104" cy="531925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…</a:t>
            </a:r>
            <a:endParaRPr lang="en-US" sz="14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7884369" y="3850417"/>
            <a:ext cx="36004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884369" y="3330004"/>
            <a:ext cx="360040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624848" y="4772954"/>
            <a:ext cx="2421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No big </a:t>
            </a:r>
            <a:r>
              <a:rPr lang="en-GB" dirty="0" smtClean="0">
                <a:solidFill>
                  <a:srgbClr val="FF0000"/>
                </a:solidFill>
              </a:rPr>
              <a:t>gap </a:t>
            </a:r>
            <a:r>
              <a:rPr lang="en-GB" dirty="0">
                <a:solidFill>
                  <a:srgbClr val="FF0000"/>
                </a:solidFill>
              </a:rPr>
              <a:t>anymore</a:t>
            </a:r>
          </a:p>
        </p:txBody>
      </p:sp>
      <p:sp>
        <p:nvSpPr>
          <p:cNvPr id="55" name="Right Arrow 54"/>
          <p:cNvSpPr/>
          <p:nvPr/>
        </p:nvSpPr>
        <p:spPr>
          <a:xfrm rot="1074477">
            <a:off x="5631815" y="4483133"/>
            <a:ext cx="1043420" cy="354624"/>
          </a:xfrm>
          <a:prstGeom prst="rightArrow">
            <a:avLst/>
          </a:prstGeom>
          <a:solidFill>
            <a:srgbClr val="FF0000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891715" y="2414982"/>
            <a:ext cx="4586478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546553" y="2115943"/>
            <a:ext cx="13145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1s</a:t>
            </a:r>
            <a:endParaRPr lang="en-GB" sz="1400" dirty="0"/>
          </a:p>
        </p:txBody>
      </p:sp>
      <p:sp>
        <p:nvSpPr>
          <p:cNvPr id="41" name="Rectangle 40"/>
          <p:cNvSpPr/>
          <p:nvPr/>
        </p:nvSpPr>
        <p:spPr>
          <a:xfrm>
            <a:off x="2357563" y="3317304"/>
            <a:ext cx="720080" cy="534243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S2</a:t>
            </a:r>
            <a:endParaRPr lang="en-US" sz="1400" dirty="0"/>
          </a:p>
        </p:txBody>
      </p:sp>
      <p:sp>
        <p:nvSpPr>
          <p:cNvPr id="46" name="Rectangle 45"/>
          <p:cNvSpPr/>
          <p:nvPr/>
        </p:nvSpPr>
        <p:spPr>
          <a:xfrm>
            <a:off x="3064745" y="3317304"/>
            <a:ext cx="1723277" cy="534243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…</a:t>
            </a:r>
            <a:endParaRPr lang="en-US" sz="14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827584" y="3857579"/>
            <a:ext cx="4774987" cy="1792448"/>
            <a:chOff x="827584" y="3857579"/>
            <a:chExt cx="4774987" cy="1792448"/>
          </a:xfrm>
        </p:grpSpPr>
        <p:cxnSp>
          <p:nvCxnSpPr>
            <p:cNvPr id="79" name="Straight Arrow Connector 78"/>
            <p:cNvCxnSpPr/>
            <p:nvPr/>
          </p:nvCxnSpPr>
          <p:spPr>
            <a:xfrm>
              <a:off x="960583" y="4005064"/>
              <a:ext cx="681123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1663740" y="4005064"/>
              <a:ext cx="681123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>
              <a:off x="2383820" y="4005064"/>
              <a:ext cx="681123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4804947" y="4005859"/>
              <a:ext cx="681123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flipV="1">
              <a:off x="921626" y="3857579"/>
              <a:ext cx="0" cy="965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943660" y="4036250"/>
              <a:ext cx="6818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500us</a:t>
              </a:r>
            </a:p>
            <a:p>
              <a:pPr algn="ctr"/>
              <a:r>
                <a:rPr lang="en-GB" sz="1400" dirty="0" smtClean="0">
                  <a:solidFill>
                    <a:srgbClr val="FF0000"/>
                  </a:solidFill>
                </a:rPr>
                <a:t>+~3ns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85" name="Straight Arrow Connector 84"/>
            <p:cNvCxnSpPr/>
            <p:nvPr/>
          </p:nvCxnSpPr>
          <p:spPr>
            <a:xfrm flipV="1">
              <a:off x="5508104" y="3857579"/>
              <a:ext cx="0" cy="965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V="1">
              <a:off x="1641706" y="3873500"/>
              <a:ext cx="0" cy="965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 flipV="1">
              <a:off x="2383820" y="3873500"/>
              <a:ext cx="0" cy="965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 flipV="1">
              <a:off x="3077643" y="3857579"/>
              <a:ext cx="0" cy="965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2356637" y="5126807"/>
              <a:ext cx="15045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Time from timekeeper</a:t>
              </a:r>
              <a:endParaRPr lang="en-GB" sz="1400" dirty="0"/>
            </a:p>
          </p:txBody>
        </p:sp>
        <p:sp>
          <p:nvSpPr>
            <p:cNvPr id="90" name="Left Brace 89"/>
            <p:cNvSpPr/>
            <p:nvPr/>
          </p:nvSpPr>
          <p:spPr>
            <a:xfrm rot="16200000">
              <a:off x="3146202" y="2556368"/>
              <a:ext cx="137752" cy="4774987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680556" y="4005064"/>
              <a:ext cx="6818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500us</a:t>
              </a:r>
            </a:p>
            <a:p>
              <a:pPr algn="ctr"/>
              <a:r>
                <a:rPr lang="en-GB" sz="1400" dirty="0" smtClean="0">
                  <a:solidFill>
                    <a:srgbClr val="FF0000"/>
                  </a:solidFill>
                </a:rPr>
                <a:t>+~3ns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356637" y="4047563"/>
              <a:ext cx="6818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500us</a:t>
              </a:r>
            </a:p>
            <a:p>
              <a:pPr algn="ctr"/>
              <a:r>
                <a:rPr lang="en-GB" sz="1400" dirty="0" smtClean="0">
                  <a:solidFill>
                    <a:srgbClr val="FF0000"/>
                  </a:solidFill>
                </a:rPr>
                <a:t>+~3ns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769506" y="4009496"/>
              <a:ext cx="6818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500us</a:t>
              </a:r>
            </a:p>
            <a:p>
              <a:pPr algn="ctr"/>
              <a:r>
                <a:rPr lang="en-GB" sz="1400" dirty="0" smtClean="0">
                  <a:solidFill>
                    <a:srgbClr val="FF0000"/>
                  </a:solidFill>
                </a:rPr>
                <a:t>+~3ns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4275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7" grpId="0" animBg="1"/>
      <p:bldP spid="18" grpId="0" animBg="1"/>
      <p:bldP spid="19" grpId="0" animBg="1"/>
      <p:bldP spid="22" grpId="0" animBg="1"/>
      <p:bldP spid="23" grpId="0" animBg="1"/>
      <p:bldP spid="24" grpId="0" animBg="1"/>
      <p:bldP spid="54" grpId="0"/>
      <p:bldP spid="55" grpId="0" animBg="1"/>
      <p:bldP spid="59" grpId="0"/>
      <p:bldP spid="41" grpId="0" animBg="1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22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4BCD9"/>
                </a:solidFill>
              </a:rPr>
              <a:t>CERN Seismic Network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626704" y="180000"/>
            <a:ext cx="7920000" cy="720000"/>
          </a:xfrm>
        </p:spPr>
        <p:txBody>
          <a:bodyPr/>
          <a:lstStyle/>
          <a:p>
            <a:r>
              <a:rPr lang="en-US" dirty="0" smtClean="0"/>
              <a:t>Software Robustness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33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198701" y="3585973"/>
            <a:ext cx="6895595" cy="961655"/>
            <a:chOff x="1198701" y="3585973"/>
            <a:chExt cx="6895595" cy="961655"/>
          </a:xfrm>
        </p:grpSpPr>
        <p:pic>
          <p:nvPicPr>
            <p:cNvPr id="2054" name="Picture 205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7988" y="3585973"/>
              <a:ext cx="1728192" cy="961655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1198701" y="3611621"/>
              <a:ext cx="1556723" cy="894487"/>
            </a:xfrm>
            <a:prstGeom prst="rect">
              <a:avLst/>
            </a:prstGeom>
            <a:noFill/>
            <a:ln w="3175"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754018" y="3611621"/>
              <a:ext cx="5340278" cy="894487"/>
            </a:xfrm>
            <a:prstGeom prst="rect">
              <a:avLst/>
            </a:prstGeom>
            <a:noFill/>
            <a:ln w="3175"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>
                  <a:solidFill>
                    <a:schemeClr val="bg1">
                      <a:lumMod val="50000"/>
                    </a:schemeClr>
                  </a:solidFill>
                </a:rPr>
                <a:t>Stores experts files on USB </a:t>
              </a:r>
              <a:r>
                <a:rPr lang="fr-FR" dirty="0" smtClean="0">
                  <a:solidFill>
                    <a:schemeClr val="bg1">
                      <a:lumMod val="50000"/>
                    </a:schemeClr>
                  </a:solidFill>
                </a:rPr>
                <a:t>drive</a:t>
              </a:r>
              <a:endParaRPr lang="en-GB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203391" y="4632827"/>
            <a:ext cx="6897001" cy="835145"/>
            <a:chOff x="1203391" y="4632827"/>
            <a:chExt cx="6897001" cy="835145"/>
          </a:xfrm>
        </p:grpSpPr>
        <p:pic>
          <p:nvPicPr>
            <p:cNvPr id="1026" name="Picture 2" descr="Wifi Icon Vector Images &amp; Pictures - Becuo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9715" y="4746909"/>
              <a:ext cx="845333" cy="6664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/>
          </p:nvSpPr>
          <p:spPr>
            <a:xfrm>
              <a:off x="1203391" y="4632827"/>
              <a:ext cx="1556723" cy="835144"/>
            </a:xfrm>
            <a:prstGeom prst="rect">
              <a:avLst/>
            </a:prstGeom>
            <a:noFill/>
            <a:ln w="3175"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760114" y="4632827"/>
              <a:ext cx="5340278" cy="835145"/>
            </a:xfrm>
            <a:prstGeom prst="rect">
              <a:avLst/>
            </a:prstGeom>
            <a:noFill/>
            <a:ln w="3175"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bg1">
                      <a:lumMod val="50000"/>
                    </a:schemeClr>
                  </a:solidFill>
                </a:rPr>
                <a:t>Stores everything on USB drive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198701" y="5602239"/>
            <a:ext cx="6899786" cy="835328"/>
            <a:chOff x="1198701" y="5602239"/>
            <a:chExt cx="6899786" cy="835328"/>
          </a:xfrm>
        </p:grpSpPr>
        <p:pic>
          <p:nvPicPr>
            <p:cNvPr id="2050" name="Picture 2" descr="Swiss Plu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667" b="20171"/>
            <a:stretch/>
          </p:blipFill>
          <p:spPr bwMode="auto">
            <a:xfrm flipH="1">
              <a:off x="1420501" y="5686294"/>
              <a:ext cx="1159642" cy="6633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Rectangle 39"/>
            <p:cNvSpPr/>
            <p:nvPr/>
          </p:nvSpPr>
          <p:spPr>
            <a:xfrm>
              <a:off x="1198701" y="5602422"/>
              <a:ext cx="1555530" cy="835145"/>
            </a:xfrm>
            <a:prstGeom prst="rect">
              <a:avLst/>
            </a:prstGeom>
            <a:noFill/>
            <a:ln w="3175"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755243" y="5602239"/>
              <a:ext cx="5343244" cy="835145"/>
            </a:xfrm>
            <a:prstGeom prst="rect">
              <a:avLst/>
            </a:prstGeom>
            <a:noFill/>
            <a:ln w="3175"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err="1">
                  <a:solidFill>
                    <a:schemeClr val="bg1">
                      <a:lumMod val="50000"/>
                    </a:schemeClr>
                  </a:solidFill>
                </a:rPr>
                <a:t>Automatic</a:t>
              </a:r>
              <a:r>
                <a:rPr lang="fr-FR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fr-FR" dirty="0" smtClean="0">
                  <a:solidFill>
                    <a:schemeClr val="bg1">
                      <a:lumMod val="50000"/>
                    </a:schemeClr>
                  </a:solidFill>
                </a:rPr>
                <a:t>restart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1194049" y="886520"/>
            <a:ext cx="6906343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rgbClr val="5A5A5A"/>
                </a:solidFill>
              </a:rPr>
              <a:t>    Problem</a:t>
            </a:r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2749459" y="885000"/>
            <a:ext cx="5350933" cy="5055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rgbClr val="5A5A5A"/>
                </a:solidFill>
              </a:rPr>
              <a:t>CompactRIO</a:t>
            </a:r>
            <a:r>
              <a:rPr lang="fr-FR" dirty="0">
                <a:solidFill>
                  <a:srgbClr val="5A5A5A"/>
                </a:solidFill>
              </a:rPr>
              <a:t> </a:t>
            </a:r>
            <a:r>
              <a:rPr lang="fr-FR" dirty="0" err="1">
                <a:solidFill>
                  <a:srgbClr val="5A5A5A"/>
                </a:solidFill>
              </a:rPr>
              <a:t>reaction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1192736" y="1451211"/>
            <a:ext cx="6895692" cy="978713"/>
            <a:chOff x="1192736" y="1451211"/>
            <a:chExt cx="6895692" cy="978713"/>
          </a:xfrm>
        </p:grpSpPr>
        <p:pic>
          <p:nvPicPr>
            <p:cNvPr id="2053" name="Picture 205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00828" y="1451211"/>
              <a:ext cx="1569020" cy="953221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1192736" y="1475924"/>
              <a:ext cx="1556723" cy="954000"/>
            </a:xfrm>
            <a:prstGeom prst="rect">
              <a:avLst/>
            </a:prstGeom>
            <a:noFill/>
            <a:ln w="3175"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748150" y="1475839"/>
              <a:ext cx="5340278" cy="954000"/>
            </a:xfrm>
            <a:prstGeom prst="rect">
              <a:avLst/>
            </a:prstGeom>
            <a:noFill/>
            <a:ln w="3175"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Sends warning and keeps streaming</a:t>
              </a:r>
              <a:endParaRPr lang="en-GB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2748150" y="900000"/>
            <a:ext cx="0" cy="49057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1179116" y="2493280"/>
            <a:ext cx="6912040" cy="989705"/>
            <a:chOff x="1179116" y="2493280"/>
            <a:chExt cx="6912040" cy="989705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179116" y="2493280"/>
              <a:ext cx="1636354" cy="946017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1194049" y="2546334"/>
              <a:ext cx="6897107" cy="936651"/>
              <a:chOff x="1194049" y="2546334"/>
              <a:chExt cx="6897107" cy="936651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1194049" y="2546985"/>
                <a:ext cx="6894379" cy="936000"/>
              </a:xfrm>
              <a:prstGeom prst="rect">
                <a:avLst/>
              </a:prstGeom>
              <a:noFill/>
              <a:ln w="3175"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noFill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2750878" y="2546334"/>
                <a:ext cx="5340278" cy="936000"/>
              </a:xfrm>
              <a:prstGeom prst="rect">
                <a:avLst/>
              </a:prstGeom>
              <a:noFill/>
              <a:ln w="3175">
                <a:noFill/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>
                    <a:solidFill>
                      <a:schemeClr val="bg1">
                        <a:lumMod val="50000"/>
                      </a:schemeClr>
                    </a:solidFill>
                  </a:rPr>
                  <a:t>Stores </a:t>
                </a:r>
                <a:r>
                  <a:rPr lang="fr-FR" dirty="0" err="1">
                    <a:solidFill>
                      <a:schemeClr val="bg1">
                        <a:lumMod val="50000"/>
                      </a:schemeClr>
                    </a:solidFill>
                  </a:rPr>
                  <a:t>MiniSEED</a:t>
                </a:r>
                <a:r>
                  <a:rPr lang="fr-FR" dirty="0">
                    <a:solidFill>
                      <a:schemeClr val="bg1">
                        <a:lumMod val="50000"/>
                      </a:schemeClr>
                    </a:solidFill>
                  </a:rPr>
                  <a:t> files on USB drive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,</a:t>
                </a:r>
              </a:p>
              <a:p>
                <a:pPr algn="ctr"/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sends it when SED is back </a:t>
                </a:r>
                <a:endParaRPr lang="en-GB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cxnSp>
          <p:nvCxnSpPr>
            <p:cNvPr id="18" name="Straight Connector 17"/>
            <p:cNvCxnSpPr/>
            <p:nvPr/>
          </p:nvCxnSpPr>
          <p:spPr>
            <a:xfrm>
              <a:off x="2754018" y="2544821"/>
              <a:ext cx="0" cy="936000"/>
            </a:xfrm>
            <a:prstGeom prst="line">
              <a:avLst/>
            </a:prstGeom>
            <a:ln w="3175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53700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72" t="5106" r="4000" b="1930"/>
          <a:stretch/>
        </p:blipFill>
        <p:spPr>
          <a:xfrm>
            <a:off x="6901314" y="12410"/>
            <a:ext cx="2242689" cy="160278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293177"/>
            <a:ext cx="6627000" cy="360000"/>
          </a:xfrm>
        </p:spPr>
        <p:txBody>
          <a:bodyPr/>
          <a:lstStyle/>
          <a:p>
            <a:r>
              <a:rPr lang="en-GB" noProof="0" dirty="0" smtClean="0"/>
              <a:t>CERN Seismic Network</a:t>
            </a:r>
            <a:endParaRPr lang="en-GB" noProof="0" dirty="0"/>
          </a:p>
        </p:txBody>
      </p:sp>
      <p:sp>
        <p:nvSpPr>
          <p:cNvPr id="3" name="Explosion 2 2"/>
          <p:cNvSpPr/>
          <p:nvPr/>
        </p:nvSpPr>
        <p:spPr>
          <a:xfrm>
            <a:off x="7944036" y="775546"/>
            <a:ext cx="128716" cy="158429"/>
          </a:xfrm>
          <a:prstGeom prst="irregularSeal2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067590"/>
            <a:ext cx="3811598" cy="508213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26" name="Picture 25" descr="IMG_5506.jpe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1" r="26235"/>
          <a:stretch/>
        </p:blipFill>
        <p:spPr>
          <a:xfrm>
            <a:off x="4499992" y="1688457"/>
            <a:ext cx="4032008" cy="44612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01" b="15351"/>
          <a:stretch/>
        </p:blipFill>
        <p:spPr>
          <a:xfrm>
            <a:off x="3418300" y="1052736"/>
            <a:ext cx="1800200" cy="1738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49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2000" y="939821"/>
            <a:ext cx="7920000" cy="544967"/>
          </a:xfrm>
        </p:spPr>
        <p:txBody>
          <a:bodyPr>
            <a:normAutofit/>
          </a:bodyPr>
          <a:lstStyle/>
          <a:p>
            <a:r>
              <a:rPr lang="fr-CH" dirty="0" smtClean="0"/>
              <a:t>Ground motion </a:t>
            </a:r>
            <a:r>
              <a:rPr lang="en-GB" dirty="0" smtClean="0"/>
              <a:t>measurements</a:t>
            </a:r>
            <a:r>
              <a:rPr lang="fr-CH" dirty="0" smtClean="0"/>
              <a:t> versus position</a:t>
            </a:r>
          </a:p>
          <a:p>
            <a:pPr lvl="1"/>
            <a:endParaRPr lang="en-US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CERN Seismic Network</a:t>
            </a:r>
            <a:endParaRPr lang="en-GB" noProof="0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Stations performance</a:t>
            </a:r>
            <a:endParaRPr lang="en-US" dirty="0"/>
          </a:p>
        </p:txBody>
      </p:sp>
      <p:graphicFrame>
        <p:nvGraphicFramePr>
          <p:cNvPr id="12" name="Char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78941"/>
              </p:ext>
            </p:extLst>
          </p:nvPr>
        </p:nvGraphicFramePr>
        <p:xfrm>
          <a:off x="126019" y="1675200"/>
          <a:ext cx="7110278" cy="4681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2553642" y="1450140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i="1" dirty="0">
                <a:solidFill>
                  <a:schemeClr val="accent5"/>
                </a:solidFill>
              </a:rPr>
              <a:t>Micro-seismic peak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17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2483768" y="1760949"/>
            <a:ext cx="1224136" cy="1286619"/>
          </a:xfrm>
          <a:prstGeom prst="ellips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7049904" y="2488375"/>
                <a:ext cx="1126912" cy="6413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 xmlns="">
                    <m:sSub>
                      <m:sSubPr>
                        <m:ctrlPr>
                          <a:rPr kumimoji="0" lang="en-GB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33333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GB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33333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kumimoji="0" lang="en-GB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33333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</a:rPr>
                  <a:t> = </a:t>
                </a:r>
                <a14:m>
                  <m:oMath xmlns:m="http://schemas.openxmlformats.org/officeDocument/2006/math" xmlns="">
                    <m:f>
                      <m:fPr>
                        <m:ctrlPr>
                          <a:rPr kumimoji="0" lang="en-GB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33333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kumimoji="0" lang="en-GB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33333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kumimoji="0" lang="en-GB" sz="18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333333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Sup>
                                  <m:sSubSupPr>
                                    <m:ctrlPr>
                                      <a:rPr kumimoji="0" lang="en-GB" sz="18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333333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kumimoji="0" lang="en-GB" sz="18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333333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kumimoji="0" lang="en-GB" sz="1800" b="0" i="1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333333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sub>
                                  <m:sup>
                                    <m:r>
                                      <a:rPr kumimoji="0" lang="en-GB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333333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acc>
                          </m:e>
                        </m:d>
                      </m:num>
                      <m:den>
                        <m:r>
                          <a:rPr kumimoji="0" lang="en-US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33333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𝑓𝑟</m:t>
                        </m:r>
                      </m:den>
                    </m:f>
                  </m:oMath>
                </a14:m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9904" y="2488375"/>
                <a:ext cx="1126912" cy="64139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7049904" y="3284239"/>
                <a:ext cx="1932905" cy="20042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 xmlns="">
                    <m:acc>
                      <m:accPr>
                        <m:chr m:val="̅"/>
                        <m:ctrlPr>
                          <a:rPr kumimoji="0" lang="en-GB" sz="18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333333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kumimoji="0" lang="en-GB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33333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GB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33333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kumimoji="0" lang="en-GB" sz="18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333333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𝑤</m:t>
                            </m:r>
                          </m:sub>
                        </m:sSub>
                      </m:e>
                    </m:acc>
                    <m:r>
                      <a: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: </m:t>
                    </m:r>
                  </m:oMath>
                </a14:m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average magnitude of FFT spectrum [</a:t>
                </a:r>
                <a:r>
                  <a:rPr kumimoji="0" lang="en-GB" sz="18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rms</a:t>
                </a: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]</a:t>
                </a:r>
                <a:r>
                  <a:rPr kumimoji="0" lang="en-GB" sz="1800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/>
                </a:r>
                <a:br>
                  <a:rPr kumimoji="0" lang="en-GB" sz="1800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</a:br>
                <a:r>
                  <a:rPr kumimoji="0" lang="en-GB" sz="1800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/>
                </a:r>
                <a:br>
                  <a:rPr kumimoji="0" lang="en-GB" sz="1800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</a:b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</a:rPr>
                  <a:t>𝑓𝑟: </a:t>
                </a: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𝐹𝑟𝑒𝑞𝑢𝑒𝑛𝑐𝑦 </a:t>
                </a:r>
                <a:b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</a:br>
                <a:r>
                  <a:rPr kumimoji="0" lang="en-GB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r</a:t>
                </a: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Cambria Math" panose="02040503050406030204" pitchFamily="18" charset="0"/>
                  </a:rPr>
                  <a:t>𝑒𝑠𝑜𝑙𝑢𝑡𝑖𝑜𝑛</a:t>
                </a: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9904" y="3284239"/>
                <a:ext cx="1932905" cy="2004267"/>
              </a:xfrm>
              <a:prstGeom prst="rect">
                <a:avLst/>
              </a:prstGeom>
              <a:blipFill rotWithShape="0">
                <a:blip r:embed="rId7"/>
                <a:stretch>
                  <a:fillRect l="-2516" t="-1216" r="-3459" b="-24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6958470" y="1896813"/>
                <a:ext cx="232307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0" lang="en-US" sz="1800" b="1" i="1" u="sng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𝑷𝑺𝑫</m:t>
                      </m:r>
                    </m:oMath>
                  </m:oMathPara>
                </a14:m>
                <a:endParaRPr kumimoji="0" lang="en-US" sz="1800" b="1" i="1" u="sng" strike="noStrike" kern="0" cap="none" spc="0" normalizeH="0" baseline="0" noProof="0" dirty="0" smtClean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Cambria Math" panose="02040503050406030204" pitchFamily="18" charset="0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 xmlns="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0" lang="en-US" sz="1400" b="1" i="1" u="sng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𝑷𝒐𝒘𝒆𝒓</m:t>
                      </m:r>
                      <m:r>
                        <a:rPr kumimoji="0" lang="en-US" sz="1400" b="1" i="1" u="sng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0" lang="en-US" sz="1400" b="1" i="1" u="sng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𝑺𝒑𝒆𝒄𝒕𝒓𝒂𝒍</m:t>
                      </m:r>
                      <m:r>
                        <a:rPr kumimoji="0" lang="en-US" sz="1400" b="1" i="1" u="sng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0" lang="en-US" sz="1400" b="1" i="1" u="sng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𝑫𝒆𝒏𝒔𝒊𝒕𝒚</m:t>
                      </m:r>
                    </m:oMath>
                  </m:oMathPara>
                </a14:m>
                <a:endPara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8470" y="1896813"/>
                <a:ext cx="2323072" cy="584775"/>
              </a:xfrm>
              <a:prstGeom prst="rect">
                <a:avLst/>
              </a:prstGeom>
              <a:blipFill rotWithShape="0">
                <a:blip r:embed="rId8"/>
                <a:stretch>
                  <a:fillRect b="-4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043608" y="5733256"/>
            <a:ext cx="504056" cy="28803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830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5" t="4505" r="51432" b="49279"/>
          <a:stretch/>
        </p:blipFill>
        <p:spPr>
          <a:xfrm>
            <a:off x="4788468" y="2990943"/>
            <a:ext cx="4104873" cy="297603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7" t="6276" r="51408" b="47019"/>
          <a:stretch/>
        </p:blipFill>
        <p:spPr>
          <a:xfrm>
            <a:off x="623832" y="2996952"/>
            <a:ext cx="4092184" cy="3013334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2000" y="939821"/>
            <a:ext cx="7920000" cy="4906963"/>
          </a:xfrm>
        </p:spPr>
        <p:txBody>
          <a:bodyPr>
            <a:normAutofit/>
          </a:bodyPr>
          <a:lstStyle/>
          <a:p>
            <a:r>
              <a:rPr lang="fr-CH" dirty="0" err="1" smtClean="0"/>
              <a:t>Recorded</a:t>
            </a:r>
            <a:r>
              <a:rPr lang="fr-CH" dirty="0" smtClean="0"/>
              <a:t> </a:t>
            </a:r>
            <a:r>
              <a:rPr lang="fr-CH" dirty="0" err="1" smtClean="0"/>
              <a:t>earthquakes</a:t>
            </a:r>
            <a:endParaRPr lang="en-US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CERN Seismic Network</a:t>
            </a:r>
            <a:endParaRPr lang="en-GB" noProof="0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Stations performance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4" y="1810360"/>
            <a:ext cx="2880320" cy="9781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8504" y="1412776"/>
            <a:ext cx="3129345" cy="37117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9" t="6758" r="57819" b="89984"/>
          <a:stretch/>
        </p:blipFill>
        <p:spPr>
          <a:xfrm>
            <a:off x="5292728" y="2996952"/>
            <a:ext cx="3096344" cy="21602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833" b="41398"/>
          <a:stretch/>
        </p:blipFill>
        <p:spPr>
          <a:xfrm>
            <a:off x="1362469" y="1828443"/>
            <a:ext cx="2633467" cy="96006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46" y="1412776"/>
            <a:ext cx="3793740" cy="47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830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434800" cy="5231607"/>
          </a:xfrm>
        </p:spPr>
        <p:txBody>
          <a:bodyPr>
            <a:normAutofit/>
          </a:bodyPr>
          <a:lstStyle/>
          <a:p>
            <a:r>
              <a:rPr lang="en-GB" sz="2000" dirty="0" smtClean="0"/>
              <a:t>The seismic network already permits to:</a:t>
            </a:r>
          </a:p>
          <a:p>
            <a:pPr lvl="1"/>
            <a:r>
              <a:rPr lang="en-GB" sz="1800" dirty="0" smtClean="0"/>
              <a:t>Monitor the LHC ground motion </a:t>
            </a:r>
          </a:p>
          <a:p>
            <a:pPr lvl="1"/>
            <a:r>
              <a:rPr lang="en-GB" sz="1800" dirty="0" smtClean="0"/>
              <a:t>Track earthquakes on a wide range of amplitude</a:t>
            </a:r>
          </a:p>
          <a:p>
            <a:pPr lvl="1"/>
            <a:endParaRPr lang="en-GB" sz="1800" dirty="0" smtClean="0"/>
          </a:p>
          <a:p>
            <a:r>
              <a:rPr lang="en-GB" sz="2000" dirty="0" smtClean="0"/>
              <a:t>It satisfied successfully the needs of SED and CERN</a:t>
            </a:r>
          </a:p>
          <a:p>
            <a:pPr marL="896938" lvl="3" indent="-268288"/>
            <a:r>
              <a:rPr lang="en-GB" dirty="0" smtClean="0"/>
              <a:t>System compliant with LHC tunnel and CERN network</a:t>
            </a:r>
          </a:p>
          <a:p>
            <a:pPr marL="896938" lvl="3" indent="-268288"/>
            <a:r>
              <a:rPr lang="en-GB" dirty="0" smtClean="0"/>
              <a:t>Standard </a:t>
            </a:r>
            <a:r>
              <a:rPr lang="en-GB" dirty="0"/>
              <a:t>format </a:t>
            </a:r>
            <a:r>
              <a:rPr lang="en-GB" dirty="0" smtClean="0"/>
              <a:t>files for seismologists</a:t>
            </a:r>
          </a:p>
          <a:p>
            <a:pPr marL="896938" lvl="3" indent="-268288"/>
            <a:endParaRPr lang="en-GB" dirty="0" smtClean="0"/>
          </a:p>
          <a:p>
            <a:pPr marL="439738" lvl="2" indent="-268288"/>
            <a:r>
              <a:rPr lang="en-US" dirty="0" smtClean="0"/>
              <a:t>SED is doing </a:t>
            </a:r>
            <a:r>
              <a:rPr lang="en-US" dirty="0"/>
              <a:t>some regular checking on CERN stations as for </a:t>
            </a:r>
            <a:r>
              <a:rPr lang="en-US" dirty="0" smtClean="0"/>
              <a:t>their </a:t>
            </a:r>
            <a:r>
              <a:rPr lang="en-US" dirty="0"/>
              <a:t>own </a:t>
            </a:r>
            <a:r>
              <a:rPr lang="en-US" dirty="0" smtClean="0"/>
              <a:t>stations, </a:t>
            </a:r>
            <a:r>
              <a:rPr lang="en-US" dirty="0"/>
              <a:t>CERN </a:t>
            </a:r>
            <a:r>
              <a:rPr lang="en-US" dirty="0" smtClean="0"/>
              <a:t>is maintaining </a:t>
            </a:r>
            <a:r>
              <a:rPr lang="en-US" dirty="0"/>
              <a:t>the stations.</a:t>
            </a:r>
          </a:p>
          <a:p>
            <a:pPr marL="896938" lvl="3" indent="-268288"/>
            <a:endParaRPr lang="en-GB" dirty="0" smtClean="0"/>
          </a:p>
          <a:p>
            <a:pPr marL="896938" lvl="3" indent="-268288"/>
            <a:endParaRPr lang="en-GB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CERN Seismic Network</a:t>
            </a:r>
            <a:endParaRPr lang="en-GB" noProof="0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8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3033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CERN Seismic Network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6" name="Picture 5" descr="Screen Shot 2017-03-20 at 22.56.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64704"/>
            <a:ext cx="7532245" cy="41518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8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259632" y="4919505"/>
            <a:ext cx="7084057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spcBef>
                <a:spcPct val="20000"/>
              </a:spcBef>
              <a:buClr>
                <a:schemeClr val="accent6"/>
              </a:buClr>
            </a:pPr>
            <a:r>
              <a:rPr lang="en-GB" sz="2000" dirty="0" smtClean="0">
                <a:solidFill>
                  <a:schemeClr val="accent5"/>
                </a:solidFill>
              </a:rPr>
              <a:t>“</a:t>
            </a:r>
            <a:r>
              <a:rPr lang="en-GB" sz="2000" i="1" dirty="0" smtClean="0">
                <a:solidFill>
                  <a:schemeClr val="accent5"/>
                </a:solidFill>
              </a:rPr>
              <a:t>CERN stations fully integrated in network, expect to operate like any other SED station, and included permanent archive”</a:t>
            </a:r>
          </a:p>
          <a:p>
            <a:pPr marL="0" lvl="2">
              <a:spcBef>
                <a:spcPct val="20000"/>
              </a:spcBef>
              <a:buClr>
                <a:schemeClr val="accent6"/>
              </a:buClr>
            </a:pPr>
            <a:r>
              <a:rPr lang="en-GB" sz="2000" i="1" dirty="0" smtClean="0">
                <a:solidFill>
                  <a:schemeClr val="accent5"/>
                </a:solidFill>
              </a:rPr>
              <a:t>“CERN </a:t>
            </a:r>
            <a:r>
              <a:rPr lang="en-GB" sz="2000" i="1" dirty="0">
                <a:solidFill>
                  <a:schemeClr val="accent5"/>
                </a:solidFill>
              </a:rPr>
              <a:t>stations now used in all earthquake related </a:t>
            </a:r>
            <a:r>
              <a:rPr lang="en-GB" sz="2000" i="1" dirty="0" smtClean="0">
                <a:solidFill>
                  <a:schemeClr val="accent5"/>
                </a:solidFill>
              </a:rPr>
              <a:t>products”</a:t>
            </a:r>
          </a:p>
          <a:p>
            <a:pPr marL="0" lvl="2">
              <a:spcBef>
                <a:spcPct val="20000"/>
              </a:spcBef>
              <a:buClr>
                <a:schemeClr val="accent6"/>
              </a:buClr>
            </a:pPr>
            <a:r>
              <a:rPr lang="en-GB" sz="1400" dirty="0" err="1">
                <a:solidFill>
                  <a:schemeClr val="accent5"/>
                </a:solidFill>
              </a:rPr>
              <a:t>Dr.</a:t>
            </a:r>
            <a:r>
              <a:rPr lang="en-GB" sz="1400" dirty="0">
                <a:solidFill>
                  <a:schemeClr val="accent5"/>
                </a:solidFill>
              </a:rPr>
              <a:t> John </a:t>
            </a:r>
            <a:r>
              <a:rPr lang="en-GB" sz="1400" dirty="0" smtClean="0">
                <a:solidFill>
                  <a:schemeClr val="accent5"/>
                </a:solidFill>
              </a:rPr>
              <a:t>Clinton, Director </a:t>
            </a:r>
            <a:r>
              <a:rPr lang="en-GB" sz="1400" dirty="0">
                <a:solidFill>
                  <a:schemeClr val="accent5"/>
                </a:solidFill>
              </a:rPr>
              <a:t>of </a:t>
            </a:r>
            <a:r>
              <a:rPr lang="en-GB" sz="1400" dirty="0" smtClean="0">
                <a:solidFill>
                  <a:schemeClr val="accent5"/>
                </a:solidFill>
              </a:rPr>
              <a:t>Seismic Networks and Head </a:t>
            </a:r>
            <a:r>
              <a:rPr lang="en-GB" sz="1400" dirty="0">
                <a:solidFill>
                  <a:schemeClr val="accent5"/>
                </a:solidFill>
              </a:rPr>
              <a:t>of the </a:t>
            </a:r>
            <a:r>
              <a:rPr lang="en-GB" sz="1400" dirty="0" smtClean="0">
                <a:solidFill>
                  <a:schemeClr val="accent5"/>
                </a:solidFill>
              </a:rPr>
              <a:t>Earthquake </a:t>
            </a:r>
            <a:r>
              <a:rPr lang="en-GB" sz="1400" dirty="0">
                <a:solidFill>
                  <a:schemeClr val="accent5"/>
                </a:solidFill>
              </a:rPr>
              <a:t>Monitoring section at the SED</a:t>
            </a:r>
          </a:p>
          <a:p>
            <a:pPr marL="342900" lvl="2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923000" y="3717032"/>
            <a:ext cx="655296" cy="381056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0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33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2000" y="1124744"/>
            <a:ext cx="8074800" cy="523160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Further calculations will be implemented in order to set a warning trigger during the excavation.</a:t>
            </a:r>
          </a:p>
          <a:p>
            <a:endParaRPr lang="en-US" sz="1800" dirty="0" smtClean="0"/>
          </a:p>
          <a:p>
            <a:r>
              <a:rPr lang="en-US" sz="1800" dirty="0" smtClean="0"/>
              <a:t>A further collaboration will permit to get a warning in case of large earthquake.</a:t>
            </a:r>
          </a:p>
          <a:p>
            <a:endParaRPr lang="en-US" sz="1800" dirty="0" smtClean="0"/>
          </a:p>
          <a:p>
            <a:r>
              <a:rPr lang="en-US" sz="1800" dirty="0"/>
              <a:t>The possibility of sending the data with a 2s latency could allow to add the stations into the fast triggering system and forecast the earthquakes arrival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/>
              <a:t>The </a:t>
            </a:r>
            <a:r>
              <a:rPr lang="en-US" sz="1800" dirty="0" err="1"/>
              <a:t>CompactRIO</a:t>
            </a:r>
            <a:r>
              <a:rPr lang="en-US" sz="1800" dirty="0"/>
              <a:t> is not using all of its CPU and RAM: The available slots can be used for future developments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/>
              <a:t>The price of a future station is estimated to 27 000 </a:t>
            </a:r>
            <a:r>
              <a:rPr lang="en-US" sz="1800" dirty="0" smtClean="0"/>
              <a:t>CHF.</a:t>
            </a:r>
            <a:endParaRPr lang="fr-CH" sz="1800" dirty="0"/>
          </a:p>
          <a:p>
            <a:endParaRPr lang="en-US" sz="1800" dirty="0" smtClean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CERN Seismic Network</a:t>
            </a:r>
            <a:endParaRPr lang="en-GB" noProof="0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of the project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8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349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Thank you!</a:t>
            </a:r>
            <a:br>
              <a:rPr lang="pl-PL" dirty="0" smtClean="0"/>
            </a:b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Questions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CERN Seismic Network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-108520" y="5949280"/>
            <a:ext cx="1224136" cy="100811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84" y="694004"/>
            <a:ext cx="4610962" cy="616399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knowledge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CERN Seismic Network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15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8" r="23226"/>
          <a:stretch/>
        </p:blipFill>
        <p:spPr>
          <a:xfrm>
            <a:off x="5154692" y="1070072"/>
            <a:ext cx="3278761" cy="511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94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61664" y="6099994"/>
            <a:ext cx="1393304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img-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471" y="1672879"/>
            <a:ext cx="3820401" cy="2554662"/>
          </a:xfrm>
          <a:prstGeom prst="rect">
            <a:avLst/>
          </a:prstGeom>
          <a:noFill/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8349" y="1723052"/>
            <a:ext cx="2033835" cy="15650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4236312" y="3861048"/>
            <a:ext cx="21453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5"/>
                </a:solidFill>
              </a:rPr>
              <a:t>The energy of </a:t>
            </a:r>
            <a:r>
              <a:rPr lang="en-US" sz="1600" dirty="0" smtClean="0">
                <a:solidFill>
                  <a:schemeClr val="accent5"/>
                </a:solidFill>
              </a:rPr>
              <a:t>a </a:t>
            </a:r>
            <a:r>
              <a:rPr lang="en-US" sz="1600" dirty="0">
                <a:solidFill>
                  <a:schemeClr val="accent5"/>
                </a:solidFill>
              </a:rPr>
              <a:t>200m long fast train at 155 km/hour </a:t>
            </a:r>
            <a:endParaRPr lang="en-US" sz="1600" dirty="0" smtClean="0">
              <a:solidFill>
                <a:schemeClr val="accent5"/>
              </a:solidFill>
            </a:endParaRPr>
          </a:p>
          <a:p>
            <a:pPr algn="ctr"/>
            <a:r>
              <a:rPr lang="en-US" sz="1600" dirty="0" smtClean="0">
                <a:solidFill>
                  <a:schemeClr val="accent5"/>
                </a:solidFill>
              </a:rPr>
              <a:t>corresponds </a:t>
            </a:r>
            <a:r>
              <a:rPr lang="en-US" sz="1600" dirty="0">
                <a:solidFill>
                  <a:schemeClr val="accent5"/>
                </a:solidFill>
              </a:rPr>
              <a:t>to </a:t>
            </a:r>
            <a:endParaRPr lang="en-US" sz="1600" dirty="0" smtClean="0">
              <a:solidFill>
                <a:schemeClr val="accent5"/>
              </a:solidFill>
            </a:endParaRPr>
          </a:p>
          <a:p>
            <a:pPr algn="ctr"/>
            <a:r>
              <a:rPr lang="en-US" sz="1600" dirty="0" smtClean="0">
                <a:solidFill>
                  <a:schemeClr val="accent5"/>
                </a:solidFill>
              </a:rPr>
              <a:t>the </a:t>
            </a:r>
            <a:r>
              <a:rPr lang="en-US" sz="1600" dirty="0">
                <a:solidFill>
                  <a:schemeClr val="accent5"/>
                </a:solidFill>
              </a:rPr>
              <a:t>energy of 360 MJ stored in one LHC beam</a:t>
            </a:r>
          </a:p>
        </p:txBody>
      </p:sp>
      <p:pic>
        <p:nvPicPr>
          <p:cNvPr id="6" name="Picture 5" descr="Capture d’écran 2016-05-26 à 16.49.1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661" y="2135691"/>
            <a:ext cx="2746951" cy="3644029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612000" y="956156"/>
            <a:ext cx="7920000" cy="86097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The Large </a:t>
            </a:r>
            <a:r>
              <a:rPr lang="en-GB" dirty="0"/>
              <a:t>Hadron Collider (LHC</a:t>
            </a:r>
            <a:r>
              <a:rPr lang="en-GB" dirty="0" smtClean="0"/>
              <a:t>) : A 27km ring</a:t>
            </a:r>
            <a:endParaRPr lang="en-GB" dirty="0"/>
          </a:p>
          <a:p>
            <a:endParaRPr lang="en-US" dirty="0" smtClean="0"/>
          </a:p>
          <a:p>
            <a:pPr marL="1371600" lvl="3" indent="0">
              <a:buFont typeface="Wingdings" charset="2"/>
              <a:buNone/>
            </a:pPr>
            <a:endParaRPr lang="en-GB" dirty="0"/>
          </a:p>
        </p:txBody>
      </p:sp>
      <p:pic>
        <p:nvPicPr>
          <p:cNvPr id="11" name="Picture 6" descr="LHC, Large Hadron Collider — Astrono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89" y="4199914"/>
            <a:ext cx="3043166" cy="228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13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smtClean="0"/>
              <a:t>CERN Seismic Network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00313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002" r="1528" b="-1"/>
          <a:stretch/>
        </p:blipFill>
        <p:spPr>
          <a:xfrm>
            <a:off x="1691680" y="3514452"/>
            <a:ext cx="5703679" cy="20882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CERN Seismic Network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60896" y="908720"/>
            <a:ext cx="810734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800" dirty="0">
                <a:solidFill>
                  <a:schemeClr val="accent5"/>
                </a:solidFill>
              </a:rPr>
              <a:t>Continuous LHC </a:t>
            </a:r>
            <a:r>
              <a:rPr lang="en-GB" sz="2800" dirty="0" smtClean="0">
                <a:solidFill>
                  <a:schemeClr val="accent5"/>
                </a:solidFill>
              </a:rPr>
              <a:t>monitoring</a:t>
            </a:r>
            <a:endParaRPr lang="en-US" sz="2800" dirty="0" smtClean="0">
              <a:solidFill>
                <a:schemeClr val="accent5"/>
              </a:solidFill>
            </a:endParaRPr>
          </a:p>
          <a:p>
            <a:pPr marL="1257300" lvl="2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 smtClean="0">
                <a:solidFill>
                  <a:schemeClr val="accent5"/>
                </a:solidFill>
              </a:rPr>
              <a:t>Beam </a:t>
            </a:r>
            <a:r>
              <a:rPr lang="en-US" dirty="0">
                <a:solidFill>
                  <a:schemeClr val="accent5"/>
                </a:solidFill>
              </a:rPr>
              <a:t>sizes around 1 mm during injection, 0,25 mm at top energy</a:t>
            </a:r>
          </a:p>
          <a:p>
            <a:pPr marL="1257300" lvl="2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Stability of the magnetic field center (depending LHC operation):</a:t>
            </a:r>
          </a:p>
          <a:p>
            <a:pPr marL="1714500" lvl="3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Safe conditions : &lt; 5 </a:t>
            </a:r>
            <a:r>
              <a:rPr lang="en-US" dirty="0" err="1">
                <a:solidFill>
                  <a:schemeClr val="accent5"/>
                </a:solidFill>
              </a:rPr>
              <a:t>μm</a:t>
            </a:r>
            <a:r>
              <a:rPr lang="en-US" dirty="0">
                <a:solidFill>
                  <a:schemeClr val="accent5"/>
                </a:solidFill>
              </a:rPr>
              <a:t> </a:t>
            </a:r>
          </a:p>
          <a:p>
            <a:pPr marL="1714500" lvl="3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Unstable conditions </a:t>
            </a:r>
            <a:r>
              <a:rPr lang="en-US" dirty="0" smtClean="0">
                <a:solidFill>
                  <a:schemeClr val="accent5"/>
                </a:solidFill>
              </a:rPr>
              <a:t>: </a:t>
            </a:r>
            <a:r>
              <a:rPr lang="en-US" dirty="0">
                <a:solidFill>
                  <a:schemeClr val="accent5"/>
                </a:solidFill>
              </a:rPr>
              <a:t>5 to 20 </a:t>
            </a:r>
            <a:r>
              <a:rPr lang="en-US" dirty="0" err="1">
                <a:solidFill>
                  <a:schemeClr val="accent5"/>
                </a:solidFill>
              </a:rPr>
              <a:t>μm</a:t>
            </a:r>
            <a:r>
              <a:rPr lang="en-US" dirty="0">
                <a:solidFill>
                  <a:schemeClr val="accent5"/>
                </a:solidFill>
              </a:rPr>
              <a:t> </a:t>
            </a:r>
          </a:p>
          <a:p>
            <a:pPr marL="1257300" lvl="2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Beam abort : &gt; </a:t>
            </a:r>
            <a:r>
              <a:rPr lang="en-US" dirty="0" smtClean="0">
                <a:solidFill>
                  <a:schemeClr val="accent5"/>
                </a:solidFill>
              </a:rPr>
              <a:t>20 </a:t>
            </a:r>
            <a:r>
              <a:rPr lang="en-US" dirty="0" err="1">
                <a:solidFill>
                  <a:schemeClr val="accent5"/>
                </a:solidFill>
              </a:rPr>
              <a:t>μm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10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763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5" r="23938"/>
          <a:stretch/>
        </p:blipFill>
        <p:spPr>
          <a:xfrm>
            <a:off x="5665861" y="4585826"/>
            <a:ext cx="1611556" cy="13485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CERN Seismic Network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2000" y="943630"/>
            <a:ext cx="7920000" cy="860978"/>
          </a:xfrm>
        </p:spPr>
        <p:txBody>
          <a:bodyPr>
            <a:normAutofit/>
          </a:bodyPr>
          <a:lstStyle/>
          <a:p>
            <a:r>
              <a:rPr lang="en-GB" dirty="0"/>
              <a:t>HL-LHC Civil engineering </a:t>
            </a:r>
            <a:r>
              <a:rPr lang="en-GB" dirty="0" smtClean="0"/>
              <a:t>activities</a:t>
            </a:r>
            <a:endParaRPr lang="en-US" dirty="0" smtClean="0"/>
          </a:p>
          <a:p>
            <a:endParaRPr lang="en-US" dirty="0" smtClean="0"/>
          </a:p>
          <a:p>
            <a:pPr marL="1371600" lvl="3" indent="0">
              <a:buNone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165" r="8821"/>
          <a:stretch/>
        </p:blipFill>
        <p:spPr>
          <a:xfrm flipH="1">
            <a:off x="1145369" y="2242947"/>
            <a:ext cx="4204471" cy="3706333"/>
          </a:xfrm>
          <a:prstGeom prst="rect">
            <a:avLst/>
          </a:prstGeom>
        </p:spPr>
      </p:pic>
      <p:pic>
        <p:nvPicPr>
          <p:cNvPr id="10" name="Picture 9" descr="4_excavation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6894" y="1837872"/>
            <a:ext cx="2171670" cy="144016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50988" y="3991154"/>
            <a:ext cx="616803" cy="3603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H2 (</a:t>
            </a:r>
            <a:r>
              <a:rPr lang="el-GR" sz="1100" dirty="0">
                <a:solidFill>
                  <a:schemeClr val="tx1"/>
                </a:solidFill>
              </a:rPr>
              <a:t>ω</a:t>
            </a:r>
            <a:r>
              <a:rPr lang="en-US" sz="1100" dirty="0">
                <a:solidFill>
                  <a:schemeClr val="tx1"/>
                </a:solidFill>
              </a:rPr>
              <a:t>)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24976" y="4592134"/>
            <a:ext cx="667665" cy="335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H1 (</a:t>
            </a:r>
            <a:r>
              <a:rPr lang="el-GR" sz="1100" dirty="0">
                <a:solidFill>
                  <a:schemeClr val="tx1"/>
                </a:solidFill>
              </a:rPr>
              <a:t>ω</a:t>
            </a:r>
            <a:r>
              <a:rPr lang="en-US" sz="1100" dirty="0">
                <a:solidFill>
                  <a:schemeClr val="tx1"/>
                </a:solidFill>
              </a:rPr>
              <a:t>)</a:t>
            </a:r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092641" y="4763680"/>
            <a:ext cx="6091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3" idx="1"/>
          </p:cNvCxnSpPr>
          <p:nvPr/>
        </p:nvCxnSpPr>
        <p:spPr>
          <a:xfrm flipH="1">
            <a:off x="2685540" y="4759946"/>
            <a:ext cx="73943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2"/>
          </p:cNvCxnSpPr>
          <p:nvPr/>
        </p:nvCxnSpPr>
        <p:spPr>
          <a:xfrm>
            <a:off x="1859386" y="4351469"/>
            <a:ext cx="9394" cy="8191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1859386" y="3317901"/>
            <a:ext cx="0" cy="6732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5" idx="1"/>
          </p:cNvCxnSpPr>
          <p:nvPr/>
        </p:nvCxnSpPr>
        <p:spPr>
          <a:xfrm flipH="1">
            <a:off x="6477224" y="5240826"/>
            <a:ext cx="312768" cy="2335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4289296" y="5346523"/>
            <a:ext cx="379233" cy="3194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Straight Arrow Connector 25"/>
          <p:cNvCxnSpPr>
            <a:stCxn id="24" idx="0"/>
          </p:cNvCxnSpPr>
          <p:nvPr/>
        </p:nvCxnSpPr>
        <p:spPr>
          <a:xfrm flipV="1">
            <a:off x="4478913" y="4763681"/>
            <a:ext cx="1158955" cy="5828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789996" y="5073014"/>
            <a:ext cx="667665" cy="335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H0 (</a:t>
            </a:r>
            <a:r>
              <a:rPr lang="el-GR" sz="1100" dirty="0">
                <a:solidFill>
                  <a:schemeClr val="tx1"/>
                </a:solidFill>
              </a:rPr>
              <a:t>ω</a:t>
            </a:r>
            <a:r>
              <a:rPr lang="en-US" sz="1100" dirty="0">
                <a:solidFill>
                  <a:schemeClr val="tx1"/>
                </a:solidFill>
              </a:rPr>
              <a:t>)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84358" y="1679513"/>
            <a:ext cx="5120089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6938" lvl="3" indent="-268288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	Monitor our installation to anticipate some risks on the beam stability generated by civil engineering activities</a:t>
            </a:r>
            <a:r>
              <a:rPr lang="en-GB" dirty="0" smtClean="0">
                <a:solidFill>
                  <a:schemeClr val="accent5"/>
                </a:solidFill>
              </a:rPr>
              <a:t>.</a:t>
            </a:r>
          </a:p>
          <a:p>
            <a:pPr marL="896938" lvl="3" indent="-268288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fr-FR" dirty="0" err="1" smtClean="0">
                <a:solidFill>
                  <a:schemeClr val="accent5"/>
                </a:solidFill>
              </a:rPr>
              <a:t>Study</a:t>
            </a:r>
            <a:r>
              <a:rPr lang="fr-FR" dirty="0" smtClean="0">
                <a:solidFill>
                  <a:schemeClr val="accent5"/>
                </a:solidFill>
              </a:rPr>
              <a:t> </a:t>
            </a:r>
            <a:r>
              <a:rPr lang="fr-FR" dirty="0" err="1" smtClean="0">
                <a:solidFill>
                  <a:schemeClr val="accent5"/>
                </a:solidFill>
              </a:rPr>
              <a:t>ongoing</a:t>
            </a:r>
            <a:r>
              <a:rPr lang="fr-FR" dirty="0" smtClean="0">
                <a:solidFill>
                  <a:schemeClr val="accent5"/>
                </a:solidFill>
              </a:rPr>
              <a:t> to </a:t>
            </a:r>
            <a:r>
              <a:rPr lang="fr-FR" dirty="0" err="1" smtClean="0">
                <a:solidFill>
                  <a:schemeClr val="accent5"/>
                </a:solidFill>
              </a:rPr>
              <a:t>determinate</a:t>
            </a:r>
            <a:r>
              <a:rPr lang="fr-FR" dirty="0" smtClean="0">
                <a:solidFill>
                  <a:schemeClr val="accent5"/>
                </a:solidFill>
              </a:rPr>
              <a:t> the best excavation technique.</a:t>
            </a:r>
            <a:endParaRPr lang="en-GB" dirty="0" smtClean="0">
              <a:solidFill>
                <a:schemeClr val="accent5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22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37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5448" y="956641"/>
            <a:ext cx="8349040" cy="1889419"/>
          </a:xfrm>
        </p:spPr>
        <p:txBody>
          <a:bodyPr>
            <a:normAutofit/>
          </a:bodyPr>
          <a:lstStyle/>
          <a:p>
            <a:r>
              <a:rPr lang="en-GB" dirty="0"/>
              <a:t>Geneva Program “</a:t>
            </a:r>
            <a:r>
              <a:rPr lang="en-GB" dirty="0" err="1"/>
              <a:t>Géothermie</a:t>
            </a:r>
            <a:r>
              <a:rPr lang="en-GB" dirty="0"/>
              <a:t> 2020</a:t>
            </a:r>
            <a:r>
              <a:rPr lang="en-GB" dirty="0" smtClean="0"/>
              <a:t>”</a:t>
            </a:r>
            <a:endParaRPr lang="en-US" dirty="0"/>
          </a:p>
          <a:p>
            <a:pPr marL="896938" lvl="3" indent="-268288"/>
            <a:r>
              <a:rPr lang="en-GB" dirty="0"/>
              <a:t>Evaluate effects of the micro-seismicity induced by the geo-thermal exploitation on </a:t>
            </a:r>
            <a:r>
              <a:rPr lang="en-GB" dirty="0" smtClean="0"/>
              <a:t>CERN installations.</a:t>
            </a:r>
          </a:p>
          <a:p>
            <a:pPr marL="896938" lvl="3" indent="-268288"/>
            <a:r>
              <a:rPr lang="en-GB" dirty="0"/>
              <a:t>Study by the engineering company Resonance </a:t>
            </a:r>
            <a:r>
              <a:rPr lang="en-GB" dirty="0" smtClean="0"/>
              <a:t>mandated </a:t>
            </a:r>
            <a:r>
              <a:rPr lang="en-GB" dirty="0"/>
              <a:t>by </a:t>
            </a:r>
            <a:r>
              <a:rPr lang="en-GB" dirty="0" smtClean="0"/>
              <a:t>SIG (Services </a:t>
            </a:r>
            <a:r>
              <a:rPr lang="en-GB" dirty="0" err="1" smtClean="0"/>
              <a:t>Industriels</a:t>
            </a:r>
            <a:r>
              <a:rPr lang="en-GB" dirty="0" smtClean="0"/>
              <a:t> de Genève)</a:t>
            </a:r>
          </a:p>
          <a:p>
            <a:pPr marL="896938" lvl="3" indent="-268288"/>
            <a:endParaRPr lang="en-GB" sz="2000" dirty="0"/>
          </a:p>
          <a:p>
            <a:pPr marL="628650" lvl="3" indent="0">
              <a:buNone/>
            </a:pPr>
            <a:endParaRPr lang="fr-FR" sz="200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026721"/>
              </p:ext>
            </p:extLst>
          </p:nvPr>
        </p:nvGraphicFramePr>
        <p:xfrm>
          <a:off x="615448" y="2720048"/>
          <a:ext cx="6116716" cy="211067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29179"/>
                <a:gridCol w="1529179"/>
                <a:gridCol w="1529179"/>
                <a:gridCol w="1529179"/>
              </a:tblGrid>
              <a:tr h="82591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Expected</a:t>
                      </a:r>
                      <a:r>
                        <a:rPr lang="en-US" sz="1600" baseline="0" dirty="0" smtClean="0"/>
                        <a:t> earthquakes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During the stimulation period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During the stationary phase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Expected cold mass movements </a:t>
                      </a:r>
                      <a:endParaRPr lang="en-GB" sz="1600" dirty="0"/>
                    </a:p>
                  </a:txBody>
                  <a:tcPr/>
                </a:tc>
              </a:tr>
              <a:tr h="642380">
                <a:tc>
                  <a:txBody>
                    <a:bodyPr/>
                    <a:lstStyle/>
                    <a:p>
                      <a:r>
                        <a:rPr lang="en-US" dirty="0" smtClean="0"/>
                        <a:t>Magnitude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Several per week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few per month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~1-10 </a:t>
                      </a:r>
                      <a:r>
                        <a:rPr lang="en-GB" sz="1800" dirty="0" err="1" smtClean="0"/>
                        <a:t>μm</a:t>
                      </a:r>
                      <a:endParaRPr lang="en-GB" dirty="0"/>
                    </a:p>
                  </a:txBody>
                  <a:tcPr/>
                </a:tc>
              </a:tr>
              <a:tr h="642380">
                <a:tc>
                  <a:txBody>
                    <a:bodyPr/>
                    <a:lstStyle/>
                    <a:p>
                      <a:r>
                        <a:rPr lang="en-US" dirty="0" smtClean="0"/>
                        <a:t>Magnitude 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few per month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to 3 per 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~10-100 </a:t>
                      </a:r>
                      <a:r>
                        <a:rPr lang="en-GB" sz="1800" dirty="0" err="1" smtClean="0"/>
                        <a:t>μm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1348" y="4016218"/>
            <a:ext cx="1671153" cy="613893"/>
          </a:xfrm>
          <a:prstGeom prst="rect">
            <a:avLst/>
          </a:prstGeom>
        </p:spPr>
      </p:pic>
      <p:pic>
        <p:nvPicPr>
          <p:cNvPr id="2050" name="Picture 2" descr="Sponsor :: HES-SO University of Applied Sciences and Arts Western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477" y="2830873"/>
            <a:ext cx="830678" cy="83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noProof="0" dirty="0" smtClean="0"/>
              <a:t>CERN Seismic Network</a:t>
            </a:r>
            <a:endParaRPr lang="en-GB" noProof="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12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-100275" y="5039422"/>
            <a:ext cx="700319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6938" lvl="3" indent="-268288">
              <a:lnSpc>
                <a:spcPct val="9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800" dirty="0">
                <a:solidFill>
                  <a:schemeClr val="accent5"/>
                </a:solidFill>
              </a:rPr>
              <a:t>Need for a seismic network </a:t>
            </a:r>
          </a:p>
          <a:p>
            <a:pPr marL="1354138" lvl="4" indent="-268288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Measuring near source earthquakes to better know the region seismicity</a:t>
            </a:r>
          </a:p>
          <a:p>
            <a:pPr marL="1354138" lvl="4" indent="-268288">
              <a:lnSpc>
                <a:spcPct val="80000"/>
              </a:lnSpc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fr-FR" dirty="0">
                <a:solidFill>
                  <a:schemeClr val="accent5"/>
                </a:solidFill>
              </a:rPr>
              <a:t>Integrated </a:t>
            </a:r>
            <a:r>
              <a:rPr lang="fr-FR" dirty="0" err="1">
                <a:solidFill>
                  <a:schemeClr val="accent5"/>
                </a:solidFill>
              </a:rPr>
              <a:t>into</a:t>
            </a:r>
            <a:r>
              <a:rPr lang="fr-FR" dirty="0">
                <a:solidFill>
                  <a:schemeClr val="accent5"/>
                </a:solidFill>
              </a:rPr>
              <a:t> the </a:t>
            </a:r>
            <a:r>
              <a:rPr lang="fr-FR" dirty="0" err="1">
                <a:solidFill>
                  <a:schemeClr val="accent5"/>
                </a:solidFill>
              </a:rPr>
              <a:t>worldwide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seismic</a:t>
            </a:r>
            <a:r>
              <a:rPr lang="fr-FR" dirty="0">
                <a:solidFill>
                  <a:schemeClr val="accent5"/>
                </a:solidFill>
              </a:rPr>
              <a:t> network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4919" y="5340479"/>
            <a:ext cx="1969794" cy="653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702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CERN Seismic Network</a:t>
            </a:r>
            <a:endParaRPr lang="en-GB" noProof="0" dirty="0"/>
          </a:p>
        </p:txBody>
      </p:sp>
      <p:pic>
        <p:nvPicPr>
          <p:cNvPr id="11" name="Picture 10" descr="Capture d’écran 2016-06-03 à 10.43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1196752"/>
            <a:ext cx="8640960" cy="4902970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37178"/>
              </p:ext>
            </p:extLst>
          </p:nvPr>
        </p:nvGraphicFramePr>
        <p:xfrm>
          <a:off x="379537" y="2582878"/>
          <a:ext cx="3190802" cy="7620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16024"/>
                <a:gridCol w="2974778"/>
              </a:tblGrid>
              <a:tr h="37592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900" baseline="0" dirty="0" smtClean="0"/>
                        <a:t>Surface station</a:t>
                      </a:r>
                      <a:endParaRPr lang="en-US" sz="1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ctr"/>
                      <a:endParaRPr lang="en-US" sz="1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err="1" smtClean="0"/>
                        <a:t>bdg</a:t>
                      </a:r>
                      <a:r>
                        <a:rPr lang="en-US" sz="1900" dirty="0" smtClean="0"/>
                        <a:t>. 1173</a:t>
                      </a:r>
                      <a:r>
                        <a:rPr lang="en-US" sz="1900" baseline="0" dirty="0" smtClean="0"/>
                        <a:t> : CERNS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Explosion 2 12"/>
          <p:cNvSpPr/>
          <p:nvPr/>
        </p:nvSpPr>
        <p:spPr>
          <a:xfrm>
            <a:off x="3275860" y="3717032"/>
            <a:ext cx="294483" cy="209860"/>
          </a:xfrm>
          <a:prstGeom prst="irregularSeal2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Explosion 2 21"/>
          <p:cNvSpPr/>
          <p:nvPr/>
        </p:nvSpPr>
        <p:spPr>
          <a:xfrm>
            <a:off x="3709272" y="1735161"/>
            <a:ext cx="294483" cy="209860"/>
          </a:xfrm>
          <a:prstGeom prst="irregularSeal2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Explosion 2 22"/>
          <p:cNvSpPr/>
          <p:nvPr/>
        </p:nvSpPr>
        <p:spPr>
          <a:xfrm>
            <a:off x="2843812" y="5229200"/>
            <a:ext cx="294483" cy="209860"/>
          </a:xfrm>
          <a:prstGeom prst="irregularSeal2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587093"/>
              </p:ext>
            </p:extLst>
          </p:nvPr>
        </p:nvGraphicFramePr>
        <p:xfrm>
          <a:off x="4283968" y="1268760"/>
          <a:ext cx="3240360" cy="7620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19379"/>
                <a:gridCol w="3020981"/>
              </a:tblGrid>
              <a:tr h="37592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900" baseline="0" dirty="0" smtClean="0"/>
                        <a:t>Underground station</a:t>
                      </a:r>
                      <a:endParaRPr lang="en-US" sz="1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ctr"/>
                      <a:endParaRPr lang="en-US" sz="1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CMS</a:t>
                      </a:r>
                      <a:r>
                        <a:rPr lang="en-US" sz="1900" baseline="0" dirty="0" smtClean="0"/>
                        <a:t> : CERN5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2834145"/>
              </p:ext>
            </p:extLst>
          </p:nvPr>
        </p:nvGraphicFramePr>
        <p:xfrm>
          <a:off x="3438655" y="5334130"/>
          <a:ext cx="3190802" cy="7620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16024"/>
                <a:gridCol w="2974778"/>
              </a:tblGrid>
              <a:tr h="37592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900" baseline="0" dirty="0" smtClean="0"/>
                        <a:t>Underground station</a:t>
                      </a:r>
                      <a:endParaRPr lang="en-US" sz="1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>
                          <a:lumMod val="50000"/>
                          <a:lumOff val="50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20">
                <a:tc>
                  <a:txBody>
                    <a:bodyPr/>
                    <a:lstStyle/>
                    <a:p>
                      <a:pPr algn="ctr"/>
                      <a:endParaRPr lang="en-US" sz="19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ATLAS</a:t>
                      </a:r>
                      <a:r>
                        <a:rPr lang="en-US" sz="1900" baseline="0" dirty="0" smtClean="0"/>
                        <a:t> : CERN1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15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755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668452"/>
              </p:ext>
            </p:extLst>
          </p:nvPr>
        </p:nvGraphicFramePr>
        <p:xfrm>
          <a:off x="613550" y="834204"/>
          <a:ext cx="7918450" cy="4189977"/>
        </p:xfrm>
        <a:graphic>
          <a:graphicData uri="http://schemas.openxmlformats.org/drawingml/2006/table">
            <a:tbl>
              <a:tblPr firstRow="1" firstCol="1" bandRow="1"/>
              <a:tblGrid>
                <a:gridCol w="2283234"/>
                <a:gridCol w="2817608"/>
                <a:gridCol w="2817608"/>
              </a:tblGrid>
              <a:tr h="3570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A5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Needs for a common station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A5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Specific needs for CERN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A5A"/>
                    </a:solidFill>
                  </a:tcPr>
                </a:tc>
              </a:tr>
              <a:tr h="3570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A5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Geothermal exploitation, SED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A5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HL-LHC excavation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A5A5A"/>
                    </a:solidFill>
                  </a:tcPr>
                </a:tc>
              </a:tr>
              <a:tr h="3570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 amplitude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LHC ground motion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LHC ground motion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</a:tr>
              <a:tr h="3570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Max amplitude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m/s</a:t>
                      </a:r>
                      <a:r>
                        <a:rPr lang="en-GB" sz="15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m/s</a:t>
                      </a:r>
                      <a:r>
                        <a:rPr lang="en-GB" sz="15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3570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 frequency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1/30 Hz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Hz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</a:tr>
              <a:tr h="3570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Max frequency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 Hz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 Hz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3570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Timestamp precision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~ 1 ms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~ 10 ms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</a:tr>
              <a:tr h="3570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Data latency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 s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min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3570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Data format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MiniSEED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ASCII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</a:tr>
              <a:tr h="4882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Data transmitted to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SED servers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CERN </a:t>
                      </a:r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servers</a:t>
                      </a:r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</a:t>
                      </a:r>
                      <a:b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LHC database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4882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Other needs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Available 24/7</a:t>
                      </a: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Clr>
                          <a:schemeClr val="accent6"/>
                        </a:buClr>
                        <a:buSzPts val="1500"/>
                        <a:buFont typeface="Arial" panose="020B0604020202020204" pitchFamily="34" charset="0"/>
                        <a:buNone/>
                      </a:pPr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Independent systems with same software and hardware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87" marR="7287" marT="7287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1D1"/>
                    </a:solidFill>
                  </a:tcPr>
                </a:tc>
              </a:tr>
            </a:tbl>
          </a:graphicData>
        </a:graphic>
      </p:graphicFrame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CERN Seismic Network</a:t>
            </a:r>
            <a:endParaRPr lang="en-GB" noProof="0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0"/>
            <a:ext cx="723900" cy="638175"/>
          </a:xfrm>
          <a:prstGeom prst="rect">
            <a:avLst/>
          </a:prstGeom>
        </p:spPr>
      </p:pic>
      <p:pic>
        <p:nvPicPr>
          <p:cNvPr id="23" name="Picture 2" descr="http://en-dep.web.cern.ch/en-dep/Groups/MME/MME-Group-Pictures/mme-log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86"/>
          <a:stretch/>
        </p:blipFill>
        <p:spPr bwMode="auto">
          <a:xfrm>
            <a:off x="7711757" y="0"/>
            <a:ext cx="704481" cy="63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831939" y="5373216"/>
            <a:ext cx="77000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Wingdings" charset="2"/>
              <a:buChar char="§"/>
            </a:pPr>
            <a:r>
              <a:rPr lang="en-GB" sz="2400" dirty="0">
                <a:solidFill>
                  <a:schemeClr val="accent5"/>
                </a:solidFill>
              </a:rPr>
              <a:t>Due to different </a:t>
            </a:r>
            <a:r>
              <a:rPr lang="en-GB" sz="2400" dirty="0" smtClean="0">
                <a:solidFill>
                  <a:schemeClr val="accent5"/>
                </a:solidFill>
              </a:rPr>
              <a:t>needs, it </a:t>
            </a:r>
            <a:r>
              <a:rPr lang="en-GB" sz="2400" dirty="0">
                <a:solidFill>
                  <a:schemeClr val="accent5"/>
                </a:solidFill>
              </a:rPr>
              <a:t>was easier to develop a solution </a:t>
            </a:r>
            <a:r>
              <a:rPr lang="en-GB" sz="2400" dirty="0" smtClean="0">
                <a:solidFill>
                  <a:schemeClr val="accent5"/>
                </a:solidFill>
              </a:rPr>
              <a:t>internally</a:t>
            </a:r>
            <a:endParaRPr lang="en-GB" sz="2800" dirty="0">
              <a:solidFill>
                <a:schemeClr val="accent5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23161" y="2984751"/>
            <a:ext cx="5608839" cy="2039430"/>
          </a:xfrm>
          <a:prstGeom prst="rect">
            <a:avLst/>
          </a:prstGeom>
          <a:solidFill>
            <a:schemeClr val="accent6">
              <a:lumMod val="20000"/>
              <a:lumOff val="80000"/>
              <a:alpha val="10196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915816" y="1570769"/>
            <a:ext cx="5616184" cy="1364342"/>
          </a:xfrm>
          <a:prstGeom prst="rect">
            <a:avLst/>
          </a:prstGeom>
          <a:solidFill>
            <a:srgbClr val="E0F2F7">
              <a:alpha val="10196"/>
            </a:srgbClr>
          </a:solidFill>
          <a:ln>
            <a:solidFill>
              <a:schemeClr val="accent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766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 animBg="1"/>
      <p:bldP spid="2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31384</TotalTime>
  <Words>1434</Words>
  <Application>Microsoft Macintosh PowerPoint</Application>
  <PresentationFormat>On-screen Show (4:3)</PresentationFormat>
  <Paragraphs>445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Thème Office</vt:lpstr>
      <vt:lpstr>Ground Vibration Monitoring at CERN as Part of the International Seismic Network</vt:lpstr>
      <vt:lpstr>Contents</vt:lpstr>
      <vt:lpstr>Background knowledge</vt:lpstr>
      <vt:lpstr>LHC</vt:lpstr>
      <vt:lpstr>Motivations</vt:lpstr>
      <vt:lpstr>Motivations</vt:lpstr>
      <vt:lpstr>Motivations</vt:lpstr>
      <vt:lpstr>Requirements</vt:lpstr>
      <vt:lpstr>Requirements</vt:lpstr>
      <vt:lpstr>Hardware proposal</vt:lpstr>
      <vt:lpstr>Hardware proposal</vt:lpstr>
      <vt:lpstr>Software proposal</vt:lpstr>
      <vt:lpstr>Advantages</vt:lpstr>
      <vt:lpstr>Software architecture</vt:lpstr>
      <vt:lpstr>Software architecture</vt:lpstr>
      <vt:lpstr>Data Acquisition Module</vt:lpstr>
      <vt:lpstr>PSD Module</vt:lpstr>
      <vt:lpstr>MiniSEED Converter &amp; HTTP Module</vt:lpstr>
      <vt:lpstr>System Monitoring Module</vt:lpstr>
      <vt:lpstr>The timing challenge</vt:lpstr>
      <vt:lpstr>The timing challenge</vt:lpstr>
      <vt:lpstr>Software Robustness</vt:lpstr>
      <vt:lpstr>Installation</vt:lpstr>
      <vt:lpstr>Stations performance</vt:lpstr>
      <vt:lpstr>Stations performance</vt:lpstr>
      <vt:lpstr>Conclusion</vt:lpstr>
      <vt:lpstr>Conclusion</vt:lpstr>
      <vt:lpstr>Future of the project</vt:lpstr>
      <vt:lpstr>Thank you!  Questions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Cedric Charrondiere</cp:lastModifiedBy>
  <cp:revision>354</cp:revision>
  <dcterms:created xsi:type="dcterms:W3CDTF">2016-01-11T14:38:10Z</dcterms:created>
  <dcterms:modified xsi:type="dcterms:W3CDTF">2017-05-30T14:21:21Z</dcterms:modified>
</cp:coreProperties>
</file>