
<file path=[Content_Types].xml><?xml version="1.0" encoding="utf-8"?>
<Types xmlns="http://schemas.openxmlformats.org/package/2006/content-types">
  <Override PartName="/ppt/charts/chart1.xml" ContentType="application/vnd.openxmlformats-officedocument.drawingml.chart+xml"/>
  <Override PartName="/ppt/slideLayouts/slideLayout1.xml" ContentType="application/vnd.openxmlformats-officedocument.presentationml.slideLayout+xml"/>
  <Default Extension="rels" ContentType="application/vnd.openxmlformats-package.relationships+xml"/>
  <Default Extension="jpeg" ContentType="image/jpeg"/>
  <Default Extension="xml" ContentType="application/xml"/>
  <Override PartName="/ppt/tableStyles.xml" ContentType="application/vnd.openxmlformats-officedocument.presentationml.tableStyles+xml"/>
  <Override PartName="/ppt/charts/chart8.xml" ContentType="application/vnd.openxmlformats-officedocument.drawingml.chart+xml"/>
  <Override PartName="/ppt/slideLayouts/slideLayout8.xml" ContentType="application/vnd.openxmlformats-officedocument.presentationml.slideLayout+xml"/>
  <Override PartName="/ppt/charts/chart6.xml" ContentType="application/vnd.openxmlformats-officedocument.drawingml.chart+xml"/>
  <Override PartName="/ppt/slideLayouts/slideLayout6.xml" ContentType="application/vnd.openxmlformats-officedocument.presentationml.slideLayout+xml"/>
  <Override PartName="/ppt/charts/chart4.xml" ContentType="application/vnd.openxmlformats-officedocument.drawingml.char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hart2.xml" ContentType="application/vnd.openxmlformats-officedocument.drawingml.chart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charts/chart9.xml" ContentType="application/vnd.openxmlformats-officedocument.drawingml.char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presentation.xml" ContentType="application/vnd.openxmlformats-officedocument.presentationml.presentation.main+xml"/>
  <Override PartName="/ppt/charts/chart7.xml" ContentType="application/vnd.openxmlformats-officedocument.drawingml.chart+xml"/>
  <Override PartName="/ppt/slideLayouts/slideLayout7.xml" ContentType="application/vnd.openxmlformats-officedocument.presentationml.slideLayout+xml"/>
  <Override PartName="/ppt/charts/chart5.xml" ContentType="application/vnd.openxmlformats-officedocument.drawingml.chart+xml"/>
  <Override PartName="/ppt/slideLayouts/slideLayout5.xml" ContentType="application/vnd.openxmlformats-officedocument.presentationml.slideLayout+xml"/>
  <Override PartName="/ppt/charts/chart10.xml" ContentType="application/vnd.openxmlformats-officedocument.drawingml.char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charts/chart3.xml" ContentType="application/vnd.openxmlformats-officedocument.drawingml.chart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48" r:id="rId1"/>
  </p:sldMasterIdLst>
  <p:sldIdLst>
    <p:sldId id="287" r:id="rId2"/>
    <p:sldId id="295" r:id="rId3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:p="http://schemas.openxmlformats.org/presentationml/2006/main" xmlns:r="http://schemas.openxmlformats.org/officeDocument/2006/relationships" xmlns:a="http://schemas.openxmlformats.org/drawingml/2006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extLst>
    <p:ext uri="{E76CE94A-603C-4142-B9EB-6D1370010A27}">
      <p14:discardImageEditData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  <p:ext uri="{D31A062A-798A-4329-ABDD-BBA856620510}">
      <p14:defaultImageDpi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0"/>
    </p:ext>
    <p:ext uri="{FD5EFAAD-0ECE-453E-9831-46B23BE46B34}">
      <p15:chartTrackingRefBased xmlns:p15="http://schemas.microsoft.com/office/powerpoint/2012/main" xmlns:p="http://schemas.openxmlformats.org/presentationml/2006/main" xmlns:r="http://schemas.openxmlformats.org/officeDocument/2006/relationships" xmlns:a="http://schemas.openxmlformats.org/drawingml/2006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>
      <p:cViewPr varScale="1">
        <p:scale>
          <a:sx n="98" d="100"/>
          <a:sy n="98" d="100"/>
        </p:scale>
        <p:origin x="-128" y="-4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Mike\Transition_Radiation\Forward_cross_sections\8TeV_Feb16_100%20%20foils_CH2_100micron_4mm_+-10cm_1%20cm_air+2%20mm%20CH2absorber_1in_BGO.xls" TargetMode="Externa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oleObject" Target="file:///C:\Mike\Transition_Radiation\Forward_cross_sections\1TeV_Feb24_500%20%20foils_CH2_20micron_half-mm_+-10cm_1%20cm_air+2%20mm%20CH2absorber_1in_BGO_extended.xls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Mike\Transition_Radiation\Forward_cross_sections\8TeV_Feb16_100%20%20foils_CH2_100micron_4mm_+-10cm_1%20cm_air+2%20mm%20CH2absorber_1in_BGO.xls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Mike\Transition_Radiation\Forward_cross_sections\8TeV_Feb16_100%20%20foils_CH2_100micron_4mm_+-10cm_1%20cm_air+2%20mm%20CH2absorber_1in_BGO.xls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Mike\Transition_Radiation\Forward_cross_sections\8TeV_Feb16_100%20%20foils_CH2_100micron_4mm_+-10cm_1%20cm_air+2%20mm%20CH2absorber_1in_BGO.xls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Mike\Transition_Radiation\Forward_cross_sections\8TeV_Feb16_100%20%20foils_CH2_100micron_4mm_+-10cm_1%20cm_air+2%20mm%20CH2absorber_1in_BGO.xls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Mike\Transition_Radiation\Forward_cross_sections\1TeV_Feb24_500%20%20foils_CH2_20micron_half-mm_+-10cm_1%20cm_air+2%20mm%20CH2absorber_1in_BGO_extended.xls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Mike\Transition_Radiation\Forward_cross_sections\1TeV_Feb24_500%20%20foils_CH2_20micron_half-mm_+-10cm_1%20cm_air+2%20mm%20CH2absorber_1in_BGO_extended.xls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Mike\Transition_Radiation\Forward_cross_sections\1TeV_Feb24_500%20%20foils_CH2_20micron_half-mm_+-10cm_1%20cm_air+2%20mm%20CH2absorber_1in_BGO_extended.xls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Mike\Transition_Radiation\Forward_cross_sections\1TeV_Feb24_500%20%20foils_CH2_20micron_half-mm_+-10cm_1%20cm_air+2%20mm%20CH2absorber_1in_BGO_extended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2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8 TeV Pi, K, p -- Sum</a:t>
            </a:r>
            <a:r>
              <a:rPr lang="en-US" baseline="0"/>
              <a:t> of 10 Xe detectors</a:t>
            </a:r>
            <a:endParaRPr lang="en-US"/>
          </a:p>
        </c:rich>
      </c:tx>
      <c:layout/>
      <c:spPr>
        <a:noFill/>
        <a:ln w="25400">
          <a:noFill/>
        </a:ln>
      </c:spPr>
    </c:title>
    <c:plotArea>
      <c:layout>
        <c:manualLayout>
          <c:layoutTarget val="inner"/>
          <c:xMode val="edge"/>
          <c:yMode val="edge"/>
          <c:x val="0.107358705161855"/>
          <c:y val="0.148564814814815"/>
          <c:w val="0.845863517060367"/>
          <c:h val="0.720887649460484"/>
        </c:manualLayout>
      </c:layout>
      <c:scatterChart>
        <c:scatterStyle val="lineMarker"/>
        <c:ser>
          <c:idx val="0"/>
          <c:order val="0"/>
          <c:tx>
            <c:v>Pions</c:v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Sheet1!$A$56:$A$105</c:f>
              <c:numCache>
                <c:formatCode>General</c:formatCode>
                <c:ptCount val="50"/>
                <c:pt idx="0">
                  <c:v>7.5</c:v>
                </c:pt>
                <c:pt idx="1">
                  <c:v>15.0</c:v>
                </c:pt>
                <c:pt idx="2">
                  <c:v>22.5</c:v>
                </c:pt>
                <c:pt idx="3">
                  <c:v>30.0</c:v>
                </c:pt>
                <c:pt idx="4">
                  <c:v>37.5</c:v>
                </c:pt>
                <c:pt idx="5">
                  <c:v>45.0</c:v>
                </c:pt>
                <c:pt idx="6">
                  <c:v>52.5</c:v>
                </c:pt>
                <c:pt idx="7">
                  <c:v>60.0</c:v>
                </c:pt>
                <c:pt idx="8">
                  <c:v>67.5</c:v>
                </c:pt>
                <c:pt idx="9">
                  <c:v>75.0</c:v>
                </c:pt>
                <c:pt idx="10">
                  <c:v>82.5</c:v>
                </c:pt>
                <c:pt idx="11">
                  <c:v>90.0</c:v>
                </c:pt>
                <c:pt idx="12">
                  <c:v>97.5</c:v>
                </c:pt>
                <c:pt idx="13">
                  <c:v>105.0</c:v>
                </c:pt>
                <c:pt idx="14">
                  <c:v>112.5</c:v>
                </c:pt>
                <c:pt idx="15">
                  <c:v>120.0</c:v>
                </c:pt>
                <c:pt idx="16">
                  <c:v>127.5</c:v>
                </c:pt>
                <c:pt idx="17">
                  <c:v>135.0</c:v>
                </c:pt>
                <c:pt idx="18">
                  <c:v>142.5</c:v>
                </c:pt>
                <c:pt idx="19">
                  <c:v>150.0</c:v>
                </c:pt>
                <c:pt idx="20">
                  <c:v>157.5</c:v>
                </c:pt>
                <c:pt idx="21">
                  <c:v>165.0</c:v>
                </c:pt>
                <c:pt idx="22">
                  <c:v>172.5</c:v>
                </c:pt>
                <c:pt idx="23">
                  <c:v>180.0</c:v>
                </c:pt>
                <c:pt idx="24">
                  <c:v>187.5</c:v>
                </c:pt>
                <c:pt idx="25">
                  <c:v>195.0</c:v>
                </c:pt>
                <c:pt idx="26">
                  <c:v>202.5</c:v>
                </c:pt>
                <c:pt idx="27">
                  <c:v>210.0</c:v>
                </c:pt>
                <c:pt idx="28">
                  <c:v>217.5</c:v>
                </c:pt>
                <c:pt idx="29">
                  <c:v>225.0</c:v>
                </c:pt>
                <c:pt idx="30">
                  <c:v>232.5</c:v>
                </c:pt>
                <c:pt idx="31">
                  <c:v>240.0</c:v>
                </c:pt>
                <c:pt idx="32">
                  <c:v>247.5</c:v>
                </c:pt>
                <c:pt idx="33">
                  <c:v>255.0</c:v>
                </c:pt>
                <c:pt idx="34">
                  <c:v>262.5</c:v>
                </c:pt>
                <c:pt idx="35">
                  <c:v>270.0</c:v>
                </c:pt>
                <c:pt idx="36">
                  <c:v>277.5</c:v>
                </c:pt>
                <c:pt idx="37">
                  <c:v>285.0</c:v>
                </c:pt>
                <c:pt idx="38">
                  <c:v>292.5</c:v>
                </c:pt>
                <c:pt idx="39">
                  <c:v>300.0</c:v>
                </c:pt>
                <c:pt idx="40">
                  <c:v>307.5</c:v>
                </c:pt>
                <c:pt idx="41">
                  <c:v>315.0</c:v>
                </c:pt>
                <c:pt idx="42">
                  <c:v>322.5</c:v>
                </c:pt>
                <c:pt idx="43">
                  <c:v>330.0</c:v>
                </c:pt>
                <c:pt idx="44">
                  <c:v>337.5</c:v>
                </c:pt>
                <c:pt idx="45">
                  <c:v>345.0</c:v>
                </c:pt>
                <c:pt idx="46">
                  <c:v>352.5</c:v>
                </c:pt>
                <c:pt idx="47">
                  <c:v>360.0</c:v>
                </c:pt>
                <c:pt idx="48">
                  <c:v>367.5</c:v>
                </c:pt>
                <c:pt idx="49">
                  <c:v>375.0</c:v>
                </c:pt>
              </c:numCache>
            </c:numRef>
          </c:xVal>
          <c:yVal>
            <c:numRef>
              <c:f>Sheet1!$B$56:$B$105</c:f>
              <c:numCache>
                <c:formatCode>General</c:formatCode>
                <c:ptCount val="50"/>
                <c:pt idx="0">
                  <c:v>483.0</c:v>
                </c:pt>
                <c:pt idx="1">
                  <c:v>2028.0</c:v>
                </c:pt>
                <c:pt idx="2">
                  <c:v>3986.0</c:v>
                </c:pt>
                <c:pt idx="3">
                  <c:v>5640.0</c:v>
                </c:pt>
                <c:pt idx="4">
                  <c:v>6910.0</c:v>
                </c:pt>
                <c:pt idx="5">
                  <c:v>7416.0</c:v>
                </c:pt>
                <c:pt idx="6">
                  <c:v>7646.0</c:v>
                </c:pt>
                <c:pt idx="7">
                  <c:v>7270.0</c:v>
                </c:pt>
                <c:pt idx="8">
                  <c:v>6955.0</c:v>
                </c:pt>
                <c:pt idx="9">
                  <c:v>6158.0</c:v>
                </c:pt>
                <c:pt idx="10">
                  <c:v>5840.0</c:v>
                </c:pt>
                <c:pt idx="11">
                  <c:v>5369.0</c:v>
                </c:pt>
                <c:pt idx="12">
                  <c:v>4857.0</c:v>
                </c:pt>
                <c:pt idx="13">
                  <c:v>4235.0</c:v>
                </c:pt>
                <c:pt idx="14">
                  <c:v>3577.0</c:v>
                </c:pt>
                <c:pt idx="15">
                  <c:v>3280.0</c:v>
                </c:pt>
                <c:pt idx="16">
                  <c:v>2726.0</c:v>
                </c:pt>
                <c:pt idx="17">
                  <c:v>2444.0</c:v>
                </c:pt>
                <c:pt idx="18">
                  <c:v>2183.0</c:v>
                </c:pt>
                <c:pt idx="19">
                  <c:v>1803.0</c:v>
                </c:pt>
                <c:pt idx="20">
                  <c:v>1547.0</c:v>
                </c:pt>
                <c:pt idx="21">
                  <c:v>1323.0</c:v>
                </c:pt>
                <c:pt idx="22">
                  <c:v>1077.0</c:v>
                </c:pt>
                <c:pt idx="23">
                  <c:v>942.0</c:v>
                </c:pt>
                <c:pt idx="24">
                  <c:v>731.0</c:v>
                </c:pt>
                <c:pt idx="25">
                  <c:v>647.0</c:v>
                </c:pt>
                <c:pt idx="26">
                  <c:v>527.0</c:v>
                </c:pt>
                <c:pt idx="27">
                  <c:v>446.0</c:v>
                </c:pt>
                <c:pt idx="28">
                  <c:v>351.0</c:v>
                </c:pt>
                <c:pt idx="29">
                  <c:v>312.0</c:v>
                </c:pt>
                <c:pt idx="30">
                  <c:v>249.0</c:v>
                </c:pt>
                <c:pt idx="31">
                  <c:v>198.0</c:v>
                </c:pt>
                <c:pt idx="32">
                  <c:v>158.0</c:v>
                </c:pt>
                <c:pt idx="33">
                  <c:v>141.0</c:v>
                </c:pt>
                <c:pt idx="34">
                  <c:v>114.0</c:v>
                </c:pt>
                <c:pt idx="35">
                  <c:v>91.0</c:v>
                </c:pt>
                <c:pt idx="36">
                  <c:v>53.0</c:v>
                </c:pt>
                <c:pt idx="37">
                  <c:v>58.0</c:v>
                </c:pt>
                <c:pt idx="38">
                  <c:v>43.0</c:v>
                </c:pt>
                <c:pt idx="39">
                  <c:v>42.0</c:v>
                </c:pt>
                <c:pt idx="40">
                  <c:v>30.0</c:v>
                </c:pt>
                <c:pt idx="41">
                  <c:v>22.0</c:v>
                </c:pt>
                <c:pt idx="42">
                  <c:v>15.0</c:v>
                </c:pt>
                <c:pt idx="43">
                  <c:v>10.0</c:v>
                </c:pt>
                <c:pt idx="44">
                  <c:v>16.0</c:v>
                </c:pt>
                <c:pt idx="45">
                  <c:v>10.0</c:v>
                </c:pt>
                <c:pt idx="46">
                  <c:v>12.0</c:v>
                </c:pt>
                <c:pt idx="47">
                  <c:v>5.0</c:v>
                </c:pt>
                <c:pt idx="48">
                  <c:v>3.0</c:v>
                </c:pt>
                <c:pt idx="49">
                  <c:v>6.0</c:v>
                </c:pt>
              </c:numCache>
            </c:numRef>
          </c:yVal>
          <c:extLst xmlns:c16r2="http://schemas.microsoft.com/office/drawing/2015/06/chart">
            <c:ext xmlns:c16="http://schemas.microsoft.com/office/drawing/2014/chart" uri="{C3380CC4-5D6E-409C-BE32-E72D297353CC}">
              <c16:uniqueId val="{00000000-A3D7-4584-B035-71BF019FAAA7}"/>
            </c:ext>
          </c:extLst>
        </c:ser>
        <c:ser>
          <c:idx val="1"/>
          <c:order val="1"/>
          <c:tx>
            <c:v>Kaons</c:v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Sheet1!$A$56:$A$105</c:f>
              <c:numCache>
                <c:formatCode>General</c:formatCode>
                <c:ptCount val="50"/>
                <c:pt idx="0">
                  <c:v>7.5</c:v>
                </c:pt>
                <c:pt idx="1">
                  <c:v>15.0</c:v>
                </c:pt>
                <c:pt idx="2">
                  <c:v>22.5</c:v>
                </c:pt>
                <c:pt idx="3">
                  <c:v>30.0</c:v>
                </c:pt>
                <c:pt idx="4">
                  <c:v>37.5</c:v>
                </c:pt>
                <c:pt idx="5">
                  <c:v>45.0</c:v>
                </c:pt>
                <c:pt idx="6">
                  <c:v>52.5</c:v>
                </c:pt>
                <c:pt idx="7">
                  <c:v>60.0</c:v>
                </c:pt>
                <c:pt idx="8">
                  <c:v>67.5</c:v>
                </c:pt>
                <c:pt idx="9">
                  <c:v>75.0</c:v>
                </c:pt>
                <c:pt idx="10">
                  <c:v>82.5</c:v>
                </c:pt>
                <c:pt idx="11">
                  <c:v>90.0</c:v>
                </c:pt>
                <c:pt idx="12">
                  <c:v>97.5</c:v>
                </c:pt>
                <c:pt idx="13">
                  <c:v>105.0</c:v>
                </c:pt>
                <c:pt idx="14">
                  <c:v>112.5</c:v>
                </c:pt>
                <c:pt idx="15">
                  <c:v>120.0</c:v>
                </c:pt>
                <c:pt idx="16">
                  <c:v>127.5</c:v>
                </c:pt>
                <c:pt idx="17">
                  <c:v>135.0</c:v>
                </c:pt>
                <c:pt idx="18">
                  <c:v>142.5</c:v>
                </c:pt>
                <c:pt idx="19">
                  <c:v>150.0</c:v>
                </c:pt>
                <c:pt idx="20">
                  <c:v>157.5</c:v>
                </c:pt>
                <c:pt idx="21">
                  <c:v>165.0</c:v>
                </c:pt>
                <c:pt idx="22">
                  <c:v>172.5</c:v>
                </c:pt>
                <c:pt idx="23">
                  <c:v>180.0</c:v>
                </c:pt>
                <c:pt idx="24">
                  <c:v>187.5</c:v>
                </c:pt>
                <c:pt idx="25">
                  <c:v>195.0</c:v>
                </c:pt>
                <c:pt idx="26">
                  <c:v>202.5</c:v>
                </c:pt>
                <c:pt idx="27">
                  <c:v>210.0</c:v>
                </c:pt>
                <c:pt idx="28">
                  <c:v>217.5</c:v>
                </c:pt>
                <c:pt idx="29">
                  <c:v>225.0</c:v>
                </c:pt>
                <c:pt idx="30">
                  <c:v>232.5</c:v>
                </c:pt>
                <c:pt idx="31">
                  <c:v>240.0</c:v>
                </c:pt>
                <c:pt idx="32">
                  <c:v>247.5</c:v>
                </c:pt>
                <c:pt idx="33">
                  <c:v>255.0</c:v>
                </c:pt>
                <c:pt idx="34">
                  <c:v>262.5</c:v>
                </c:pt>
                <c:pt idx="35">
                  <c:v>270.0</c:v>
                </c:pt>
                <c:pt idx="36">
                  <c:v>277.5</c:v>
                </c:pt>
                <c:pt idx="37">
                  <c:v>285.0</c:v>
                </c:pt>
                <c:pt idx="38">
                  <c:v>292.5</c:v>
                </c:pt>
                <c:pt idx="39">
                  <c:v>300.0</c:v>
                </c:pt>
                <c:pt idx="40">
                  <c:v>307.5</c:v>
                </c:pt>
                <c:pt idx="41">
                  <c:v>315.0</c:v>
                </c:pt>
                <c:pt idx="42">
                  <c:v>322.5</c:v>
                </c:pt>
                <c:pt idx="43">
                  <c:v>330.0</c:v>
                </c:pt>
                <c:pt idx="44">
                  <c:v>337.5</c:v>
                </c:pt>
                <c:pt idx="45">
                  <c:v>345.0</c:v>
                </c:pt>
                <c:pt idx="46">
                  <c:v>352.5</c:v>
                </c:pt>
                <c:pt idx="47">
                  <c:v>360.0</c:v>
                </c:pt>
                <c:pt idx="48">
                  <c:v>367.5</c:v>
                </c:pt>
                <c:pt idx="49">
                  <c:v>375.0</c:v>
                </c:pt>
              </c:numCache>
            </c:numRef>
          </c:xVal>
          <c:yVal>
            <c:numRef>
              <c:f>Sheet1!$C$56:$C$105</c:f>
              <c:numCache>
                <c:formatCode>General</c:formatCode>
                <c:ptCount val="50"/>
                <c:pt idx="0">
                  <c:v>518.0</c:v>
                </c:pt>
                <c:pt idx="1">
                  <c:v>2306.0</c:v>
                </c:pt>
                <c:pt idx="2">
                  <c:v>4685.0</c:v>
                </c:pt>
                <c:pt idx="3">
                  <c:v>6750.0</c:v>
                </c:pt>
                <c:pt idx="4">
                  <c:v>8061.0</c:v>
                </c:pt>
                <c:pt idx="5">
                  <c:v>8531.0</c:v>
                </c:pt>
                <c:pt idx="6">
                  <c:v>8355.0</c:v>
                </c:pt>
                <c:pt idx="7">
                  <c:v>7858.0</c:v>
                </c:pt>
                <c:pt idx="8">
                  <c:v>7435.0</c:v>
                </c:pt>
                <c:pt idx="9">
                  <c:v>6295.0</c:v>
                </c:pt>
                <c:pt idx="10">
                  <c:v>5841.0</c:v>
                </c:pt>
                <c:pt idx="11">
                  <c:v>5048.0</c:v>
                </c:pt>
                <c:pt idx="12">
                  <c:v>4404.0</c:v>
                </c:pt>
                <c:pt idx="13">
                  <c:v>3727.0</c:v>
                </c:pt>
                <c:pt idx="14">
                  <c:v>3303.0</c:v>
                </c:pt>
                <c:pt idx="15">
                  <c:v>2718.0</c:v>
                </c:pt>
                <c:pt idx="16">
                  <c:v>2389.0</c:v>
                </c:pt>
                <c:pt idx="17">
                  <c:v>1973.0</c:v>
                </c:pt>
                <c:pt idx="18">
                  <c:v>1709.0</c:v>
                </c:pt>
                <c:pt idx="19">
                  <c:v>1441.0</c:v>
                </c:pt>
                <c:pt idx="20">
                  <c:v>1229.0</c:v>
                </c:pt>
                <c:pt idx="21">
                  <c:v>927.0</c:v>
                </c:pt>
                <c:pt idx="22">
                  <c:v>804.0</c:v>
                </c:pt>
                <c:pt idx="23">
                  <c:v>652.0</c:v>
                </c:pt>
                <c:pt idx="24">
                  <c:v>554.0</c:v>
                </c:pt>
                <c:pt idx="25">
                  <c:v>462.0</c:v>
                </c:pt>
                <c:pt idx="26">
                  <c:v>372.0</c:v>
                </c:pt>
                <c:pt idx="27">
                  <c:v>315.0</c:v>
                </c:pt>
                <c:pt idx="28">
                  <c:v>251.0</c:v>
                </c:pt>
                <c:pt idx="29">
                  <c:v>219.0</c:v>
                </c:pt>
                <c:pt idx="30">
                  <c:v>157.0</c:v>
                </c:pt>
                <c:pt idx="31">
                  <c:v>142.0</c:v>
                </c:pt>
                <c:pt idx="32">
                  <c:v>141.0</c:v>
                </c:pt>
                <c:pt idx="33">
                  <c:v>76.0</c:v>
                </c:pt>
                <c:pt idx="34">
                  <c:v>70.0</c:v>
                </c:pt>
                <c:pt idx="35">
                  <c:v>52.0</c:v>
                </c:pt>
                <c:pt idx="36">
                  <c:v>51.0</c:v>
                </c:pt>
                <c:pt idx="37">
                  <c:v>29.0</c:v>
                </c:pt>
                <c:pt idx="38">
                  <c:v>31.0</c:v>
                </c:pt>
                <c:pt idx="39">
                  <c:v>27.0</c:v>
                </c:pt>
                <c:pt idx="40">
                  <c:v>18.0</c:v>
                </c:pt>
                <c:pt idx="41">
                  <c:v>13.0</c:v>
                </c:pt>
                <c:pt idx="42">
                  <c:v>12.0</c:v>
                </c:pt>
                <c:pt idx="43">
                  <c:v>11.0</c:v>
                </c:pt>
                <c:pt idx="44">
                  <c:v>6.0</c:v>
                </c:pt>
                <c:pt idx="45">
                  <c:v>6.0</c:v>
                </c:pt>
                <c:pt idx="46">
                  <c:v>2.0</c:v>
                </c:pt>
                <c:pt idx="47">
                  <c:v>5.0</c:v>
                </c:pt>
                <c:pt idx="48">
                  <c:v>4.0</c:v>
                </c:pt>
                <c:pt idx="49">
                  <c:v>1.0</c:v>
                </c:pt>
              </c:numCache>
            </c:numRef>
          </c:yVal>
          <c:extLst xmlns:c16r2="http://schemas.microsoft.com/office/drawing/2015/06/chart">
            <c:ext xmlns:c16="http://schemas.microsoft.com/office/drawing/2014/chart" uri="{C3380CC4-5D6E-409C-BE32-E72D297353CC}">
              <c16:uniqueId val="{00000001-A3D7-4584-B035-71BF019FAAA7}"/>
            </c:ext>
          </c:extLst>
        </c:ser>
        <c:ser>
          <c:idx val="2"/>
          <c:order val="2"/>
          <c:tx>
            <c:v>Protons</c:v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xVal>
            <c:numRef>
              <c:f>Sheet1!$A$56:$A$105</c:f>
              <c:numCache>
                <c:formatCode>General</c:formatCode>
                <c:ptCount val="50"/>
                <c:pt idx="0">
                  <c:v>7.5</c:v>
                </c:pt>
                <c:pt idx="1">
                  <c:v>15.0</c:v>
                </c:pt>
                <c:pt idx="2">
                  <c:v>22.5</c:v>
                </c:pt>
                <c:pt idx="3">
                  <c:v>30.0</c:v>
                </c:pt>
                <c:pt idx="4">
                  <c:v>37.5</c:v>
                </c:pt>
                <c:pt idx="5">
                  <c:v>45.0</c:v>
                </c:pt>
                <c:pt idx="6">
                  <c:v>52.5</c:v>
                </c:pt>
                <c:pt idx="7">
                  <c:v>60.0</c:v>
                </c:pt>
                <c:pt idx="8">
                  <c:v>67.5</c:v>
                </c:pt>
                <c:pt idx="9">
                  <c:v>75.0</c:v>
                </c:pt>
                <c:pt idx="10">
                  <c:v>82.5</c:v>
                </c:pt>
                <c:pt idx="11">
                  <c:v>90.0</c:v>
                </c:pt>
                <c:pt idx="12">
                  <c:v>97.5</c:v>
                </c:pt>
                <c:pt idx="13">
                  <c:v>105.0</c:v>
                </c:pt>
                <c:pt idx="14">
                  <c:v>112.5</c:v>
                </c:pt>
                <c:pt idx="15">
                  <c:v>120.0</c:v>
                </c:pt>
                <c:pt idx="16">
                  <c:v>127.5</c:v>
                </c:pt>
                <c:pt idx="17">
                  <c:v>135.0</c:v>
                </c:pt>
                <c:pt idx="18">
                  <c:v>142.5</c:v>
                </c:pt>
                <c:pt idx="19">
                  <c:v>150.0</c:v>
                </c:pt>
                <c:pt idx="20">
                  <c:v>157.5</c:v>
                </c:pt>
                <c:pt idx="21">
                  <c:v>165.0</c:v>
                </c:pt>
                <c:pt idx="22">
                  <c:v>172.5</c:v>
                </c:pt>
                <c:pt idx="23">
                  <c:v>180.0</c:v>
                </c:pt>
                <c:pt idx="24">
                  <c:v>187.5</c:v>
                </c:pt>
                <c:pt idx="25">
                  <c:v>195.0</c:v>
                </c:pt>
                <c:pt idx="26">
                  <c:v>202.5</c:v>
                </c:pt>
                <c:pt idx="27">
                  <c:v>210.0</c:v>
                </c:pt>
                <c:pt idx="28">
                  <c:v>217.5</c:v>
                </c:pt>
                <c:pt idx="29">
                  <c:v>225.0</c:v>
                </c:pt>
                <c:pt idx="30">
                  <c:v>232.5</c:v>
                </c:pt>
                <c:pt idx="31">
                  <c:v>240.0</c:v>
                </c:pt>
                <c:pt idx="32">
                  <c:v>247.5</c:v>
                </c:pt>
                <c:pt idx="33">
                  <c:v>255.0</c:v>
                </c:pt>
                <c:pt idx="34">
                  <c:v>262.5</c:v>
                </c:pt>
                <c:pt idx="35">
                  <c:v>270.0</c:v>
                </c:pt>
                <c:pt idx="36">
                  <c:v>277.5</c:v>
                </c:pt>
                <c:pt idx="37">
                  <c:v>285.0</c:v>
                </c:pt>
                <c:pt idx="38">
                  <c:v>292.5</c:v>
                </c:pt>
                <c:pt idx="39">
                  <c:v>300.0</c:v>
                </c:pt>
                <c:pt idx="40">
                  <c:v>307.5</c:v>
                </c:pt>
                <c:pt idx="41">
                  <c:v>315.0</c:v>
                </c:pt>
                <c:pt idx="42">
                  <c:v>322.5</c:v>
                </c:pt>
                <c:pt idx="43">
                  <c:v>330.0</c:v>
                </c:pt>
                <c:pt idx="44">
                  <c:v>337.5</c:v>
                </c:pt>
                <c:pt idx="45">
                  <c:v>345.0</c:v>
                </c:pt>
                <c:pt idx="46">
                  <c:v>352.5</c:v>
                </c:pt>
                <c:pt idx="47">
                  <c:v>360.0</c:v>
                </c:pt>
                <c:pt idx="48">
                  <c:v>367.5</c:v>
                </c:pt>
                <c:pt idx="49">
                  <c:v>375.0</c:v>
                </c:pt>
              </c:numCache>
            </c:numRef>
          </c:xVal>
          <c:yVal>
            <c:numRef>
              <c:f>Sheet1!$D$56:$D$105</c:f>
              <c:numCache>
                <c:formatCode>General</c:formatCode>
                <c:ptCount val="50"/>
                <c:pt idx="0">
                  <c:v>581.0</c:v>
                </c:pt>
                <c:pt idx="1">
                  <c:v>2714.0</c:v>
                </c:pt>
                <c:pt idx="2">
                  <c:v>5157.0</c:v>
                </c:pt>
                <c:pt idx="3">
                  <c:v>7342.0</c:v>
                </c:pt>
                <c:pt idx="4">
                  <c:v>8820.0</c:v>
                </c:pt>
                <c:pt idx="5">
                  <c:v>9053.0</c:v>
                </c:pt>
                <c:pt idx="6">
                  <c:v>8661.0</c:v>
                </c:pt>
                <c:pt idx="7">
                  <c:v>8229.0</c:v>
                </c:pt>
                <c:pt idx="8">
                  <c:v>7180.0</c:v>
                </c:pt>
                <c:pt idx="9">
                  <c:v>6441.0</c:v>
                </c:pt>
                <c:pt idx="10">
                  <c:v>5473.0</c:v>
                </c:pt>
                <c:pt idx="11">
                  <c:v>4792.0</c:v>
                </c:pt>
                <c:pt idx="12">
                  <c:v>4198.0</c:v>
                </c:pt>
                <c:pt idx="13">
                  <c:v>3489.0</c:v>
                </c:pt>
                <c:pt idx="14">
                  <c:v>3050.0</c:v>
                </c:pt>
                <c:pt idx="15">
                  <c:v>2469.0</c:v>
                </c:pt>
                <c:pt idx="16">
                  <c:v>2146.0</c:v>
                </c:pt>
                <c:pt idx="17">
                  <c:v>1839.0</c:v>
                </c:pt>
                <c:pt idx="18">
                  <c:v>1464.0</c:v>
                </c:pt>
                <c:pt idx="19">
                  <c:v>1254.0</c:v>
                </c:pt>
                <c:pt idx="20">
                  <c:v>1037.0</c:v>
                </c:pt>
                <c:pt idx="21">
                  <c:v>853.0</c:v>
                </c:pt>
                <c:pt idx="22">
                  <c:v>697.0</c:v>
                </c:pt>
                <c:pt idx="23">
                  <c:v>570.0</c:v>
                </c:pt>
                <c:pt idx="24">
                  <c:v>456.0</c:v>
                </c:pt>
                <c:pt idx="25">
                  <c:v>377.0</c:v>
                </c:pt>
                <c:pt idx="26">
                  <c:v>336.0</c:v>
                </c:pt>
                <c:pt idx="27">
                  <c:v>272.0</c:v>
                </c:pt>
                <c:pt idx="28">
                  <c:v>219.0</c:v>
                </c:pt>
                <c:pt idx="29">
                  <c:v>159.0</c:v>
                </c:pt>
                <c:pt idx="30">
                  <c:v>118.0</c:v>
                </c:pt>
                <c:pt idx="31">
                  <c:v>115.0</c:v>
                </c:pt>
                <c:pt idx="32">
                  <c:v>74.0</c:v>
                </c:pt>
                <c:pt idx="33">
                  <c:v>79.0</c:v>
                </c:pt>
                <c:pt idx="34">
                  <c:v>61.0</c:v>
                </c:pt>
                <c:pt idx="35">
                  <c:v>40.0</c:v>
                </c:pt>
                <c:pt idx="36">
                  <c:v>50.0</c:v>
                </c:pt>
                <c:pt idx="37">
                  <c:v>35.0</c:v>
                </c:pt>
                <c:pt idx="38">
                  <c:v>24.0</c:v>
                </c:pt>
                <c:pt idx="39">
                  <c:v>9.0</c:v>
                </c:pt>
                <c:pt idx="40">
                  <c:v>13.0</c:v>
                </c:pt>
                <c:pt idx="41">
                  <c:v>13.0</c:v>
                </c:pt>
                <c:pt idx="42">
                  <c:v>12.0</c:v>
                </c:pt>
                <c:pt idx="43">
                  <c:v>6.0</c:v>
                </c:pt>
                <c:pt idx="44">
                  <c:v>6.0</c:v>
                </c:pt>
                <c:pt idx="45">
                  <c:v>4.0</c:v>
                </c:pt>
                <c:pt idx="46">
                  <c:v>2.0</c:v>
                </c:pt>
                <c:pt idx="47">
                  <c:v>1.0</c:v>
                </c:pt>
                <c:pt idx="48">
                  <c:v>1.0</c:v>
                </c:pt>
                <c:pt idx="49">
                  <c:v>3.0</c:v>
                </c:pt>
              </c:numCache>
            </c:numRef>
          </c:yVal>
          <c:extLst xmlns:c16r2="http://schemas.microsoft.com/office/drawing/2015/06/chart">
            <c:ext xmlns:c16="http://schemas.microsoft.com/office/drawing/2014/chart" uri="{C3380CC4-5D6E-409C-BE32-E72D297353CC}">
              <c16:uniqueId val="{00000002-A3D7-4584-B035-71BF019FAAA7}"/>
            </c:ext>
          </c:extLst>
        </c:ser>
        <c:dLbls/>
        <c:axId val="448398232"/>
        <c:axId val="783728248"/>
      </c:scatterChart>
      <c:valAx>
        <c:axId val="448398232"/>
        <c:scaling>
          <c:orientation val="minMax"/>
          <c:max val="400.0"/>
        </c:scaling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0" vert="horz"/>
          <a:lstStyle/>
          <a:p>
            <a:pPr>
              <a:defRPr sz="900" b="0" i="0" u="none" strike="noStrike" baseline="0">
                <a:solidFill>
                  <a:srgbClr val="333333"/>
                </a:solidFill>
                <a:latin typeface="Calibri"/>
                <a:ea typeface="Calibri"/>
                <a:cs typeface="Calibri"/>
              </a:defRPr>
            </a:pPr>
            <a:endParaRPr lang="en-US"/>
          </a:p>
        </c:txPr>
        <c:crossAx val="783728248"/>
        <c:crosses val="autoZero"/>
        <c:crossBetween val="midCat"/>
      </c:valAx>
      <c:valAx>
        <c:axId val="783728248"/>
        <c:scaling>
          <c:orientation val="minMax"/>
          <c:max val="10000.0"/>
          <c:min val="1.0"/>
        </c:scaling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48398232"/>
        <c:crosses val="autoZero"/>
        <c:crossBetween val="midCat"/>
        <c:majorUnit val="1000.0"/>
        <c:minorUnit val="500.0"/>
      </c:valAx>
      <c:spPr>
        <a:noFill/>
        <a:ln w="25400">
          <a:noFill/>
        </a:ln>
      </c:spPr>
    </c:plotArea>
    <c:plotVisOnly val="1"/>
    <c:dispBlanksAs val="gap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1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2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Probability of </a:t>
            </a:r>
            <a:r>
              <a:rPr lang="en-US">
                <a:latin typeface="Symbol" panose="05050102010706020507" pitchFamily="18" charset="2"/>
              </a:rPr>
              <a:t>p</a:t>
            </a:r>
            <a:r>
              <a:rPr lang="en-US"/>
              <a:t>, K, p being identified as </a:t>
            </a:r>
            <a:r>
              <a:rPr lang="en-US" sz="1400" b="0" i="0" u="none" strike="noStrike" baseline="0">
                <a:effectLst/>
                <a:latin typeface="Symbol" panose="05050102010706020507" pitchFamily="18" charset="2"/>
              </a:rPr>
              <a:t>p</a:t>
            </a:r>
            <a:endParaRPr lang="en-US">
              <a:latin typeface="Symbol" panose="05050102010706020507" pitchFamily="18" charset="2"/>
            </a:endParaRPr>
          </a:p>
        </c:rich>
      </c:tx>
      <c:layout/>
      <c:spPr>
        <a:noFill/>
        <a:ln w="25400">
          <a:noFill/>
        </a:ln>
      </c:spPr>
    </c:title>
    <c:plotArea>
      <c:layout/>
      <c:scatterChart>
        <c:scatterStyle val="lineMarker"/>
        <c:ser>
          <c:idx val="0"/>
          <c:order val="0"/>
          <c:tx>
            <c:v>Pions</c:v>
          </c:tx>
          <c:spPr>
            <a:ln w="19050">
              <a:noFill/>
            </a:ln>
          </c:spPr>
          <c:marker>
            <c:symbol val="circle"/>
            <c:size val="5"/>
            <c:spPr>
              <a:solidFill>
                <a:srgbClr val="5B9BD5"/>
              </a:solidFill>
              <a:ln>
                <a:solidFill>
                  <a:srgbClr val="FFFF00"/>
                </a:solidFill>
                <a:prstDash val="solid"/>
              </a:ln>
            </c:spPr>
          </c:marker>
          <c:xVal>
            <c:numRef>
              <c:f>Sheet1!$A$218:$A$317</c:f>
              <c:numCache>
                <c:formatCode>General</c:formatCode>
                <c:ptCount val="100"/>
                <c:pt idx="0">
                  <c:v>0.01</c:v>
                </c:pt>
                <c:pt idx="1">
                  <c:v>0.02</c:v>
                </c:pt>
                <c:pt idx="2">
                  <c:v>0.03</c:v>
                </c:pt>
                <c:pt idx="3">
                  <c:v>0.04</c:v>
                </c:pt>
                <c:pt idx="4">
                  <c:v>0.05</c:v>
                </c:pt>
                <c:pt idx="5">
                  <c:v>0.06</c:v>
                </c:pt>
                <c:pt idx="6">
                  <c:v>0.07</c:v>
                </c:pt>
                <c:pt idx="7">
                  <c:v>0.08</c:v>
                </c:pt>
                <c:pt idx="8">
                  <c:v>0.09</c:v>
                </c:pt>
                <c:pt idx="9">
                  <c:v>0.1</c:v>
                </c:pt>
                <c:pt idx="10">
                  <c:v>0.11</c:v>
                </c:pt>
                <c:pt idx="11">
                  <c:v>0.12</c:v>
                </c:pt>
                <c:pt idx="12">
                  <c:v>0.13</c:v>
                </c:pt>
                <c:pt idx="13">
                  <c:v>0.14</c:v>
                </c:pt>
                <c:pt idx="14">
                  <c:v>0.15</c:v>
                </c:pt>
                <c:pt idx="15">
                  <c:v>0.16</c:v>
                </c:pt>
                <c:pt idx="16">
                  <c:v>0.17</c:v>
                </c:pt>
                <c:pt idx="17">
                  <c:v>0.18</c:v>
                </c:pt>
                <c:pt idx="18">
                  <c:v>0.19</c:v>
                </c:pt>
                <c:pt idx="19">
                  <c:v>0.2</c:v>
                </c:pt>
                <c:pt idx="20">
                  <c:v>0.21</c:v>
                </c:pt>
                <c:pt idx="21">
                  <c:v>0.22</c:v>
                </c:pt>
                <c:pt idx="22">
                  <c:v>0.23</c:v>
                </c:pt>
                <c:pt idx="23">
                  <c:v>0.24</c:v>
                </c:pt>
                <c:pt idx="24">
                  <c:v>0.25</c:v>
                </c:pt>
                <c:pt idx="25">
                  <c:v>0.26</c:v>
                </c:pt>
                <c:pt idx="26">
                  <c:v>0.27</c:v>
                </c:pt>
                <c:pt idx="27">
                  <c:v>0.28</c:v>
                </c:pt>
                <c:pt idx="28">
                  <c:v>0.29</c:v>
                </c:pt>
                <c:pt idx="29">
                  <c:v>0.3</c:v>
                </c:pt>
                <c:pt idx="30">
                  <c:v>0.31</c:v>
                </c:pt>
                <c:pt idx="31">
                  <c:v>0.32</c:v>
                </c:pt>
                <c:pt idx="32">
                  <c:v>0.33</c:v>
                </c:pt>
                <c:pt idx="33">
                  <c:v>0.34</c:v>
                </c:pt>
                <c:pt idx="34">
                  <c:v>0.35</c:v>
                </c:pt>
                <c:pt idx="35">
                  <c:v>0.36</c:v>
                </c:pt>
                <c:pt idx="36">
                  <c:v>0.37</c:v>
                </c:pt>
                <c:pt idx="37">
                  <c:v>0.38</c:v>
                </c:pt>
                <c:pt idx="38">
                  <c:v>0.39</c:v>
                </c:pt>
                <c:pt idx="39">
                  <c:v>0.4</c:v>
                </c:pt>
                <c:pt idx="40">
                  <c:v>0.41</c:v>
                </c:pt>
                <c:pt idx="41">
                  <c:v>0.42</c:v>
                </c:pt>
                <c:pt idx="42">
                  <c:v>0.43</c:v>
                </c:pt>
                <c:pt idx="43">
                  <c:v>0.44</c:v>
                </c:pt>
                <c:pt idx="44">
                  <c:v>0.45</c:v>
                </c:pt>
                <c:pt idx="45">
                  <c:v>0.46</c:v>
                </c:pt>
                <c:pt idx="46">
                  <c:v>0.47</c:v>
                </c:pt>
                <c:pt idx="47">
                  <c:v>0.48</c:v>
                </c:pt>
                <c:pt idx="48">
                  <c:v>0.49</c:v>
                </c:pt>
                <c:pt idx="49">
                  <c:v>0.5</c:v>
                </c:pt>
                <c:pt idx="50">
                  <c:v>0.51</c:v>
                </c:pt>
                <c:pt idx="51">
                  <c:v>0.52</c:v>
                </c:pt>
                <c:pt idx="52">
                  <c:v>0.53</c:v>
                </c:pt>
                <c:pt idx="53">
                  <c:v>0.54</c:v>
                </c:pt>
                <c:pt idx="54">
                  <c:v>0.55</c:v>
                </c:pt>
                <c:pt idx="55">
                  <c:v>0.56</c:v>
                </c:pt>
                <c:pt idx="56">
                  <c:v>0.57</c:v>
                </c:pt>
                <c:pt idx="57">
                  <c:v>0.58</c:v>
                </c:pt>
                <c:pt idx="58">
                  <c:v>0.59</c:v>
                </c:pt>
                <c:pt idx="59">
                  <c:v>0.6</c:v>
                </c:pt>
                <c:pt idx="60">
                  <c:v>0.61</c:v>
                </c:pt>
                <c:pt idx="61">
                  <c:v>0.62</c:v>
                </c:pt>
                <c:pt idx="62">
                  <c:v>0.63</c:v>
                </c:pt>
                <c:pt idx="63">
                  <c:v>0.64</c:v>
                </c:pt>
                <c:pt idx="64">
                  <c:v>0.65</c:v>
                </c:pt>
                <c:pt idx="65">
                  <c:v>0.66</c:v>
                </c:pt>
                <c:pt idx="66">
                  <c:v>0.67</c:v>
                </c:pt>
                <c:pt idx="67">
                  <c:v>0.68</c:v>
                </c:pt>
                <c:pt idx="68">
                  <c:v>0.69</c:v>
                </c:pt>
                <c:pt idx="69">
                  <c:v>0.7</c:v>
                </c:pt>
                <c:pt idx="70">
                  <c:v>0.71</c:v>
                </c:pt>
                <c:pt idx="71">
                  <c:v>0.72</c:v>
                </c:pt>
                <c:pt idx="72">
                  <c:v>0.73</c:v>
                </c:pt>
                <c:pt idx="73">
                  <c:v>0.74</c:v>
                </c:pt>
                <c:pt idx="74">
                  <c:v>0.75</c:v>
                </c:pt>
                <c:pt idx="75">
                  <c:v>0.76</c:v>
                </c:pt>
                <c:pt idx="76">
                  <c:v>0.77</c:v>
                </c:pt>
                <c:pt idx="77">
                  <c:v>0.78</c:v>
                </c:pt>
                <c:pt idx="78">
                  <c:v>0.79</c:v>
                </c:pt>
                <c:pt idx="79">
                  <c:v>0.800000000000001</c:v>
                </c:pt>
                <c:pt idx="80">
                  <c:v>0.810000000000001</c:v>
                </c:pt>
                <c:pt idx="81">
                  <c:v>0.820000000000001</c:v>
                </c:pt>
                <c:pt idx="82">
                  <c:v>0.830000000000001</c:v>
                </c:pt>
                <c:pt idx="83">
                  <c:v>0.840000000000001</c:v>
                </c:pt>
                <c:pt idx="84">
                  <c:v>0.850000000000001</c:v>
                </c:pt>
                <c:pt idx="85">
                  <c:v>0.860000000000001</c:v>
                </c:pt>
                <c:pt idx="86">
                  <c:v>0.870000000000001</c:v>
                </c:pt>
                <c:pt idx="87">
                  <c:v>0.880000000000001</c:v>
                </c:pt>
                <c:pt idx="88">
                  <c:v>0.890000000000001</c:v>
                </c:pt>
                <c:pt idx="89">
                  <c:v>0.900000000000001</c:v>
                </c:pt>
                <c:pt idx="90">
                  <c:v>0.910000000000001</c:v>
                </c:pt>
                <c:pt idx="91">
                  <c:v>0.920000000000001</c:v>
                </c:pt>
                <c:pt idx="92">
                  <c:v>0.930000000000001</c:v>
                </c:pt>
                <c:pt idx="93">
                  <c:v>0.940000000000001</c:v>
                </c:pt>
                <c:pt idx="94">
                  <c:v>0.950000000000001</c:v>
                </c:pt>
                <c:pt idx="95">
                  <c:v>0.960000000000001</c:v>
                </c:pt>
                <c:pt idx="96">
                  <c:v>0.97</c:v>
                </c:pt>
                <c:pt idx="97">
                  <c:v>0.98</c:v>
                </c:pt>
                <c:pt idx="98">
                  <c:v>0.990000000000001</c:v>
                </c:pt>
                <c:pt idx="99">
                  <c:v>1.000000000000001</c:v>
                </c:pt>
              </c:numCache>
            </c:numRef>
          </c:xVal>
          <c:yVal>
            <c:numRef>
              <c:f>Sheet1!$B$218:$B$317</c:f>
              <c:numCache>
                <c:formatCode>General</c:formatCode>
                <c:ptCount val="100"/>
                <c:pt idx="0">
                  <c:v>125.0</c:v>
                </c:pt>
                <c:pt idx="1">
                  <c:v>64.0</c:v>
                </c:pt>
                <c:pt idx="2">
                  <c:v>58.0</c:v>
                </c:pt>
                <c:pt idx="3">
                  <c:v>55.0</c:v>
                </c:pt>
                <c:pt idx="4">
                  <c:v>45.0</c:v>
                </c:pt>
                <c:pt idx="5">
                  <c:v>52.0</c:v>
                </c:pt>
                <c:pt idx="6">
                  <c:v>46.0</c:v>
                </c:pt>
                <c:pt idx="7">
                  <c:v>48.0</c:v>
                </c:pt>
                <c:pt idx="8">
                  <c:v>30.0</c:v>
                </c:pt>
                <c:pt idx="9">
                  <c:v>40.0</c:v>
                </c:pt>
                <c:pt idx="10">
                  <c:v>30.0</c:v>
                </c:pt>
                <c:pt idx="11">
                  <c:v>45.0</c:v>
                </c:pt>
                <c:pt idx="12">
                  <c:v>34.0</c:v>
                </c:pt>
                <c:pt idx="13">
                  <c:v>33.0</c:v>
                </c:pt>
                <c:pt idx="14">
                  <c:v>29.0</c:v>
                </c:pt>
                <c:pt idx="15">
                  <c:v>30.0</c:v>
                </c:pt>
                <c:pt idx="16">
                  <c:v>36.0</c:v>
                </c:pt>
                <c:pt idx="17">
                  <c:v>17.0</c:v>
                </c:pt>
                <c:pt idx="18">
                  <c:v>34.0</c:v>
                </c:pt>
                <c:pt idx="19">
                  <c:v>21.0</c:v>
                </c:pt>
                <c:pt idx="20">
                  <c:v>26.0</c:v>
                </c:pt>
                <c:pt idx="21">
                  <c:v>21.0</c:v>
                </c:pt>
                <c:pt idx="22">
                  <c:v>29.0</c:v>
                </c:pt>
                <c:pt idx="23">
                  <c:v>34.0</c:v>
                </c:pt>
                <c:pt idx="24">
                  <c:v>37.0</c:v>
                </c:pt>
                <c:pt idx="25">
                  <c:v>26.0</c:v>
                </c:pt>
                <c:pt idx="26">
                  <c:v>29.0</c:v>
                </c:pt>
                <c:pt idx="27">
                  <c:v>25.0</c:v>
                </c:pt>
                <c:pt idx="28">
                  <c:v>34.0</c:v>
                </c:pt>
                <c:pt idx="29">
                  <c:v>25.0</c:v>
                </c:pt>
                <c:pt idx="30">
                  <c:v>33.0</c:v>
                </c:pt>
                <c:pt idx="31">
                  <c:v>31.0</c:v>
                </c:pt>
                <c:pt idx="32">
                  <c:v>33.0</c:v>
                </c:pt>
                <c:pt idx="33">
                  <c:v>22.0</c:v>
                </c:pt>
                <c:pt idx="34">
                  <c:v>22.0</c:v>
                </c:pt>
                <c:pt idx="35">
                  <c:v>22.0</c:v>
                </c:pt>
                <c:pt idx="36">
                  <c:v>31.0</c:v>
                </c:pt>
                <c:pt idx="37">
                  <c:v>21.0</c:v>
                </c:pt>
                <c:pt idx="38">
                  <c:v>36.0</c:v>
                </c:pt>
                <c:pt idx="39">
                  <c:v>29.0</c:v>
                </c:pt>
                <c:pt idx="40">
                  <c:v>24.0</c:v>
                </c:pt>
                <c:pt idx="41">
                  <c:v>31.0</c:v>
                </c:pt>
                <c:pt idx="42">
                  <c:v>24.0</c:v>
                </c:pt>
                <c:pt idx="43">
                  <c:v>34.0</c:v>
                </c:pt>
                <c:pt idx="44">
                  <c:v>29.0</c:v>
                </c:pt>
                <c:pt idx="45">
                  <c:v>27.0</c:v>
                </c:pt>
                <c:pt idx="46">
                  <c:v>23.0</c:v>
                </c:pt>
                <c:pt idx="47">
                  <c:v>33.0</c:v>
                </c:pt>
                <c:pt idx="48">
                  <c:v>34.0</c:v>
                </c:pt>
                <c:pt idx="49">
                  <c:v>27.0</c:v>
                </c:pt>
                <c:pt idx="50">
                  <c:v>31.0</c:v>
                </c:pt>
                <c:pt idx="51">
                  <c:v>27.0</c:v>
                </c:pt>
                <c:pt idx="52">
                  <c:v>37.0</c:v>
                </c:pt>
                <c:pt idx="53">
                  <c:v>32.0</c:v>
                </c:pt>
                <c:pt idx="54">
                  <c:v>31.0</c:v>
                </c:pt>
                <c:pt idx="55">
                  <c:v>43.0</c:v>
                </c:pt>
                <c:pt idx="56">
                  <c:v>41.0</c:v>
                </c:pt>
                <c:pt idx="57">
                  <c:v>30.0</c:v>
                </c:pt>
                <c:pt idx="58">
                  <c:v>38.0</c:v>
                </c:pt>
                <c:pt idx="59">
                  <c:v>37.0</c:v>
                </c:pt>
                <c:pt idx="60">
                  <c:v>45.0</c:v>
                </c:pt>
                <c:pt idx="61">
                  <c:v>33.0</c:v>
                </c:pt>
                <c:pt idx="62">
                  <c:v>45.0</c:v>
                </c:pt>
                <c:pt idx="63">
                  <c:v>36.0</c:v>
                </c:pt>
                <c:pt idx="64">
                  <c:v>36.0</c:v>
                </c:pt>
                <c:pt idx="65">
                  <c:v>40.0</c:v>
                </c:pt>
                <c:pt idx="66">
                  <c:v>40.0</c:v>
                </c:pt>
                <c:pt idx="67">
                  <c:v>45.0</c:v>
                </c:pt>
                <c:pt idx="68">
                  <c:v>44.0</c:v>
                </c:pt>
                <c:pt idx="69">
                  <c:v>49.0</c:v>
                </c:pt>
                <c:pt idx="70">
                  <c:v>55.0</c:v>
                </c:pt>
                <c:pt idx="71">
                  <c:v>48.0</c:v>
                </c:pt>
                <c:pt idx="72">
                  <c:v>50.0</c:v>
                </c:pt>
                <c:pt idx="73">
                  <c:v>52.0</c:v>
                </c:pt>
                <c:pt idx="74">
                  <c:v>59.0</c:v>
                </c:pt>
                <c:pt idx="75">
                  <c:v>54.0</c:v>
                </c:pt>
                <c:pt idx="76">
                  <c:v>64.0</c:v>
                </c:pt>
                <c:pt idx="77">
                  <c:v>72.0</c:v>
                </c:pt>
                <c:pt idx="78">
                  <c:v>77.0</c:v>
                </c:pt>
                <c:pt idx="79">
                  <c:v>68.0</c:v>
                </c:pt>
                <c:pt idx="80">
                  <c:v>60.0</c:v>
                </c:pt>
                <c:pt idx="81">
                  <c:v>71.0</c:v>
                </c:pt>
                <c:pt idx="82">
                  <c:v>75.0</c:v>
                </c:pt>
                <c:pt idx="83">
                  <c:v>82.0</c:v>
                </c:pt>
                <c:pt idx="84">
                  <c:v>95.0</c:v>
                </c:pt>
                <c:pt idx="85">
                  <c:v>84.0</c:v>
                </c:pt>
                <c:pt idx="86">
                  <c:v>116.0</c:v>
                </c:pt>
                <c:pt idx="87">
                  <c:v>103.0</c:v>
                </c:pt>
                <c:pt idx="88">
                  <c:v>125.0</c:v>
                </c:pt>
                <c:pt idx="89">
                  <c:v>133.0</c:v>
                </c:pt>
                <c:pt idx="90">
                  <c:v>136.0</c:v>
                </c:pt>
                <c:pt idx="91">
                  <c:v>191.0</c:v>
                </c:pt>
                <c:pt idx="92">
                  <c:v>177.0</c:v>
                </c:pt>
                <c:pt idx="93">
                  <c:v>211.0</c:v>
                </c:pt>
                <c:pt idx="94">
                  <c:v>247.0</c:v>
                </c:pt>
                <c:pt idx="95">
                  <c:v>300.0</c:v>
                </c:pt>
                <c:pt idx="96">
                  <c:v>376.0</c:v>
                </c:pt>
                <c:pt idx="97">
                  <c:v>535.0</c:v>
                </c:pt>
                <c:pt idx="98">
                  <c:v>843.0</c:v>
                </c:pt>
                <c:pt idx="99">
                  <c:v>2957.0</c:v>
                </c:pt>
              </c:numCache>
            </c:numRef>
          </c:yVal>
          <c:extLst xmlns:c16r2="http://schemas.microsoft.com/office/drawing/2015/06/chart">
            <c:ext xmlns:c16="http://schemas.microsoft.com/office/drawing/2014/chart" uri="{C3380CC4-5D6E-409C-BE32-E72D297353CC}">
              <c16:uniqueId val="{00000000-B6C5-4033-B301-6782A2451C35}"/>
            </c:ext>
          </c:extLst>
        </c:ser>
        <c:ser>
          <c:idx val="1"/>
          <c:order val="1"/>
          <c:tx>
            <c:v>Kaons</c:v>
          </c:tx>
          <c:spPr>
            <a:ln w="19050">
              <a:noFill/>
            </a:ln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Sheet1!$A$218:$A$317</c:f>
              <c:numCache>
                <c:formatCode>General</c:formatCode>
                <c:ptCount val="100"/>
                <c:pt idx="0">
                  <c:v>0.01</c:v>
                </c:pt>
                <c:pt idx="1">
                  <c:v>0.02</c:v>
                </c:pt>
                <c:pt idx="2">
                  <c:v>0.03</c:v>
                </c:pt>
                <c:pt idx="3">
                  <c:v>0.04</c:v>
                </c:pt>
                <c:pt idx="4">
                  <c:v>0.05</c:v>
                </c:pt>
                <c:pt idx="5">
                  <c:v>0.06</c:v>
                </c:pt>
                <c:pt idx="6">
                  <c:v>0.07</c:v>
                </c:pt>
                <c:pt idx="7">
                  <c:v>0.08</c:v>
                </c:pt>
                <c:pt idx="8">
                  <c:v>0.09</c:v>
                </c:pt>
                <c:pt idx="9">
                  <c:v>0.1</c:v>
                </c:pt>
                <c:pt idx="10">
                  <c:v>0.11</c:v>
                </c:pt>
                <c:pt idx="11">
                  <c:v>0.12</c:v>
                </c:pt>
                <c:pt idx="12">
                  <c:v>0.13</c:v>
                </c:pt>
                <c:pt idx="13">
                  <c:v>0.14</c:v>
                </c:pt>
                <c:pt idx="14">
                  <c:v>0.15</c:v>
                </c:pt>
                <c:pt idx="15">
                  <c:v>0.16</c:v>
                </c:pt>
                <c:pt idx="16">
                  <c:v>0.17</c:v>
                </c:pt>
                <c:pt idx="17">
                  <c:v>0.18</c:v>
                </c:pt>
                <c:pt idx="18">
                  <c:v>0.19</c:v>
                </c:pt>
                <c:pt idx="19">
                  <c:v>0.2</c:v>
                </c:pt>
                <c:pt idx="20">
                  <c:v>0.21</c:v>
                </c:pt>
                <c:pt idx="21">
                  <c:v>0.22</c:v>
                </c:pt>
                <c:pt idx="22">
                  <c:v>0.23</c:v>
                </c:pt>
                <c:pt idx="23">
                  <c:v>0.24</c:v>
                </c:pt>
                <c:pt idx="24">
                  <c:v>0.25</c:v>
                </c:pt>
                <c:pt idx="25">
                  <c:v>0.26</c:v>
                </c:pt>
                <c:pt idx="26">
                  <c:v>0.27</c:v>
                </c:pt>
                <c:pt idx="27">
                  <c:v>0.28</c:v>
                </c:pt>
                <c:pt idx="28">
                  <c:v>0.29</c:v>
                </c:pt>
                <c:pt idx="29">
                  <c:v>0.3</c:v>
                </c:pt>
                <c:pt idx="30">
                  <c:v>0.31</c:v>
                </c:pt>
                <c:pt idx="31">
                  <c:v>0.32</c:v>
                </c:pt>
                <c:pt idx="32">
                  <c:v>0.33</c:v>
                </c:pt>
                <c:pt idx="33">
                  <c:v>0.34</c:v>
                </c:pt>
                <c:pt idx="34">
                  <c:v>0.35</c:v>
                </c:pt>
                <c:pt idx="35">
                  <c:v>0.36</c:v>
                </c:pt>
                <c:pt idx="36">
                  <c:v>0.37</c:v>
                </c:pt>
                <c:pt idx="37">
                  <c:v>0.38</c:v>
                </c:pt>
                <c:pt idx="38">
                  <c:v>0.39</c:v>
                </c:pt>
                <c:pt idx="39">
                  <c:v>0.4</c:v>
                </c:pt>
                <c:pt idx="40">
                  <c:v>0.41</c:v>
                </c:pt>
                <c:pt idx="41">
                  <c:v>0.42</c:v>
                </c:pt>
                <c:pt idx="42">
                  <c:v>0.43</c:v>
                </c:pt>
                <c:pt idx="43">
                  <c:v>0.44</c:v>
                </c:pt>
                <c:pt idx="44">
                  <c:v>0.45</c:v>
                </c:pt>
                <c:pt idx="45">
                  <c:v>0.46</c:v>
                </c:pt>
                <c:pt idx="46">
                  <c:v>0.47</c:v>
                </c:pt>
                <c:pt idx="47">
                  <c:v>0.48</c:v>
                </c:pt>
                <c:pt idx="48">
                  <c:v>0.49</c:v>
                </c:pt>
                <c:pt idx="49">
                  <c:v>0.5</c:v>
                </c:pt>
                <c:pt idx="50">
                  <c:v>0.51</c:v>
                </c:pt>
                <c:pt idx="51">
                  <c:v>0.52</c:v>
                </c:pt>
                <c:pt idx="52">
                  <c:v>0.53</c:v>
                </c:pt>
                <c:pt idx="53">
                  <c:v>0.54</c:v>
                </c:pt>
                <c:pt idx="54">
                  <c:v>0.55</c:v>
                </c:pt>
                <c:pt idx="55">
                  <c:v>0.56</c:v>
                </c:pt>
                <c:pt idx="56">
                  <c:v>0.57</c:v>
                </c:pt>
                <c:pt idx="57">
                  <c:v>0.58</c:v>
                </c:pt>
                <c:pt idx="58">
                  <c:v>0.59</c:v>
                </c:pt>
                <c:pt idx="59">
                  <c:v>0.6</c:v>
                </c:pt>
                <c:pt idx="60">
                  <c:v>0.61</c:v>
                </c:pt>
                <c:pt idx="61">
                  <c:v>0.62</c:v>
                </c:pt>
                <c:pt idx="62">
                  <c:v>0.63</c:v>
                </c:pt>
                <c:pt idx="63">
                  <c:v>0.64</c:v>
                </c:pt>
                <c:pt idx="64">
                  <c:v>0.65</c:v>
                </c:pt>
                <c:pt idx="65">
                  <c:v>0.66</c:v>
                </c:pt>
                <c:pt idx="66">
                  <c:v>0.67</c:v>
                </c:pt>
                <c:pt idx="67">
                  <c:v>0.68</c:v>
                </c:pt>
                <c:pt idx="68">
                  <c:v>0.69</c:v>
                </c:pt>
                <c:pt idx="69">
                  <c:v>0.7</c:v>
                </c:pt>
                <c:pt idx="70">
                  <c:v>0.71</c:v>
                </c:pt>
                <c:pt idx="71">
                  <c:v>0.72</c:v>
                </c:pt>
                <c:pt idx="72">
                  <c:v>0.73</c:v>
                </c:pt>
                <c:pt idx="73">
                  <c:v>0.74</c:v>
                </c:pt>
                <c:pt idx="74">
                  <c:v>0.75</c:v>
                </c:pt>
                <c:pt idx="75">
                  <c:v>0.76</c:v>
                </c:pt>
                <c:pt idx="76">
                  <c:v>0.77</c:v>
                </c:pt>
                <c:pt idx="77">
                  <c:v>0.78</c:v>
                </c:pt>
                <c:pt idx="78">
                  <c:v>0.79</c:v>
                </c:pt>
                <c:pt idx="79">
                  <c:v>0.800000000000001</c:v>
                </c:pt>
                <c:pt idx="80">
                  <c:v>0.810000000000001</c:v>
                </c:pt>
                <c:pt idx="81">
                  <c:v>0.820000000000001</c:v>
                </c:pt>
                <c:pt idx="82">
                  <c:v>0.830000000000001</c:v>
                </c:pt>
                <c:pt idx="83">
                  <c:v>0.840000000000001</c:v>
                </c:pt>
                <c:pt idx="84">
                  <c:v>0.850000000000001</c:v>
                </c:pt>
                <c:pt idx="85">
                  <c:v>0.860000000000001</c:v>
                </c:pt>
                <c:pt idx="86">
                  <c:v>0.870000000000001</c:v>
                </c:pt>
                <c:pt idx="87">
                  <c:v>0.880000000000001</c:v>
                </c:pt>
                <c:pt idx="88">
                  <c:v>0.890000000000001</c:v>
                </c:pt>
                <c:pt idx="89">
                  <c:v>0.900000000000001</c:v>
                </c:pt>
                <c:pt idx="90">
                  <c:v>0.910000000000001</c:v>
                </c:pt>
                <c:pt idx="91">
                  <c:v>0.920000000000001</c:v>
                </c:pt>
                <c:pt idx="92">
                  <c:v>0.930000000000001</c:v>
                </c:pt>
                <c:pt idx="93">
                  <c:v>0.940000000000001</c:v>
                </c:pt>
                <c:pt idx="94">
                  <c:v>0.950000000000001</c:v>
                </c:pt>
                <c:pt idx="95">
                  <c:v>0.960000000000001</c:v>
                </c:pt>
                <c:pt idx="96">
                  <c:v>0.97</c:v>
                </c:pt>
                <c:pt idx="97">
                  <c:v>0.98</c:v>
                </c:pt>
                <c:pt idx="98">
                  <c:v>0.990000000000001</c:v>
                </c:pt>
                <c:pt idx="99">
                  <c:v>1.000000000000001</c:v>
                </c:pt>
              </c:numCache>
            </c:numRef>
          </c:xVal>
          <c:yVal>
            <c:numRef>
              <c:f>Sheet1!$C$218:$C$317</c:f>
              <c:numCache>
                <c:formatCode>General</c:formatCode>
                <c:ptCount val="100"/>
                <c:pt idx="0">
                  <c:v>3126.0</c:v>
                </c:pt>
                <c:pt idx="1">
                  <c:v>882.0</c:v>
                </c:pt>
                <c:pt idx="2">
                  <c:v>527.0</c:v>
                </c:pt>
                <c:pt idx="3">
                  <c:v>398.0</c:v>
                </c:pt>
                <c:pt idx="4">
                  <c:v>302.0</c:v>
                </c:pt>
                <c:pt idx="5">
                  <c:v>286.0</c:v>
                </c:pt>
                <c:pt idx="6">
                  <c:v>198.0</c:v>
                </c:pt>
                <c:pt idx="7">
                  <c:v>225.0</c:v>
                </c:pt>
                <c:pt idx="8">
                  <c:v>158.0</c:v>
                </c:pt>
                <c:pt idx="9">
                  <c:v>140.0</c:v>
                </c:pt>
                <c:pt idx="10">
                  <c:v>118.0</c:v>
                </c:pt>
                <c:pt idx="11">
                  <c:v>115.0</c:v>
                </c:pt>
                <c:pt idx="12">
                  <c:v>126.0</c:v>
                </c:pt>
                <c:pt idx="13">
                  <c:v>107.0</c:v>
                </c:pt>
                <c:pt idx="14">
                  <c:v>107.0</c:v>
                </c:pt>
                <c:pt idx="15">
                  <c:v>100.0</c:v>
                </c:pt>
                <c:pt idx="16">
                  <c:v>90.0</c:v>
                </c:pt>
                <c:pt idx="17">
                  <c:v>82.0</c:v>
                </c:pt>
                <c:pt idx="18">
                  <c:v>86.0</c:v>
                </c:pt>
                <c:pt idx="19">
                  <c:v>67.0</c:v>
                </c:pt>
                <c:pt idx="20">
                  <c:v>82.0</c:v>
                </c:pt>
                <c:pt idx="21">
                  <c:v>90.0</c:v>
                </c:pt>
                <c:pt idx="22">
                  <c:v>72.0</c:v>
                </c:pt>
                <c:pt idx="23">
                  <c:v>83.0</c:v>
                </c:pt>
                <c:pt idx="24">
                  <c:v>78.0</c:v>
                </c:pt>
                <c:pt idx="25">
                  <c:v>67.0</c:v>
                </c:pt>
                <c:pt idx="26">
                  <c:v>66.0</c:v>
                </c:pt>
                <c:pt idx="27">
                  <c:v>56.0</c:v>
                </c:pt>
                <c:pt idx="28">
                  <c:v>52.0</c:v>
                </c:pt>
                <c:pt idx="29">
                  <c:v>50.0</c:v>
                </c:pt>
                <c:pt idx="30">
                  <c:v>63.0</c:v>
                </c:pt>
                <c:pt idx="31">
                  <c:v>50.0</c:v>
                </c:pt>
                <c:pt idx="32">
                  <c:v>50.0</c:v>
                </c:pt>
                <c:pt idx="33">
                  <c:v>56.0</c:v>
                </c:pt>
                <c:pt idx="34">
                  <c:v>50.0</c:v>
                </c:pt>
                <c:pt idx="35">
                  <c:v>49.0</c:v>
                </c:pt>
                <c:pt idx="36">
                  <c:v>54.0</c:v>
                </c:pt>
                <c:pt idx="37">
                  <c:v>52.0</c:v>
                </c:pt>
                <c:pt idx="38">
                  <c:v>59.0</c:v>
                </c:pt>
                <c:pt idx="39">
                  <c:v>54.0</c:v>
                </c:pt>
                <c:pt idx="40">
                  <c:v>37.0</c:v>
                </c:pt>
                <c:pt idx="41">
                  <c:v>46.0</c:v>
                </c:pt>
                <c:pt idx="42">
                  <c:v>51.0</c:v>
                </c:pt>
                <c:pt idx="43">
                  <c:v>57.0</c:v>
                </c:pt>
                <c:pt idx="44">
                  <c:v>44.0</c:v>
                </c:pt>
                <c:pt idx="45">
                  <c:v>45.0</c:v>
                </c:pt>
                <c:pt idx="46">
                  <c:v>38.0</c:v>
                </c:pt>
                <c:pt idx="47">
                  <c:v>48.0</c:v>
                </c:pt>
                <c:pt idx="48">
                  <c:v>45.0</c:v>
                </c:pt>
                <c:pt idx="49">
                  <c:v>48.0</c:v>
                </c:pt>
                <c:pt idx="50">
                  <c:v>44.0</c:v>
                </c:pt>
                <c:pt idx="51">
                  <c:v>47.0</c:v>
                </c:pt>
                <c:pt idx="52">
                  <c:v>40.0</c:v>
                </c:pt>
                <c:pt idx="53">
                  <c:v>40.0</c:v>
                </c:pt>
                <c:pt idx="54">
                  <c:v>54.0</c:v>
                </c:pt>
                <c:pt idx="55">
                  <c:v>55.0</c:v>
                </c:pt>
                <c:pt idx="56">
                  <c:v>45.0</c:v>
                </c:pt>
                <c:pt idx="57">
                  <c:v>52.0</c:v>
                </c:pt>
                <c:pt idx="58">
                  <c:v>52.0</c:v>
                </c:pt>
                <c:pt idx="59">
                  <c:v>35.0</c:v>
                </c:pt>
                <c:pt idx="60">
                  <c:v>46.0</c:v>
                </c:pt>
                <c:pt idx="61">
                  <c:v>35.0</c:v>
                </c:pt>
                <c:pt idx="62">
                  <c:v>30.0</c:v>
                </c:pt>
                <c:pt idx="63">
                  <c:v>44.0</c:v>
                </c:pt>
                <c:pt idx="64">
                  <c:v>39.0</c:v>
                </c:pt>
                <c:pt idx="65">
                  <c:v>37.0</c:v>
                </c:pt>
                <c:pt idx="66">
                  <c:v>34.0</c:v>
                </c:pt>
                <c:pt idx="67">
                  <c:v>29.0</c:v>
                </c:pt>
                <c:pt idx="68">
                  <c:v>29.0</c:v>
                </c:pt>
                <c:pt idx="69">
                  <c:v>24.0</c:v>
                </c:pt>
                <c:pt idx="70">
                  <c:v>30.0</c:v>
                </c:pt>
                <c:pt idx="71">
                  <c:v>25.0</c:v>
                </c:pt>
                <c:pt idx="72">
                  <c:v>27.0</c:v>
                </c:pt>
                <c:pt idx="73">
                  <c:v>21.0</c:v>
                </c:pt>
                <c:pt idx="74">
                  <c:v>16.0</c:v>
                </c:pt>
                <c:pt idx="75">
                  <c:v>17.0</c:v>
                </c:pt>
                <c:pt idx="76">
                  <c:v>18.0</c:v>
                </c:pt>
                <c:pt idx="77">
                  <c:v>19.0</c:v>
                </c:pt>
                <c:pt idx="78">
                  <c:v>13.0</c:v>
                </c:pt>
                <c:pt idx="79">
                  <c:v>13.0</c:v>
                </c:pt>
                <c:pt idx="80">
                  <c:v>11.0</c:v>
                </c:pt>
                <c:pt idx="81">
                  <c:v>7.0</c:v>
                </c:pt>
                <c:pt idx="82">
                  <c:v>7.0</c:v>
                </c:pt>
                <c:pt idx="83">
                  <c:v>6.0</c:v>
                </c:pt>
                <c:pt idx="84">
                  <c:v>7.0</c:v>
                </c:pt>
                <c:pt idx="85">
                  <c:v>6.0</c:v>
                </c:pt>
                <c:pt idx="86">
                  <c:v>6.0</c:v>
                </c:pt>
                <c:pt idx="87">
                  <c:v>4.0</c:v>
                </c:pt>
                <c:pt idx="88">
                  <c:v>2.0</c:v>
                </c:pt>
                <c:pt idx="89">
                  <c:v>1.0</c:v>
                </c:pt>
                <c:pt idx="90">
                  <c:v>1.0</c:v>
                </c:pt>
                <c:pt idx="91">
                  <c:v>0.0</c:v>
                </c:pt>
                <c:pt idx="92">
                  <c:v>0.0</c:v>
                </c:pt>
                <c:pt idx="93">
                  <c:v>0.0</c:v>
                </c:pt>
                <c:pt idx="94">
                  <c:v>0.0</c:v>
                </c:pt>
                <c:pt idx="95">
                  <c:v>0.0</c:v>
                </c:pt>
                <c:pt idx="96">
                  <c:v>0.0</c:v>
                </c:pt>
                <c:pt idx="97">
                  <c:v>0.0</c:v>
                </c:pt>
                <c:pt idx="98">
                  <c:v>0.0</c:v>
                </c:pt>
                <c:pt idx="99">
                  <c:v>0.0</c:v>
                </c:pt>
              </c:numCache>
            </c:numRef>
          </c:yVal>
          <c:extLst xmlns:c16r2="http://schemas.microsoft.com/office/drawing/2015/06/chart">
            <c:ext xmlns:c16="http://schemas.microsoft.com/office/drawing/2014/chart" uri="{C3380CC4-5D6E-409C-BE32-E72D297353CC}">
              <c16:uniqueId val="{00000001-B6C5-4033-B301-6782A2451C35}"/>
            </c:ext>
          </c:extLst>
        </c:ser>
        <c:ser>
          <c:idx val="2"/>
          <c:order val="2"/>
          <c:tx>
            <c:v>Protons</c:v>
          </c:tx>
          <c:spPr>
            <a:ln w="19050">
              <a:noFill/>
            </a:ln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tx2">
                    <a:lumMod val="75000"/>
                  </a:schemeClr>
                </a:solidFill>
              </a:ln>
              <a:effectLst/>
            </c:spPr>
          </c:marker>
          <c:xVal>
            <c:numRef>
              <c:f>Sheet1!$A$218:$A$317</c:f>
              <c:numCache>
                <c:formatCode>General</c:formatCode>
                <c:ptCount val="100"/>
                <c:pt idx="0">
                  <c:v>0.01</c:v>
                </c:pt>
                <c:pt idx="1">
                  <c:v>0.02</c:v>
                </c:pt>
                <c:pt idx="2">
                  <c:v>0.03</c:v>
                </c:pt>
                <c:pt idx="3">
                  <c:v>0.04</c:v>
                </c:pt>
                <c:pt idx="4">
                  <c:v>0.05</c:v>
                </c:pt>
                <c:pt idx="5">
                  <c:v>0.06</c:v>
                </c:pt>
                <c:pt idx="6">
                  <c:v>0.07</c:v>
                </c:pt>
                <c:pt idx="7">
                  <c:v>0.08</c:v>
                </c:pt>
                <c:pt idx="8">
                  <c:v>0.09</c:v>
                </c:pt>
                <c:pt idx="9">
                  <c:v>0.1</c:v>
                </c:pt>
                <c:pt idx="10">
                  <c:v>0.11</c:v>
                </c:pt>
                <c:pt idx="11">
                  <c:v>0.12</c:v>
                </c:pt>
                <c:pt idx="12">
                  <c:v>0.13</c:v>
                </c:pt>
                <c:pt idx="13">
                  <c:v>0.14</c:v>
                </c:pt>
                <c:pt idx="14">
                  <c:v>0.15</c:v>
                </c:pt>
                <c:pt idx="15">
                  <c:v>0.16</c:v>
                </c:pt>
                <c:pt idx="16">
                  <c:v>0.17</c:v>
                </c:pt>
                <c:pt idx="17">
                  <c:v>0.18</c:v>
                </c:pt>
                <c:pt idx="18">
                  <c:v>0.19</c:v>
                </c:pt>
                <c:pt idx="19">
                  <c:v>0.2</c:v>
                </c:pt>
                <c:pt idx="20">
                  <c:v>0.21</c:v>
                </c:pt>
                <c:pt idx="21">
                  <c:v>0.22</c:v>
                </c:pt>
                <c:pt idx="22">
                  <c:v>0.23</c:v>
                </c:pt>
                <c:pt idx="23">
                  <c:v>0.24</c:v>
                </c:pt>
                <c:pt idx="24">
                  <c:v>0.25</c:v>
                </c:pt>
                <c:pt idx="25">
                  <c:v>0.26</c:v>
                </c:pt>
                <c:pt idx="26">
                  <c:v>0.27</c:v>
                </c:pt>
                <c:pt idx="27">
                  <c:v>0.28</c:v>
                </c:pt>
                <c:pt idx="28">
                  <c:v>0.29</c:v>
                </c:pt>
                <c:pt idx="29">
                  <c:v>0.3</c:v>
                </c:pt>
                <c:pt idx="30">
                  <c:v>0.31</c:v>
                </c:pt>
                <c:pt idx="31">
                  <c:v>0.32</c:v>
                </c:pt>
                <c:pt idx="32">
                  <c:v>0.33</c:v>
                </c:pt>
                <c:pt idx="33">
                  <c:v>0.34</c:v>
                </c:pt>
                <c:pt idx="34">
                  <c:v>0.35</c:v>
                </c:pt>
                <c:pt idx="35">
                  <c:v>0.36</c:v>
                </c:pt>
                <c:pt idx="36">
                  <c:v>0.37</c:v>
                </c:pt>
                <c:pt idx="37">
                  <c:v>0.38</c:v>
                </c:pt>
                <c:pt idx="38">
                  <c:v>0.39</c:v>
                </c:pt>
                <c:pt idx="39">
                  <c:v>0.4</c:v>
                </c:pt>
                <c:pt idx="40">
                  <c:v>0.41</c:v>
                </c:pt>
                <c:pt idx="41">
                  <c:v>0.42</c:v>
                </c:pt>
                <c:pt idx="42">
                  <c:v>0.43</c:v>
                </c:pt>
                <c:pt idx="43">
                  <c:v>0.44</c:v>
                </c:pt>
                <c:pt idx="44">
                  <c:v>0.45</c:v>
                </c:pt>
                <c:pt idx="45">
                  <c:v>0.46</c:v>
                </c:pt>
                <c:pt idx="46">
                  <c:v>0.47</c:v>
                </c:pt>
                <c:pt idx="47">
                  <c:v>0.48</c:v>
                </c:pt>
                <c:pt idx="48">
                  <c:v>0.49</c:v>
                </c:pt>
                <c:pt idx="49">
                  <c:v>0.5</c:v>
                </c:pt>
                <c:pt idx="50">
                  <c:v>0.51</c:v>
                </c:pt>
                <c:pt idx="51">
                  <c:v>0.52</c:v>
                </c:pt>
                <c:pt idx="52">
                  <c:v>0.53</c:v>
                </c:pt>
                <c:pt idx="53">
                  <c:v>0.54</c:v>
                </c:pt>
                <c:pt idx="54">
                  <c:v>0.55</c:v>
                </c:pt>
                <c:pt idx="55">
                  <c:v>0.56</c:v>
                </c:pt>
                <c:pt idx="56">
                  <c:v>0.57</c:v>
                </c:pt>
                <c:pt idx="57">
                  <c:v>0.58</c:v>
                </c:pt>
                <c:pt idx="58">
                  <c:v>0.59</c:v>
                </c:pt>
                <c:pt idx="59">
                  <c:v>0.6</c:v>
                </c:pt>
                <c:pt idx="60">
                  <c:v>0.61</c:v>
                </c:pt>
                <c:pt idx="61">
                  <c:v>0.62</c:v>
                </c:pt>
                <c:pt idx="62">
                  <c:v>0.63</c:v>
                </c:pt>
                <c:pt idx="63">
                  <c:v>0.64</c:v>
                </c:pt>
                <c:pt idx="64">
                  <c:v>0.65</c:v>
                </c:pt>
                <c:pt idx="65">
                  <c:v>0.66</c:v>
                </c:pt>
                <c:pt idx="66">
                  <c:v>0.67</c:v>
                </c:pt>
                <c:pt idx="67">
                  <c:v>0.68</c:v>
                </c:pt>
                <c:pt idx="68">
                  <c:v>0.69</c:v>
                </c:pt>
                <c:pt idx="69">
                  <c:v>0.7</c:v>
                </c:pt>
                <c:pt idx="70">
                  <c:v>0.71</c:v>
                </c:pt>
                <c:pt idx="71">
                  <c:v>0.72</c:v>
                </c:pt>
                <c:pt idx="72">
                  <c:v>0.73</c:v>
                </c:pt>
                <c:pt idx="73">
                  <c:v>0.74</c:v>
                </c:pt>
                <c:pt idx="74">
                  <c:v>0.75</c:v>
                </c:pt>
                <c:pt idx="75">
                  <c:v>0.76</c:v>
                </c:pt>
                <c:pt idx="76">
                  <c:v>0.77</c:v>
                </c:pt>
                <c:pt idx="77">
                  <c:v>0.78</c:v>
                </c:pt>
                <c:pt idx="78">
                  <c:v>0.79</c:v>
                </c:pt>
                <c:pt idx="79">
                  <c:v>0.800000000000001</c:v>
                </c:pt>
                <c:pt idx="80">
                  <c:v>0.810000000000001</c:v>
                </c:pt>
                <c:pt idx="81">
                  <c:v>0.820000000000001</c:v>
                </c:pt>
                <c:pt idx="82">
                  <c:v>0.830000000000001</c:v>
                </c:pt>
                <c:pt idx="83">
                  <c:v>0.840000000000001</c:v>
                </c:pt>
                <c:pt idx="84">
                  <c:v>0.850000000000001</c:v>
                </c:pt>
                <c:pt idx="85">
                  <c:v>0.860000000000001</c:v>
                </c:pt>
                <c:pt idx="86">
                  <c:v>0.870000000000001</c:v>
                </c:pt>
                <c:pt idx="87">
                  <c:v>0.880000000000001</c:v>
                </c:pt>
                <c:pt idx="88">
                  <c:v>0.890000000000001</c:v>
                </c:pt>
                <c:pt idx="89">
                  <c:v>0.900000000000001</c:v>
                </c:pt>
                <c:pt idx="90">
                  <c:v>0.910000000000001</c:v>
                </c:pt>
                <c:pt idx="91">
                  <c:v>0.920000000000001</c:v>
                </c:pt>
                <c:pt idx="92">
                  <c:v>0.930000000000001</c:v>
                </c:pt>
                <c:pt idx="93">
                  <c:v>0.940000000000001</c:v>
                </c:pt>
                <c:pt idx="94">
                  <c:v>0.950000000000001</c:v>
                </c:pt>
                <c:pt idx="95">
                  <c:v>0.960000000000001</c:v>
                </c:pt>
                <c:pt idx="96">
                  <c:v>0.97</c:v>
                </c:pt>
                <c:pt idx="97">
                  <c:v>0.98</c:v>
                </c:pt>
                <c:pt idx="98">
                  <c:v>0.990000000000001</c:v>
                </c:pt>
                <c:pt idx="99">
                  <c:v>1.000000000000001</c:v>
                </c:pt>
              </c:numCache>
            </c:numRef>
          </c:xVal>
          <c:yVal>
            <c:numRef>
              <c:f>Sheet1!$D$218:$D$317</c:f>
              <c:numCache>
                <c:formatCode>General</c:formatCode>
                <c:ptCount val="100"/>
                <c:pt idx="0">
                  <c:v>5728.0</c:v>
                </c:pt>
                <c:pt idx="1">
                  <c:v>770.0</c:v>
                </c:pt>
                <c:pt idx="2">
                  <c:v>476.0</c:v>
                </c:pt>
                <c:pt idx="3">
                  <c:v>332.0</c:v>
                </c:pt>
                <c:pt idx="4">
                  <c:v>270.0</c:v>
                </c:pt>
                <c:pt idx="5">
                  <c:v>208.0</c:v>
                </c:pt>
                <c:pt idx="6">
                  <c:v>180.0</c:v>
                </c:pt>
                <c:pt idx="7">
                  <c:v>130.0</c:v>
                </c:pt>
                <c:pt idx="8">
                  <c:v>123.0</c:v>
                </c:pt>
                <c:pt idx="9">
                  <c:v>121.0</c:v>
                </c:pt>
                <c:pt idx="10">
                  <c:v>105.0</c:v>
                </c:pt>
                <c:pt idx="11">
                  <c:v>90.0</c:v>
                </c:pt>
                <c:pt idx="12">
                  <c:v>87.0</c:v>
                </c:pt>
                <c:pt idx="13">
                  <c:v>71.0</c:v>
                </c:pt>
                <c:pt idx="14">
                  <c:v>66.0</c:v>
                </c:pt>
                <c:pt idx="15">
                  <c:v>72.0</c:v>
                </c:pt>
                <c:pt idx="16">
                  <c:v>65.0</c:v>
                </c:pt>
                <c:pt idx="17">
                  <c:v>60.0</c:v>
                </c:pt>
                <c:pt idx="18">
                  <c:v>64.0</c:v>
                </c:pt>
                <c:pt idx="19">
                  <c:v>62.0</c:v>
                </c:pt>
                <c:pt idx="20">
                  <c:v>51.0</c:v>
                </c:pt>
                <c:pt idx="21">
                  <c:v>50.0</c:v>
                </c:pt>
                <c:pt idx="22">
                  <c:v>49.0</c:v>
                </c:pt>
                <c:pt idx="23">
                  <c:v>52.0</c:v>
                </c:pt>
                <c:pt idx="24">
                  <c:v>45.0</c:v>
                </c:pt>
                <c:pt idx="25">
                  <c:v>40.0</c:v>
                </c:pt>
                <c:pt idx="26">
                  <c:v>26.0</c:v>
                </c:pt>
                <c:pt idx="27">
                  <c:v>40.0</c:v>
                </c:pt>
                <c:pt idx="28">
                  <c:v>35.0</c:v>
                </c:pt>
                <c:pt idx="29">
                  <c:v>30.0</c:v>
                </c:pt>
                <c:pt idx="30">
                  <c:v>20.0</c:v>
                </c:pt>
                <c:pt idx="31">
                  <c:v>31.0</c:v>
                </c:pt>
                <c:pt idx="32">
                  <c:v>33.0</c:v>
                </c:pt>
                <c:pt idx="33">
                  <c:v>22.0</c:v>
                </c:pt>
                <c:pt idx="34">
                  <c:v>22.0</c:v>
                </c:pt>
                <c:pt idx="35">
                  <c:v>28.0</c:v>
                </c:pt>
                <c:pt idx="36">
                  <c:v>16.0</c:v>
                </c:pt>
                <c:pt idx="37">
                  <c:v>18.0</c:v>
                </c:pt>
                <c:pt idx="38">
                  <c:v>11.0</c:v>
                </c:pt>
                <c:pt idx="39">
                  <c:v>12.0</c:v>
                </c:pt>
                <c:pt idx="40">
                  <c:v>23.0</c:v>
                </c:pt>
                <c:pt idx="41">
                  <c:v>21.0</c:v>
                </c:pt>
                <c:pt idx="42">
                  <c:v>12.0</c:v>
                </c:pt>
                <c:pt idx="43">
                  <c:v>15.0</c:v>
                </c:pt>
                <c:pt idx="44">
                  <c:v>22.0</c:v>
                </c:pt>
                <c:pt idx="45">
                  <c:v>13.0</c:v>
                </c:pt>
                <c:pt idx="46">
                  <c:v>8.0</c:v>
                </c:pt>
                <c:pt idx="47">
                  <c:v>7.0</c:v>
                </c:pt>
                <c:pt idx="48">
                  <c:v>14.0</c:v>
                </c:pt>
                <c:pt idx="49">
                  <c:v>5.0</c:v>
                </c:pt>
                <c:pt idx="50">
                  <c:v>8.0</c:v>
                </c:pt>
                <c:pt idx="51">
                  <c:v>10.0</c:v>
                </c:pt>
                <c:pt idx="52">
                  <c:v>4.0</c:v>
                </c:pt>
                <c:pt idx="53">
                  <c:v>8.0</c:v>
                </c:pt>
                <c:pt idx="54">
                  <c:v>6.0</c:v>
                </c:pt>
                <c:pt idx="55">
                  <c:v>10.0</c:v>
                </c:pt>
                <c:pt idx="56">
                  <c:v>7.0</c:v>
                </c:pt>
                <c:pt idx="57">
                  <c:v>9.0</c:v>
                </c:pt>
                <c:pt idx="58">
                  <c:v>8.0</c:v>
                </c:pt>
                <c:pt idx="59">
                  <c:v>6.0</c:v>
                </c:pt>
                <c:pt idx="60">
                  <c:v>3.0</c:v>
                </c:pt>
                <c:pt idx="61">
                  <c:v>8.0</c:v>
                </c:pt>
                <c:pt idx="62">
                  <c:v>6.0</c:v>
                </c:pt>
                <c:pt idx="63">
                  <c:v>1.0</c:v>
                </c:pt>
                <c:pt idx="64">
                  <c:v>4.0</c:v>
                </c:pt>
                <c:pt idx="65">
                  <c:v>5.0</c:v>
                </c:pt>
                <c:pt idx="66">
                  <c:v>2.0</c:v>
                </c:pt>
                <c:pt idx="67">
                  <c:v>8.0</c:v>
                </c:pt>
                <c:pt idx="68">
                  <c:v>3.0</c:v>
                </c:pt>
                <c:pt idx="69">
                  <c:v>4.0</c:v>
                </c:pt>
                <c:pt idx="70">
                  <c:v>2.0</c:v>
                </c:pt>
                <c:pt idx="71">
                  <c:v>1.0</c:v>
                </c:pt>
                <c:pt idx="72">
                  <c:v>3.0</c:v>
                </c:pt>
                <c:pt idx="73">
                  <c:v>2.0</c:v>
                </c:pt>
                <c:pt idx="74">
                  <c:v>6.0</c:v>
                </c:pt>
                <c:pt idx="75">
                  <c:v>1.0</c:v>
                </c:pt>
                <c:pt idx="76">
                  <c:v>1.0</c:v>
                </c:pt>
                <c:pt idx="77">
                  <c:v>1.0</c:v>
                </c:pt>
                <c:pt idx="78">
                  <c:v>0.0</c:v>
                </c:pt>
                <c:pt idx="79">
                  <c:v>1.0</c:v>
                </c:pt>
                <c:pt idx="80">
                  <c:v>2.0</c:v>
                </c:pt>
                <c:pt idx="81">
                  <c:v>2.0</c:v>
                </c:pt>
                <c:pt idx="82">
                  <c:v>3.0</c:v>
                </c:pt>
                <c:pt idx="83">
                  <c:v>2.0</c:v>
                </c:pt>
                <c:pt idx="84">
                  <c:v>0.0</c:v>
                </c:pt>
                <c:pt idx="85">
                  <c:v>0.0</c:v>
                </c:pt>
                <c:pt idx="86">
                  <c:v>1.0</c:v>
                </c:pt>
                <c:pt idx="87">
                  <c:v>0.0</c:v>
                </c:pt>
                <c:pt idx="88">
                  <c:v>0.0</c:v>
                </c:pt>
                <c:pt idx="89">
                  <c:v>0.0</c:v>
                </c:pt>
                <c:pt idx="90">
                  <c:v>0.0</c:v>
                </c:pt>
                <c:pt idx="91">
                  <c:v>0.0</c:v>
                </c:pt>
                <c:pt idx="92">
                  <c:v>0.0</c:v>
                </c:pt>
                <c:pt idx="93">
                  <c:v>0.0</c:v>
                </c:pt>
                <c:pt idx="94">
                  <c:v>1.0</c:v>
                </c:pt>
                <c:pt idx="95">
                  <c:v>0.0</c:v>
                </c:pt>
                <c:pt idx="96">
                  <c:v>0.0</c:v>
                </c:pt>
                <c:pt idx="97">
                  <c:v>0.0</c:v>
                </c:pt>
                <c:pt idx="98">
                  <c:v>0.0</c:v>
                </c:pt>
                <c:pt idx="99">
                  <c:v>0.0</c:v>
                </c:pt>
              </c:numCache>
            </c:numRef>
          </c:yVal>
          <c:extLst xmlns:c16r2="http://schemas.microsoft.com/office/drawing/2015/06/chart">
            <c:ext xmlns:c16="http://schemas.microsoft.com/office/drawing/2014/chart" uri="{C3380CC4-5D6E-409C-BE32-E72D297353CC}">
              <c16:uniqueId val="{00000002-B6C5-4033-B301-6782A2451C35}"/>
            </c:ext>
          </c:extLst>
        </c:ser>
        <c:dLbls/>
        <c:axId val="1179496776"/>
        <c:axId val="1179500920"/>
      </c:scatterChart>
      <c:valAx>
        <c:axId val="1179496776"/>
        <c:scaling>
          <c:orientation val="minMax"/>
          <c:max val="1.0"/>
          <c:min val="0.0"/>
        </c:scaling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0" vert="horz"/>
          <a:lstStyle/>
          <a:p>
            <a:pPr>
              <a:defRPr sz="900" b="0" i="0" u="none" strike="noStrike" baseline="0">
                <a:solidFill>
                  <a:srgbClr val="333333"/>
                </a:solidFill>
                <a:latin typeface="Calibri"/>
                <a:ea typeface="Calibri"/>
                <a:cs typeface="Calibri"/>
              </a:defRPr>
            </a:pPr>
            <a:endParaRPr lang="en-US"/>
          </a:p>
        </c:txPr>
        <c:crossAx val="1179500920"/>
        <c:crosses val="autoZero"/>
        <c:crossBetween val="midCat"/>
      </c:valAx>
      <c:valAx>
        <c:axId val="1179500920"/>
        <c:scaling>
          <c:orientation val="minMax"/>
          <c:max val="400.0"/>
        </c:scaling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79496776"/>
        <c:crosses val="autoZero"/>
        <c:crossBetween val="midCat"/>
        <c:majorUnit val="100.0"/>
      </c:valAx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0.818703937007874"/>
          <c:y val="0.340775105814476"/>
          <c:w val="0.140888713910761"/>
          <c:h val="0.304742380175451"/>
        </c:manualLayout>
      </c:layout>
      <c:spPr>
        <a:noFill/>
        <a:ln w="25400">
          <a:noFill/>
        </a:ln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2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8 TeV Pi, K, p - Sum of Compton detectors</a:t>
            </a:r>
          </a:p>
        </c:rich>
      </c:tx>
      <c:layout>
        <c:manualLayout>
          <c:xMode val="edge"/>
          <c:yMode val="edge"/>
          <c:x val="0.220284558180228"/>
          <c:y val="0.0277777777777778"/>
        </c:manualLayout>
      </c:layout>
      <c:spPr>
        <a:noFill/>
        <a:ln w="25400">
          <a:noFill/>
        </a:ln>
      </c:spPr>
    </c:title>
    <c:plotArea>
      <c:layout>
        <c:manualLayout>
          <c:layoutTarget val="inner"/>
          <c:xMode val="edge"/>
          <c:yMode val="edge"/>
          <c:x val="0.11291426071741"/>
          <c:y val="0.176342592592593"/>
          <c:w val="0.845863517060367"/>
          <c:h val="0.720887649460484"/>
        </c:manualLayout>
      </c:layout>
      <c:scatterChart>
        <c:scatterStyle val="lineMarker"/>
        <c:ser>
          <c:idx val="6"/>
          <c:order val="0"/>
          <c:tx>
            <c:v>Pions</c:v>
          </c:tx>
          <c:spPr>
            <a:ln w="19050">
              <a:noFill/>
            </a:ln>
          </c:spPr>
          <c:marker>
            <c:symbol val="circle"/>
            <c:size val="5"/>
          </c:marker>
          <c:xVal>
            <c:numRef>
              <c:f>Sheet1!$A$56:$A$105</c:f>
              <c:numCache>
                <c:formatCode>General</c:formatCode>
                <c:ptCount val="50"/>
                <c:pt idx="0">
                  <c:v>7.5</c:v>
                </c:pt>
                <c:pt idx="1">
                  <c:v>15.0</c:v>
                </c:pt>
                <c:pt idx="2">
                  <c:v>22.5</c:v>
                </c:pt>
                <c:pt idx="3">
                  <c:v>30.0</c:v>
                </c:pt>
                <c:pt idx="4">
                  <c:v>37.5</c:v>
                </c:pt>
                <c:pt idx="5">
                  <c:v>45.0</c:v>
                </c:pt>
                <c:pt idx="6">
                  <c:v>52.5</c:v>
                </c:pt>
                <c:pt idx="7">
                  <c:v>60.0</c:v>
                </c:pt>
                <c:pt idx="8">
                  <c:v>67.5</c:v>
                </c:pt>
                <c:pt idx="9">
                  <c:v>75.0</c:v>
                </c:pt>
                <c:pt idx="10">
                  <c:v>82.5</c:v>
                </c:pt>
                <c:pt idx="11">
                  <c:v>90.0</c:v>
                </c:pt>
                <c:pt idx="12">
                  <c:v>97.5</c:v>
                </c:pt>
                <c:pt idx="13">
                  <c:v>105.0</c:v>
                </c:pt>
                <c:pt idx="14">
                  <c:v>112.5</c:v>
                </c:pt>
                <c:pt idx="15">
                  <c:v>120.0</c:v>
                </c:pt>
                <c:pt idx="16">
                  <c:v>127.5</c:v>
                </c:pt>
                <c:pt idx="17">
                  <c:v>135.0</c:v>
                </c:pt>
                <c:pt idx="18">
                  <c:v>142.5</c:v>
                </c:pt>
                <c:pt idx="19">
                  <c:v>150.0</c:v>
                </c:pt>
                <c:pt idx="20">
                  <c:v>157.5</c:v>
                </c:pt>
                <c:pt idx="21">
                  <c:v>165.0</c:v>
                </c:pt>
                <c:pt idx="22">
                  <c:v>172.5</c:v>
                </c:pt>
                <c:pt idx="23">
                  <c:v>180.0</c:v>
                </c:pt>
                <c:pt idx="24">
                  <c:v>187.5</c:v>
                </c:pt>
                <c:pt idx="25">
                  <c:v>195.0</c:v>
                </c:pt>
                <c:pt idx="26">
                  <c:v>202.5</c:v>
                </c:pt>
                <c:pt idx="27">
                  <c:v>210.0</c:v>
                </c:pt>
                <c:pt idx="28">
                  <c:v>217.5</c:v>
                </c:pt>
                <c:pt idx="29">
                  <c:v>225.0</c:v>
                </c:pt>
                <c:pt idx="30">
                  <c:v>232.5</c:v>
                </c:pt>
                <c:pt idx="31">
                  <c:v>240.0</c:v>
                </c:pt>
                <c:pt idx="32">
                  <c:v>247.5</c:v>
                </c:pt>
                <c:pt idx="33">
                  <c:v>255.0</c:v>
                </c:pt>
                <c:pt idx="34">
                  <c:v>262.5</c:v>
                </c:pt>
                <c:pt idx="35">
                  <c:v>270.0</c:v>
                </c:pt>
                <c:pt idx="36">
                  <c:v>277.5</c:v>
                </c:pt>
                <c:pt idx="37">
                  <c:v>285.0</c:v>
                </c:pt>
                <c:pt idx="38">
                  <c:v>292.5</c:v>
                </c:pt>
                <c:pt idx="39">
                  <c:v>300.0</c:v>
                </c:pt>
                <c:pt idx="40">
                  <c:v>307.5</c:v>
                </c:pt>
                <c:pt idx="41">
                  <c:v>315.0</c:v>
                </c:pt>
                <c:pt idx="42">
                  <c:v>322.5</c:v>
                </c:pt>
                <c:pt idx="43">
                  <c:v>330.0</c:v>
                </c:pt>
                <c:pt idx="44">
                  <c:v>337.5</c:v>
                </c:pt>
                <c:pt idx="45">
                  <c:v>345.0</c:v>
                </c:pt>
                <c:pt idx="46">
                  <c:v>352.5</c:v>
                </c:pt>
                <c:pt idx="47">
                  <c:v>360.0</c:v>
                </c:pt>
                <c:pt idx="48">
                  <c:v>367.5</c:v>
                </c:pt>
                <c:pt idx="49">
                  <c:v>375.0</c:v>
                </c:pt>
              </c:numCache>
            </c:numRef>
          </c:xVal>
          <c:yVal>
            <c:numRef>
              <c:f>Sheet1!$Q$56:$Q$105</c:f>
              <c:numCache>
                <c:formatCode>General</c:formatCode>
                <c:ptCount val="50"/>
                <c:pt idx="0">
                  <c:v>44846.0</c:v>
                </c:pt>
                <c:pt idx="1">
                  <c:v>17541.0</c:v>
                </c:pt>
                <c:pt idx="2">
                  <c:v>21054.0</c:v>
                </c:pt>
                <c:pt idx="3">
                  <c:v>20041.0</c:v>
                </c:pt>
                <c:pt idx="4">
                  <c:v>17585.0</c:v>
                </c:pt>
                <c:pt idx="5">
                  <c:v>18194.0</c:v>
                </c:pt>
                <c:pt idx="6">
                  <c:v>17515.0</c:v>
                </c:pt>
                <c:pt idx="7">
                  <c:v>16994.0</c:v>
                </c:pt>
                <c:pt idx="8">
                  <c:v>16742.0</c:v>
                </c:pt>
                <c:pt idx="9">
                  <c:v>15757.0</c:v>
                </c:pt>
                <c:pt idx="10">
                  <c:v>14431.0</c:v>
                </c:pt>
                <c:pt idx="11">
                  <c:v>13243.0</c:v>
                </c:pt>
                <c:pt idx="12">
                  <c:v>12170.0</c:v>
                </c:pt>
                <c:pt idx="13">
                  <c:v>11009.0</c:v>
                </c:pt>
                <c:pt idx="14">
                  <c:v>10185.0</c:v>
                </c:pt>
                <c:pt idx="15">
                  <c:v>9296.0</c:v>
                </c:pt>
                <c:pt idx="16">
                  <c:v>8398.0</c:v>
                </c:pt>
                <c:pt idx="17">
                  <c:v>7777.0</c:v>
                </c:pt>
                <c:pt idx="18">
                  <c:v>6759.0</c:v>
                </c:pt>
                <c:pt idx="19">
                  <c:v>6367.0</c:v>
                </c:pt>
                <c:pt idx="20">
                  <c:v>5741.0</c:v>
                </c:pt>
                <c:pt idx="21">
                  <c:v>5129.0</c:v>
                </c:pt>
                <c:pt idx="22">
                  <c:v>4694.0</c:v>
                </c:pt>
                <c:pt idx="23">
                  <c:v>4246.0</c:v>
                </c:pt>
                <c:pt idx="24">
                  <c:v>3788.0</c:v>
                </c:pt>
                <c:pt idx="25">
                  <c:v>3287.0</c:v>
                </c:pt>
                <c:pt idx="26">
                  <c:v>3153.0</c:v>
                </c:pt>
                <c:pt idx="27">
                  <c:v>2889.0</c:v>
                </c:pt>
                <c:pt idx="28">
                  <c:v>2596.0</c:v>
                </c:pt>
                <c:pt idx="29">
                  <c:v>2405.0</c:v>
                </c:pt>
                <c:pt idx="30">
                  <c:v>2224.0</c:v>
                </c:pt>
                <c:pt idx="31">
                  <c:v>1954.0</c:v>
                </c:pt>
                <c:pt idx="32">
                  <c:v>1763.0</c:v>
                </c:pt>
                <c:pt idx="33">
                  <c:v>1658.0</c:v>
                </c:pt>
                <c:pt idx="34">
                  <c:v>1513.0</c:v>
                </c:pt>
                <c:pt idx="35">
                  <c:v>1437.0</c:v>
                </c:pt>
                <c:pt idx="36">
                  <c:v>1326.0</c:v>
                </c:pt>
                <c:pt idx="37">
                  <c:v>1260.0</c:v>
                </c:pt>
                <c:pt idx="38">
                  <c:v>1141.0</c:v>
                </c:pt>
                <c:pt idx="39">
                  <c:v>1035.0</c:v>
                </c:pt>
                <c:pt idx="40">
                  <c:v>1040.0</c:v>
                </c:pt>
                <c:pt idx="41">
                  <c:v>930.0</c:v>
                </c:pt>
                <c:pt idx="42">
                  <c:v>878.0</c:v>
                </c:pt>
                <c:pt idx="43">
                  <c:v>833.0</c:v>
                </c:pt>
                <c:pt idx="44">
                  <c:v>828.0</c:v>
                </c:pt>
                <c:pt idx="45">
                  <c:v>773.0</c:v>
                </c:pt>
                <c:pt idx="46">
                  <c:v>728.0</c:v>
                </c:pt>
                <c:pt idx="47">
                  <c:v>658.0</c:v>
                </c:pt>
                <c:pt idx="48">
                  <c:v>653.0</c:v>
                </c:pt>
                <c:pt idx="49">
                  <c:v>625.0</c:v>
                </c:pt>
              </c:numCache>
            </c:numRef>
          </c:yVal>
          <c:extLst xmlns:c16r2="http://schemas.microsoft.com/office/drawing/2015/06/chart">
            <c:ext xmlns:c16="http://schemas.microsoft.com/office/drawing/2014/chart" uri="{C3380CC4-5D6E-409C-BE32-E72D297353CC}">
              <c16:uniqueId val="{00000000-A54F-4123-96BF-4032A0637802}"/>
            </c:ext>
          </c:extLst>
        </c:ser>
        <c:ser>
          <c:idx val="7"/>
          <c:order val="1"/>
          <c:tx>
            <c:v>Kaons</c:v>
          </c:tx>
          <c:spPr>
            <a:ln w="25400">
              <a:noFill/>
            </a:ln>
          </c:spPr>
          <c:marker>
            <c:symbol val="circle"/>
            <c:size val="5"/>
          </c:marker>
          <c:dPt>
            <c:idx val="8"/>
            <c:marker>
              <c:spPr>
                <a:ln>
                  <a:solidFill>
                    <a:srgbClr val="FF0000"/>
                  </a:solidFill>
                </a:ln>
              </c:spPr>
            </c:marker>
            <c:extLst xmlns:c16r2="http://schemas.microsoft.com/office/drawing/2015/06/chart">
              <c:ext xmlns:c16="http://schemas.microsoft.com/office/drawing/2014/chart" uri="{C3380CC4-5D6E-409C-BE32-E72D297353CC}">
                <c16:uniqueId val="{00000001-A54F-4123-96BF-4032A0637802}"/>
              </c:ext>
            </c:extLst>
          </c:dPt>
          <c:xVal>
            <c:numRef>
              <c:f>Sheet1!$A$56:$A$105</c:f>
              <c:numCache>
                <c:formatCode>General</c:formatCode>
                <c:ptCount val="50"/>
                <c:pt idx="0">
                  <c:v>7.5</c:v>
                </c:pt>
                <c:pt idx="1">
                  <c:v>15.0</c:v>
                </c:pt>
                <c:pt idx="2">
                  <c:v>22.5</c:v>
                </c:pt>
                <c:pt idx="3">
                  <c:v>30.0</c:v>
                </c:pt>
                <c:pt idx="4">
                  <c:v>37.5</c:v>
                </c:pt>
                <c:pt idx="5">
                  <c:v>45.0</c:v>
                </c:pt>
                <c:pt idx="6">
                  <c:v>52.5</c:v>
                </c:pt>
                <c:pt idx="7">
                  <c:v>60.0</c:v>
                </c:pt>
                <c:pt idx="8">
                  <c:v>67.5</c:v>
                </c:pt>
                <c:pt idx="9">
                  <c:v>75.0</c:v>
                </c:pt>
                <c:pt idx="10">
                  <c:v>82.5</c:v>
                </c:pt>
                <c:pt idx="11">
                  <c:v>90.0</c:v>
                </c:pt>
                <c:pt idx="12">
                  <c:v>97.5</c:v>
                </c:pt>
                <c:pt idx="13">
                  <c:v>105.0</c:v>
                </c:pt>
                <c:pt idx="14">
                  <c:v>112.5</c:v>
                </c:pt>
                <c:pt idx="15">
                  <c:v>120.0</c:v>
                </c:pt>
                <c:pt idx="16">
                  <c:v>127.5</c:v>
                </c:pt>
                <c:pt idx="17">
                  <c:v>135.0</c:v>
                </c:pt>
                <c:pt idx="18">
                  <c:v>142.5</c:v>
                </c:pt>
                <c:pt idx="19">
                  <c:v>150.0</c:v>
                </c:pt>
                <c:pt idx="20">
                  <c:v>157.5</c:v>
                </c:pt>
                <c:pt idx="21">
                  <c:v>165.0</c:v>
                </c:pt>
                <c:pt idx="22">
                  <c:v>172.5</c:v>
                </c:pt>
                <c:pt idx="23">
                  <c:v>180.0</c:v>
                </c:pt>
                <c:pt idx="24">
                  <c:v>187.5</c:v>
                </c:pt>
                <c:pt idx="25">
                  <c:v>195.0</c:v>
                </c:pt>
                <c:pt idx="26">
                  <c:v>202.5</c:v>
                </c:pt>
                <c:pt idx="27">
                  <c:v>210.0</c:v>
                </c:pt>
                <c:pt idx="28">
                  <c:v>217.5</c:v>
                </c:pt>
                <c:pt idx="29">
                  <c:v>225.0</c:v>
                </c:pt>
                <c:pt idx="30">
                  <c:v>232.5</c:v>
                </c:pt>
                <c:pt idx="31">
                  <c:v>240.0</c:v>
                </c:pt>
                <c:pt idx="32">
                  <c:v>247.5</c:v>
                </c:pt>
                <c:pt idx="33">
                  <c:v>255.0</c:v>
                </c:pt>
                <c:pt idx="34">
                  <c:v>262.5</c:v>
                </c:pt>
                <c:pt idx="35">
                  <c:v>270.0</c:v>
                </c:pt>
                <c:pt idx="36">
                  <c:v>277.5</c:v>
                </c:pt>
                <c:pt idx="37">
                  <c:v>285.0</c:v>
                </c:pt>
                <c:pt idx="38">
                  <c:v>292.5</c:v>
                </c:pt>
                <c:pt idx="39">
                  <c:v>300.0</c:v>
                </c:pt>
                <c:pt idx="40">
                  <c:v>307.5</c:v>
                </c:pt>
                <c:pt idx="41">
                  <c:v>315.0</c:v>
                </c:pt>
                <c:pt idx="42">
                  <c:v>322.5</c:v>
                </c:pt>
                <c:pt idx="43">
                  <c:v>330.0</c:v>
                </c:pt>
                <c:pt idx="44">
                  <c:v>337.5</c:v>
                </c:pt>
                <c:pt idx="45">
                  <c:v>345.0</c:v>
                </c:pt>
                <c:pt idx="46">
                  <c:v>352.5</c:v>
                </c:pt>
                <c:pt idx="47">
                  <c:v>360.0</c:v>
                </c:pt>
                <c:pt idx="48">
                  <c:v>367.5</c:v>
                </c:pt>
                <c:pt idx="49">
                  <c:v>375.0</c:v>
                </c:pt>
              </c:numCache>
            </c:numRef>
          </c:xVal>
          <c:yVal>
            <c:numRef>
              <c:f>Sheet1!$R$56:$R$105</c:f>
              <c:numCache>
                <c:formatCode>General</c:formatCode>
                <c:ptCount val="50"/>
                <c:pt idx="0">
                  <c:v>55752.0</c:v>
                </c:pt>
                <c:pt idx="1">
                  <c:v>21952.0</c:v>
                </c:pt>
                <c:pt idx="2">
                  <c:v>25562.0</c:v>
                </c:pt>
                <c:pt idx="3">
                  <c:v>24087.0</c:v>
                </c:pt>
                <c:pt idx="4">
                  <c:v>20914.0</c:v>
                </c:pt>
                <c:pt idx="5">
                  <c:v>19844.0</c:v>
                </c:pt>
                <c:pt idx="6">
                  <c:v>18528.0</c:v>
                </c:pt>
                <c:pt idx="7">
                  <c:v>17164.0</c:v>
                </c:pt>
                <c:pt idx="8">
                  <c:v>15788.0</c:v>
                </c:pt>
                <c:pt idx="9">
                  <c:v>14574.0</c:v>
                </c:pt>
                <c:pt idx="10">
                  <c:v>13068.0</c:v>
                </c:pt>
                <c:pt idx="11">
                  <c:v>11940.0</c:v>
                </c:pt>
                <c:pt idx="12">
                  <c:v>10432.0</c:v>
                </c:pt>
                <c:pt idx="13">
                  <c:v>9401.0</c:v>
                </c:pt>
                <c:pt idx="14">
                  <c:v>8418.0</c:v>
                </c:pt>
                <c:pt idx="15">
                  <c:v>7496.0</c:v>
                </c:pt>
                <c:pt idx="16">
                  <c:v>6853.0</c:v>
                </c:pt>
                <c:pt idx="17">
                  <c:v>6139.0</c:v>
                </c:pt>
                <c:pt idx="18">
                  <c:v>5523.0</c:v>
                </c:pt>
                <c:pt idx="19">
                  <c:v>4906.0</c:v>
                </c:pt>
                <c:pt idx="20">
                  <c:v>4484.0</c:v>
                </c:pt>
                <c:pt idx="21">
                  <c:v>3948.0</c:v>
                </c:pt>
                <c:pt idx="22">
                  <c:v>3542.0</c:v>
                </c:pt>
                <c:pt idx="23">
                  <c:v>3343.0</c:v>
                </c:pt>
                <c:pt idx="24">
                  <c:v>2941.0</c:v>
                </c:pt>
                <c:pt idx="25">
                  <c:v>2694.0</c:v>
                </c:pt>
                <c:pt idx="26">
                  <c:v>2488.0</c:v>
                </c:pt>
                <c:pt idx="27">
                  <c:v>2279.0</c:v>
                </c:pt>
                <c:pt idx="28">
                  <c:v>2086.0</c:v>
                </c:pt>
                <c:pt idx="29">
                  <c:v>1833.0</c:v>
                </c:pt>
                <c:pt idx="30">
                  <c:v>1798.0</c:v>
                </c:pt>
                <c:pt idx="31">
                  <c:v>1653.0</c:v>
                </c:pt>
                <c:pt idx="32">
                  <c:v>1489.0</c:v>
                </c:pt>
                <c:pt idx="33">
                  <c:v>1362.0</c:v>
                </c:pt>
                <c:pt idx="34">
                  <c:v>1354.0</c:v>
                </c:pt>
                <c:pt idx="35">
                  <c:v>1182.0</c:v>
                </c:pt>
                <c:pt idx="36">
                  <c:v>1154.0</c:v>
                </c:pt>
                <c:pt idx="37">
                  <c:v>1096.0</c:v>
                </c:pt>
                <c:pt idx="38">
                  <c:v>1041.0</c:v>
                </c:pt>
                <c:pt idx="39">
                  <c:v>940.0</c:v>
                </c:pt>
                <c:pt idx="40">
                  <c:v>883.0</c:v>
                </c:pt>
                <c:pt idx="41">
                  <c:v>807.0</c:v>
                </c:pt>
                <c:pt idx="42">
                  <c:v>776.0</c:v>
                </c:pt>
                <c:pt idx="43">
                  <c:v>717.0</c:v>
                </c:pt>
                <c:pt idx="44">
                  <c:v>703.0</c:v>
                </c:pt>
                <c:pt idx="45">
                  <c:v>659.0</c:v>
                </c:pt>
                <c:pt idx="46">
                  <c:v>591.0</c:v>
                </c:pt>
                <c:pt idx="47">
                  <c:v>649.0</c:v>
                </c:pt>
                <c:pt idx="48">
                  <c:v>561.0</c:v>
                </c:pt>
                <c:pt idx="49">
                  <c:v>543.0</c:v>
                </c:pt>
              </c:numCache>
            </c:numRef>
          </c:yVal>
          <c:extLst xmlns:c16r2="http://schemas.microsoft.com/office/drawing/2015/06/chart">
            <c:ext xmlns:c16="http://schemas.microsoft.com/office/drawing/2014/chart" uri="{C3380CC4-5D6E-409C-BE32-E72D297353CC}">
              <c16:uniqueId val="{00000002-A54F-4123-96BF-4032A0637802}"/>
            </c:ext>
          </c:extLst>
        </c:ser>
        <c:ser>
          <c:idx val="11"/>
          <c:order val="2"/>
          <c:tx>
            <c:v>Protons</c:v>
          </c:tx>
          <c:spPr>
            <a:ln w="19050">
              <a:noFill/>
            </a:ln>
          </c:spPr>
          <c:marker>
            <c:symbol val="circle"/>
            <c:size val="5"/>
            <c:spPr>
              <a:ln>
                <a:solidFill>
                  <a:srgbClr val="0070C0"/>
                </a:solidFill>
              </a:ln>
            </c:spPr>
          </c:marker>
          <c:xVal>
            <c:numRef>
              <c:f>Sheet1!$A$56:$A$105</c:f>
              <c:numCache>
                <c:formatCode>General</c:formatCode>
                <c:ptCount val="50"/>
                <c:pt idx="0">
                  <c:v>7.5</c:v>
                </c:pt>
                <c:pt idx="1">
                  <c:v>15.0</c:v>
                </c:pt>
                <c:pt idx="2">
                  <c:v>22.5</c:v>
                </c:pt>
                <c:pt idx="3">
                  <c:v>30.0</c:v>
                </c:pt>
                <c:pt idx="4">
                  <c:v>37.5</c:v>
                </c:pt>
                <c:pt idx="5">
                  <c:v>45.0</c:v>
                </c:pt>
                <c:pt idx="6">
                  <c:v>52.5</c:v>
                </c:pt>
                <c:pt idx="7">
                  <c:v>60.0</c:v>
                </c:pt>
                <c:pt idx="8">
                  <c:v>67.5</c:v>
                </c:pt>
                <c:pt idx="9">
                  <c:v>75.0</c:v>
                </c:pt>
                <c:pt idx="10">
                  <c:v>82.5</c:v>
                </c:pt>
                <c:pt idx="11">
                  <c:v>90.0</c:v>
                </c:pt>
                <c:pt idx="12">
                  <c:v>97.5</c:v>
                </c:pt>
                <c:pt idx="13">
                  <c:v>105.0</c:v>
                </c:pt>
                <c:pt idx="14">
                  <c:v>112.5</c:v>
                </c:pt>
                <c:pt idx="15">
                  <c:v>120.0</c:v>
                </c:pt>
                <c:pt idx="16">
                  <c:v>127.5</c:v>
                </c:pt>
                <c:pt idx="17">
                  <c:v>135.0</c:v>
                </c:pt>
                <c:pt idx="18">
                  <c:v>142.5</c:v>
                </c:pt>
                <c:pt idx="19">
                  <c:v>150.0</c:v>
                </c:pt>
                <c:pt idx="20">
                  <c:v>157.5</c:v>
                </c:pt>
                <c:pt idx="21">
                  <c:v>165.0</c:v>
                </c:pt>
                <c:pt idx="22">
                  <c:v>172.5</c:v>
                </c:pt>
                <c:pt idx="23">
                  <c:v>180.0</c:v>
                </c:pt>
                <c:pt idx="24">
                  <c:v>187.5</c:v>
                </c:pt>
                <c:pt idx="25">
                  <c:v>195.0</c:v>
                </c:pt>
                <c:pt idx="26">
                  <c:v>202.5</c:v>
                </c:pt>
                <c:pt idx="27">
                  <c:v>210.0</c:v>
                </c:pt>
                <c:pt idx="28">
                  <c:v>217.5</c:v>
                </c:pt>
                <c:pt idx="29">
                  <c:v>225.0</c:v>
                </c:pt>
                <c:pt idx="30">
                  <c:v>232.5</c:v>
                </c:pt>
                <c:pt idx="31">
                  <c:v>240.0</c:v>
                </c:pt>
                <c:pt idx="32">
                  <c:v>247.5</c:v>
                </c:pt>
                <c:pt idx="33">
                  <c:v>255.0</c:v>
                </c:pt>
                <c:pt idx="34">
                  <c:v>262.5</c:v>
                </c:pt>
                <c:pt idx="35">
                  <c:v>270.0</c:v>
                </c:pt>
                <c:pt idx="36">
                  <c:v>277.5</c:v>
                </c:pt>
                <c:pt idx="37">
                  <c:v>285.0</c:v>
                </c:pt>
                <c:pt idx="38">
                  <c:v>292.5</c:v>
                </c:pt>
                <c:pt idx="39">
                  <c:v>300.0</c:v>
                </c:pt>
                <c:pt idx="40">
                  <c:v>307.5</c:v>
                </c:pt>
                <c:pt idx="41">
                  <c:v>315.0</c:v>
                </c:pt>
                <c:pt idx="42">
                  <c:v>322.5</c:v>
                </c:pt>
                <c:pt idx="43">
                  <c:v>330.0</c:v>
                </c:pt>
                <c:pt idx="44">
                  <c:v>337.5</c:v>
                </c:pt>
                <c:pt idx="45">
                  <c:v>345.0</c:v>
                </c:pt>
                <c:pt idx="46">
                  <c:v>352.5</c:v>
                </c:pt>
                <c:pt idx="47">
                  <c:v>360.0</c:v>
                </c:pt>
                <c:pt idx="48">
                  <c:v>367.5</c:v>
                </c:pt>
                <c:pt idx="49">
                  <c:v>375.0</c:v>
                </c:pt>
              </c:numCache>
            </c:numRef>
          </c:xVal>
          <c:yVal>
            <c:numRef>
              <c:f>Sheet1!$S$56:$S$105</c:f>
              <c:numCache>
                <c:formatCode>General</c:formatCode>
                <c:ptCount val="50"/>
                <c:pt idx="0">
                  <c:v>62566.0</c:v>
                </c:pt>
                <c:pt idx="1">
                  <c:v>24167.0</c:v>
                </c:pt>
                <c:pt idx="2">
                  <c:v>27450.0</c:v>
                </c:pt>
                <c:pt idx="3">
                  <c:v>25257.0</c:v>
                </c:pt>
                <c:pt idx="4">
                  <c:v>22467.0</c:v>
                </c:pt>
                <c:pt idx="5">
                  <c:v>20776.0</c:v>
                </c:pt>
                <c:pt idx="6">
                  <c:v>18791.0</c:v>
                </c:pt>
                <c:pt idx="7">
                  <c:v>16853.0</c:v>
                </c:pt>
                <c:pt idx="8">
                  <c:v>15254.0</c:v>
                </c:pt>
                <c:pt idx="9">
                  <c:v>13615.0</c:v>
                </c:pt>
                <c:pt idx="10">
                  <c:v>12083.0</c:v>
                </c:pt>
                <c:pt idx="11">
                  <c:v>10916.0</c:v>
                </c:pt>
                <c:pt idx="12">
                  <c:v>9488.0</c:v>
                </c:pt>
                <c:pt idx="13">
                  <c:v>8529.0</c:v>
                </c:pt>
                <c:pt idx="14">
                  <c:v>7635.0</c:v>
                </c:pt>
                <c:pt idx="15">
                  <c:v>6708.0</c:v>
                </c:pt>
                <c:pt idx="16">
                  <c:v>6095.0</c:v>
                </c:pt>
                <c:pt idx="17">
                  <c:v>5376.0</c:v>
                </c:pt>
                <c:pt idx="18">
                  <c:v>4939.0</c:v>
                </c:pt>
                <c:pt idx="19">
                  <c:v>4335.0</c:v>
                </c:pt>
                <c:pt idx="20">
                  <c:v>3956.0</c:v>
                </c:pt>
                <c:pt idx="21">
                  <c:v>3538.0</c:v>
                </c:pt>
                <c:pt idx="22">
                  <c:v>3188.0</c:v>
                </c:pt>
                <c:pt idx="23">
                  <c:v>2942.0</c:v>
                </c:pt>
                <c:pt idx="24">
                  <c:v>2640.0</c:v>
                </c:pt>
                <c:pt idx="25">
                  <c:v>2547.0</c:v>
                </c:pt>
                <c:pt idx="26">
                  <c:v>2192.0</c:v>
                </c:pt>
                <c:pt idx="27">
                  <c:v>2109.0</c:v>
                </c:pt>
                <c:pt idx="28">
                  <c:v>1875.0</c:v>
                </c:pt>
                <c:pt idx="29">
                  <c:v>1688.0</c:v>
                </c:pt>
                <c:pt idx="30">
                  <c:v>1580.0</c:v>
                </c:pt>
                <c:pt idx="31">
                  <c:v>1463.0</c:v>
                </c:pt>
                <c:pt idx="32">
                  <c:v>1464.0</c:v>
                </c:pt>
                <c:pt idx="33">
                  <c:v>1263.0</c:v>
                </c:pt>
                <c:pt idx="34">
                  <c:v>1204.0</c:v>
                </c:pt>
                <c:pt idx="35">
                  <c:v>1126.0</c:v>
                </c:pt>
                <c:pt idx="36">
                  <c:v>1094.0</c:v>
                </c:pt>
                <c:pt idx="37">
                  <c:v>1039.0</c:v>
                </c:pt>
                <c:pt idx="38">
                  <c:v>899.0</c:v>
                </c:pt>
                <c:pt idx="39">
                  <c:v>892.0</c:v>
                </c:pt>
                <c:pt idx="40">
                  <c:v>822.0</c:v>
                </c:pt>
                <c:pt idx="41">
                  <c:v>833.0</c:v>
                </c:pt>
                <c:pt idx="42">
                  <c:v>734.0</c:v>
                </c:pt>
                <c:pt idx="43">
                  <c:v>679.0</c:v>
                </c:pt>
                <c:pt idx="44">
                  <c:v>598.0</c:v>
                </c:pt>
                <c:pt idx="45">
                  <c:v>642.0</c:v>
                </c:pt>
                <c:pt idx="46">
                  <c:v>591.0</c:v>
                </c:pt>
                <c:pt idx="47">
                  <c:v>608.0</c:v>
                </c:pt>
                <c:pt idx="48">
                  <c:v>514.0</c:v>
                </c:pt>
                <c:pt idx="49">
                  <c:v>538.0</c:v>
                </c:pt>
              </c:numCache>
            </c:numRef>
          </c:yVal>
          <c:extLst xmlns:c16r2="http://schemas.microsoft.com/office/drawing/2015/06/chart">
            <c:ext xmlns:c16="http://schemas.microsoft.com/office/drawing/2014/chart" uri="{C3380CC4-5D6E-409C-BE32-E72D297353CC}">
              <c16:uniqueId val="{00000003-A54F-4123-96BF-4032A0637802}"/>
            </c:ext>
          </c:extLst>
        </c:ser>
        <c:dLbls/>
        <c:axId val="572056728"/>
        <c:axId val="783738776"/>
      </c:scatterChart>
      <c:valAx>
        <c:axId val="572056728"/>
        <c:scaling>
          <c:orientation val="minMax"/>
          <c:max val="400.0"/>
          <c:min val="1.0"/>
        </c:scaling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0" vert="horz"/>
          <a:lstStyle/>
          <a:p>
            <a:pPr>
              <a:defRPr sz="900" b="0" i="0" u="none" strike="noStrike" baseline="0">
                <a:solidFill>
                  <a:srgbClr val="333333"/>
                </a:solidFill>
                <a:latin typeface="Calibri"/>
                <a:ea typeface="Calibri"/>
                <a:cs typeface="Calibri"/>
              </a:defRPr>
            </a:pPr>
            <a:endParaRPr lang="en-US"/>
          </a:p>
        </c:txPr>
        <c:crossAx val="783738776"/>
        <c:crosses val="autoZero"/>
        <c:crossBetween val="midCat"/>
      </c:valAx>
      <c:valAx>
        <c:axId val="783738776"/>
        <c:scaling>
          <c:orientation val="minMax"/>
          <c:max val="30000.0"/>
          <c:min val="0.0"/>
        </c:scaling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72056728"/>
        <c:crosses val="autoZero"/>
        <c:crossBetween val="midCat"/>
        <c:majorUnit val="5000.0"/>
        <c:minorUnit val="1000.0"/>
      </c:valAx>
    </c:plotArea>
    <c:plotVisOnly val="1"/>
    <c:dispBlanksAs val="gap"/>
  </c:chart>
  <c:txPr>
    <a:bodyPr/>
    <a:lstStyle/>
    <a:p>
      <a:pPr>
        <a:defRPr/>
      </a:pPr>
      <a:endParaRPr lang="en-US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2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Probability of </a:t>
            </a:r>
            <a:r>
              <a:rPr lang="en-US">
                <a:latin typeface="Symbol" panose="05050102010706020507" pitchFamily="18" charset="2"/>
              </a:rPr>
              <a:t>p</a:t>
            </a:r>
            <a:r>
              <a:rPr lang="en-US"/>
              <a:t>, K, p being identified as </a:t>
            </a:r>
            <a:r>
              <a:rPr lang="en-US" sz="1400" b="0" i="0" u="none" strike="noStrike" baseline="0">
                <a:effectLst/>
                <a:latin typeface="+mn-lt"/>
              </a:rPr>
              <a:t>p</a:t>
            </a:r>
            <a:endParaRPr lang="en-US">
              <a:latin typeface="+mn-lt"/>
            </a:endParaRPr>
          </a:p>
        </c:rich>
      </c:tx>
      <c:layout>
        <c:manualLayout>
          <c:xMode val="edge"/>
          <c:yMode val="edge"/>
          <c:x val="0.104669028871391"/>
          <c:y val="0.0338264687703187"/>
        </c:manualLayout>
      </c:layout>
      <c:spPr>
        <a:noFill/>
        <a:ln w="25400">
          <a:noFill/>
        </a:ln>
      </c:spPr>
    </c:title>
    <c:plotArea>
      <c:layout/>
      <c:scatterChart>
        <c:scatterStyle val="lineMarker"/>
        <c:ser>
          <c:idx val="0"/>
          <c:order val="0"/>
          <c:tx>
            <c:v>Pions</c:v>
          </c:tx>
          <c:spPr>
            <a:ln w="19050">
              <a:noFill/>
            </a:ln>
          </c:spPr>
          <c:marker>
            <c:symbol val="circle"/>
            <c:size val="5"/>
            <c:spPr>
              <a:solidFill>
                <a:srgbClr val="5B9BD5"/>
              </a:solidFill>
              <a:ln>
                <a:solidFill>
                  <a:srgbClr val="FFFF00"/>
                </a:solidFill>
                <a:prstDash val="solid"/>
              </a:ln>
            </c:spPr>
          </c:marker>
          <c:xVal>
            <c:numRef>
              <c:f>Sheet1!$A$218:$A$317</c:f>
              <c:numCache>
                <c:formatCode>General</c:formatCode>
                <c:ptCount val="100"/>
                <c:pt idx="0">
                  <c:v>0.01</c:v>
                </c:pt>
                <c:pt idx="1">
                  <c:v>0.02</c:v>
                </c:pt>
                <c:pt idx="2">
                  <c:v>0.03</c:v>
                </c:pt>
                <c:pt idx="3">
                  <c:v>0.04</c:v>
                </c:pt>
                <c:pt idx="4">
                  <c:v>0.05</c:v>
                </c:pt>
                <c:pt idx="5">
                  <c:v>0.06</c:v>
                </c:pt>
                <c:pt idx="6">
                  <c:v>0.07</c:v>
                </c:pt>
                <c:pt idx="7">
                  <c:v>0.08</c:v>
                </c:pt>
                <c:pt idx="8">
                  <c:v>0.09</c:v>
                </c:pt>
                <c:pt idx="9">
                  <c:v>0.1</c:v>
                </c:pt>
                <c:pt idx="10">
                  <c:v>0.11</c:v>
                </c:pt>
                <c:pt idx="11">
                  <c:v>0.12</c:v>
                </c:pt>
                <c:pt idx="12">
                  <c:v>0.13</c:v>
                </c:pt>
                <c:pt idx="13">
                  <c:v>0.14</c:v>
                </c:pt>
                <c:pt idx="14">
                  <c:v>0.15</c:v>
                </c:pt>
                <c:pt idx="15">
                  <c:v>0.16</c:v>
                </c:pt>
                <c:pt idx="16">
                  <c:v>0.17</c:v>
                </c:pt>
                <c:pt idx="17">
                  <c:v>0.18</c:v>
                </c:pt>
                <c:pt idx="18">
                  <c:v>0.19</c:v>
                </c:pt>
                <c:pt idx="19">
                  <c:v>0.2</c:v>
                </c:pt>
                <c:pt idx="20">
                  <c:v>0.21</c:v>
                </c:pt>
                <c:pt idx="21">
                  <c:v>0.22</c:v>
                </c:pt>
                <c:pt idx="22">
                  <c:v>0.23</c:v>
                </c:pt>
                <c:pt idx="23">
                  <c:v>0.24</c:v>
                </c:pt>
                <c:pt idx="24">
                  <c:v>0.25</c:v>
                </c:pt>
                <c:pt idx="25">
                  <c:v>0.26</c:v>
                </c:pt>
                <c:pt idx="26">
                  <c:v>0.27</c:v>
                </c:pt>
                <c:pt idx="27">
                  <c:v>0.28</c:v>
                </c:pt>
                <c:pt idx="28">
                  <c:v>0.29</c:v>
                </c:pt>
                <c:pt idx="29">
                  <c:v>0.3</c:v>
                </c:pt>
                <c:pt idx="30">
                  <c:v>0.31</c:v>
                </c:pt>
                <c:pt idx="31">
                  <c:v>0.32</c:v>
                </c:pt>
                <c:pt idx="32">
                  <c:v>0.33</c:v>
                </c:pt>
                <c:pt idx="33">
                  <c:v>0.34</c:v>
                </c:pt>
                <c:pt idx="34">
                  <c:v>0.35</c:v>
                </c:pt>
                <c:pt idx="35">
                  <c:v>0.36</c:v>
                </c:pt>
                <c:pt idx="36">
                  <c:v>0.37</c:v>
                </c:pt>
                <c:pt idx="37">
                  <c:v>0.38</c:v>
                </c:pt>
                <c:pt idx="38">
                  <c:v>0.39</c:v>
                </c:pt>
                <c:pt idx="39">
                  <c:v>0.4</c:v>
                </c:pt>
                <c:pt idx="40">
                  <c:v>0.41</c:v>
                </c:pt>
                <c:pt idx="41">
                  <c:v>0.42</c:v>
                </c:pt>
                <c:pt idx="42">
                  <c:v>0.43</c:v>
                </c:pt>
                <c:pt idx="43">
                  <c:v>0.44</c:v>
                </c:pt>
                <c:pt idx="44">
                  <c:v>0.45</c:v>
                </c:pt>
                <c:pt idx="45">
                  <c:v>0.46</c:v>
                </c:pt>
                <c:pt idx="46">
                  <c:v>0.47</c:v>
                </c:pt>
                <c:pt idx="47">
                  <c:v>0.48</c:v>
                </c:pt>
                <c:pt idx="48">
                  <c:v>0.49</c:v>
                </c:pt>
                <c:pt idx="49">
                  <c:v>0.5</c:v>
                </c:pt>
                <c:pt idx="50">
                  <c:v>0.51</c:v>
                </c:pt>
                <c:pt idx="51">
                  <c:v>0.52</c:v>
                </c:pt>
                <c:pt idx="52">
                  <c:v>0.53</c:v>
                </c:pt>
                <c:pt idx="53">
                  <c:v>0.54</c:v>
                </c:pt>
                <c:pt idx="54">
                  <c:v>0.55</c:v>
                </c:pt>
                <c:pt idx="55">
                  <c:v>0.56</c:v>
                </c:pt>
                <c:pt idx="56">
                  <c:v>0.57</c:v>
                </c:pt>
                <c:pt idx="57">
                  <c:v>0.58</c:v>
                </c:pt>
                <c:pt idx="58">
                  <c:v>0.59</c:v>
                </c:pt>
                <c:pt idx="59">
                  <c:v>0.6</c:v>
                </c:pt>
                <c:pt idx="60">
                  <c:v>0.61</c:v>
                </c:pt>
                <c:pt idx="61">
                  <c:v>0.62</c:v>
                </c:pt>
                <c:pt idx="62">
                  <c:v>0.63</c:v>
                </c:pt>
                <c:pt idx="63">
                  <c:v>0.64</c:v>
                </c:pt>
                <c:pt idx="64">
                  <c:v>0.65</c:v>
                </c:pt>
                <c:pt idx="65">
                  <c:v>0.66</c:v>
                </c:pt>
                <c:pt idx="66">
                  <c:v>0.67</c:v>
                </c:pt>
                <c:pt idx="67">
                  <c:v>0.68</c:v>
                </c:pt>
                <c:pt idx="68">
                  <c:v>0.69</c:v>
                </c:pt>
                <c:pt idx="69">
                  <c:v>0.7</c:v>
                </c:pt>
                <c:pt idx="70">
                  <c:v>0.71</c:v>
                </c:pt>
                <c:pt idx="71">
                  <c:v>0.72</c:v>
                </c:pt>
                <c:pt idx="72">
                  <c:v>0.73</c:v>
                </c:pt>
                <c:pt idx="73">
                  <c:v>0.74</c:v>
                </c:pt>
                <c:pt idx="74">
                  <c:v>0.75</c:v>
                </c:pt>
                <c:pt idx="75">
                  <c:v>0.76</c:v>
                </c:pt>
                <c:pt idx="76">
                  <c:v>0.77</c:v>
                </c:pt>
                <c:pt idx="77">
                  <c:v>0.78</c:v>
                </c:pt>
                <c:pt idx="78">
                  <c:v>0.79</c:v>
                </c:pt>
                <c:pt idx="79">
                  <c:v>0.800000000000001</c:v>
                </c:pt>
                <c:pt idx="80">
                  <c:v>0.810000000000001</c:v>
                </c:pt>
                <c:pt idx="81">
                  <c:v>0.820000000000001</c:v>
                </c:pt>
                <c:pt idx="82">
                  <c:v>0.830000000000001</c:v>
                </c:pt>
                <c:pt idx="83">
                  <c:v>0.840000000000001</c:v>
                </c:pt>
                <c:pt idx="84">
                  <c:v>0.850000000000001</c:v>
                </c:pt>
                <c:pt idx="85">
                  <c:v>0.860000000000001</c:v>
                </c:pt>
                <c:pt idx="86">
                  <c:v>0.870000000000001</c:v>
                </c:pt>
                <c:pt idx="87">
                  <c:v>0.880000000000001</c:v>
                </c:pt>
                <c:pt idx="88">
                  <c:v>0.890000000000001</c:v>
                </c:pt>
                <c:pt idx="89">
                  <c:v>0.900000000000001</c:v>
                </c:pt>
                <c:pt idx="90">
                  <c:v>0.910000000000001</c:v>
                </c:pt>
                <c:pt idx="91">
                  <c:v>0.920000000000001</c:v>
                </c:pt>
                <c:pt idx="92">
                  <c:v>0.930000000000001</c:v>
                </c:pt>
                <c:pt idx="93">
                  <c:v>0.940000000000001</c:v>
                </c:pt>
                <c:pt idx="94">
                  <c:v>0.950000000000001</c:v>
                </c:pt>
                <c:pt idx="95">
                  <c:v>0.960000000000001</c:v>
                </c:pt>
                <c:pt idx="96">
                  <c:v>0.97</c:v>
                </c:pt>
                <c:pt idx="97">
                  <c:v>0.98</c:v>
                </c:pt>
                <c:pt idx="98">
                  <c:v>0.990000000000001</c:v>
                </c:pt>
                <c:pt idx="99">
                  <c:v>1.000000000000001</c:v>
                </c:pt>
              </c:numCache>
            </c:numRef>
          </c:xVal>
          <c:yVal>
            <c:numRef>
              <c:f>Sheet1!$H$218:$H$317</c:f>
              <c:numCache>
                <c:formatCode>General</c:formatCode>
                <c:ptCount val="100"/>
                <c:pt idx="0">
                  <c:v>1785.0</c:v>
                </c:pt>
                <c:pt idx="1">
                  <c:v>886.0</c:v>
                </c:pt>
                <c:pt idx="2">
                  <c:v>718.0</c:v>
                </c:pt>
                <c:pt idx="3">
                  <c:v>510.0</c:v>
                </c:pt>
                <c:pt idx="4">
                  <c:v>425.0</c:v>
                </c:pt>
                <c:pt idx="5">
                  <c:v>346.0</c:v>
                </c:pt>
                <c:pt idx="6">
                  <c:v>312.0</c:v>
                </c:pt>
                <c:pt idx="7">
                  <c:v>291.0</c:v>
                </c:pt>
                <c:pt idx="8">
                  <c:v>238.0</c:v>
                </c:pt>
                <c:pt idx="9">
                  <c:v>232.0</c:v>
                </c:pt>
                <c:pt idx="10">
                  <c:v>202.0</c:v>
                </c:pt>
                <c:pt idx="11">
                  <c:v>152.0</c:v>
                </c:pt>
                <c:pt idx="12">
                  <c:v>160.0</c:v>
                </c:pt>
                <c:pt idx="13">
                  <c:v>129.0</c:v>
                </c:pt>
                <c:pt idx="14">
                  <c:v>162.0</c:v>
                </c:pt>
                <c:pt idx="15">
                  <c:v>128.0</c:v>
                </c:pt>
                <c:pt idx="16">
                  <c:v>133.0</c:v>
                </c:pt>
                <c:pt idx="17">
                  <c:v>107.0</c:v>
                </c:pt>
                <c:pt idx="18">
                  <c:v>115.0</c:v>
                </c:pt>
                <c:pt idx="19">
                  <c:v>96.0</c:v>
                </c:pt>
                <c:pt idx="20">
                  <c:v>100.0</c:v>
                </c:pt>
                <c:pt idx="21">
                  <c:v>91.0</c:v>
                </c:pt>
                <c:pt idx="22">
                  <c:v>95.0</c:v>
                </c:pt>
                <c:pt idx="23">
                  <c:v>90.0</c:v>
                </c:pt>
                <c:pt idx="24">
                  <c:v>79.0</c:v>
                </c:pt>
                <c:pt idx="25">
                  <c:v>89.0</c:v>
                </c:pt>
                <c:pt idx="26">
                  <c:v>82.0</c:v>
                </c:pt>
                <c:pt idx="27">
                  <c:v>64.0</c:v>
                </c:pt>
                <c:pt idx="28">
                  <c:v>65.0</c:v>
                </c:pt>
                <c:pt idx="29">
                  <c:v>78.0</c:v>
                </c:pt>
                <c:pt idx="30">
                  <c:v>71.0</c:v>
                </c:pt>
                <c:pt idx="31">
                  <c:v>56.0</c:v>
                </c:pt>
                <c:pt idx="32">
                  <c:v>58.0</c:v>
                </c:pt>
                <c:pt idx="33">
                  <c:v>44.0</c:v>
                </c:pt>
                <c:pt idx="34">
                  <c:v>56.0</c:v>
                </c:pt>
                <c:pt idx="35">
                  <c:v>48.0</c:v>
                </c:pt>
                <c:pt idx="36">
                  <c:v>50.0</c:v>
                </c:pt>
                <c:pt idx="37">
                  <c:v>54.0</c:v>
                </c:pt>
                <c:pt idx="38">
                  <c:v>40.0</c:v>
                </c:pt>
                <c:pt idx="39">
                  <c:v>55.0</c:v>
                </c:pt>
                <c:pt idx="40">
                  <c:v>46.0</c:v>
                </c:pt>
                <c:pt idx="41">
                  <c:v>44.0</c:v>
                </c:pt>
                <c:pt idx="42">
                  <c:v>39.0</c:v>
                </c:pt>
                <c:pt idx="43">
                  <c:v>34.0</c:v>
                </c:pt>
                <c:pt idx="44">
                  <c:v>37.0</c:v>
                </c:pt>
                <c:pt idx="45">
                  <c:v>47.0</c:v>
                </c:pt>
                <c:pt idx="46">
                  <c:v>45.0</c:v>
                </c:pt>
                <c:pt idx="47">
                  <c:v>29.0</c:v>
                </c:pt>
                <c:pt idx="48">
                  <c:v>34.0</c:v>
                </c:pt>
                <c:pt idx="49">
                  <c:v>45.0</c:v>
                </c:pt>
                <c:pt idx="50">
                  <c:v>41.0</c:v>
                </c:pt>
                <c:pt idx="51">
                  <c:v>35.0</c:v>
                </c:pt>
                <c:pt idx="52">
                  <c:v>30.0</c:v>
                </c:pt>
                <c:pt idx="53">
                  <c:v>38.0</c:v>
                </c:pt>
                <c:pt idx="54">
                  <c:v>25.0</c:v>
                </c:pt>
                <c:pt idx="55">
                  <c:v>28.0</c:v>
                </c:pt>
                <c:pt idx="56">
                  <c:v>34.0</c:v>
                </c:pt>
                <c:pt idx="57">
                  <c:v>31.0</c:v>
                </c:pt>
                <c:pt idx="58">
                  <c:v>37.0</c:v>
                </c:pt>
                <c:pt idx="59">
                  <c:v>42.0</c:v>
                </c:pt>
                <c:pt idx="60">
                  <c:v>36.0</c:v>
                </c:pt>
                <c:pt idx="61">
                  <c:v>28.0</c:v>
                </c:pt>
                <c:pt idx="62">
                  <c:v>27.0</c:v>
                </c:pt>
                <c:pt idx="63">
                  <c:v>29.0</c:v>
                </c:pt>
                <c:pt idx="64">
                  <c:v>21.0</c:v>
                </c:pt>
                <c:pt idx="65">
                  <c:v>21.0</c:v>
                </c:pt>
                <c:pt idx="66">
                  <c:v>35.0</c:v>
                </c:pt>
                <c:pt idx="67">
                  <c:v>33.0</c:v>
                </c:pt>
                <c:pt idx="68">
                  <c:v>20.0</c:v>
                </c:pt>
                <c:pt idx="69">
                  <c:v>24.0</c:v>
                </c:pt>
                <c:pt idx="70">
                  <c:v>28.0</c:v>
                </c:pt>
                <c:pt idx="71">
                  <c:v>21.0</c:v>
                </c:pt>
                <c:pt idx="72">
                  <c:v>17.0</c:v>
                </c:pt>
                <c:pt idx="73">
                  <c:v>18.0</c:v>
                </c:pt>
                <c:pt idx="74">
                  <c:v>30.0</c:v>
                </c:pt>
                <c:pt idx="75">
                  <c:v>27.0</c:v>
                </c:pt>
                <c:pt idx="76">
                  <c:v>24.0</c:v>
                </c:pt>
                <c:pt idx="77">
                  <c:v>24.0</c:v>
                </c:pt>
                <c:pt idx="78">
                  <c:v>17.0</c:v>
                </c:pt>
                <c:pt idx="79">
                  <c:v>22.0</c:v>
                </c:pt>
                <c:pt idx="80">
                  <c:v>24.0</c:v>
                </c:pt>
                <c:pt idx="81">
                  <c:v>16.0</c:v>
                </c:pt>
                <c:pt idx="82">
                  <c:v>12.0</c:v>
                </c:pt>
                <c:pt idx="83">
                  <c:v>20.0</c:v>
                </c:pt>
                <c:pt idx="84">
                  <c:v>17.0</c:v>
                </c:pt>
                <c:pt idx="85">
                  <c:v>16.0</c:v>
                </c:pt>
                <c:pt idx="86">
                  <c:v>26.0</c:v>
                </c:pt>
                <c:pt idx="87">
                  <c:v>15.0</c:v>
                </c:pt>
                <c:pt idx="88">
                  <c:v>15.0</c:v>
                </c:pt>
                <c:pt idx="89">
                  <c:v>16.0</c:v>
                </c:pt>
                <c:pt idx="90">
                  <c:v>11.0</c:v>
                </c:pt>
                <c:pt idx="91">
                  <c:v>15.0</c:v>
                </c:pt>
                <c:pt idx="92">
                  <c:v>17.0</c:v>
                </c:pt>
                <c:pt idx="93">
                  <c:v>11.0</c:v>
                </c:pt>
                <c:pt idx="94">
                  <c:v>6.0</c:v>
                </c:pt>
                <c:pt idx="95">
                  <c:v>8.0</c:v>
                </c:pt>
                <c:pt idx="96">
                  <c:v>8.0</c:v>
                </c:pt>
                <c:pt idx="97">
                  <c:v>6.0</c:v>
                </c:pt>
                <c:pt idx="98">
                  <c:v>5.0</c:v>
                </c:pt>
                <c:pt idx="99">
                  <c:v>1.0</c:v>
                </c:pt>
              </c:numCache>
            </c:numRef>
          </c:yVal>
          <c:extLst xmlns:c16r2="http://schemas.microsoft.com/office/drawing/2015/06/chart">
            <c:ext xmlns:c16="http://schemas.microsoft.com/office/drawing/2014/chart" uri="{C3380CC4-5D6E-409C-BE32-E72D297353CC}">
              <c16:uniqueId val="{00000000-3127-4BAF-B221-B58B01C511A4}"/>
            </c:ext>
          </c:extLst>
        </c:ser>
        <c:ser>
          <c:idx val="1"/>
          <c:order val="1"/>
          <c:tx>
            <c:v>Kaons</c:v>
          </c:tx>
          <c:spPr>
            <a:ln w="19050">
              <a:noFill/>
            </a:ln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Sheet1!$A$218:$A$317</c:f>
              <c:numCache>
                <c:formatCode>General</c:formatCode>
                <c:ptCount val="100"/>
                <c:pt idx="0">
                  <c:v>0.01</c:v>
                </c:pt>
                <c:pt idx="1">
                  <c:v>0.02</c:v>
                </c:pt>
                <c:pt idx="2">
                  <c:v>0.03</c:v>
                </c:pt>
                <c:pt idx="3">
                  <c:v>0.04</c:v>
                </c:pt>
                <c:pt idx="4">
                  <c:v>0.05</c:v>
                </c:pt>
                <c:pt idx="5">
                  <c:v>0.06</c:v>
                </c:pt>
                <c:pt idx="6">
                  <c:v>0.07</c:v>
                </c:pt>
                <c:pt idx="7">
                  <c:v>0.08</c:v>
                </c:pt>
                <c:pt idx="8">
                  <c:v>0.09</c:v>
                </c:pt>
                <c:pt idx="9">
                  <c:v>0.1</c:v>
                </c:pt>
                <c:pt idx="10">
                  <c:v>0.11</c:v>
                </c:pt>
                <c:pt idx="11">
                  <c:v>0.12</c:v>
                </c:pt>
                <c:pt idx="12">
                  <c:v>0.13</c:v>
                </c:pt>
                <c:pt idx="13">
                  <c:v>0.14</c:v>
                </c:pt>
                <c:pt idx="14">
                  <c:v>0.15</c:v>
                </c:pt>
                <c:pt idx="15">
                  <c:v>0.16</c:v>
                </c:pt>
                <c:pt idx="16">
                  <c:v>0.17</c:v>
                </c:pt>
                <c:pt idx="17">
                  <c:v>0.18</c:v>
                </c:pt>
                <c:pt idx="18">
                  <c:v>0.19</c:v>
                </c:pt>
                <c:pt idx="19">
                  <c:v>0.2</c:v>
                </c:pt>
                <c:pt idx="20">
                  <c:v>0.21</c:v>
                </c:pt>
                <c:pt idx="21">
                  <c:v>0.22</c:v>
                </c:pt>
                <c:pt idx="22">
                  <c:v>0.23</c:v>
                </c:pt>
                <c:pt idx="23">
                  <c:v>0.24</c:v>
                </c:pt>
                <c:pt idx="24">
                  <c:v>0.25</c:v>
                </c:pt>
                <c:pt idx="25">
                  <c:v>0.26</c:v>
                </c:pt>
                <c:pt idx="26">
                  <c:v>0.27</c:v>
                </c:pt>
                <c:pt idx="27">
                  <c:v>0.28</c:v>
                </c:pt>
                <c:pt idx="28">
                  <c:v>0.29</c:v>
                </c:pt>
                <c:pt idx="29">
                  <c:v>0.3</c:v>
                </c:pt>
                <c:pt idx="30">
                  <c:v>0.31</c:v>
                </c:pt>
                <c:pt idx="31">
                  <c:v>0.32</c:v>
                </c:pt>
                <c:pt idx="32">
                  <c:v>0.33</c:v>
                </c:pt>
                <c:pt idx="33">
                  <c:v>0.34</c:v>
                </c:pt>
                <c:pt idx="34">
                  <c:v>0.35</c:v>
                </c:pt>
                <c:pt idx="35">
                  <c:v>0.36</c:v>
                </c:pt>
                <c:pt idx="36">
                  <c:v>0.37</c:v>
                </c:pt>
                <c:pt idx="37">
                  <c:v>0.38</c:v>
                </c:pt>
                <c:pt idx="38">
                  <c:v>0.39</c:v>
                </c:pt>
                <c:pt idx="39">
                  <c:v>0.4</c:v>
                </c:pt>
                <c:pt idx="40">
                  <c:v>0.41</c:v>
                </c:pt>
                <c:pt idx="41">
                  <c:v>0.42</c:v>
                </c:pt>
                <c:pt idx="42">
                  <c:v>0.43</c:v>
                </c:pt>
                <c:pt idx="43">
                  <c:v>0.44</c:v>
                </c:pt>
                <c:pt idx="44">
                  <c:v>0.45</c:v>
                </c:pt>
                <c:pt idx="45">
                  <c:v>0.46</c:v>
                </c:pt>
                <c:pt idx="46">
                  <c:v>0.47</c:v>
                </c:pt>
                <c:pt idx="47">
                  <c:v>0.48</c:v>
                </c:pt>
                <c:pt idx="48">
                  <c:v>0.49</c:v>
                </c:pt>
                <c:pt idx="49">
                  <c:v>0.5</c:v>
                </c:pt>
                <c:pt idx="50">
                  <c:v>0.51</c:v>
                </c:pt>
                <c:pt idx="51">
                  <c:v>0.52</c:v>
                </c:pt>
                <c:pt idx="52">
                  <c:v>0.53</c:v>
                </c:pt>
                <c:pt idx="53">
                  <c:v>0.54</c:v>
                </c:pt>
                <c:pt idx="54">
                  <c:v>0.55</c:v>
                </c:pt>
                <c:pt idx="55">
                  <c:v>0.56</c:v>
                </c:pt>
                <c:pt idx="56">
                  <c:v>0.57</c:v>
                </c:pt>
                <c:pt idx="57">
                  <c:v>0.58</c:v>
                </c:pt>
                <c:pt idx="58">
                  <c:v>0.59</c:v>
                </c:pt>
                <c:pt idx="59">
                  <c:v>0.6</c:v>
                </c:pt>
                <c:pt idx="60">
                  <c:v>0.61</c:v>
                </c:pt>
                <c:pt idx="61">
                  <c:v>0.62</c:v>
                </c:pt>
                <c:pt idx="62">
                  <c:v>0.63</c:v>
                </c:pt>
                <c:pt idx="63">
                  <c:v>0.64</c:v>
                </c:pt>
                <c:pt idx="64">
                  <c:v>0.65</c:v>
                </c:pt>
                <c:pt idx="65">
                  <c:v>0.66</c:v>
                </c:pt>
                <c:pt idx="66">
                  <c:v>0.67</c:v>
                </c:pt>
                <c:pt idx="67">
                  <c:v>0.68</c:v>
                </c:pt>
                <c:pt idx="68">
                  <c:v>0.69</c:v>
                </c:pt>
                <c:pt idx="69">
                  <c:v>0.7</c:v>
                </c:pt>
                <c:pt idx="70">
                  <c:v>0.71</c:v>
                </c:pt>
                <c:pt idx="71">
                  <c:v>0.72</c:v>
                </c:pt>
                <c:pt idx="72">
                  <c:v>0.73</c:v>
                </c:pt>
                <c:pt idx="73">
                  <c:v>0.74</c:v>
                </c:pt>
                <c:pt idx="74">
                  <c:v>0.75</c:v>
                </c:pt>
                <c:pt idx="75">
                  <c:v>0.76</c:v>
                </c:pt>
                <c:pt idx="76">
                  <c:v>0.77</c:v>
                </c:pt>
                <c:pt idx="77">
                  <c:v>0.78</c:v>
                </c:pt>
                <c:pt idx="78">
                  <c:v>0.79</c:v>
                </c:pt>
                <c:pt idx="79">
                  <c:v>0.800000000000001</c:v>
                </c:pt>
                <c:pt idx="80">
                  <c:v>0.810000000000001</c:v>
                </c:pt>
                <c:pt idx="81">
                  <c:v>0.820000000000001</c:v>
                </c:pt>
                <c:pt idx="82">
                  <c:v>0.830000000000001</c:v>
                </c:pt>
                <c:pt idx="83">
                  <c:v>0.840000000000001</c:v>
                </c:pt>
                <c:pt idx="84">
                  <c:v>0.850000000000001</c:v>
                </c:pt>
                <c:pt idx="85">
                  <c:v>0.860000000000001</c:v>
                </c:pt>
                <c:pt idx="86">
                  <c:v>0.870000000000001</c:v>
                </c:pt>
                <c:pt idx="87">
                  <c:v>0.880000000000001</c:v>
                </c:pt>
                <c:pt idx="88">
                  <c:v>0.890000000000001</c:v>
                </c:pt>
                <c:pt idx="89">
                  <c:v>0.900000000000001</c:v>
                </c:pt>
                <c:pt idx="90">
                  <c:v>0.910000000000001</c:v>
                </c:pt>
                <c:pt idx="91">
                  <c:v>0.920000000000001</c:v>
                </c:pt>
                <c:pt idx="92">
                  <c:v>0.930000000000001</c:v>
                </c:pt>
                <c:pt idx="93">
                  <c:v>0.940000000000001</c:v>
                </c:pt>
                <c:pt idx="94">
                  <c:v>0.950000000000001</c:v>
                </c:pt>
                <c:pt idx="95">
                  <c:v>0.960000000000001</c:v>
                </c:pt>
                <c:pt idx="96">
                  <c:v>0.97</c:v>
                </c:pt>
                <c:pt idx="97">
                  <c:v>0.98</c:v>
                </c:pt>
                <c:pt idx="98">
                  <c:v>0.990000000000001</c:v>
                </c:pt>
                <c:pt idx="99">
                  <c:v>1.000000000000001</c:v>
                </c:pt>
              </c:numCache>
            </c:numRef>
          </c:xVal>
          <c:yVal>
            <c:numRef>
              <c:f>Sheet1!$I$218:$I$317</c:f>
              <c:numCache>
                <c:formatCode>General</c:formatCode>
                <c:ptCount val="100"/>
                <c:pt idx="0">
                  <c:v>25.0</c:v>
                </c:pt>
                <c:pt idx="1">
                  <c:v>12.0</c:v>
                </c:pt>
                <c:pt idx="2">
                  <c:v>18.0</c:v>
                </c:pt>
                <c:pt idx="3">
                  <c:v>22.0</c:v>
                </c:pt>
                <c:pt idx="4">
                  <c:v>66.0</c:v>
                </c:pt>
                <c:pt idx="5">
                  <c:v>71.0</c:v>
                </c:pt>
                <c:pt idx="6">
                  <c:v>73.0</c:v>
                </c:pt>
                <c:pt idx="7">
                  <c:v>107.0</c:v>
                </c:pt>
                <c:pt idx="8">
                  <c:v>134.0</c:v>
                </c:pt>
                <c:pt idx="9">
                  <c:v>130.0</c:v>
                </c:pt>
                <c:pt idx="10">
                  <c:v>152.0</c:v>
                </c:pt>
                <c:pt idx="11">
                  <c:v>188.0</c:v>
                </c:pt>
                <c:pt idx="12">
                  <c:v>183.0</c:v>
                </c:pt>
                <c:pt idx="13">
                  <c:v>190.0</c:v>
                </c:pt>
                <c:pt idx="14">
                  <c:v>170.0</c:v>
                </c:pt>
                <c:pt idx="15">
                  <c:v>202.0</c:v>
                </c:pt>
                <c:pt idx="16">
                  <c:v>217.0</c:v>
                </c:pt>
                <c:pt idx="17">
                  <c:v>211.0</c:v>
                </c:pt>
                <c:pt idx="18">
                  <c:v>249.0</c:v>
                </c:pt>
                <c:pt idx="19">
                  <c:v>217.0</c:v>
                </c:pt>
                <c:pt idx="20">
                  <c:v>250.0</c:v>
                </c:pt>
                <c:pt idx="21">
                  <c:v>261.0</c:v>
                </c:pt>
                <c:pt idx="22">
                  <c:v>256.0</c:v>
                </c:pt>
                <c:pt idx="23">
                  <c:v>246.0</c:v>
                </c:pt>
                <c:pt idx="24">
                  <c:v>278.0</c:v>
                </c:pt>
                <c:pt idx="25">
                  <c:v>267.0</c:v>
                </c:pt>
                <c:pt idx="26">
                  <c:v>240.0</c:v>
                </c:pt>
                <c:pt idx="27">
                  <c:v>298.0</c:v>
                </c:pt>
                <c:pt idx="28">
                  <c:v>238.0</c:v>
                </c:pt>
                <c:pt idx="29">
                  <c:v>228.0</c:v>
                </c:pt>
                <c:pt idx="30">
                  <c:v>250.0</c:v>
                </c:pt>
                <c:pt idx="31">
                  <c:v>262.0</c:v>
                </c:pt>
                <c:pt idx="32">
                  <c:v>256.0</c:v>
                </c:pt>
                <c:pt idx="33">
                  <c:v>247.0</c:v>
                </c:pt>
                <c:pt idx="34">
                  <c:v>213.0</c:v>
                </c:pt>
                <c:pt idx="35">
                  <c:v>214.0</c:v>
                </c:pt>
                <c:pt idx="36">
                  <c:v>214.0</c:v>
                </c:pt>
                <c:pt idx="37">
                  <c:v>186.0</c:v>
                </c:pt>
                <c:pt idx="38">
                  <c:v>201.0</c:v>
                </c:pt>
                <c:pt idx="39">
                  <c:v>202.0</c:v>
                </c:pt>
                <c:pt idx="40">
                  <c:v>196.0</c:v>
                </c:pt>
                <c:pt idx="41">
                  <c:v>170.0</c:v>
                </c:pt>
                <c:pt idx="42">
                  <c:v>164.0</c:v>
                </c:pt>
                <c:pt idx="43">
                  <c:v>171.0</c:v>
                </c:pt>
                <c:pt idx="44">
                  <c:v>153.0</c:v>
                </c:pt>
                <c:pt idx="45">
                  <c:v>140.0</c:v>
                </c:pt>
                <c:pt idx="46">
                  <c:v>152.0</c:v>
                </c:pt>
                <c:pt idx="47">
                  <c:v>145.0</c:v>
                </c:pt>
                <c:pt idx="48">
                  <c:v>126.0</c:v>
                </c:pt>
                <c:pt idx="49">
                  <c:v>113.0</c:v>
                </c:pt>
                <c:pt idx="50">
                  <c:v>87.0</c:v>
                </c:pt>
                <c:pt idx="51">
                  <c:v>88.0</c:v>
                </c:pt>
                <c:pt idx="52">
                  <c:v>97.0</c:v>
                </c:pt>
                <c:pt idx="53">
                  <c:v>84.0</c:v>
                </c:pt>
                <c:pt idx="54">
                  <c:v>83.0</c:v>
                </c:pt>
                <c:pt idx="55">
                  <c:v>65.0</c:v>
                </c:pt>
                <c:pt idx="56">
                  <c:v>71.0</c:v>
                </c:pt>
                <c:pt idx="57">
                  <c:v>48.0</c:v>
                </c:pt>
                <c:pt idx="58">
                  <c:v>43.0</c:v>
                </c:pt>
                <c:pt idx="59">
                  <c:v>48.0</c:v>
                </c:pt>
                <c:pt idx="60">
                  <c:v>44.0</c:v>
                </c:pt>
                <c:pt idx="61">
                  <c:v>43.0</c:v>
                </c:pt>
                <c:pt idx="62">
                  <c:v>24.0</c:v>
                </c:pt>
                <c:pt idx="63">
                  <c:v>28.0</c:v>
                </c:pt>
                <c:pt idx="64">
                  <c:v>30.0</c:v>
                </c:pt>
                <c:pt idx="65">
                  <c:v>24.0</c:v>
                </c:pt>
                <c:pt idx="66">
                  <c:v>16.0</c:v>
                </c:pt>
                <c:pt idx="67">
                  <c:v>15.0</c:v>
                </c:pt>
                <c:pt idx="68">
                  <c:v>11.0</c:v>
                </c:pt>
                <c:pt idx="69">
                  <c:v>11.0</c:v>
                </c:pt>
                <c:pt idx="70">
                  <c:v>14.0</c:v>
                </c:pt>
                <c:pt idx="71">
                  <c:v>8.0</c:v>
                </c:pt>
                <c:pt idx="72">
                  <c:v>5.0</c:v>
                </c:pt>
                <c:pt idx="73">
                  <c:v>5.0</c:v>
                </c:pt>
                <c:pt idx="74">
                  <c:v>5.0</c:v>
                </c:pt>
                <c:pt idx="75">
                  <c:v>7.0</c:v>
                </c:pt>
                <c:pt idx="76">
                  <c:v>5.0</c:v>
                </c:pt>
                <c:pt idx="77">
                  <c:v>5.0</c:v>
                </c:pt>
                <c:pt idx="78">
                  <c:v>2.0</c:v>
                </c:pt>
                <c:pt idx="79">
                  <c:v>2.0</c:v>
                </c:pt>
                <c:pt idx="80">
                  <c:v>1.0</c:v>
                </c:pt>
                <c:pt idx="81">
                  <c:v>1.0</c:v>
                </c:pt>
                <c:pt idx="82">
                  <c:v>1.0</c:v>
                </c:pt>
                <c:pt idx="83">
                  <c:v>1.0</c:v>
                </c:pt>
                <c:pt idx="84">
                  <c:v>1.0</c:v>
                </c:pt>
                <c:pt idx="85">
                  <c:v>1.0</c:v>
                </c:pt>
                <c:pt idx="86">
                  <c:v>0.0</c:v>
                </c:pt>
                <c:pt idx="87">
                  <c:v>0.0</c:v>
                </c:pt>
                <c:pt idx="88">
                  <c:v>1.0</c:v>
                </c:pt>
                <c:pt idx="89">
                  <c:v>1.0</c:v>
                </c:pt>
                <c:pt idx="90">
                  <c:v>0.0</c:v>
                </c:pt>
                <c:pt idx="91">
                  <c:v>0.0</c:v>
                </c:pt>
                <c:pt idx="92">
                  <c:v>0.0</c:v>
                </c:pt>
                <c:pt idx="93">
                  <c:v>0.0</c:v>
                </c:pt>
                <c:pt idx="94">
                  <c:v>0.0</c:v>
                </c:pt>
                <c:pt idx="95">
                  <c:v>0.0</c:v>
                </c:pt>
                <c:pt idx="96">
                  <c:v>0.0</c:v>
                </c:pt>
                <c:pt idx="97">
                  <c:v>0.0</c:v>
                </c:pt>
                <c:pt idx="98">
                  <c:v>0.0</c:v>
                </c:pt>
                <c:pt idx="99">
                  <c:v>0.0</c:v>
                </c:pt>
              </c:numCache>
            </c:numRef>
          </c:yVal>
          <c:extLst xmlns:c16r2="http://schemas.microsoft.com/office/drawing/2015/06/chart">
            <c:ext xmlns:c16="http://schemas.microsoft.com/office/drawing/2014/chart" uri="{C3380CC4-5D6E-409C-BE32-E72D297353CC}">
              <c16:uniqueId val="{00000001-3127-4BAF-B221-B58B01C511A4}"/>
            </c:ext>
          </c:extLst>
        </c:ser>
        <c:ser>
          <c:idx val="2"/>
          <c:order val="2"/>
          <c:tx>
            <c:v>Protons</c:v>
          </c:tx>
          <c:spPr>
            <a:ln w="19050">
              <a:noFill/>
            </a:ln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tx2">
                    <a:lumMod val="75000"/>
                  </a:schemeClr>
                </a:solidFill>
              </a:ln>
              <a:effectLst/>
            </c:spPr>
          </c:marker>
          <c:xVal>
            <c:numRef>
              <c:f>Sheet1!$A$218:$A$317</c:f>
              <c:numCache>
                <c:formatCode>General</c:formatCode>
                <c:ptCount val="100"/>
                <c:pt idx="0">
                  <c:v>0.01</c:v>
                </c:pt>
                <c:pt idx="1">
                  <c:v>0.02</c:v>
                </c:pt>
                <c:pt idx="2">
                  <c:v>0.03</c:v>
                </c:pt>
                <c:pt idx="3">
                  <c:v>0.04</c:v>
                </c:pt>
                <c:pt idx="4">
                  <c:v>0.05</c:v>
                </c:pt>
                <c:pt idx="5">
                  <c:v>0.06</c:v>
                </c:pt>
                <c:pt idx="6">
                  <c:v>0.07</c:v>
                </c:pt>
                <c:pt idx="7">
                  <c:v>0.08</c:v>
                </c:pt>
                <c:pt idx="8">
                  <c:v>0.09</c:v>
                </c:pt>
                <c:pt idx="9">
                  <c:v>0.1</c:v>
                </c:pt>
                <c:pt idx="10">
                  <c:v>0.11</c:v>
                </c:pt>
                <c:pt idx="11">
                  <c:v>0.12</c:v>
                </c:pt>
                <c:pt idx="12">
                  <c:v>0.13</c:v>
                </c:pt>
                <c:pt idx="13">
                  <c:v>0.14</c:v>
                </c:pt>
                <c:pt idx="14">
                  <c:v>0.15</c:v>
                </c:pt>
                <c:pt idx="15">
                  <c:v>0.16</c:v>
                </c:pt>
                <c:pt idx="16">
                  <c:v>0.17</c:v>
                </c:pt>
                <c:pt idx="17">
                  <c:v>0.18</c:v>
                </c:pt>
                <c:pt idx="18">
                  <c:v>0.19</c:v>
                </c:pt>
                <c:pt idx="19">
                  <c:v>0.2</c:v>
                </c:pt>
                <c:pt idx="20">
                  <c:v>0.21</c:v>
                </c:pt>
                <c:pt idx="21">
                  <c:v>0.22</c:v>
                </c:pt>
                <c:pt idx="22">
                  <c:v>0.23</c:v>
                </c:pt>
                <c:pt idx="23">
                  <c:v>0.24</c:v>
                </c:pt>
                <c:pt idx="24">
                  <c:v>0.25</c:v>
                </c:pt>
                <c:pt idx="25">
                  <c:v>0.26</c:v>
                </c:pt>
                <c:pt idx="26">
                  <c:v>0.27</c:v>
                </c:pt>
                <c:pt idx="27">
                  <c:v>0.28</c:v>
                </c:pt>
                <c:pt idx="28">
                  <c:v>0.29</c:v>
                </c:pt>
                <c:pt idx="29">
                  <c:v>0.3</c:v>
                </c:pt>
                <c:pt idx="30">
                  <c:v>0.31</c:v>
                </c:pt>
                <c:pt idx="31">
                  <c:v>0.32</c:v>
                </c:pt>
                <c:pt idx="32">
                  <c:v>0.33</c:v>
                </c:pt>
                <c:pt idx="33">
                  <c:v>0.34</c:v>
                </c:pt>
                <c:pt idx="34">
                  <c:v>0.35</c:v>
                </c:pt>
                <c:pt idx="35">
                  <c:v>0.36</c:v>
                </c:pt>
                <c:pt idx="36">
                  <c:v>0.37</c:v>
                </c:pt>
                <c:pt idx="37">
                  <c:v>0.38</c:v>
                </c:pt>
                <c:pt idx="38">
                  <c:v>0.39</c:v>
                </c:pt>
                <c:pt idx="39">
                  <c:v>0.4</c:v>
                </c:pt>
                <c:pt idx="40">
                  <c:v>0.41</c:v>
                </c:pt>
                <c:pt idx="41">
                  <c:v>0.42</c:v>
                </c:pt>
                <c:pt idx="42">
                  <c:v>0.43</c:v>
                </c:pt>
                <c:pt idx="43">
                  <c:v>0.44</c:v>
                </c:pt>
                <c:pt idx="44">
                  <c:v>0.45</c:v>
                </c:pt>
                <c:pt idx="45">
                  <c:v>0.46</c:v>
                </c:pt>
                <c:pt idx="46">
                  <c:v>0.47</c:v>
                </c:pt>
                <c:pt idx="47">
                  <c:v>0.48</c:v>
                </c:pt>
                <c:pt idx="48">
                  <c:v>0.49</c:v>
                </c:pt>
                <c:pt idx="49">
                  <c:v>0.5</c:v>
                </c:pt>
                <c:pt idx="50">
                  <c:v>0.51</c:v>
                </c:pt>
                <c:pt idx="51">
                  <c:v>0.52</c:v>
                </c:pt>
                <c:pt idx="52">
                  <c:v>0.53</c:v>
                </c:pt>
                <c:pt idx="53">
                  <c:v>0.54</c:v>
                </c:pt>
                <c:pt idx="54">
                  <c:v>0.55</c:v>
                </c:pt>
                <c:pt idx="55">
                  <c:v>0.56</c:v>
                </c:pt>
                <c:pt idx="56">
                  <c:v>0.57</c:v>
                </c:pt>
                <c:pt idx="57">
                  <c:v>0.58</c:v>
                </c:pt>
                <c:pt idx="58">
                  <c:v>0.59</c:v>
                </c:pt>
                <c:pt idx="59">
                  <c:v>0.6</c:v>
                </c:pt>
                <c:pt idx="60">
                  <c:v>0.61</c:v>
                </c:pt>
                <c:pt idx="61">
                  <c:v>0.62</c:v>
                </c:pt>
                <c:pt idx="62">
                  <c:v>0.63</c:v>
                </c:pt>
                <c:pt idx="63">
                  <c:v>0.64</c:v>
                </c:pt>
                <c:pt idx="64">
                  <c:v>0.65</c:v>
                </c:pt>
                <c:pt idx="65">
                  <c:v>0.66</c:v>
                </c:pt>
                <c:pt idx="66">
                  <c:v>0.67</c:v>
                </c:pt>
                <c:pt idx="67">
                  <c:v>0.68</c:v>
                </c:pt>
                <c:pt idx="68">
                  <c:v>0.69</c:v>
                </c:pt>
                <c:pt idx="69">
                  <c:v>0.7</c:v>
                </c:pt>
                <c:pt idx="70">
                  <c:v>0.71</c:v>
                </c:pt>
                <c:pt idx="71">
                  <c:v>0.72</c:v>
                </c:pt>
                <c:pt idx="72">
                  <c:v>0.73</c:v>
                </c:pt>
                <c:pt idx="73">
                  <c:v>0.74</c:v>
                </c:pt>
                <c:pt idx="74">
                  <c:v>0.75</c:v>
                </c:pt>
                <c:pt idx="75">
                  <c:v>0.76</c:v>
                </c:pt>
                <c:pt idx="76">
                  <c:v>0.77</c:v>
                </c:pt>
                <c:pt idx="77">
                  <c:v>0.78</c:v>
                </c:pt>
                <c:pt idx="78">
                  <c:v>0.79</c:v>
                </c:pt>
                <c:pt idx="79">
                  <c:v>0.800000000000001</c:v>
                </c:pt>
                <c:pt idx="80">
                  <c:v>0.810000000000001</c:v>
                </c:pt>
                <c:pt idx="81">
                  <c:v>0.820000000000001</c:v>
                </c:pt>
                <c:pt idx="82">
                  <c:v>0.830000000000001</c:v>
                </c:pt>
                <c:pt idx="83">
                  <c:v>0.840000000000001</c:v>
                </c:pt>
                <c:pt idx="84">
                  <c:v>0.850000000000001</c:v>
                </c:pt>
                <c:pt idx="85">
                  <c:v>0.860000000000001</c:v>
                </c:pt>
                <c:pt idx="86">
                  <c:v>0.870000000000001</c:v>
                </c:pt>
                <c:pt idx="87">
                  <c:v>0.880000000000001</c:v>
                </c:pt>
                <c:pt idx="88">
                  <c:v>0.890000000000001</c:v>
                </c:pt>
                <c:pt idx="89">
                  <c:v>0.900000000000001</c:v>
                </c:pt>
                <c:pt idx="90">
                  <c:v>0.910000000000001</c:v>
                </c:pt>
                <c:pt idx="91">
                  <c:v>0.920000000000001</c:v>
                </c:pt>
                <c:pt idx="92">
                  <c:v>0.930000000000001</c:v>
                </c:pt>
                <c:pt idx="93">
                  <c:v>0.940000000000001</c:v>
                </c:pt>
                <c:pt idx="94">
                  <c:v>0.950000000000001</c:v>
                </c:pt>
                <c:pt idx="95">
                  <c:v>0.960000000000001</c:v>
                </c:pt>
                <c:pt idx="96">
                  <c:v>0.97</c:v>
                </c:pt>
                <c:pt idx="97">
                  <c:v>0.98</c:v>
                </c:pt>
                <c:pt idx="98">
                  <c:v>0.990000000000001</c:v>
                </c:pt>
                <c:pt idx="99">
                  <c:v>1.000000000000001</c:v>
                </c:pt>
              </c:numCache>
            </c:numRef>
          </c:xVal>
          <c:yVal>
            <c:numRef>
              <c:f>Sheet1!$J$218:$J$317</c:f>
              <c:numCache>
                <c:formatCode>General</c:formatCode>
                <c:ptCount val="100"/>
                <c:pt idx="0">
                  <c:v>40.0</c:v>
                </c:pt>
                <c:pt idx="1">
                  <c:v>41.0</c:v>
                </c:pt>
                <c:pt idx="2">
                  <c:v>49.0</c:v>
                </c:pt>
                <c:pt idx="3">
                  <c:v>58.0</c:v>
                </c:pt>
                <c:pt idx="4">
                  <c:v>73.0</c:v>
                </c:pt>
                <c:pt idx="5">
                  <c:v>60.0</c:v>
                </c:pt>
                <c:pt idx="6">
                  <c:v>63.0</c:v>
                </c:pt>
                <c:pt idx="7">
                  <c:v>82.0</c:v>
                </c:pt>
                <c:pt idx="8">
                  <c:v>62.0</c:v>
                </c:pt>
                <c:pt idx="9">
                  <c:v>77.0</c:v>
                </c:pt>
                <c:pt idx="10">
                  <c:v>72.0</c:v>
                </c:pt>
                <c:pt idx="11">
                  <c:v>84.0</c:v>
                </c:pt>
                <c:pt idx="12">
                  <c:v>53.0</c:v>
                </c:pt>
                <c:pt idx="13">
                  <c:v>81.0</c:v>
                </c:pt>
                <c:pt idx="14">
                  <c:v>76.0</c:v>
                </c:pt>
                <c:pt idx="15">
                  <c:v>70.0</c:v>
                </c:pt>
                <c:pt idx="16">
                  <c:v>72.0</c:v>
                </c:pt>
                <c:pt idx="17">
                  <c:v>73.0</c:v>
                </c:pt>
                <c:pt idx="18">
                  <c:v>80.0</c:v>
                </c:pt>
                <c:pt idx="19">
                  <c:v>88.0</c:v>
                </c:pt>
                <c:pt idx="20">
                  <c:v>86.0</c:v>
                </c:pt>
                <c:pt idx="21">
                  <c:v>85.0</c:v>
                </c:pt>
                <c:pt idx="22">
                  <c:v>67.0</c:v>
                </c:pt>
                <c:pt idx="23">
                  <c:v>60.0</c:v>
                </c:pt>
                <c:pt idx="24">
                  <c:v>79.0</c:v>
                </c:pt>
                <c:pt idx="25">
                  <c:v>88.0</c:v>
                </c:pt>
                <c:pt idx="26">
                  <c:v>87.0</c:v>
                </c:pt>
                <c:pt idx="27">
                  <c:v>89.0</c:v>
                </c:pt>
                <c:pt idx="28">
                  <c:v>95.0</c:v>
                </c:pt>
                <c:pt idx="29">
                  <c:v>95.0</c:v>
                </c:pt>
                <c:pt idx="30">
                  <c:v>97.0</c:v>
                </c:pt>
                <c:pt idx="31">
                  <c:v>99.0</c:v>
                </c:pt>
                <c:pt idx="32">
                  <c:v>102.0</c:v>
                </c:pt>
                <c:pt idx="33">
                  <c:v>106.0</c:v>
                </c:pt>
                <c:pt idx="34">
                  <c:v>91.0</c:v>
                </c:pt>
                <c:pt idx="35">
                  <c:v>106.0</c:v>
                </c:pt>
                <c:pt idx="36">
                  <c:v>111.0</c:v>
                </c:pt>
                <c:pt idx="37">
                  <c:v>113.0</c:v>
                </c:pt>
                <c:pt idx="38">
                  <c:v>108.0</c:v>
                </c:pt>
                <c:pt idx="39">
                  <c:v>101.0</c:v>
                </c:pt>
                <c:pt idx="40">
                  <c:v>108.0</c:v>
                </c:pt>
                <c:pt idx="41">
                  <c:v>100.0</c:v>
                </c:pt>
                <c:pt idx="42">
                  <c:v>98.0</c:v>
                </c:pt>
                <c:pt idx="43">
                  <c:v>97.0</c:v>
                </c:pt>
                <c:pt idx="44">
                  <c:v>113.0</c:v>
                </c:pt>
                <c:pt idx="45">
                  <c:v>134.0</c:v>
                </c:pt>
                <c:pt idx="46">
                  <c:v>113.0</c:v>
                </c:pt>
                <c:pt idx="47">
                  <c:v>114.0</c:v>
                </c:pt>
                <c:pt idx="48">
                  <c:v>118.0</c:v>
                </c:pt>
                <c:pt idx="49">
                  <c:v>120.0</c:v>
                </c:pt>
                <c:pt idx="50">
                  <c:v>129.0</c:v>
                </c:pt>
                <c:pt idx="51">
                  <c:v>126.0</c:v>
                </c:pt>
                <c:pt idx="52">
                  <c:v>135.0</c:v>
                </c:pt>
                <c:pt idx="53">
                  <c:v>140.0</c:v>
                </c:pt>
                <c:pt idx="54">
                  <c:v>122.0</c:v>
                </c:pt>
                <c:pt idx="55">
                  <c:v>119.0</c:v>
                </c:pt>
                <c:pt idx="56">
                  <c:v>115.0</c:v>
                </c:pt>
                <c:pt idx="57">
                  <c:v>138.0</c:v>
                </c:pt>
                <c:pt idx="58">
                  <c:v>154.0</c:v>
                </c:pt>
                <c:pt idx="59">
                  <c:v>138.0</c:v>
                </c:pt>
                <c:pt idx="60">
                  <c:v>159.0</c:v>
                </c:pt>
                <c:pt idx="61">
                  <c:v>131.0</c:v>
                </c:pt>
                <c:pt idx="62">
                  <c:v>142.0</c:v>
                </c:pt>
                <c:pt idx="63">
                  <c:v>141.0</c:v>
                </c:pt>
                <c:pt idx="64">
                  <c:v>124.0</c:v>
                </c:pt>
                <c:pt idx="65">
                  <c:v>155.0</c:v>
                </c:pt>
                <c:pt idx="66">
                  <c:v>144.0</c:v>
                </c:pt>
                <c:pt idx="67">
                  <c:v>154.0</c:v>
                </c:pt>
                <c:pt idx="68">
                  <c:v>147.0</c:v>
                </c:pt>
                <c:pt idx="69">
                  <c:v>137.0</c:v>
                </c:pt>
                <c:pt idx="70">
                  <c:v>163.0</c:v>
                </c:pt>
                <c:pt idx="71">
                  <c:v>135.0</c:v>
                </c:pt>
                <c:pt idx="72">
                  <c:v>139.0</c:v>
                </c:pt>
                <c:pt idx="73">
                  <c:v>142.0</c:v>
                </c:pt>
                <c:pt idx="74">
                  <c:v>147.0</c:v>
                </c:pt>
                <c:pt idx="75">
                  <c:v>136.0</c:v>
                </c:pt>
                <c:pt idx="76">
                  <c:v>138.0</c:v>
                </c:pt>
                <c:pt idx="77">
                  <c:v>155.0</c:v>
                </c:pt>
                <c:pt idx="78">
                  <c:v>142.0</c:v>
                </c:pt>
                <c:pt idx="79">
                  <c:v>137.0</c:v>
                </c:pt>
                <c:pt idx="80">
                  <c:v>123.0</c:v>
                </c:pt>
                <c:pt idx="81">
                  <c:v>114.0</c:v>
                </c:pt>
                <c:pt idx="82">
                  <c:v>127.0</c:v>
                </c:pt>
                <c:pt idx="83">
                  <c:v>117.0</c:v>
                </c:pt>
                <c:pt idx="84">
                  <c:v>109.0</c:v>
                </c:pt>
                <c:pt idx="85">
                  <c:v>106.0</c:v>
                </c:pt>
                <c:pt idx="86">
                  <c:v>125.0</c:v>
                </c:pt>
                <c:pt idx="87">
                  <c:v>122.0</c:v>
                </c:pt>
                <c:pt idx="88">
                  <c:v>102.0</c:v>
                </c:pt>
                <c:pt idx="89">
                  <c:v>94.0</c:v>
                </c:pt>
                <c:pt idx="90">
                  <c:v>80.0</c:v>
                </c:pt>
                <c:pt idx="91">
                  <c:v>67.0</c:v>
                </c:pt>
                <c:pt idx="92">
                  <c:v>54.0</c:v>
                </c:pt>
                <c:pt idx="93">
                  <c:v>48.0</c:v>
                </c:pt>
                <c:pt idx="94">
                  <c:v>40.0</c:v>
                </c:pt>
                <c:pt idx="95">
                  <c:v>30.0</c:v>
                </c:pt>
                <c:pt idx="96">
                  <c:v>11.0</c:v>
                </c:pt>
                <c:pt idx="97">
                  <c:v>7.0</c:v>
                </c:pt>
                <c:pt idx="98">
                  <c:v>3.0</c:v>
                </c:pt>
                <c:pt idx="99">
                  <c:v>3.0</c:v>
                </c:pt>
              </c:numCache>
            </c:numRef>
          </c:yVal>
          <c:extLst xmlns:c16r2="http://schemas.microsoft.com/office/drawing/2015/06/chart">
            <c:ext xmlns:c16="http://schemas.microsoft.com/office/drawing/2014/chart" uri="{C3380CC4-5D6E-409C-BE32-E72D297353CC}">
              <c16:uniqueId val="{00000002-3127-4BAF-B221-B58B01C511A4}"/>
            </c:ext>
          </c:extLst>
        </c:ser>
        <c:dLbls/>
        <c:axId val="784618696"/>
        <c:axId val="358056184"/>
      </c:scatterChart>
      <c:valAx>
        <c:axId val="784618696"/>
        <c:scaling>
          <c:orientation val="minMax"/>
          <c:max val="1.0"/>
          <c:min val="0.0"/>
        </c:scaling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0" vert="horz"/>
          <a:lstStyle/>
          <a:p>
            <a:pPr>
              <a:defRPr sz="900" b="0" i="0" u="none" strike="noStrike" baseline="0">
                <a:solidFill>
                  <a:srgbClr val="333333"/>
                </a:solidFill>
                <a:latin typeface="Calibri"/>
                <a:ea typeface="Calibri"/>
                <a:cs typeface="Calibri"/>
              </a:defRPr>
            </a:pPr>
            <a:endParaRPr lang="en-US"/>
          </a:p>
        </c:txPr>
        <c:crossAx val="358056184"/>
        <c:crosses val="autoZero"/>
        <c:crossBetween val="midCat"/>
        <c:minorUnit val="0.1"/>
      </c:valAx>
      <c:valAx>
        <c:axId val="358056184"/>
        <c:scaling>
          <c:orientation val="minMax"/>
          <c:max val="600.0"/>
        </c:scaling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84618696"/>
        <c:crosses val="autoZero"/>
        <c:crossBetween val="midCat"/>
      </c:valAx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0.818703937007874"/>
          <c:y val="0.340775077599439"/>
          <c:w val="0.174074015748031"/>
          <c:h val="0.26120433652744"/>
        </c:manualLayout>
      </c:layout>
      <c:spPr>
        <a:noFill/>
        <a:ln w="25400">
          <a:noFill/>
        </a:ln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2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Probability of </a:t>
            </a:r>
            <a:r>
              <a:rPr lang="en-US">
                <a:latin typeface="Symbol" panose="05050102010706020507" pitchFamily="18" charset="2"/>
              </a:rPr>
              <a:t>p</a:t>
            </a:r>
            <a:r>
              <a:rPr lang="en-US"/>
              <a:t>, K, p being identified as </a:t>
            </a:r>
            <a:r>
              <a:rPr lang="en-US" sz="1400" b="0" i="0" u="none" strike="noStrike" baseline="0">
                <a:effectLst/>
                <a:latin typeface="+mn-lt"/>
              </a:rPr>
              <a:t>K</a:t>
            </a:r>
            <a:endParaRPr lang="en-US">
              <a:latin typeface="+mn-lt"/>
            </a:endParaRPr>
          </a:p>
        </c:rich>
      </c:tx>
      <c:layout>
        <c:manualLayout>
          <c:xMode val="edge"/>
          <c:yMode val="edge"/>
          <c:x val="0.168"/>
          <c:y val="0.0231481942477594"/>
        </c:manualLayout>
      </c:layout>
      <c:spPr>
        <a:noFill/>
        <a:ln w="25400">
          <a:noFill/>
        </a:ln>
      </c:spPr>
    </c:title>
    <c:plotArea>
      <c:layout>
        <c:manualLayout>
          <c:layoutTarget val="inner"/>
          <c:xMode val="edge"/>
          <c:yMode val="edge"/>
          <c:x val="0.100297112860892"/>
          <c:y val="0.175162231747765"/>
          <c:w val="0.697970341207349"/>
          <c:h val="0.711940317246461"/>
        </c:manualLayout>
      </c:layout>
      <c:scatterChart>
        <c:scatterStyle val="lineMarker"/>
        <c:ser>
          <c:idx val="0"/>
          <c:order val="0"/>
          <c:tx>
            <c:v>Pions</c:v>
          </c:tx>
          <c:spPr>
            <a:ln w="19050">
              <a:noFill/>
            </a:ln>
          </c:spPr>
          <c:marker>
            <c:symbol val="circle"/>
            <c:size val="5"/>
            <c:spPr>
              <a:solidFill>
                <a:srgbClr val="5B9BD5"/>
              </a:solidFill>
              <a:ln>
                <a:solidFill>
                  <a:srgbClr val="FFFF00"/>
                </a:solidFill>
                <a:prstDash val="solid"/>
              </a:ln>
            </c:spPr>
          </c:marker>
          <c:xVal>
            <c:numRef>
              <c:f>Sheet1!$A$218:$A$317</c:f>
              <c:numCache>
                <c:formatCode>General</c:formatCode>
                <c:ptCount val="100"/>
                <c:pt idx="0">
                  <c:v>0.01</c:v>
                </c:pt>
                <c:pt idx="1">
                  <c:v>0.02</c:v>
                </c:pt>
                <c:pt idx="2">
                  <c:v>0.03</c:v>
                </c:pt>
                <c:pt idx="3">
                  <c:v>0.04</c:v>
                </c:pt>
                <c:pt idx="4">
                  <c:v>0.05</c:v>
                </c:pt>
                <c:pt idx="5">
                  <c:v>0.06</c:v>
                </c:pt>
                <c:pt idx="6">
                  <c:v>0.07</c:v>
                </c:pt>
                <c:pt idx="7">
                  <c:v>0.08</c:v>
                </c:pt>
                <c:pt idx="8">
                  <c:v>0.09</c:v>
                </c:pt>
                <c:pt idx="9">
                  <c:v>0.1</c:v>
                </c:pt>
                <c:pt idx="10">
                  <c:v>0.11</c:v>
                </c:pt>
                <c:pt idx="11">
                  <c:v>0.12</c:v>
                </c:pt>
                <c:pt idx="12">
                  <c:v>0.13</c:v>
                </c:pt>
                <c:pt idx="13">
                  <c:v>0.14</c:v>
                </c:pt>
                <c:pt idx="14">
                  <c:v>0.15</c:v>
                </c:pt>
                <c:pt idx="15">
                  <c:v>0.16</c:v>
                </c:pt>
                <c:pt idx="16">
                  <c:v>0.17</c:v>
                </c:pt>
                <c:pt idx="17">
                  <c:v>0.18</c:v>
                </c:pt>
                <c:pt idx="18">
                  <c:v>0.19</c:v>
                </c:pt>
                <c:pt idx="19">
                  <c:v>0.2</c:v>
                </c:pt>
                <c:pt idx="20">
                  <c:v>0.21</c:v>
                </c:pt>
                <c:pt idx="21">
                  <c:v>0.22</c:v>
                </c:pt>
                <c:pt idx="22">
                  <c:v>0.23</c:v>
                </c:pt>
                <c:pt idx="23">
                  <c:v>0.24</c:v>
                </c:pt>
                <c:pt idx="24">
                  <c:v>0.25</c:v>
                </c:pt>
                <c:pt idx="25">
                  <c:v>0.26</c:v>
                </c:pt>
                <c:pt idx="26">
                  <c:v>0.27</c:v>
                </c:pt>
                <c:pt idx="27">
                  <c:v>0.28</c:v>
                </c:pt>
                <c:pt idx="28">
                  <c:v>0.29</c:v>
                </c:pt>
                <c:pt idx="29">
                  <c:v>0.3</c:v>
                </c:pt>
                <c:pt idx="30">
                  <c:v>0.31</c:v>
                </c:pt>
                <c:pt idx="31">
                  <c:v>0.32</c:v>
                </c:pt>
                <c:pt idx="32">
                  <c:v>0.33</c:v>
                </c:pt>
                <c:pt idx="33">
                  <c:v>0.34</c:v>
                </c:pt>
                <c:pt idx="34">
                  <c:v>0.35</c:v>
                </c:pt>
                <c:pt idx="35">
                  <c:v>0.36</c:v>
                </c:pt>
                <c:pt idx="36">
                  <c:v>0.37</c:v>
                </c:pt>
                <c:pt idx="37">
                  <c:v>0.38</c:v>
                </c:pt>
                <c:pt idx="38">
                  <c:v>0.39</c:v>
                </c:pt>
                <c:pt idx="39">
                  <c:v>0.4</c:v>
                </c:pt>
                <c:pt idx="40">
                  <c:v>0.41</c:v>
                </c:pt>
                <c:pt idx="41">
                  <c:v>0.42</c:v>
                </c:pt>
                <c:pt idx="42">
                  <c:v>0.43</c:v>
                </c:pt>
                <c:pt idx="43">
                  <c:v>0.44</c:v>
                </c:pt>
                <c:pt idx="44">
                  <c:v>0.45</c:v>
                </c:pt>
                <c:pt idx="45">
                  <c:v>0.46</c:v>
                </c:pt>
                <c:pt idx="46">
                  <c:v>0.47</c:v>
                </c:pt>
                <c:pt idx="47">
                  <c:v>0.48</c:v>
                </c:pt>
                <c:pt idx="48">
                  <c:v>0.49</c:v>
                </c:pt>
                <c:pt idx="49">
                  <c:v>0.5</c:v>
                </c:pt>
                <c:pt idx="50">
                  <c:v>0.51</c:v>
                </c:pt>
                <c:pt idx="51">
                  <c:v>0.52</c:v>
                </c:pt>
                <c:pt idx="52">
                  <c:v>0.53</c:v>
                </c:pt>
                <c:pt idx="53">
                  <c:v>0.54</c:v>
                </c:pt>
                <c:pt idx="54">
                  <c:v>0.55</c:v>
                </c:pt>
                <c:pt idx="55">
                  <c:v>0.56</c:v>
                </c:pt>
                <c:pt idx="56">
                  <c:v>0.57</c:v>
                </c:pt>
                <c:pt idx="57">
                  <c:v>0.58</c:v>
                </c:pt>
                <c:pt idx="58">
                  <c:v>0.59</c:v>
                </c:pt>
                <c:pt idx="59">
                  <c:v>0.6</c:v>
                </c:pt>
                <c:pt idx="60">
                  <c:v>0.61</c:v>
                </c:pt>
                <c:pt idx="61">
                  <c:v>0.62</c:v>
                </c:pt>
                <c:pt idx="62">
                  <c:v>0.63</c:v>
                </c:pt>
                <c:pt idx="63">
                  <c:v>0.64</c:v>
                </c:pt>
                <c:pt idx="64">
                  <c:v>0.65</c:v>
                </c:pt>
                <c:pt idx="65">
                  <c:v>0.66</c:v>
                </c:pt>
                <c:pt idx="66">
                  <c:v>0.67</c:v>
                </c:pt>
                <c:pt idx="67">
                  <c:v>0.68</c:v>
                </c:pt>
                <c:pt idx="68">
                  <c:v>0.69</c:v>
                </c:pt>
                <c:pt idx="69">
                  <c:v>0.7</c:v>
                </c:pt>
                <c:pt idx="70">
                  <c:v>0.71</c:v>
                </c:pt>
                <c:pt idx="71">
                  <c:v>0.72</c:v>
                </c:pt>
                <c:pt idx="72">
                  <c:v>0.73</c:v>
                </c:pt>
                <c:pt idx="73">
                  <c:v>0.74</c:v>
                </c:pt>
                <c:pt idx="74">
                  <c:v>0.75</c:v>
                </c:pt>
                <c:pt idx="75">
                  <c:v>0.76</c:v>
                </c:pt>
                <c:pt idx="76">
                  <c:v>0.77</c:v>
                </c:pt>
                <c:pt idx="77">
                  <c:v>0.78</c:v>
                </c:pt>
                <c:pt idx="78">
                  <c:v>0.79</c:v>
                </c:pt>
                <c:pt idx="79">
                  <c:v>0.800000000000001</c:v>
                </c:pt>
                <c:pt idx="80">
                  <c:v>0.810000000000001</c:v>
                </c:pt>
                <c:pt idx="81">
                  <c:v>0.820000000000001</c:v>
                </c:pt>
                <c:pt idx="82">
                  <c:v>0.830000000000001</c:v>
                </c:pt>
                <c:pt idx="83">
                  <c:v>0.840000000000001</c:v>
                </c:pt>
                <c:pt idx="84">
                  <c:v>0.850000000000001</c:v>
                </c:pt>
                <c:pt idx="85">
                  <c:v>0.860000000000001</c:v>
                </c:pt>
                <c:pt idx="86">
                  <c:v>0.870000000000001</c:v>
                </c:pt>
                <c:pt idx="87">
                  <c:v>0.880000000000001</c:v>
                </c:pt>
                <c:pt idx="88">
                  <c:v>0.890000000000001</c:v>
                </c:pt>
                <c:pt idx="89">
                  <c:v>0.900000000000001</c:v>
                </c:pt>
                <c:pt idx="90">
                  <c:v>0.910000000000001</c:v>
                </c:pt>
                <c:pt idx="91">
                  <c:v>0.920000000000001</c:v>
                </c:pt>
                <c:pt idx="92">
                  <c:v>0.930000000000001</c:v>
                </c:pt>
                <c:pt idx="93">
                  <c:v>0.940000000000001</c:v>
                </c:pt>
                <c:pt idx="94">
                  <c:v>0.950000000000001</c:v>
                </c:pt>
                <c:pt idx="95">
                  <c:v>0.960000000000001</c:v>
                </c:pt>
                <c:pt idx="96">
                  <c:v>0.97</c:v>
                </c:pt>
                <c:pt idx="97">
                  <c:v>0.98</c:v>
                </c:pt>
                <c:pt idx="98">
                  <c:v>0.990000000000001</c:v>
                </c:pt>
                <c:pt idx="99">
                  <c:v>1.000000000000001</c:v>
                </c:pt>
              </c:numCache>
            </c:numRef>
          </c:xVal>
          <c:yVal>
            <c:numRef>
              <c:f>Sheet1!$E$218:$E$317</c:f>
              <c:numCache>
                <c:formatCode>General</c:formatCode>
                <c:ptCount val="100"/>
                <c:pt idx="0">
                  <c:v>728.0</c:v>
                </c:pt>
                <c:pt idx="1">
                  <c:v>617.0</c:v>
                </c:pt>
                <c:pt idx="2">
                  <c:v>469.0</c:v>
                </c:pt>
                <c:pt idx="3">
                  <c:v>432.0</c:v>
                </c:pt>
                <c:pt idx="4">
                  <c:v>349.0</c:v>
                </c:pt>
                <c:pt idx="5">
                  <c:v>356.0</c:v>
                </c:pt>
                <c:pt idx="6">
                  <c:v>297.0</c:v>
                </c:pt>
                <c:pt idx="7">
                  <c:v>267.0</c:v>
                </c:pt>
                <c:pt idx="8">
                  <c:v>233.0</c:v>
                </c:pt>
                <c:pt idx="9">
                  <c:v>223.0</c:v>
                </c:pt>
                <c:pt idx="10">
                  <c:v>204.0</c:v>
                </c:pt>
                <c:pt idx="11">
                  <c:v>186.0</c:v>
                </c:pt>
                <c:pt idx="12">
                  <c:v>180.0</c:v>
                </c:pt>
                <c:pt idx="13">
                  <c:v>173.0</c:v>
                </c:pt>
                <c:pt idx="14">
                  <c:v>154.0</c:v>
                </c:pt>
                <c:pt idx="15">
                  <c:v>142.0</c:v>
                </c:pt>
                <c:pt idx="16">
                  <c:v>144.0</c:v>
                </c:pt>
                <c:pt idx="17">
                  <c:v>125.0</c:v>
                </c:pt>
                <c:pt idx="18">
                  <c:v>131.0</c:v>
                </c:pt>
                <c:pt idx="19">
                  <c:v>141.0</c:v>
                </c:pt>
                <c:pt idx="20">
                  <c:v>132.0</c:v>
                </c:pt>
                <c:pt idx="21">
                  <c:v>107.0</c:v>
                </c:pt>
                <c:pt idx="22">
                  <c:v>135.0</c:v>
                </c:pt>
                <c:pt idx="23">
                  <c:v>102.0</c:v>
                </c:pt>
                <c:pt idx="24">
                  <c:v>131.0</c:v>
                </c:pt>
                <c:pt idx="25">
                  <c:v>106.0</c:v>
                </c:pt>
                <c:pt idx="26">
                  <c:v>105.0</c:v>
                </c:pt>
                <c:pt idx="27">
                  <c:v>92.0</c:v>
                </c:pt>
                <c:pt idx="28">
                  <c:v>106.0</c:v>
                </c:pt>
                <c:pt idx="29">
                  <c:v>87.0</c:v>
                </c:pt>
                <c:pt idx="30">
                  <c:v>89.0</c:v>
                </c:pt>
                <c:pt idx="31">
                  <c:v>83.0</c:v>
                </c:pt>
                <c:pt idx="32">
                  <c:v>94.0</c:v>
                </c:pt>
                <c:pt idx="33">
                  <c:v>90.0</c:v>
                </c:pt>
                <c:pt idx="34">
                  <c:v>82.0</c:v>
                </c:pt>
                <c:pt idx="35">
                  <c:v>68.0</c:v>
                </c:pt>
                <c:pt idx="36">
                  <c:v>84.0</c:v>
                </c:pt>
                <c:pt idx="37">
                  <c:v>74.0</c:v>
                </c:pt>
                <c:pt idx="38">
                  <c:v>75.0</c:v>
                </c:pt>
                <c:pt idx="39">
                  <c:v>90.0</c:v>
                </c:pt>
                <c:pt idx="40">
                  <c:v>74.0</c:v>
                </c:pt>
                <c:pt idx="41">
                  <c:v>66.0</c:v>
                </c:pt>
                <c:pt idx="42">
                  <c:v>62.0</c:v>
                </c:pt>
                <c:pt idx="43">
                  <c:v>74.0</c:v>
                </c:pt>
                <c:pt idx="44">
                  <c:v>59.0</c:v>
                </c:pt>
                <c:pt idx="45">
                  <c:v>82.0</c:v>
                </c:pt>
                <c:pt idx="46">
                  <c:v>62.0</c:v>
                </c:pt>
                <c:pt idx="47">
                  <c:v>71.0</c:v>
                </c:pt>
                <c:pt idx="48">
                  <c:v>68.0</c:v>
                </c:pt>
                <c:pt idx="49">
                  <c:v>59.0</c:v>
                </c:pt>
                <c:pt idx="50">
                  <c:v>49.0</c:v>
                </c:pt>
                <c:pt idx="51">
                  <c:v>56.0</c:v>
                </c:pt>
                <c:pt idx="52">
                  <c:v>52.0</c:v>
                </c:pt>
                <c:pt idx="53">
                  <c:v>58.0</c:v>
                </c:pt>
                <c:pt idx="54">
                  <c:v>38.0</c:v>
                </c:pt>
                <c:pt idx="55">
                  <c:v>46.0</c:v>
                </c:pt>
                <c:pt idx="56">
                  <c:v>51.0</c:v>
                </c:pt>
                <c:pt idx="57">
                  <c:v>48.0</c:v>
                </c:pt>
                <c:pt idx="58">
                  <c:v>54.0</c:v>
                </c:pt>
                <c:pt idx="59">
                  <c:v>37.0</c:v>
                </c:pt>
                <c:pt idx="60">
                  <c:v>58.0</c:v>
                </c:pt>
                <c:pt idx="61">
                  <c:v>39.0</c:v>
                </c:pt>
                <c:pt idx="62">
                  <c:v>50.0</c:v>
                </c:pt>
                <c:pt idx="63">
                  <c:v>31.0</c:v>
                </c:pt>
                <c:pt idx="64">
                  <c:v>41.0</c:v>
                </c:pt>
                <c:pt idx="65">
                  <c:v>38.0</c:v>
                </c:pt>
                <c:pt idx="66">
                  <c:v>32.0</c:v>
                </c:pt>
                <c:pt idx="67">
                  <c:v>41.0</c:v>
                </c:pt>
                <c:pt idx="68">
                  <c:v>37.0</c:v>
                </c:pt>
                <c:pt idx="69">
                  <c:v>57.0</c:v>
                </c:pt>
                <c:pt idx="70">
                  <c:v>42.0</c:v>
                </c:pt>
                <c:pt idx="71">
                  <c:v>52.0</c:v>
                </c:pt>
                <c:pt idx="72">
                  <c:v>33.0</c:v>
                </c:pt>
                <c:pt idx="73">
                  <c:v>24.0</c:v>
                </c:pt>
                <c:pt idx="74">
                  <c:v>49.0</c:v>
                </c:pt>
                <c:pt idx="75">
                  <c:v>42.0</c:v>
                </c:pt>
                <c:pt idx="76">
                  <c:v>36.0</c:v>
                </c:pt>
                <c:pt idx="77">
                  <c:v>46.0</c:v>
                </c:pt>
                <c:pt idx="78">
                  <c:v>34.0</c:v>
                </c:pt>
                <c:pt idx="79">
                  <c:v>44.0</c:v>
                </c:pt>
                <c:pt idx="80">
                  <c:v>41.0</c:v>
                </c:pt>
                <c:pt idx="81">
                  <c:v>43.0</c:v>
                </c:pt>
                <c:pt idx="82">
                  <c:v>31.0</c:v>
                </c:pt>
                <c:pt idx="83">
                  <c:v>41.0</c:v>
                </c:pt>
                <c:pt idx="84">
                  <c:v>37.0</c:v>
                </c:pt>
                <c:pt idx="85">
                  <c:v>34.0</c:v>
                </c:pt>
                <c:pt idx="86">
                  <c:v>36.0</c:v>
                </c:pt>
                <c:pt idx="87">
                  <c:v>28.0</c:v>
                </c:pt>
                <c:pt idx="88">
                  <c:v>30.0</c:v>
                </c:pt>
                <c:pt idx="89">
                  <c:v>42.0</c:v>
                </c:pt>
                <c:pt idx="90">
                  <c:v>27.0</c:v>
                </c:pt>
                <c:pt idx="91">
                  <c:v>21.0</c:v>
                </c:pt>
                <c:pt idx="92">
                  <c:v>16.0</c:v>
                </c:pt>
                <c:pt idx="93">
                  <c:v>16.0</c:v>
                </c:pt>
                <c:pt idx="94">
                  <c:v>22.0</c:v>
                </c:pt>
                <c:pt idx="95">
                  <c:v>29.0</c:v>
                </c:pt>
                <c:pt idx="96">
                  <c:v>19.0</c:v>
                </c:pt>
                <c:pt idx="97">
                  <c:v>5.0</c:v>
                </c:pt>
                <c:pt idx="98">
                  <c:v>7.0</c:v>
                </c:pt>
                <c:pt idx="99">
                  <c:v>0.0</c:v>
                </c:pt>
              </c:numCache>
            </c:numRef>
          </c:yVal>
          <c:extLst xmlns:c16r2="http://schemas.microsoft.com/office/drawing/2015/06/chart">
            <c:ext xmlns:c16="http://schemas.microsoft.com/office/drawing/2014/chart" uri="{C3380CC4-5D6E-409C-BE32-E72D297353CC}">
              <c16:uniqueId val="{00000000-28EC-441B-A5E5-11AA1AB860A1}"/>
            </c:ext>
          </c:extLst>
        </c:ser>
        <c:ser>
          <c:idx val="1"/>
          <c:order val="1"/>
          <c:tx>
            <c:v>Kaons</c:v>
          </c:tx>
          <c:spPr>
            <a:ln w="19050">
              <a:noFill/>
            </a:ln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Sheet1!$A$218:$A$317</c:f>
              <c:numCache>
                <c:formatCode>General</c:formatCode>
                <c:ptCount val="100"/>
                <c:pt idx="0">
                  <c:v>0.01</c:v>
                </c:pt>
                <c:pt idx="1">
                  <c:v>0.02</c:v>
                </c:pt>
                <c:pt idx="2">
                  <c:v>0.03</c:v>
                </c:pt>
                <c:pt idx="3">
                  <c:v>0.04</c:v>
                </c:pt>
                <c:pt idx="4">
                  <c:v>0.05</c:v>
                </c:pt>
                <c:pt idx="5">
                  <c:v>0.06</c:v>
                </c:pt>
                <c:pt idx="6">
                  <c:v>0.07</c:v>
                </c:pt>
                <c:pt idx="7">
                  <c:v>0.08</c:v>
                </c:pt>
                <c:pt idx="8">
                  <c:v>0.09</c:v>
                </c:pt>
                <c:pt idx="9">
                  <c:v>0.1</c:v>
                </c:pt>
                <c:pt idx="10">
                  <c:v>0.11</c:v>
                </c:pt>
                <c:pt idx="11">
                  <c:v>0.12</c:v>
                </c:pt>
                <c:pt idx="12">
                  <c:v>0.13</c:v>
                </c:pt>
                <c:pt idx="13">
                  <c:v>0.14</c:v>
                </c:pt>
                <c:pt idx="14">
                  <c:v>0.15</c:v>
                </c:pt>
                <c:pt idx="15">
                  <c:v>0.16</c:v>
                </c:pt>
                <c:pt idx="16">
                  <c:v>0.17</c:v>
                </c:pt>
                <c:pt idx="17">
                  <c:v>0.18</c:v>
                </c:pt>
                <c:pt idx="18">
                  <c:v>0.19</c:v>
                </c:pt>
                <c:pt idx="19">
                  <c:v>0.2</c:v>
                </c:pt>
                <c:pt idx="20">
                  <c:v>0.21</c:v>
                </c:pt>
                <c:pt idx="21">
                  <c:v>0.22</c:v>
                </c:pt>
                <c:pt idx="22">
                  <c:v>0.23</c:v>
                </c:pt>
                <c:pt idx="23">
                  <c:v>0.24</c:v>
                </c:pt>
                <c:pt idx="24">
                  <c:v>0.25</c:v>
                </c:pt>
                <c:pt idx="25">
                  <c:v>0.26</c:v>
                </c:pt>
                <c:pt idx="26">
                  <c:v>0.27</c:v>
                </c:pt>
                <c:pt idx="27">
                  <c:v>0.28</c:v>
                </c:pt>
                <c:pt idx="28">
                  <c:v>0.29</c:v>
                </c:pt>
                <c:pt idx="29">
                  <c:v>0.3</c:v>
                </c:pt>
                <c:pt idx="30">
                  <c:v>0.31</c:v>
                </c:pt>
                <c:pt idx="31">
                  <c:v>0.32</c:v>
                </c:pt>
                <c:pt idx="32">
                  <c:v>0.33</c:v>
                </c:pt>
                <c:pt idx="33">
                  <c:v>0.34</c:v>
                </c:pt>
                <c:pt idx="34">
                  <c:v>0.35</c:v>
                </c:pt>
                <c:pt idx="35">
                  <c:v>0.36</c:v>
                </c:pt>
                <c:pt idx="36">
                  <c:v>0.37</c:v>
                </c:pt>
                <c:pt idx="37">
                  <c:v>0.38</c:v>
                </c:pt>
                <c:pt idx="38">
                  <c:v>0.39</c:v>
                </c:pt>
                <c:pt idx="39">
                  <c:v>0.4</c:v>
                </c:pt>
                <c:pt idx="40">
                  <c:v>0.41</c:v>
                </c:pt>
                <c:pt idx="41">
                  <c:v>0.42</c:v>
                </c:pt>
                <c:pt idx="42">
                  <c:v>0.43</c:v>
                </c:pt>
                <c:pt idx="43">
                  <c:v>0.44</c:v>
                </c:pt>
                <c:pt idx="44">
                  <c:v>0.45</c:v>
                </c:pt>
                <c:pt idx="45">
                  <c:v>0.46</c:v>
                </c:pt>
                <c:pt idx="46">
                  <c:v>0.47</c:v>
                </c:pt>
                <c:pt idx="47">
                  <c:v>0.48</c:v>
                </c:pt>
                <c:pt idx="48">
                  <c:v>0.49</c:v>
                </c:pt>
                <c:pt idx="49">
                  <c:v>0.5</c:v>
                </c:pt>
                <c:pt idx="50">
                  <c:v>0.51</c:v>
                </c:pt>
                <c:pt idx="51">
                  <c:v>0.52</c:v>
                </c:pt>
                <c:pt idx="52">
                  <c:v>0.53</c:v>
                </c:pt>
                <c:pt idx="53">
                  <c:v>0.54</c:v>
                </c:pt>
                <c:pt idx="54">
                  <c:v>0.55</c:v>
                </c:pt>
                <c:pt idx="55">
                  <c:v>0.56</c:v>
                </c:pt>
                <c:pt idx="56">
                  <c:v>0.57</c:v>
                </c:pt>
                <c:pt idx="57">
                  <c:v>0.58</c:v>
                </c:pt>
                <c:pt idx="58">
                  <c:v>0.59</c:v>
                </c:pt>
                <c:pt idx="59">
                  <c:v>0.6</c:v>
                </c:pt>
                <c:pt idx="60">
                  <c:v>0.61</c:v>
                </c:pt>
                <c:pt idx="61">
                  <c:v>0.62</c:v>
                </c:pt>
                <c:pt idx="62">
                  <c:v>0.63</c:v>
                </c:pt>
                <c:pt idx="63">
                  <c:v>0.64</c:v>
                </c:pt>
                <c:pt idx="64">
                  <c:v>0.65</c:v>
                </c:pt>
                <c:pt idx="65">
                  <c:v>0.66</c:v>
                </c:pt>
                <c:pt idx="66">
                  <c:v>0.67</c:v>
                </c:pt>
                <c:pt idx="67">
                  <c:v>0.68</c:v>
                </c:pt>
                <c:pt idx="68">
                  <c:v>0.69</c:v>
                </c:pt>
                <c:pt idx="69">
                  <c:v>0.7</c:v>
                </c:pt>
                <c:pt idx="70">
                  <c:v>0.71</c:v>
                </c:pt>
                <c:pt idx="71">
                  <c:v>0.72</c:v>
                </c:pt>
                <c:pt idx="72">
                  <c:v>0.73</c:v>
                </c:pt>
                <c:pt idx="73">
                  <c:v>0.74</c:v>
                </c:pt>
                <c:pt idx="74">
                  <c:v>0.75</c:v>
                </c:pt>
                <c:pt idx="75">
                  <c:v>0.76</c:v>
                </c:pt>
                <c:pt idx="76">
                  <c:v>0.77</c:v>
                </c:pt>
                <c:pt idx="77">
                  <c:v>0.78</c:v>
                </c:pt>
                <c:pt idx="78">
                  <c:v>0.79</c:v>
                </c:pt>
                <c:pt idx="79">
                  <c:v>0.800000000000001</c:v>
                </c:pt>
                <c:pt idx="80">
                  <c:v>0.810000000000001</c:v>
                </c:pt>
                <c:pt idx="81">
                  <c:v>0.820000000000001</c:v>
                </c:pt>
                <c:pt idx="82">
                  <c:v>0.830000000000001</c:v>
                </c:pt>
                <c:pt idx="83">
                  <c:v>0.840000000000001</c:v>
                </c:pt>
                <c:pt idx="84">
                  <c:v>0.850000000000001</c:v>
                </c:pt>
                <c:pt idx="85">
                  <c:v>0.860000000000001</c:v>
                </c:pt>
                <c:pt idx="86">
                  <c:v>0.870000000000001</c:v>
                </c:pt>
                <c:pt idx="87">
                  <c:v>0.880000000000001</c:v>
                </c:pt>
                <c:pt idx="88">
                  <c:v>0.890000000000001</c:v>
                </c:pt>
                <c:pt idx="89">
                  <c:v>0.900000000000001</c:v>
                </c:pt>
                <c:pt idx="90">
                  <c:v>0.910000000000001</c:v>
                </c:pt>
                <c:pt idx="91">
                  <c:v>0.920000000000001</c:v>
                </c:pt>
                <c:pt idx="92">
                  <c:v>0.930000000000001</c:v>
                </c:pt>
                <c:pt idx="93">
                  <c:v>0.940000000000001</c:v>
                </c:pt>
                <c:pt idx="94">
                  <c:v>0.950000000000001</c:v>
                </c:pt>
                <c:pt idx="95">
                  <c:v>0.960000000000001</c:v>
                </c:pt>
                <c:pt idx="96">
                  <c:v>0.97</c:v>
                </c:pt>
                <c:pt idx="97">
                  <c:v>0.98</c:v>
                </c:pt>
                <c:pt idx="98">
                  <c:v>0.990000000000001</c:v>
                </c:pt>
                <c:pt idx="99">
                  <c:v>1.000000000000001</c:v>
                </c:pt>
              </c:numCache>
            </c:numRef>
          </c:xVal>
          <c:yVal>
            <c:numRef>
              <c:f>Sheet1!$F$218:$F$317</c:f>
              <c:numCache>
                <c:formatCode>General</c:formatCode>
                <c:ptCount val="100"/>
                <c:pt idx="0">
                  <c:v>0.0</c:v>
                </c:pt>
                <c:pt idx="1">
                  <c:v>10.0</c:v>
                </c:pt>
                <c:pt idx="2">
                  <c:v>12.0</c:v>
                </c:pt>
                <c:pt idx="3">
                  <c:v>31.0</c:v>
                </c:pt>
                <c:pt idx="4">
                  <c:v>36.0</c:v>
                </c:pt>
                <c:pt idx="5">
                  <c:v>27.0</c:v>
                </c:pt>
                <c:pt idx="6">
                  <c:v>35.0</c:v>
                </c:pt>
                <c:pt idx="7">
                  <c:v>30.0</c:v>
                </c:pt>
                <c:pt idx="8">
                  <c:v>53.0</c:v>
                </c:pt>
                <c:pt idx="9">
                  <c:v>76.0</c:v>
                </c:pt>
                <c:pt idx="10">
                  <c:v>73.0</c:v>
                </c:pt>
                <c:pt idx="11">
                  <c:v>54.0</c:v>
                </c:pt>
                <c:pt idx="12">
                  <c:v>98.0</c:v>
                </c:pt>
                <c:pt idx="13">
                  <c:v>105.0</c:v>
                </c:pt>
                <c:pt idx="14">
                  <c:v>104.0</c:v>
                </c:pt>
                <c:pt idx="15">
                  <c:v>103.0</c:v>
                </c:pt>
                <c:pt idx="16">
                  <c:v>115.0</c:v>
                </c:pt>
                <c:pt idx="17">
                  <c:v>139.0</c:v>
                </c:pt>
                <c:pt idx="18">
                  <c:v>143.0</c:v>
                </c:pt>
                <c:pt idx="19">
                  <c:v>143.0</c:v>
                </c:pt>
                <c:pt idx="20">
                  <c:v>160.0</c:v>
                </c:pt>
                <c:pt idx="21">
                  <c:v>158.0</c:v>
                </c:pt>
                <c:pt idx="22">
                  <c:v>130.0</c:v>
                </c:pt>
                <c:pt idx="23">
                  <c:v>145.0</c:v>
                </c:pt>
                <c:pt idx="24">
                  <c:v>170.0</c:v>
                </c:pt>
                <c:pt idx="25">
                  <c:v>173.0</c:v>
                </c:pt>
                <c:pt idx="26">
                  <c:v>172.0</c:v>
                </c:pt>
                <c:pt idx="27">
                  <c:v>178.0</c:v>
                </c:pt>
                <c:pt idx="28">
                  <c:v>191.0</c:v>
                </c:pt>
                <c:pt idx="29">
                  <c:v>181.0</c:v>
                </c:pt>
                <c:pt idx="30">
                  <c:v>214.0</c:v>
                </c:pt>
                <c:pt idx="31">
                  <c:v>194.0</c:v>
                </c:pt>
                <c:pt idx="32">
                  <c:v>193.0</c:v>
                </c:pt>
                <c:pt idx="33">
                  <c:v>220.0</c:v>
                </c:pt>
                <c:pt idx="34">
                  <c:v>212.0</c:v>
                </c:pt>
                <c:pt idx="35">
                  <c:v>228.0</c:v>
                </c:pt>
                <c:pt idx="36">
                  <c:v>237.0</c:v>
                </c:pt>
                <c:pt idx="37">
                  <c:v>242.0</c:v>
                </c:pt>
                <c:pt idx="38">
                  <c:v>232.0</c:v>
                </c:pt>
                <c:pt idx="39">
                  <c:v>205.0</c:v>
                </c:pt>
                <c:pt idx="40">
                  <c:v>204.0</c:v>
                </c:pt>
                <c:pt idx="41">
                  <c:v>228.0</c:v>
                </c:pt>
                <c:pt idx="42">
                  <c:v>209.0</c:v>
                </c:pt>
                <c:pt idx="43">
                  <c:v>215.0</c:v>
                </c:pt>
                <c:pt idx="44">
                  <c:v>208.0</c:v>
                </c:pt>
                <c:pt idx="45">
                  <c:v>220.0</c:v>
                </c:pt>
                <c:pt idx="46">
                  <c:v>195.0</c:v>
                </c:pt>
                <c:pt idx="47">
                  <c:v>200.0</c:v>
                </c:pt>
                <c:pt idx="48">
                  <c:v>195.0</c:v>
                </c:pt>
                <c:pt idx="49">
                  <c:v>183.0</c:v>
                </c:pt>
                <c:pt idx="50">
                  <c:v>192.0</c:v>
                </c:pt>
                <c:pt idx="51">
                  <c:v>182.0</c:v>
                </c:pt>
                <c:pt idx="52">
                  <c:v>156.0</c:v>
                </c:pt>
                <c:pt idx="53">
                  <c:v>165.0</c:v>
                </c:pt>
                <c:pt idx="54">
                  <c:v>184.0</c:v>
                </c:pt>
                <c:pt idx="55">
                  <c:v>163.0</c:v>
                </c:pt>
                <c:pt idx="56">
                  <c:v>151.0</c:v>
                </c:pt>
                <c:pt idx="57">
                  <c:v>118.0</c:v>
                </c:pt>
                <c:pt idx="58">
                  <c:v>118.0</c:v>
                </c:pt>
                <c:pt idx="59">
                  <c:v>144.0</c:v>
                </c:pt>
                <c:pt idx="60">
                  <c:v>111.0</c:v>
                </c:pt>
                <c:pt idx="61">
                  <c:v>109.0</c:v>
                </c:pt>
                <c:pt idx="62">
                  <c:v>102.0</c:v>
                </c:pt>
                <c:pt idx="63">
                  <c:v>103.0</c:v>
                </c:pt>
                <c:pt idx="64">
                  <c:v>86.0</c:v>
                </c:pt>
                <c:pt idx="65">
                  <c:v>73.0</c:v>
                </c:pt>
                <c:pt idx="66">
                  <c:v>56.0</c:v>
                </c:pt>
                <c:pt idx="67">
                  <c:v>60.0</c:v>
                </c:pt>
                <c:pt idx="68">
                  <c:v>57.0</c:v>
                </c:pt>
                <c:pt idx="69">
                  <c:v>59.0</c:v>
                </c:pt>
                <c:pt idx="70">
                  <c:v>43.0</c:v>
                </c:pt>
                <c:pt idx="71">
                  <c:v>34.0</c:v>
                </c:pt>
                <c:pt idx="72">
                  <c:v>23.0</c:v>
                </c:pt>
                <c:pt idx="73">
                  <c:v>26.0</c:v>
                </c:pt>
                <c:pt idx="74">
                  <c:v>38.0</c:v>
                </c:pt>
                <c:pt idx="75">
                  <c:v>28.0</c:v>
                </c:pt>
                <c:pt idx="76">
                  <c:v>20.0</c:v>
                </c:pt>
                <c:pt idx="77">
                  <c:v>17.0</c:v>
                </c:pt>
                <c:pt idx="78">
                  <c:v>14.0</c:v>
                </c:pt>
                <c:pt idx="79">
                  <c:v>10.0</c:v>
                </c:pt>
                <c:pt idx="80">
                  <c:v>15.0</c:v>
                </c:pt>
                <c:pt idx="81">
                  <c:v>6.0</c:v>
                </c:pt>
                <c:pt idx="82">
                  <c:v>7.0</c:v>
                </c:pt>
                <c:pt idx="83">
                  <c:v>5.0</c:v>
                </c:pt>
                <c:pt idx="84">
                  <c:v>8.0</c:v>
                </c:pt>
                <c:pt idx="85">
                  <c:v>7.0</c:v>
                </c:pt>
                <c:pt idx="86">
                  <c:v>6.0</c:v>
                </c:pt>
                <c:pt idx="87">
                  <c:v>4.0</c:v>
                </c:pt>
                <c:pt idx="88">
                  <c:v>6.0</c:v>
                </c:pt>
                <c:pt idx="89">
                  <c:v>0.0</c:v>
                </c:pt>
                <c:pt idx="90">
                  <c:v>0.0</c:v>
                </c:pt>
                <c:pt idx="91">
                  <c:v>0.0</c:v>
                </c:pt>
                <c:pt idx="92">
                  <c:v>0.0</c:v>
                </c:pt>
                <c:pt idx="93">
                  <c:v>1.0</c:v>
                </c:pt>
                <c:pt idx="94">
                  <c:v>2.0</c:v>
                </c:pt>
                <c:pt idx="95">
                  <c:v>0.0</c:v>
                </c:pt>
                <c:pt idx="96">
                  <c:v>1.0</c:v>
                </c:pt>
                <c:pt idx="97">
                  <c:v>1.0</c:v>
                </c:pt>
                <c:pt idx="98">
                  <c:v>0.0</c:v>
                </c:pt>
                <c:pt idx="99">
                  <c:v>10.0</c:v>
                </c:pt>
              </c:numCache>
            </c:numRef>
          </c:yVal>
          <c:extLst xmlns:c16r2="http://schemas.microsoft.com/office/drawing/2015/06/chart">
            <c:ext xmlns:c16="http://schemas.microsoft.com/office/drawing/2014/chart" uri="{C3380CC4-5D6E-409C-BE32-E72D297353CC}">
              <c16:uniqueId val="{00000001-28EC-441B-A5E5-11AA1AB860A1}"/>
            </c:ext>
          </c:extLst>
        </c:ser>
        <c:ser>
          <c:idx val="2"/>
          <c:order val="2"/>
          <c:tx>
            <c:v>Protons</c:v>
          </c:tx>
          <c:spPr>
            <a:ln w="19050">
              <a:noFill/>
            </a:ln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tx2">
                    <a:lumMod val="75000"/>
                  </a:schemeClr>
                </a:solidFill>
              </a:ln>
              <a:effectLst/>
            </c:spPr>
          </c:marker>
          <c:xVal>
            <c:numRef>
              <c:f>Sheet1!$A$218:$A$317</c:f>
              <c:numCache>
                <c:formatCode>General</c:formatCode>
                <c:ptCount val="100"/>
                <c:pt idx="0">
                  <c:v>0.01</c:v>
                </c:pt>
                <c:pt idx="1">
                  <c:v>0.02</c:v>
                </c:pt>
                <c:pt idx="2">
                  <c:v>0.03</c:v>
                </c:pt>
                <c:pt idx="3">
                  <c:v>0.04</c:v>
                </c:pt>
                <c:pt idx="4">
                  <c:v>0.05</c:v>
                </c:pt>
                <c:pt idx="5">
                  <c:v>0.06</c:v>
                </c:pt>
                <c:pt idx="6">
                  <c:v>0.07</c:v>
                </c:pt>
                <c:pt idx="7">
                  <c:v>0.08</c:v>
                </c:pt>
                <c:pt idx="8">
                  <c:v>0.09</c:v>
                </c:pt>
                <c:pt idx="9">
                  <c:v>0.1</c:v>
                </c:pt>
                <c:pt idx="10">
                  <c:v>0.11</c:v>
                </c:pt>
                <c:pt idx="11">
                  <c:v>0.12</c:v>
                </c:pt>
                <c:pt idx="12">
                  <c:v>0.13</c:v>
                </c:pt>
                <c:pt idx="13">
                  <c:v>0.14</c:v>
                </c:pt>
                <c:pt idx="14">
                  <c:v>0.15</c:v>
                </c:pt>
                <c:pt idx="15">
                  <c:v>0.16</c:v>
                </c:pt>
                <c:pt idx="16">
                  <c:v>0.17</c:v>
                </c:pt>
                <c:pt idx="17">
                  <c:v>0.18</c:v>
                </c:pt>
                <c:pt idx="18">
                  <c:v>0.19</c:v>
                </c:pt>
                <c:pt idx="19">
                  <c:v>0.2</c:v>
                </c:pt>
                <c:pt idx="20">
                  <c:v>0.21</c:v>
                </c:pt>
                <c:pt idx="21">
                  <c:v>0.22</c:v>
                </c:pt>
                <c:pt idx="22">
                  <c:v>0.23</c:v>
                </c:pt>
                <c:pt idx="23">
                  <c:v>0.24</c:v>
                </c:pt>
                <c:pt idx="24">
                  <c:v>0.25</c:v>
                </c:pt>
                <c:pt idx="25">
                  <c:v>0.26</c:v>
                </c:pt>
                <c:pt idx="26">
                  <c:v>0.27</c:v>
                </c:pt>
                <c:pt idx="27">
                  <c:v>0.28</c:v>
                </c:pt>
                <c:pt idx="28">
                  <c:v>0.29</c:v>
                </c:pt>
                <c:pt idx="29">
                  <c:v>0.3</c:v>
                </c:pt>
                <c:pt idx="30">
                  <c:v>0.31</c:v>
                </c:pt>
                <c:pt idx="31">
                  <c:v>0.32</c:v>
                </c:pt>
                <c:pt idx="32">
                  <c:v>0.33</c:v>
                </c:pt>
                <c:pt idx="33">
                  <c:v>0.34</c:v>
                </c:pt>
                <c:pt idx="34">
                  <c:v>0.35</c:v>
                </c:pt>
                <c:pt idx="35">
                  <c:v>0.36</c:v>
                </c:pt>
                <c:pt idx="36">
                  <c:v>0.37</c:v>
                </c:pt>
                <c:pt idx="37">
                  <c:v>0.38</c:v>
                </c:pt>
                <c:pt idx="38">
                  <c:v>0.39</c:v>
                </c:pt>
                <c:pt idx="39">
                  <c:v>0.4</c:v>
                </c:pt>
                <c:pt idx="40">
                  <c:v>0.41</c:v>
                </c:pt>
                <c:pt idx="41">
                  <c:v>0.42</c:v>
                </c:pt>
                <c:pt idx="42">
                  <c:v>0.43</c:v>
                </c:pt>
                <c:pt idx="43">
                  <c:v>0.44</c:v>
                </c:pt>
                <c:pt idx="44">
                  <c:v>0.45</c:v>
                </c:pt>
                <c:pt idx="45">
                  <c:v>0.46</c:v>
                </c:pt>
                <c:pt idx="46">
                  <c:v>0.47</c:v>
                </c:pt>
                <c:pt idx="47">
                  <c:v>0.48</c:v>
                </c:pt>
                <c:pt idx="48">
                  <c:v>0.49</c:v>
                </c:pt>
                <c:pt idx="49">
                  <c:v>0.5</c:v>
                </c:pt>
                <c:pt idx="50">
                  <c:v>0.51</c:v>
                </c:pt>
                <c:pt idx="51">
                  <c:v>0.52</c:v>
                </c:pt>
                <c:pt idx="52">
                  <c:v>0.53</c:v>
                </c:pt>
                <c:pt idx="53">
                  <c:v>0.54</c:v>
                </c:pt>
                <c:pt idx="54">
                  <c:v>0.55</c:v>
                </c:pt>
                <c:pt idx="55">
                  <c:v>0.56</c:v>
                </c:pt>
                <c:pt idx="56">
                  <c:v>0.57</c:v>
                </c:pt>
                <c:pt idx="57">
                  <c:v>0.58</c:v>
                </c:pt>
                <c:pt idx="58">
                  <c:v>0.59</c:v>
                </c:pt>
                <c:pt idx="59">
                  <c:v>0.6</c:v>
                </c:pt>
                <c:pt idx="60">
                  <c:v>0.61</c:v>
                </c:pt>
                <c:pt idx="61">
                  <c:v>0.62</c:v>
                </c:pt>
                <c:pt idx="62">
                  <c:v>0.63</c:v>
                </c:pt>
                <c:pt idx="63">
                  <c:v>0.64</c:v>
                </c:pt>
                <c:pt idx="64">
                  <c:v>0.65</c:v>
                </c:pt>
                <c:pt idx="65">
                  <c:v>0.66</c:v>
                </c:pt>
                <c:pt idx="66">
                  <c:v>0.67</c:v>
                </c:pt>
                <c:pt idx="67">
                  <c:v>0.68</c:v>
                </c:pt>
                <c:pt idx="68">
                  <c:v>0.69</c:v>
                </c:pt>
                <c:pt idx="69">
                  <c:v>0.7</c:v>
                </c:pt>
                <c:pt idx="70">
                  <c:v>0.71</c:v>
                </c:pt>
                <c:pt idx="71">
                  <c:v>0.72</c:v>
                </c:pt>
                <c:pt idx="72">
                  <c:v>0.73</c:v>
                </c:pt>
                <c:pt idx="73">
                  <c:v>0.74</c:v>
                </c:pt>
                <c:pt idx="74">
                  <c:v>0.75</c:v>
                </c:pt>
                <c:pt idx="75">
                  <c:v>0.76</c:v>
                </c:pt>
                <c:pt idx="76">
                  <c:v>0.77</c:v>
                </c:pt>
                <c:pt idx="77">
                  <c:v>0.78</c:v>
                </c:pt>
                <c:pt idx="78">
                  <c:v>0.79</c:v>
                </c:pt>
                <c:pt idx="79">
                  <c:v>0.800000000000001</c:v>
                </c:pt>
                <c:pt idx="80">
                  <c:v>0.810000000000001</c:v>
                </c:pt>
                <c:pt idx="81">
                  <c:v>0.820000000000001</c:v>
                </c:pt>
                <c:pt idx="82">
                  <c:v>0.830000000000001</c:v>
                </c:pt>
                <c:pt idx="83">
                  <c:v>0.840000000000001</c:v>
                </c:pt>
                <c:pt idx="84">
                  <c:v>0.850000000000001</c:v>
                </c:pt>
                <c:pt idx="85">
                  <c:v>0.860000000000001</c:v>
                </c:pt>
                <c:pt idx="86">
                  <c:v>0.870000000000001</c:v>
                </c:pt>
                <c:pt idx="87">
                  <c:v>0.880000000000001</c:v>
                </c:pt>
                <c:pt idx="88">
                  <c:v>0.890000000000001</c:v>
                </c:pt>
                <c:pt idx="89">
                  <c:v>0.900000000000001</c:v>
                </c:pt>
                <c:pt idx="90">
                  <c:v>0.910000000000001</c:v>
                </c:pt>
                <c:pt idx="91">
                  <c:v>0.920000000000001</c:v>
                </c:pt>
                <c:pt idx="92">
                  <c:v>0.930000000000001</c:v>
                </c:pt>
                <c:pt idx="93">
                  <c:v>0.940000000000001</c:v>
                </c:pt>
                <c:pt idx="94">
                  <c:v>0.950000000000001</c:v>
                </c:pt>
                <c:pt idx="95">
                  <c:v>0.960000000000001</c:v>
                </c:pt>
                <c:pt idx="96">
                  <c:v>0.97</c:v>
                </c:pt>
                <c:pt idx="97">
                  <c:v>0.98</c:v>
                </c:pt>
                <c:pt idx="98">
                  <c:v>0.990000000000001</c:v>
                </c:pt>
                <c:pt idx="99">
                  <c:v>1.000000000000001</c:v>
                </c:pt>
              </c:numCache>
            </c:numRef>
          </c:xVal>
          <c:yVal>
            <c:numRef>
              <c:f>Sheet1!$G$218:$G$317</c:f>
              <c:numCache>
                <c:formatCode>General</c:formatCode>
                <c:ptCount val="100"/>
                <c:pt idx="0">
                  <c:v>213.0</c:v>
                </c:pt>
                <c:pt idx="1">
                  <c:v>218.0</c:v>
                </c:pt>
                <c:pt idx="2">
                  <c:v>179.0</c:v>
                </c:pt>
                <c:pt idx="3">
                  <c:v>163.0</c:v>
                </c:pt>
                <c:pt idx="4">
                  <c:v>155.0</c:v>
                </c:pt>
                <c:pt idx="5">
                  <c:v>172.0</c:v>
                </c:pt>
                <c:pt idx="6">
                  <c:v>156.0</c:v>
                </c:pt>
                <c:pt idx="7">
                  <c:v>160.0</c:v>
                </c:pt>
                <c:pt idx="8">
                  <c:v>141.0</c:v>
                </c:pt>
                <c:pt idx="9">
                  <c:v>159.0</c:v>
                </c:pt>
                <c:pt idx="10">
                  <c:v>168.0</c:v>
                </c:pt>
                <c:pt idx="11">
                  <c:v>168.0</c:v>
                </c:pt>
                <c:pt idx="12">
                  <c:v>173.0</c:v>
                </c:pt>
                <c:pt idx="13">
                  <c:v>166.0</c:v>
                </c:pt>
                <c:pt idx="14">
                  <c:v>150.0</c:v>
                </c:pt>
                <c:pt idx="15">
                  <c:v>151.0</c:v>
                </c:pt>
                <c:pt idx="16">
                  <c:v>145.0</c:v>
                </c:pt>
                <c:pt idx="17">
                  <c:v>154.0</c:v>
                </c:pt>
                <c:pt idx="18">
                  <c:v>147.0</c:v>
                </c:pt>
                <c:pt idx="19">
                  <c:v>179.0</c:v>
                </c:pt>
                <c:pt idx="20">
                  <c:v>138.0</c:v>
                </c:pt>
                <c:pt idx="21">
                  <c:v>159.0</c:v>
                </c:pt>
                <c:pt idx="22">
                  <c:v>143.0</c:v>
                </c:pt>
                <c:pt idx="23">
                  <c:v>170.0</c:v>
                </c:pt>
                <c:pt idx="24">
                  <c:v>116.0</c:v>
                </c:pt>
                <c:pt idx="25">
                  <c:v>130.0</c:v>
                </c:pt>
                <c:pt idx="26">
                  <c:v>135.0</c:v>
                </c:pt>
                <c:pt idx="27">
                  <c:v>140.0</c:v>
                </c:pt>
                <c:pt idx="28">
                  <c:v>126.0</c:v>
                </c:pt>
                <c:pt idx="29">
                  <c:v>110.0</c:v>
                </c:pt>
                <c:pt idx="30">
                  <c:v>137.0</c:v>
                </c:pt>
                <c:pt idx="31">
                  <c:v>128.0</c:v>
                </c:pt>
                <c:pt idx="32">
                  <c:v>159.0</c:v>
                </c:pt>
                <c:pt idx="33">
                  <c:v>129.0</c:v>
                </c:pt>
                <c:pt idx="34">
                  <c:v>150.0</c:v>
                </c:pt>
                <c:pt idx="35">
                  <c:v>128.0</c:v>
                </c:pt>
                <c:pt idx="36">
                  <c:v>113.0</c:v>
                </c:pt>
                <c:pt idx="37">
                  <c:v>149.0</c:v>
                </c:pt>
                <c:pt idx="38">
                  <c:v>122.0</c:v>
                </c:pt>
                <c:pt idx="39">
                  <c:v>112.0</c:v>
                </c:pt>
                <c:pt idx="40">
                  <c:v>131.0</c:v>
                </c:pt>
                <c:pt idx="41">
                  <c:v>135.0</c:v>
                </c:pt>
                <c:pt idx="42">
                  <c:v>96.0</c:v>
                </c:pt>
                <c:pt idx="43">
                  <c:v>124.0</c:v>
                </c:pt>
                <c:pt idx="44">
                  <c:v>135.0</c:v>
                </c:pt>
                <c:pt idx="45">
                  <c:v>99.0</c:v>
                </c:pt>
                <c:pt idx="46">
                  <c:v>108.0</c:v>
                </c:pt>
                <c:pt idx="47">
                  <c:v>107.0</c:v>
                </c:pt>
                <c:pt idx="48">
                  <c:v>96.0</c:v>
                </c:pt>
                <c:pt idx="49">
                  <c:v>109.0</c:v>
                </c:pt>
                <c:pt idx="50">
                  <c:v>100.0</c:v>
                </c:pt>
                <c:pt idx="51">
                  <c:v>111.0</c:v>
                </c:pt>
                <c:pt idx="52">
                  <c:v>121.0</c:v>
                </c:pt>
                <c:pt idx="53">
                  <c:v>98.0</c:v>
                </c:pt>
                <c:pt idx="54">
                  <c:v>104.0</c:v>
                </c:pt>
                <c:pt idx="55">
                  <c:v>93.0</c:v>
                </c:pt>
                <c:pt idx="56">
                  <c:v>90.0</c:v>
                </c:pt>
                <c:pt idx="57">
                  <c:v>108.0</c:v>
                </c:pt>
                <c:pt idx="58">
                  <c:v>106.0</c:v>
                </c:pt>
                <c:pt idx="59">
                  <c:v>105.0</c:v>
                </c:pt>
                <c:pt idx="60">
                  <c:v>87.0</c:v>
                </c:pt>
                <c:pt idx="61">
                  <c:v>81.0</c:v>
                </c:pt>
                <c:pt idx="62">
                  <c:v>84.0</c:v>
                </c:pt>
                <c:pt idx="63">
                  <c:v>91.0</c:v>
                </c:pt>
                <c:pt idx="64">
                  <c:v>85.0</c:v>
                </c:pt>
                <c:pt idx="65">
                  <c:v>81.0</c:v>
                </c:pt>
                <c:pt idx="66">
                  <c:v>103.0</c:v>
                </c:pt>
                <c:pt idx="67">
                  <c:v>77.0</c:v>
                </c:pt>
                <c:pt idx="68">
                  <c:v>79.0</c:v>
                </c:pt>
                <c:pt idx="69">
                  <c:v>81.0</c:v>
                </c:pt>
                <c:pt idx="70">
                  <c:v>68.0</c:v>
                </c:pt>
                <c:pt idx="71">
                  <c:v>81.0</c:v>
                </c:pt>
                <c:pt idx="72">
                  <c:v>57.0</c:v>
                </c:pt>
                <c:pt idx="73">
                  <c:v>56.0</c:v>
                </c:pt>
                <c:pt idx="74">
                  <c:v>66.0</c:v>
                </c:pt>
                <c:pt idx="75">
                  <c:v>58.0</c:v>
                </c:pt>
                <c:pt idx="76">
                  <c:v>49.0</c:v>
                </c:pt>
                <c:pt idx="77">
                  <c:v>55.0</c:v>
                </c:pt>
                <c:pt idx="78">
                  <c:v>58.0</c:v>
                </c:pt>
                <c:pt idx="79">
                  <c:v>50.0</c:v>
                </c:pt>
                <c:pt idx="80">
                  <c:v>47.0</c:v>
                </c:pt>
                <c:pt idx="81">
                  <c:v>53.0</c:v>
                </c:pt>
                <c:pt idx="82">
                  <c:v>39.0</c:v>
                </c:pt>
                <c:pt idx="83">
                  <c:v>42.0</c:v>
                </c:pt>
                <c:pt idx="84">
                  <c:v>32.0</c:v>
                </c:pt>
                <c:pt idx="85">
                  <c:v>33.0</c:v>
                </c:pt>
                <c:pt idx="86">
                  <c:v>24.0</c:v>
                </c:pt>
                <c:pt idx="87">
                  <c:v>38.0</c:v>
                </c:pt>
                <c:pt idx="88">
                  <c:v>15.0</c:v>
                </c:pt>
                <c:pt idx="89">
                  <c:v>16.0</c:v>
                </c:pt>
                <c:pt idx="90">
                  <c:v>10.0</c:v>
                </c:pt>
                <c:pt idx="91">
                  <c:v>4.0</c:v>
                </c:pt>
                <c:pt idx="92">
                  <c:v>7.0</c:v>
                </c:pt>
                <c:pt idx="93">
                  <c:v>3.0</c:v>
                </c:pt>
                <c:pt idx="94">
                  <c:v>0.0</c:v>
                </c:pt>
                <c:pt idx="95">
                  <c:v>3.0</c:v>
                </c:pt>
                <c:pt idx="96">
                  <c:v>0.0</c:v>
                </c:pt>
                <c:pt idx="97">
                  <c:v>0.0</c:v>
                </c:pt>
                <c:pt idx="98">
                  <c:v>0.0</c:v>
                </c:pt>
                <c:pt idx="99">
                  <c:v>0.0</c:v>
                </c:pt>
              </c:numCache>
            </c:numRef>
          </c:yVal>
          <c:extLst xmlns:c16r2="http://schemas.microsoft.com/office/drawing/2015/06/chart">
            <c:ext xmlns:c16="http://schemas.microsoft.com/office/drawing/2014/chart" uri="{C3380CC4-5D6E-409C-BE32-E72D297353CC}">
              <c16:uniqueId val="{00000002-28EC-441B-A5E5-11AA1AB860A1}"/>
            </c:ext>
          </c:extLst>
        </c:ser>
        <c:dLbls/>
        <c:axId val="571908952"/>
        <c:axId val="1209056472"/>
      </c:scatterChart>
      <c:valAx>
        <c:axId val="571908952"/>
        <c:scaling>
          <c:orientation val="minMax"/>
          <c:max val="1.0"/>
          <c:min val="0.0"/>
        </c:scaling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0" vert="horz"/>
          <a:lstStyle/>
          <a:p>
            <a:pPr>
              <a:defRPr sz="900" b="0" i="0" u="none" strike="noStrike" baseline="0">
                <a:solidFill>
                  <a:srgbClr val="333333"/>
                </a:solidFill>
                <a:latin typeface="Calibri"/>
                <a:ea typeface="Calibri"/>
                <a:cs typeface="Calibri"/>
              </a:defRPr>
            </a:pPr>
            <a:endParaRPr lang="en-US"/>
          </a:p>
        </c:txPr>
        <c:crossAx val="1209056472"/>
        <c:crosses val="autoZero"/>
        <c:crossBetween val="midCat"/>
        <c:majorUnit val="0.1"/>
        <c:minorUnit val="0.1"/>
      </c:valAx>
      <c:valAx>
        <c:axId val="1209056472"/>
        <c:scaling>
          <c:orientation val="minMax"/>
          <c:max val="400.0"/>
        </c:scaling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71908952"/>
        <c:crosses val="autoZero"/>
        <c:crossBetween val="midCat"/>
        <c:majorUnit val="100.0"/>
      </c:valAx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0.818703937007874"/>
          <c:y val="0.340775205611883"/>
          <c:w val="0.154074015748031"/>
          <c:h val="0.250871390887487"/>
        </c:manualLayout>
      </c:layout>
      <c:spPr>
        <a:noFill/>
        <a:ln w="25400">
          <a:noFill/>
        </a:ln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2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Probability of </a:t>
            </a:r>
            <a:r>
              <a:rPr lang="en-US">
                <a:latin typeface="Symbol" panose="05050102010706020507" pitchFamily="18" charset="2"/>
              </a:rPr>
              <a:t>p</a:t>
            </a:r>
            <a:r>
              <a:rPr lang="en-US"/>
              <a:t>, K, p being identified as </a:t>
            </a:r>
            <a:r>
              <a:rPr lang="en-US" sz="1400" b="0" i="0" u="none" strike="noStrike" baseline="0">
                <a:effectLst/>
                <a:latin typeface="Symbol" panose="05050102010706020507" pitchFamily="18" charset="2"/>
              </a:rPr>
              <a:t>p</a:t>
            </a:r>
            <a:endParaRPr lang="en-US">
              <a:latin typeface="Symbol" panose="05050102010706020507" pitchFamily="18" charset="2"/>
            </a:endParaRPr>
          </a:p>
        </c:rich>
      </c:tx>
      <c:layout/>
      <c:spPr>
        <a:noFill/>
        <a:ln w="25400">
          <a:noFill/>
        </a:ln>
      </c:spPr>
    </c:title>
    <c:plotArea>
      <c:layout/>
      <c:scatterChart>
        <c:scatterStyle val="lineMarker"/>
        <c:ser>
          <c:idx val="0"/>
          <c:order val="0"/>
          <c:tx>
            <c:v>Pions</c:v>
          </c:tx>
          <c:spPr>
            <a:ln w="19050">
              <a:noFill/>
            </a:ln>
          </c:spPr>
          <c:marker>
            <c:symbol val="circle"/>
            <c:size val="5"/>
            <c:spPr>
              <a:solidFill>
                <a:srgbClr val="5B9BD5"/>
              </a:solidFill>
              <a:ln>
                <a:solidFill>
                  <a:srgbClr val="FFFF00"/>
                </a:solidFill>
                <a:prstDash val="solid"/>
              </a:ln>
            </c:spPr>
          </c:marker>
          <c:xVal>
            <c:numRef>
              <c:f>Sheet1!$A$218:$A$317</c:f>
              <c:numCache>
                <c:formatCode>General</c:formatCode>
                <c:ptCount val="100"/>
                <c:pt idx="0">
                  <c:v>0.01</c:v>
                </c:pt>
                <c:pt idx="1">
                  <c:v>0.02</c:v>
                </c:pt>
                <c:pt idx="2">
                  <c:v>0.03</c:v>
                </c:pt>
                <c:pt idx="3">
                  <c:v>0.04</c:v>
                </c:pt>
                <c:pt idx="4">
                  <c:v>0.05</c:v>
                </c:pt>
                <c:pt idx="5">
                  <c:v>0.06</c:v>
                </c:pt>
                <c:pt idx="6">
                  <c:v>0.07</c:v>
                </c:pt>
                <c:pt idx="7">
                  <c:v>0.08</c:v>
                </c:pt>
                <c:pt idx="8">
                  <c:v>0.09</c:v>
                </c:pt>
                <c:pt idx="9">
                  <c:v>0.1</c:v>
                </c:pt>
                <c:pt idx="10">
                  <c:v>0.11</c:v>
                </c:pt>
                <c:pt idx="11">
                  <c:v>0.12</c:v>
                </c:pt>
                <c:pt idx="12">
                  <c:v>0.13</c:v>
                </c:pt>
                <c:pt idx="13">
                  <c:v>0.14</c:v>
                </c:pt>
                <c:pt idx="14">
                  <c:v>0.15</c:v>
                </c:pt>
                <c:pt idx="15">
                  <c:v>0.16</c:v>
                </c:pt>
                <c:pt idx="16">
                  <c:v>0.17</c:v>
                </c:pt>
                <c:pt idx="17">
                  <c:v>0.18</c:v>
                </c:pt>
                <c:pt idx="18">
                  <c:v>0.19</c:v>
                </c:pt>
                <c:pt idx="19">
                  <c:v>0.2</c:v>
                </c:pt>
                <c:pt idx="20">
                  <c:v>0.21</c:v>
                </c:pt>
                <c:pt idx="21">
                  <c:v>0.22</c:v>
                </c:pt>
                <c:pt idx="22">
                  <c:v>0.23</c:v>
                </c:pt>
                <c:pt idx="23">
                  <c:v>0.24</c:v>
                </c:pt>
                <c:pt idx="24">
                  <c:v>0.25</c:v>
                </c:pt>
                <c:pt idx="25">
                  <c:v>0.26</c:v>
                </c:pt>
                <c:pt idx="26">
                  <c:v>0.27</c:v>
                </c:pt>
                <c:pt idx="27">
                  <c:v>0.28</c:v>
                </c:pt>
                <c:pt idx="28">
                  <c:v>0.29</c:v>
                </c:pt>
                <c:pt idx="29">
                  <c:v>0.3</c:v>
                </c:pt>
                <c:pt idx="30">
                  <c:v>0.31</c:v>
                </c:pt>
                <c:pt idx="31">
                  <c:v>0.32</c:v>
                </c:pt>
                <c:pt idx="32">
                  <c:v>0.33</c:v>
                </c:pt>
                <c:pt idx="33">
                  <c:v>0.34</c:v>
                </c:pt>
                <c:pt idx="34">
                  <c:v>0.35</c:v>
                </c:pt>
                <c:pt idx="35">
                  <c:v>0.36</c:v>
                </c:pt>
                <c:pt idx="36">
                  <c:v>0.37</c:v>
                </c:pt>
                <c:pt idx="37">
                  <c:v>0.38</c:v>
                </c:pt>
                <c:pt idx="38">
                  <c:v>0.39</c:v>
                </c:pt>
                <c:pt idx="39">
                  <c:v>0.4</c:v>
                </c:pt>
                <c:pt idx="40">
                  <c:v>0.41</c:v>
                </c:pt>
                <c:pt idx="41">
                  <c:v>0.42</c:v>
                </c:pt>
                <c:pt idx="42">
                  <c:v>0.43</c:v>
                </c:pt>
                <c:pt idx="43">
                  <c:v>0.44</c:v>
                </c:pt>
                <c:pt idx="44">
                  <c:v>0.45</c:v>
                </c:pt>
                <c:pt idx="45">
                  <c:v>0.46</c:v>
                </c:pt>
                <c:pt idx="46">
                  <c:v>0.47</c:v>
                </c:pt>
                <c:pt idx="47">
                  <c:v>0.48</c:v>
                </c:pt>
                <c:pt idx="48">
                  <c:v>0.49</c:v>
                </c:pt>
                <c:pt idx="49">
                  <c:v>0.5</c:v>
                </c:pt>
                <c:pt idx="50">
                  <c:v>0.51</c:v>
                </c:pt>
                <c:pt idx="51">
                  <c:v>0.52</c:v>
                </c:pt>
                <c:pt idx="52">
                  <c:v>0.53</c:v>
                </c:pt>
                <c:pt idx="53">
                  <c:v>0.54</c:v>
                </c:pt>
                <c:pt idx="54">
                  <c:v>0.55</c:v>
                </c:pt>
                <c:pt idx="55">
                  <c:v>0.56</c:v>
                </c:pt>
                <c:pt idx="56">
                  <c:v>0.57</c:v>
                </c:pt>
                <c:pt idx="57">
                  <c:v>0.58</c:v>
                </c:pt>
                <c:pt idx="58">
                  <c:v>0.59</c:v>
                </c:pt>
                <c:pt idx="59">
                  <c:v>0.6</c:v>
                </c:pt>
                <c:pt idx="60">
                  <c:v>0.61</c:v>
                </c:pt>
                <c:pt idx="61">
                  <c:v>0.62</c:v>
                </c:pt>
                <c:pt idx="62">
                  <c:v>0.63</c:v>
                </c:pt>
                <c:pt idx="63">
                  <c:v>0.64</c:v>
                </c:pt>
                <c:pt idx="64">
                  <c:v>0.65</c:v>
                </c:pt>
                <c:pt idx="65">
                  <c:v>0.66</c:v>
                </c:pt>
                <c:pt idx="66">
                  <c:v>0.67</c:v>
                </c:pt>
                <c:pt idx="67">
                  <c:v>0.68</c:v>
                </c:pt>
                <c:pt idx="68">
                  <c:v>0.69</c:v>
                </c:pt>
                <c:pt idx="69">
                  <c:v>0.7</c:v>
                </c:pt>
                <c:pt idx="70">
                  <c:v>0.71</c:v>
                </c:pt>
                <c:pt idx="71">
                  <c:v>0.72</c:v>
                </c:pt>
                <c:pt idx="72">
                  <c:v>0.73</c:v>
                </c:pt>
                <c:pt idx="73">
                  <c:v>0.74</c:v>
                </c:pt>
                <c:pt idx="74">
                  <c:v>0.75</c:v>
                </c:pt>
                <c:pt idx="75">
                  <c:v>0.76</c:v>
                </c:pt>
                <c:pt idx="76">
                  <c:v>0.77</c:v>
                </c:pt>
                <c:pt idx="77">
                  <c:v>0.78</c:v>
                </c:pt>
                <c:pt idx="78">
                  <c:v>0.79</c:v>
                </c:pt>
                <c:pt idx="79">
                  <c:v>0.800000000000001</c:v>
                </c:pt>
                <c:pt idx="80">
                  <c:v>0.810000000000001</c:v>
                </c:pt>
                <c:pt idx="81">
                  <c:v>0.820000000000001</c:v>
                </c:pt>
                <c:pt idx="82">
                  <c:v>0.830000000000001</c:v>
                </c:pt>
                <c:pt idx="83">
                  <c:v>0.840000000000001</c:v>
                </c:pt>
                <c:pt idx="84">
                  <c:v>0.850000000000001</c:v>
                </c:pt>
                <c:pt idx="85">
                  <c:v>0.860000000000001</c:v>
                </c:pt>
                <c:pt idx="86">
                  <c:v>0.870000000000001</c:v>
                </c:pt>
                <c:pt idx="87">
                  <c:v>0.880000000000001</c:v>
                </c:pt>
                <c:pt idx="88">
                  <c:v>0.890000000000001</c:v>
                </c:pt>
                <c:pt idx="89">
                  <c:v>0.900000000000001</c:v>
                </c:pt>
                <c:pt idx="90">
                  <c:v>0.910000000000001</c:v>
                </c:pt>
                <c:pt idx="91">
                  <c:v>0.920000000000001</c:v>
                </c:pt>
                <c:pt idx="92">
                  <c:v>0.930000000000001</c:v>
                </c:pt>
                <c:pt idx="93">
                  <c:v>0.940000000000001</c:v>
                </c:pt>
                <c:pt idx="94">
                  <c:v>0.950000000000001</c:v>
                </c:pt>
                <c:pt idx="95">
                  <c:v>0.960000000000001</c:v>
                </c:pt>
                <c:pt idx="96">
                  <c:v>0.97</c:v>
                </c:pt>
                <c:pt idx="97">
                  <c:v>0.98</c:v>
                </c:pt>
                <c:pt idx="98">
                  <c:v>0.990000000000001</c:v>
                </c:pt>
                <c:pt idx="99">
                  <c:v>1.000000000000001</c:v>
                </c:pt>
              </c:numCache>
            </c:numRef>
          </c:xVal>
          <c:yVal>
            <c:numRef>
              <c:f>Sheet1!$B$218:$B$317</c:f>
              <c:numCache>
                <c:formatCode>General</c:formatCode>
                <c:ptCount val="100"/>
                <c:pt idx="0">
                  <c:v>53.0</c:v>
                </c:pt>
                <c:pt idx="1">
                  <c:v>67.0</c:v>
                </c:pt>
                <c:pt idx="2">
                  <c:v>83.0</c:v>
                </c:pt>
                <c:pt idx="3">
                  <c:v>69.0</c:v>
                </c:pt>
                <c:pt idx="4">
                  <c:v>95.0</c:v>
                </c:pt>
                <c:pt idx="5">
                  <c:v>84.0</c:v>
                </c:pt>
                <c:pt idx="6">
                  <c:v>113.0</c:v>
                </c:pt>
                <c:pt idx="7">
                  <c:v>86.0</c:v>
                </c:pt>
                <c:pt idx="8">
                  <c:v>73.0</c:v>
                </c:pt>
                <c:pt idx="9">
                  <c:v>66.0</c:v>
                </c:pt>
                <c:pt idx="10">
                  <c:v>91.0</c:v>
                </c:pt>
                <c:pt idx="11">
                  <c:v>83.0</c:v>
                </c:pt>
                <c:pt idx="12">
                  <c:v>75.0</c:v>
                </c:pt>
                <c:pt idx="13">
                  <c:v>91.0</c:v>
                </c:pt>
                <c:pt idx="14">
                  <c:v>90.0</c:v>
                </c:pt>
                <c:pt idx="15">
                  <c:v>84.0</c:v>
                </c:pt>
                <c:pt idx="16">
                  <c:v>70.0</c:v>
                </c:pt>
                <c:pt idx="17">
                  <c:v>88.0</c:v>
                </c:pt>
                <c:pt idx="18">
                  <c:v>71.0</c:v>
                </c:pt>
                <c:pt idx="19">
                  <c:v>65.0</c:v>
                </c:pt>
                <c:pt idx="20">
                  <c:v>93.0</c:v>
                </c:pt>
                <c:pt idx="21">
                  <c:v>83.0</c:v>
                </c:pt>
                <c:pt idx="22">
                  <c:v>65.0</c:v>
                </c:pt>
                <c:pt idx="23">
                  <c:v>86.0</c:v>
                </c:pt>
                <c:pt idx="24">
                  <c:v>64.0</c:v>
                </c:pt>
                <c:pt idx="25">
                  <c:v>89.0</c:v>
                </c:pt>
                <c:pt idx="26">
                  <c:v>77.0</c:v>
                </c:pt>
                <c:pt idx="27">
                  <c:v>67.0</c:v>
                </c:pt>
                <c:pt idx="28">
                  <c:v>86.0</c:v>
                </c:pt>
                <c:pt idx="29">
                  <c:v>70.0</c:v>
                </c:pt>
                <c:pt idx="30">
                  <c:v>70.0</c:v>
                </c:pt>
                <c:pt idx="31">
                  <c:v>70.0</c:v>
                </c:pt>
                <c:pt idx="32">
                  <c:v>65.0</c:v>
                </c:pt>
                <c:pt idx="33">
                  <c:v>79.0</c:v>
                </c:pt>
                <c:pt idx="34">
                  <c:v>80.0</c:v>
                </c:pt>
                <c:pt idx="35">
                  <c:v>101.0</c:v>
                </c:pt>
                <c:pt idx="36">
                  <c:v>69.0</c:v>
                </c:pt>
                <c:pt idx="37">
                  <c:v>87.0</c:v>
                </c:pt>
                <c:pt idx="38">
                  <c:v>75.0</c:v>
                </c:pt>
                <c:pt idx="39">
                  <c:v>82.0</c:v>
                </c:pt>
                <c:pt idx="40">
                  <c:v>78.0</c:v>
                </c:pt>
                <c:pt idx="41">
                  <c:v>89.0</c:v>
                </c:pt>
                <c:pt idx="42">
                  <c:v>73.0</c:v>
                </c:pt>
                <c:pt idx="43">
                  <c:v>91.0</c:v>
                </c:pt>
                <c:pt idx="44">
                  <c:v>85.0</c:v>
                </c:pt>
                <c:pt idx="45">
                  <c:v>78.0</c:v>
                </c:pt>
                <c:pt idx="46">
                  <c:v>90.0</c:v>
                </c:pt>
                <c:pt idx="47">
                  <c:v>79.0</c:v>
                </c:pt>
                <c:pt idx="48">
                  <c:v>69.0</c:v>
                </c:pt>
                <c:pt idx="49">
                  <c:v>81.0</c:v>
                </c:pt>
                <c:pt idx="50">
                  <c:v>80.0</c:v>
                </c:pt>
                <c:pt idx="51">
                  <c:v>76.0</c:v>
                </c:pt>
                <c:pt idx="52">
                  <c:v>88.0</c:v>
                </c:pt>
                <c:pt idx="53">
                  <c:v>98.0</c:v>
                </c:pt>
                <c:pt idx="54">
                  <c:v>100.0</c:v>
                </c:pt>
                <c:pt idx="55">
                  <c:v>70.0</c:v>
                </c:pt>
                <c:pt idx="56">
                  <c:v>96.0</c:v>
                </c:pt>
                <c:pt idx="57">
                  <c:v>86.0</c:v>
                </c:pt>
                <c:pt idx="58">
                  <c:v>86.0</c:v>
                </c:pt>
                <c:pt idx="59">
                  <c:v>68.0</c:v>
                </c:pt>
                <c:pt idx="60">
                  <c:v>100.0</c:v>
                </c:pt>
                <c:pt idx="61">
                  <c:v>91.0</c:v>
                </c:pt>
                <c:pt idx="62">
                  <c:v>100.0</c:v>
                </c:pt>
                <c:pt idx="63">
                  <c:v>82.0</c:v>
                </c:pt>
                <c:pt idx="64">
                  <c:v>87.0</c:v>
                </c:pt>
                <c:pt idx="65">
                  <c:v>86.0</c:v>
                </c:pt>
                <c:pt idx="66">
                  <c:v>96.0</c:v>
                </c:pt>
                <c:pt idx="67">
                  <c:v>80.0</c:v>
                </c:pt>
                <c:pt idx="68">
                  <c:v>102.0</c:v>
                </c:pt>
                <c:pt idx="69">
                  <c:v>105.0</c:v>
                </c:pt>
                <c:pt idx="70">
                  <c:v>102.0</c:v>
                </c:pt>
                <c:pt idx="71">
                  <c:v>95.0</c:v>
                </c:pt>
                <c:pt idx="72">
                  <c:v>127.0</c:v>
                </c:pt>
                <c:pt idx="73">
                  <c:v>123.0</c:v>
                </c:pt>
                <c:pt idx="74">
                  <c:v>103.0</c:v>
                </c:pt>
                <c:pt idx="75">
                  <c:v>123.0</c:v>
                </c:pt>
                <c:pt idx="76">
                  <c:v>103.0</c:v>
                </c:pt>
                <c:pt idx="77">
                  <c:v>109.0</c:v>
                </c:pt>
                <c:pt idx="78">
                  <c:v>114.0</c:v>
                </c:pt>
                <c:pt idx="79">
                  <c:v>118.0</c:v>
                </c:pt>
                <c:pt idx="80">
                  <c:v>121.0</c:v>
                </c:pt>
                <c:pt idx="81">
                  <c:v>123.0</c:v>
                </c:pt>
                <c:pt idx="82">
                  <c:v>109.0</c:v>
                </c:pt>
                <c:pt idx="83">
                  <c:v>134.0</c:v>
                </c:pt>
                <c:pt idx="84">
                  <c:v>136.0</c:v>
                </c:pt>
                <c:pt idx="85">
                  <c:v>148.0</c:v>
                </c:pt>
                <c:pt idx="86">
                  <c:v>134.0</c:v>
                </c:pt>
                <c:pt idx="87">
                  <c:v>124.0</c:v>
                </c:pt>
                <c:pt idx="88">
                  <c:v>139.0</c:v>
                </c:pt>
                <c:pt idx="89">
                  <c:v>164.0</c:v>
                </c:pt>
                <c:pt idx="90">
                  <c:v>174.0</c:v>
                </c:pt>
                <c:pt idx="91">
                  <c:v>146.0</c:v>
                </c:pt>
                <c:pt idx="92">
                  <c:v>159.0</c:v>
                </c:pt>
                <c:pt idx="93">
                  <c:v>171.0</c:v>
                </c:pt>
                <c:pt idx="94">
                  <c:v>189.0</c:v>
                </c:pt>
                <c:pt idx="95">
                  <c:v>208.0</c:v>
                </c:pt>
                <c:pt idx="96">
                  <c:v>187.0</c:v>
                </c:pt>
                <c:pt idx="97">
                  <c:v>206.0</c:v>
                </c:pt>
                <c:pt idx="98">
                  <c:v>214.0</c:v>
                </c:pt>
                <c:pt idx="99">
                  <c:v>152.0</c:v>
                </c:pt>
              </c:numCache>
            </c:numRef>
          </c:yVal>
          <c:extLst xmlns:c16r2="http://schemas.microsoft.com/office/drawing/2015/06/chart">
            <c:ext xmlns:c16="http://schemas.microsoft.com/office/drawing/2014/chart" uri="{C3380CC4-5D6E-409C-BE32-E72D297353CC}">
              <c16:uniqueId val="{00000000-DAD4-4D49-B669-5C875DD023B0}"/>
            </c:ext>
          </c:extLst>
        </c:ser>
        <c:ser>
          <c:idx val="1"/>
          <c:order val="1"/>
          <c:tx>
            <c:v>Kaons</c:v>
          </c:tx>
          <c:spPr>
            <a:ln w="19050">
              <a:noFill/>
            </a:ln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Sheet1!$A$218:$A$317</c:f>
              <c:numCache>
                <c:formatCode>General</c:formatCode>
                <c:ptCount val="100"/>
                <c:pt idx="0">
                  <c:v>0.01</c:v>
                </c:pt>
                <c:pt idx="1">
                  <c:v>0.02</c:v>
                </c:pt>
                <c:pt idx="2">
                  <c:v>0.03</c:v>
                </c:pt>
                <c:pt idx="3">
                  <c:v>0.04</c:v>
                </c:pt>
                <c:pt idx="4">
                  <c:v>0.05</c:v>
                </c:pt>
                <c:pt idx="5">
                  <c:v>0.06</c:v>
                </c:pt>
                <c:pt idx="6">
                  <c:v>0.07</c:v>
                </c:pt>
                <c:pt idx="7">
                  <c:v>0.08</c:v>
                </c:pt>
                <c:pt idx="8">
                  <c:v>0.09</c:v>
                </c:pt>
                <c:pt idx="9">
                  <c:v>0.1</c:v>
                </c:pt>
                <c:pt idx="10">
                  <c:v>0.11</c:v>
                </c:pt>
                <c:pt idx="11">
                  <c:v>0.12</c:v>
                </c:pt>
                <c:pt idx="12">
                  <c:v>0.13</c:v>
                </c:pt>
                <c:pt idx="13">
                  <c:v>0.14</c:v>
                </c:pt>
                <c:pt idx="14">
                  <c:v>0.15</c:v>
                </c:pt>
                <c:pt idx="15">
                  <c:v>0.16</c:v>
                </c:pt>
                <c:pt idx="16">
                  <c:v>0.17</c:v>
                </c:pt>
                <c:pt idx="17">
                  <c:v>0.18</c:v>
                </c:pt>
                <c:pt idx="18">
                  <c:v>0.19</c:v>
                </c:pt>
                <c:pt idx="19">
                  <c:v>0.2</c:v>
                </c:pt>
                <c:pt idx="20">
                  <c:v>0.21</c:v>
                </c:pt>
                <c:pt idx="21">
                  <c:v>0.22</c:v>
                </c:pt>
                <c:pt idx="22">
                  <c:v>0.23</c:v>
                </c:pt>
                <c:pt idx="23">
                  <c:v>0.24</c:v>
                </c:pt>
                <c:pt idx="24">
                  <c:v>0.25</c:v>
                </c:pt>
                <c:pt idx="25">
                  <c:v>0.26</c:v>
                </c:pt>
                <c:pt idx="26">
                  <c:v>0.27</c:v>
                </c:pt>
                <c:pt idx="27">
                  <c:v>0.28</c:v>
                </c:pt>
                <c:pt idx="28">
                  <c:v>0.29</c:v>
                </c:pt>
                <c:pt idx="29">
                  <c:v>0.3</c:v>
                </c:pt>
                <c:pt idx="30">
                  <c:v>0.31</c:v>
                </c:pt>
                <c:pt idx="31">
                  <c:v>0.32</c:v>
                </c:pt>
                <c:pt idx="32">
                  <c:v>0.33</c:v>
                </c:pt>
                <c:pt idx="33">
                  <c:v>0.34</c:v>
                </c:pt>
                <c:pt idx="34">
                  <c:v>0.35</c:v>
                </c:pt>
                <c:pt idx="35">
                  <c:v>0.36</c:v>
                </c:pt>
                <c:pt idx="36">
                  <c:v>0.37</c:v>
                </c:pt>
                <c:pt idx="37">
                  <c:v>0.38</c:v>
                </c:pt>
                <c:pt idx="38">
                  <c:v>0.39</c:v>
                </c:pt>
                <c:pt idx="39">
                  <c:v>0.4</c:v>
                </c:pt>
                <c:pt idx="40">
                  <c:v>0.41</c:v>
                </c:pt>
                <c:pt idx="41">
                  <c:v>0.42</c:v>
                </c:pt>
                <c:pt idx="42">
                  <c:v>0.43</c:v>
                </c:pt>
                <c:pt idx="43">
                  <c:v>0.44</c:v>
                </c:pt>
                <c:pt idx="44">
                  <c:v>0.45</c:v>
                </c:pt>
                <c:pt idx="45">
                  <c:v>0.46</c:v>
                </c:pt>
                <c:pt idx="46">
                  <c:v>0.47</c:v>
                </c:pt>
                <c:pt idx="47">
                  <c:v>0.48</c:v>
                </c:pt>
                <c:pt idx="48">
                  <c:v>0.49</c:v>
                </c:pt>
                <c:pt idx="49">
                  <c:v>0.5</c:v>
                </c:pt>
                <c:pt idx="50">
                  <c:v>0.51</c:v>
                </c:pt>
                <c:pt idx="51">
                  <c:v>0.52</c:v>
                </c:pt>
                <c:pt idx="52">
                  <c:v>0.53</c:v>
                </c:pt>
                <c:pt idx="53">
                  <c:v>0.54</c:v>
                </c:pt>
                <c:pt idx="54">
                  <c:v>0.55</c:v>
                </c:pt>
                <c:pt idx="55">
                  <c:v>0.56</c:v>
                </c:pt>
                <c:pt idx="56">
                  <c:v>0.57</c:v>
                </c:pt>
                <c:pt idx="57">
                  <c:v>0.58</c:v>
                </c:pt>
                <c:pt idx="58">
                  <c:v>0.59</c:v>
                </c:pt>
                <c:pt idx="59">
                  <c:v>0.6</c:v>
                </c:pt>
                <c:pt idx="60">
                  <c:v>0.61</c:v>
                </c:pt>
                <c:pt idx="61">
                  <c:v>0.62</c:v>
                </c:pt>
                <c:pt idx="62">
                  <c:v>0.63</c:v>
                </c:pt>
                <c:pt idx="63">
                  <c:v>0.64</c:v>
                </c:pt>
                <c:pt idx="64">
                  <c:v>0.65</c:v>
                </c:pt>
                <c:pt idx="65">
                  <c:v>0.66</c:v>
                </c:pt>
                <c:pt idx="66">
                  <c:v>0.67</c:v>
                </c:pt>
                <c:pt idx="67">
                  <c:v>0.68</c:v>
                </c:pt>
                <c:pt idx="68">
                  <c:v>0.69</c:v>
                </c:pt>
                <c:pt idx="69">
                  <c:v>0.7</c:v>
                </c:pt>
                <c:pt idx="70">
                  <c:v>0.71</c:v>
                </c:pt>
                <c:pt idx="71">
                  <c:v>0.72</c:v>
                </c:pt>
                <c:pt idx="72">
                  <c:v>0.73</c:v>
                </c:pt>
                <c:pt idx="73">
                  <c:v>0.74</c:v>
                </c:pt>
                <c:pt idx="74">
                  <c:v>0.75</c:v>
                </c:pt>
                <c:pt idx="75">
                  <c:v>0.76</c:v>
                </c:pt>
                <c:pt idx="76">
                  <c:v>0.77</c:v>
                </c:pt>
                <c:pt idx="77">
                  <c:v>0.78</c:v>
                </c:pt>
                <c:pt idx="78">
                  <c:v>0.79</c:v>
                </c:pt>
                <c:pt idx="79">
                  <c:v>0.800000000000001</c:v>
                </c:pt>
                <c:pt idx="80">
                  <c:v>0.810000000000001</c:v>
                </c:pt>
                <c:pt idx="81">
                  <c:v>0.820000000000001</c:v>
                </c:pt>
                <c:pt idx="82">
                  <c:v>0.830000000000001</c:v>
                </c:pt>
                <c:pt idx="83">
                  <c:v>0.840000000000001</c:v>
                </c:pt>
                <c:pt idx="84">
                  <c:v>0.850000000000001</c:v>
                </c:pt>
                <c:pt idx="85">
                  <c:v>0.860000000000001</c:v>
                </c:pt>
                <c:pt idx="86">
                  <c:v>0.870000000000001</c:v>
                </c:pt>
                <c:pt idx="87">
                  <c:v>0.880000000000001</c:v>
                </c:pt>
                <c:pt idx="88">
                  <c:v>0.890000000000001</c:v>
                </c:pt>
                <c:pt idx="89">
                  <c:v>0.900000000000001</c:v>
                </c:pt>
                <c:pt idx="90">
                  <c:v>0.910000000000001</c:v>
                </c:pt>
                <c:pt idx="91">
                  <c:v>0.920000000000001</c:v>
                </c:pt>
                <c:pt idx="92">
                  <c:v>0.930000000000001</c:v>
                </c:pt>
                <c:pt idx="93">
                  <c:v>0.940000000000001</c:v>
                </c:pt>
                <c:pt idx="94">
                  <c:v>0.950000000000001</c:v>
                </c:pt>
                <c:pt idx="95">
                  <c:v>0.960000000000001</c:v>
                </c:pt>
                <c:pt idx="96">
                  <c:v>0.97</c:v>
                </c:pt>
                <c:pt idx="97">
                  <c:v>0.98</c:v>
                </c:pt>
                <c:pt idx="98">
                  <c:v>0.990000000000001</c:v>
                </c:pt>
                <c:pt idx="99">
                  <c:v>1.000000000000001</c:v>
                </c:pt>
              </c:numCache>
            </c:numRef>
          </c:xVal>
          <c:yVal>
            <c:numRef>
              <c:f>Sheet1!$C$218:$C$317</c:f>
              <c:numCache>
                <c:formatCode>General</c:formatCode>
                <c:ptCount val="100"/>
                <c:pt idx="0">
                  <c:v>231.0</c:v>
                </c:pt>
                <c:pt idx="1">
                  <c:v>269.0</c:v>
                </c:pt>
                <c:pt idx="2">
                  <c:v>260.0</c:v>
                </c:pt>
                <c:pt idx="3">
                  <c:v>265.0</c:v>
                </c:pt>
                <c:pt idx="4">
                  <c:v>260.0</c:v>
                </c:pt>
                <c:pt idx="5">
                  <c:v>220.0</c:v>
                </c:pt>
                <c:pt idx="6">
                  <c:v>227.0</c:v>
                </c:pt>
                <c:pt idx="7">
                  <c:v>215.0</c:v>
                </c:pt>
                <c:pt idx="8">
                  <c:v>225.0</c:v>
                </c:pt>
                <c:pt idx="9">
                  <c:v>204.0</c:v>
                </c:pt>
                <c:pt idx="10">
                  <c:v>214.0</c:v>
                </c:pt>
                <c:pt idx="11">
                  <c:v>221.0</c:v>
                </c:pt>
                <c:pt idx="12">
                  <c:v>230.0</c:v>
                </c:pt>
                <c:pt idx="13">
                  <c:v>198.0</c:v>
                </c:pt>
                <c:pt idx="14">
                  <c:v>207.0</c:v>
                </c:pt>
                <c:pt idx="15">
                  <c:v>198.0</c:v>
                </c:pt>
                <c:pt idx="16">
                  <c:v>192.0</c:v>
                </c:pt>
                <c:pt idx="17">
                  <c:v>191.0</c:v>
                </c:pt>
                <c:pt idx="18">
                  <c:v>194.0</c:v>
                </c:pt>
                <c:pt idx="19">
                  <c:v>205.0</c:v>
                </c:pt>
                <c:pt idx="20">
                  <c:v>191.0</c:v>
                </c:pt>
                <c:pt idx="21">
                  <c:v>186.0</c:v>
                </c:pt>
                <c:pt idx="22">
                  <c:v>210.0</c:v>
                </c:pt>
                <c:pt idx="23">
                  <c:v>218.0</c:v>
                </c:pt>
                <c:pt idx="24">
                  <c:v>176.0</c:v>
                </c:pt>
                <c:pt idx="25">
                  <c:v>208.0</c:v>
                </c:pt>
                <c:pt idx="26">
                  <c:v>201.0</c:v>
                </c:pt>
                <c:pt idx="27">
                  <c:v>178.0</c:v>
                </c:pt>
                <c:pt idx="28">
                  <c:v>188.0</c:v>
                </c:pt>
                <c:pt idx="29">
                  <c:v>196.0</c:v>
                </c:pt>
                <c:pt idx="30">
                  <c:v>146.0</c:v>
                </c:pt>
                <c:pt idx="31">
                  <c:v>155.0</c:v>
                </c:pt>
                <c:pt idx="32">
                  <c:v>168.0</c:v>
                </c:pt>
                <c:pt idx="33">
                  <c:v>173.0</c:v>
                </c:pt>
                <c:pt idx="34">
                  <c:v>183.0</c:v>
                </c:pt>
                <c:pt idx="35">
                  <c:v>152.0</c:v>
                </c:pt>
                <c:pt idx="36">
                  <c:v>159.0</c:v>
                </c:pt>
                <c:pt idx="37">
                  <c:v>165.0</c:v>
                </c:pt>
                <c:pt idx="38">
                  <c:v>149.0</c:v>
                </c:pt>
                <c:pt idx="39">
                  <c:v>147.0</c:v>
                </c:pt>
                <c:pt idx="40">
                  <c:v>142.0</c:v>
                </c:pt>
                <c:pt idx="41">
                  <c:v>137.0</c:v>
                </c:pt>
                <c:pt idx="42">
                  <c:v>115.0</c:v>
                </c:pt>
                <c:pt idx="43">
                  <c:v>137.0</c:v>
                </c:pt>
                <c:pt idx="44">
                  <c:v>110.0</c:v>
                </c:pt>
                <c:pt idx="45">
                  <c:v>113.0</c:v>
                </c:pt>
                <c:pt idx="46">
                  <c:v>115.0</c:v>
                </c:pt>
                <c:pt idx="47">
                  <c:v>104.0</c:v>
                </c:pt>
                <c:pt idx="48">
                  <c:v>85.0</c:v>
                </c:pt>
                <c:pt idx="49">
                  <c:v>86.0</c:v>
                </c:pt>
                <c:pt idx="50">
                  <c:v>69.0</c:v>
                </c:pt>
                <c:pt idx="51">
                  <c:v>69.0</c:v>
                </c:pt>
                <c:pt idx="52">
                  <c:v>72.0</c:v>
                </c:pt>
                <c:pt idx="53">
                  <c:v>75.0</c:v>
                </c:pt>
                <c:pt idx="54">
                  <c:v>70.0</c:v>
                </c:pt>
                <c:pt idx="55">
                  <c:v>62.0</c:v>
                </c:pt>
                <c:pt idx="56">
                  <c:v>46.0</c:v>
                </c:pt>
                <c:pt idx="57">
                  <c:v>53.0</c:v>
                </c:pt>
                <c:pt idx="58">
                  <c:v>38.0</c:v>
                </c:pt>
                <c:pt idx="59">
                  <c:v>31.0</c:v>
                </c:pt>
                <c:pt idx="60">
                  <c:v>38.0</c:v>
                </c:pt>
                <c:pt idx="61">
                  <c:v>29.0</c:v>
                </c:pt>
                <c:pt idx="62">
                  <c:v>29.0</c:v>
                </c:pt>
                <c:pt idx="63">
                  <c:v>27.0</c:v>
                </c:pt>
                <c:pt idx="64">
                  <c:v>25.0</c:v>
                </c:pt>
                <c:pt idx="65">
                  <c:v>20.0</c:v>
                </c:pt>
                <c:pt idx="66">
                  <c:v>8.0</c:v>
                </c:pt>
                <c:pt idx="67">
                  <c:v>14.0</c:v>
                </c:pt>
                <c:pt idx="68">
                  <c:v>20.0</c:v>
                </c:pt>
                <c:pt idx="69">
                  <c:v>13.0</c:v>
                </c:pt>
                <c:pt idx="70">
                  <c:v>11.0</c:v>
                </c:pt>
                <c:pt idx="71">
                  <c:v>5.0</c:v>
                </c:pt>
                <c:pt idx="72">
                  <c:v>11.0</c:v>
                </c:pt>
                <c:pt idx="73">
                  <c:v>12.0</c:v>
                </c:pt>
                <c:pt idx="74">
                  <c:v>3.0</c:v>
                </c:pt>
                <c:pt idx="75">
                  <c:v>5.0</c:v>
                </c:pt>
                <c:pt idx="76">
                  <c:v>3.0</c:v>
                </c:pt>
                <c:pt idx="77">
                  <c:v>5.0</c:v>
                </c:pt>
                <c:pt idx="78">
                  <c:v>6.0</c:v>
                </c:pt>
                <c:pt idx="79">
                  <c:v>1.0</c:v>
                </c:pt>
                <c:pt idx="80">
                  <c:v>2.0</c:v>
                </c:pt>
                <c:pt idx="81">
                  <c:v>3.0</c:v>
                </c:pt>
                <c:pt idx="82">
                  <c:v>0.0</c:v>
                </c:pt>
                <c:pt idx="83">
                  <c:v>0.0</c:v>
                </c:pt>
                <c:pt idx="84">
                  <c:v>2.0</c:v>
                </c:pt>
                <c:pt idx="85">
                  <c:v>1.0</c:v>
                </c:pt>
                <c:pt idx="86">
                  <c:v>1.0</c:v>
                </c:pt>
                <c:pt idx="87">
                  <c:v>0.0</c:v>
                </c:pt>
                <c:pt idx="88">
                  <c:v>0.0</c:v>
                </c:pt>
                <c:pt idx="89">
                  <c:v>1.0</c:v>
                </c:pt>
                <c:pt idx="90">
                  <c:v>0.0</c:v>
                </c:pt>
                <c:pt idx="91">
                  <c:v>0.0</c:v>
                </c:pt>
                <c:pt idx="92">
                  <c:v>0.0</c:v>
                </c:pt>
                <c:pt idx="93">
                  <c:v>0.0</c:v>
                </c:pt>
                <c:pt idx="94">
                  <c:v>0.0</c:v>
                </c:pt>
                <c:pt idx="95">
                  <c:v>0.0</c:v>
                </c:pt>
                <c:pt idx="96">
                  <c:v>0.0</c:v>
                </c:pt>
                <c:pt idx="97">
                  <c:v>1.0</c:v>
                </c:pt>
                <c:pt idx="98">
                  <c:v>0.0</c:v>
                </c:pt>
                <c:pt idx="99">
                  <c:v>0.0</c:v>
                </c:pt>
              </c:numCache>
            </c:numRef>
          </c:yVal>
          <c:extLst xmlns:c16r2="http://schemas.microsoft.com/office/drawing/2015/06/chart">
            <c:ext xmlns:c16="http://schemas.microsoft.com/office/drawing/2014/chart" uri="{C3380CC4-5D6E-409C-BE32-E72D297353CC}">
              <c16:uniqueId val="{00000001-DAD4-4D49-B669-5C875DD023B0}"/>
            </c:ext>
          </c:extLst>
        </c:ser>
        <c:ser>
          <c:idx val="2"/>
          <c:order val="2"/>
          <c:tx>
            <c:v>Protons</c:v>
          </c:tx>
          <c:spPr>
            <a:ln w="19050">
              <a:noFill/>
            </a:ln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tx2">
                    <a:lumMod val="75000"/>
                  </a:schemeClr>
                </a:solidFill>
              </a:ln>
              <a:effectLst/>
            </c:spPr>
          </c:marker>
          <c:xVal>
            <c:numRef>
              <c:f>Sheet1!$A$218:$A$317</c:f>
              <c:numCache>
                <c:formatCode>General</c:formatCode>
                <c:ptCount val="100"/>
                <c:pt idx="0">
                  <c:v>0.01</c:v>
                </c:pt>
                <c:pt idx="1">
                  <c:v>0.02</c:v>
                </c:pt>
                <c:pt idx="2">
                  <c:v>0.03</c:v>
                </c:pt>
                <c:pt idx="3">
                  <c:v>0.04</c:v>
                </c:pt>
                <c:pt idx="4">
                  <c:v>0.05</c:v>
                </c:pt>
                <c:pt idx="5">
                  <c:v>0.06</c:v>
                </c:pt>
                <c:pt idx="6">
                  <c:v>0.07</c:v>
                </c:pt>
                <c:pt idx="7">
                  <c:v>0.08</c:v>
                </c:pt>
                <c:pt idx="8">
                  <c:v>0.09</c:v>
                </c:pt>
                <c:pt idx="9">
                  <c:v>0.1</c:v>
                </c:pt>
                <c:pt idx="10">
                  <c:v>0.11</c:v>
                </c:pt>
                <c:pt idx="11">
                  <c:v>0.12</c:v>
                </c:pt>
                <c:pt idx="12">
                  <c:v>0.13</c:v>
                </c:pt>
                <c:pt idx="13">
                  <c:v>0.14</c:v>
                </c:pt>
                <c:pt idx="14">
                  <c:v>0.15</c:v>
                </c:pt>
                <c:pt idx="15">
                  <c:v>0.16</c:v>
                </c:pt>
                <c:pt idx="16">
                  <c:v>0.17</c:v>
                </c:pt>
                <c:pt idx="17">
                  <c:v>0.18</c:v>
                </c:pt>
                <c:pt idx="18">
                  <c:v>0.19</c:v>
                </c:pt>
                <c:pt idx="19">
                  <c:v>0.2</c:v>
                </c:pt>
                <c:pt idx="20">
                  <c:v>0.21</c:v>
                </c:pt>
                <c:pt idx="21">
                  <c:v>0.22</c:v>
                </c:pt>
                <c:pt idx="22">
                  <c:v>0.23</c:v>
                </c:pt>
                <c:pt idx="23">
                  <c:v>0.24</c:v>
                </c:pt>
                <c:pt idx="24">
                  <c:v>0.25</c:v>
                </c:pt>
                <c:pt idx="25">
                  <c:v>0.26</c:v>
                </c:pt>
                <c:pt idx="26">
                  <c:v>0.27</c:v>
                </c:pt>
                <c:pt idx="27">
                  <c:v>0.28</c:v>
                </c:pt>
                <c:pt idx="28">
                  <c:v>0.29</c:v>
                </c:pt>
                <c:pt idx="29">
                  <c:v>0.3</c:v>
                </c:pt>
                <c:pt idx="30">
                  <c:v>0.31</c:v>
                </c:pt>
                <c:pt idx="31">
                  <c:v>0.32</c:v>
                </c:pt>
                <c:pt idx="32">
                  <c:v>0.33</c:v>
                </c:pt>
                <c:pt idx="33">
                  <c:v>0.34</c:v>
                </c:pt>
                <c:pt idx="34">
                  <c:v>0.35</c:v>
                </c:pt>
                <c:pt idx="35">
                  <c:v>0.36</c:v>
                </c:pt>
                <c:pt idx="36">
                  <c:v>0.37</c:v>
                </c:pt>
                <c:pt idx="37">
                  <c:v>0.38</c:v>
                </c:pt>
                <c:pt idx="38">
                  <c:v>0.39</c:v>
                </c:pt>
                <c:pt idx="39">
                  <c:v>0.4</c:v>
                </c:pt>
                <c:pt idx="40">
                  <c:v>0.41</c:v>
                </c:pt>
                <c:pt idx="41">
                  <c:v>0.42</c:v>
                </c:pt>
                <c:pt idx="42">
                  <c:v>0.43</c:v>
                </c:pt>
                <c:pt idx="43">
                  <c:v>0.44</c:v>
                </c:pt>
                <c:pt idx="44">
                  <c:v>0.45</c:v>
                </c:pt>
                <c:pt idx="45">
                  <c:v>0.46</c:v>
                </c:pt>
                <c:pt idx="46">
                  <c:v>0.47</c:v>
                </c:pt>
                <c:pt idx="47">
                  <c:v>0.48</c:v>
                </c:pt>
                <c:pt idx="48">
                  <c:v>0.49</c:v>
                </c:pt>
                <c:pt idx="49">
                  <c:v>0.5</c:v>
                </c:pt>
                <c:pt idx="50">
                  <c:v>0.51</c:v>
                </c:pt>
                <c:pt idx="51">
                  <c:v>0.52</c:v>
                </c:pt>
                <c:pt idx="52">
                  <c:v>0.53</c:v>
                </c:pt>
                <c:pt idx="53">
                  <c:v>0.54</c:v>
                </c:pt>
                <c:pt idx="54">
                  <c:v>0.55</c:v>
                </c:pt>
                <c:pt idx="55">
                  <c:v>0.56</c:v>
                </c:pt>
                <c:pt idx="56">
                  <c:v>0.57</c:v>
                </c:pt>
                <c:pt idx="57">
                  <c:v>0.58</c:v>
                </c:pt>
                <c:pt idx="58">
                  <c:v>0.59</c:v>
                </c:pt>
                <c:pt idx="59">
                  <c:v>0.6</c:v>
                </c:pt>
                <c:pt idx="60">
                  <c:v>0.61</c:v>
                </c:pt>
                <c:pt idx="61">
                  <c:v>0.62</c:v>
                </c:pt>
                <c:pt idx="62">
                  <c:v>0.63</c:v>
                </c:pt>
                <c:pt idx="63">
                  <c:v>0.64</c:v>
                </c:pt>
                <c:pt idx="64">
                  <c:v>0.65</c:v>
                </c:pt>
                <c:pt idx="65">
                  <c:v>0.66</c:v>
                </c:pt>
                <c:pt idx="66">
                  <c:v>0.67</c:v>
                </c:pt>
                <c:pt idx="67">
                  <c:v>0.68</c:v>
                </c:pt>
                <c:pt idx="68">
                  <c:v>0.69</c:v>
                </c:pt>
                <c:pt idx="69">
                  <c:v>0.7</c:v>
                </c:pt>
                <c:pt idx="70">
                  <c:v>0.71</c:v>
                </c:pt>
                <c:pt idx="71">
                  <c:v>0.72</c:v>
                </c:pt>
                <c:pt idx="72">
                  <c:v>0.73</c:v>
                </c:pt>
                <c:pt idx="73">
                  <c:v>0.74</c:v>
                </c:pt>
                <c:pt idx="74">
                  <c:v>0.75</c:v>
                </c:pt>
                <c:pt idx="75">
                  <c:v>0.76</c:v>
                </c:pt>
                <c:pt idx="76">
                  <c:v>0.77</c:v>
                </c:pt>
                <c:pt idx="77">
                  <c:v>0.78</c:v>
                </c:pt>
                <c:pt idx="78">
                  <c:v>0.79</c:v>
                </c:pt>
                <c:pt idx="79">
                  <c:v>0.800000000000001</c:v>
                </c:pt>
                <c:pt idx="80">
                  <c:v>0.810000000000001</c:v>
                </c:pt>
                <c:pt idx="81">
                  <c:v>0.820000000000001</c:v>
                </c:pt>
                <c:pt idx="82">
                  <c:v>0.830000000000001</c:v>
                </c:pt>
                <c:pt idx="83">
                  <c:v>0.840000000000001</c:v>
                </c:pt>
                <c:pt idx="84">
                  <c:v>0.850000000000001</c:v>
                </c:pt>
                <c:pt idx="85">
                  <c:v>0.860000000000001</c:v>
                </c:pt>
                <c:pt idx="86">
                  <c:v>0.870000000000001</c:v>
                </c:pt>
                <c:pt idx="87">
                  <c:v>0.880000000000001</c:v>
                </c:pt>
                <c:pt idx="88">
                  <c:v>0.890000000000001</c:v>
                </c:pt>
                <c:pt idx="89">
                  <c:v>0.900000000000001</c:v>
                </c:pt>
                <c:pt idx="90">
                  <c:v>0.910000000000001</c:v>
                </c:pt>
                <c:pt idx="91">
                  <c:v>0.920000000000001</c:v>
                </c:pt>
                <c:pt idx="92">
                  <c:v>0.930000000000001</c:v>
                </c:pt>
                <c:pt idx="93">
                  <c:v>0.940000000000001</c:v>
                </c:pt>
                <c:pt idx="94">
                  <c:v>0.950000000000001</c:v>
                </c:pt>
                <c:pt idx="95">
                  <c:v>0.960000000000001</c:v>
                </c:pt>
                <c:pt idx="96">
                  <c:v>0.97</c:v>
                </c:pt>
                <c:pt idx="97">
                  <c:v>0.98</c:v>
                </c:pt>
                <c:pt idx="98">
                  <c:v>0.990000000000001</c:v>
                </c:pt>
                <c:pt idx="99">
                  <c:v>1.000000000000001</c:v>
                </c:pt>
              </c:numCache>
            </c:numRef>
          </c:xVal>
          <c:yVal>
            <c:numRef>
              <c:f>Sheet1!$D$218:$D$317</c:f>
              <c:numCache>
                <c:formatCode>General</c:formatCode>
                <c:ptCount val="100"/>
                <c:pt idx="0">
                  <c:v>1301.0</c:v>
                </c:pt>
                <c:pt idx="1">
                  <c:v>716.0</c:v>
                </c:pt>
                <c:pt idx="2">
                  <c:v>591.0</c:v>
                </c:pt>
                <c:pt idx="3">
                  <c:v>475.0</c:v>
                </c:pt>
                <c:pt idx="4">
                  <c:v>410.0</c:v>
                </c:pt>
                <c:pt idx="5">
                  <c:v>364.0</c:v>
                </c:pt>
                <c:pt idx="6">
                  <c:v>317.0</c:v>
                </c:pt>
                <c:pt idx="7">
                  <c:v>295.0</c:v>
                </c:pt>
                <c:pt idx="8">
                  <c:v>239.0</c:v>
                </c:pt>
                <c:pt idx="9">
                  <c:v>221.0</c:v>
                </c:pt>
                <c:pt idx="10">
                  <c:v>232.0</c:v>
                </c:pt>
                <c:pt idx="11">
                  <c:v>225.0</c:v>
                </c:pt>
                <c:pt idx="12">
                  <c:v>196.0</c:v>
                </c:pt>
                <c:pt idx="13">
                  <c:v>181.0</c:v>
                </c:pt>
                <c:pt idx="14">
                  <c:v>170.0</c:v>
                </c:pt>
                <c:pt idx="15">
                  <c:v>189.0</c:v>
                </c:pt>
                <c:pt idx="16">
                  <c:v>159.0</c:v>
                </c:pt>
                <c:pt idx="17">
                  <c:v>132.0</c:v>
                </c:pt>
                <c:pt idx="18">
                  <c:v>161.0</c:v>
                </c:pt>
                <c:pt idx="19">
                  <c:v>141.0</c:v>
                </c:pt>
                <c:pt idx="20">
                  <c:v>137.0</c:v>
                </c:pt>
                <c:pt idx="21">
                  <c:v>125.0</c:v>
                </c:pt>
                <c:pt idx="22">
                  <c:v>138.0</c:v>
                </c:pt>
                <c:pt idx="23">
                  <c:v>112.0</c:v>
                </c:pt>
                <c:pt idx="24">
                  <c:v>116.0</c:v>
                </c:pt>
                <c:pt idx="25">
                  <c:v>120.0</c:v>
                </c:pt>
                <c:pt idx="26">
                  <c:v>107.0</c:v>
                </c:pt>
                <c:pt idx="27">
                  <c:v>99.0</c:v>
                </c:pt>
                <c:pt idx="28">
                  <c:v>90.0</c:v>
                </c:pt>
                <c:pt idx="29">
                  <c:v>89.0</c:v>
                </c:pt>
                <c:pt idx="30">
                  <c:v>82.0</c:v>
                </c:pt>
                <c:pt idx="31">
                  <c:v>89.0</c:v>
                </c:pt>
                <c:pt idx="32">
                  <c:v>72.0</c:v>
                </c:pt>
                <c:pt idx="33">
                  <c:v>89.0</c:v>
                </c:pt>
                <c:pt idx="34">
                  <c:v>64.0</c:v>
                </c:pt>
                <c:pt idx="35">
                  <c:v>78.0</c:v>
                </c:pt>
                <c:pt idx="36">
                  <c:v>74.0</c:v>
                </c:pt>
                <c:pt idx="37">
                  <c:v>66.0</c:v>
                </c:pt>
                <c:pt idx="38">
                  <c:v>81.0</c:v>
                </c:pt>
                <c:pt idx="39">
                  <c:v>54.0</c:v>
                </c:pt>
                <c:pt idx="40">
                  <c:v>66.0</c:v>
                </c:pt>
                <c:pt idx="41">
                  <c:v>43.0</c:v>
                </c:pt>
                <c:pt idx="42">
                  <c:v>56.0</c:v>
                </c:pt>
                <c:pt idx="43">
                  <c:v>57.0</c:v>
                </c:pt>
                <c:pt idx="44">
                  <c:v>60.0</c:v>
                </c:pt>
                <c:pt idx="45">
                  <c:v>60.0</c:v>
                </c:pt>
                <c:pt idx="46">
                  <c:v>54.0</c:v>
                </c:pt>
                <c:pt idx="47">
                  <c:v>52.0</c:v>
                </c:pt>
                <c:pt idx="48">
                  <c:v>38.0</c:v>
                </c:pt>
                <c:pt idx="49">
                  <c:v>43.0</c:v>
                </c:pt>
                <c:pt idx="50">
                  <c:v>51.0</c:v>
                </c:pt>
                <c:pt idx="51">
                  <c:v>44.0</c:v>
                </c:pt>
                <c:pt idx="52">
                  <c:v>57.0</c:v>
                </c:pt>
                <c:pt idx="53">
                  <c:v>48.0</c:v>
                </c:pt>
                <c:pt idx="54">
                  <c:v>43.0</c:v>
                </c:pt>
                <c:pt idx="55">
                  <c:v>44.0</c:v>
                </c:pt>
                <c:pt idx="56">
                  <c:v>36.0</c:v>
                </c:pt>
                <c:pt idx="57">
                  <c:v>31.0</c:v>
                </c:pt>
                <c:pt idx="58">
                  <c:v>38.0</c:v>
                </c:pt>
                <c:pt idx="59">
                  <c:v>29.0</c:v>
                </c:pt>
                <c:pt idx="60">
                  <c:v>31.0</c:v>
                </c:pt>
                <c:pt idx="61">
                  <c:v>34.0</c:v>
                </c:pt>
                <c:pt idx="62">
                  <c:v>32.0</c:v>
                </c:pt>
                <c:pt idx="63">
                  <c:v>27.0</c:v>
                </c:pt>
                <c:pt idx="64">
                  <c:v>26.0</c:v>
                </c:pt>
                <c:pt idx="65">
                  <c:v>15.0</c:v>
                </c:pt>
                <c:pt idx="66">
                  <c:v>18.0</c:v>
                </c:pt>
                <c:pt idx="67">
                  <c:v>14.0</c:v>
                </c:pt>
                <c:pt idx="68">
                  <c:v>24.0</c:v>
                </c:pt>
                <c:pt idx="69">
                  <c:v>25.0</c:v>
                </c:pt>
                <c:pt idx="70">
                  <c:v>18.0</c:v>
                </c:pt>
                <c:pt idx="71">
                  <c:v>22.0</c:v>
                </c:pt>
                <c:pt idx="72">
                  <c:v>24.0</c:v>
                </c:pt>
                <c:pt idx="73">
                  <c:v>15.0</c:v>
                </c:pt>
                <c:pt idx="74">
                  <c:v>19.0</c:v>
                </c:pt>
                <c:pt idx="75">
                  <c:v>14.0</c:v>
                </c:pt>
                <c:pt idx="76">
                  <c:v>7.0</c:v>
                </c:pt>
                <c:pt idx="77">
                  <c:v>9.0</c:v>
                </c:pt>
                <c:pt idx="78">
                  <c:v>10.0</c:v>
                </c:pt>
                <c:pt idx="79">
                  <c:v>11.0</c:v>
                </c:pt>
                <c:pt idx="80">
                  <c:v>10.0</c:v>
                </c:pt>
                <c:pt idx="81">
                  <c:v>5.0</c:v>
                </c:pt>
                <c:pt idx="82">
                  <c:v>6.0</c:v>
                </c:pt>
                <c:pt idx="83">
                  <c:v>2.0</c:v>
                </c:pt>
                <c:pt idx="84">
                  <c:v>6.0</c:v>
                </c:pt>
                <c:pt idx="85">
                  <c:v>8.0</c:v>
                </c:pt>
                <c:pt idx="86">
                  <c:v>5.0</c:v>
                </c:pt>
                <c:pt idx="87">
                  <c:v>4.0</c:v>
                </c:pt>
                <c:pt idx="88">
                  <c:v>2.0</c:v>
                </c:pt>
                <c:pt idx="89">
                  <c:v>5.0</c:v>
                </c:pt>
                <c:pt idx="90">
                  <c:v>0.0</c:v>
                </c:pt>
                <c:pt idx="91">
                  <c:v>3.0</c:v>
                </c:pt>
                <c:pt idx="92">
                  <c:v>0.0</c:v>
                </c:pt>
                <c:pt idx="93">
                  <c:v>1.0</c:v>
                </c:pt>
                <c:pt idx="94">
                  <c:v>0.0</c:v>
                </c:pt>
                <c:pt idx="95">
                  <c:v>0.0</c:v>
                </c:pt>
                <c:pt idx="96">
                  <c:v>0.0</c:v>
                </c:pt>
                <c:pt idx="97">
                  <c:v>0.0</c:v>
                </c:pt>
                <c:pt idx="98">
                  <c:v>1.0</c:v>
                </c:pt>
                <c:pt idx="99">
                  <c:v>0.0</c:v>
                </c:pt>
              </c:numCache>
            </c:numRef>
          </c:yVal>
          <c:extLst xmlns:c16r2="http://schemas.microsoft.com/office/drawing/2015/06/chart">
            <c:ext xmlns:c16="http://schemas.microsoft.com/office/drawing/2014/chart" uri="{C3380CC4-5D6E-409C-BE32-E72D297353CC}">
              <c16:uniqueId val="{00000002-DAD4-4D49-B669-5C875DD023B0}"/>
            </c:ext>
          </c:extLst>
        </c:ser>
        <c:dLbls/>
        <c:axId val="448366920"/>
        <c:axId val="783900584"/>
      </c:scatterChart>
      <c:valAx>
        <c:axId val="448366920"/>
        <c:scaling>
          <c:orientation val="minMax"/>
          <c:max val="1.0"/>
          <c:min val="0.0"/>
        </c:scaling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0" vert="horz"/>
          <a:lstStyle/>
          <a:p>
            <a:pPr>
              <a:defRPr sz="900" b="0" i="0" u="none" strike="noStrike" baseline="0">
                <a:solidFill>
                  <a:srgbClr val="333333"/>
                </a:solidFill>
                <a:latin typeface="Calibri"/>
                <a:ea typeface="Calibri"/>
                <a:cs typeface="Calibri"/>
              </a:defRPr>
            </a:pPr>
            <a:endParaRPr lang="en-US"/>
          </a:p>
        </c:txPr>
        <c:crossAx val="783900584"/>
        <c:crosses val="autoZero"/>
        <c:crossBetween val="midCat"/>
      </c:valAx>
      <c:valAx>
        <c:axId val="783900584"/>
        <c:scaling>
          <c:orientation val="minMax"/>
          <c:max val="400.0"/>
        </c:scaling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48366920"/>
        <c:crosses val="autoZero"/>
        <c:crossBetween val="midCat"/>
        <c:majorUnit val="100.0"/>
      </c:valAx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0.818703937007874"/>
          <c:y val="0.340775105814476"/>
          <c:w val="0.140888713910761"/>
          <c:h val="0.304742380175451"/>
        </c:manualLayout>
      </c:layout>
      <c:spPr>
        <a:noFill/>
        <a:ln w="25400">
          <a:noFill/>
        </a:ln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2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1 TeV Pi, K, p -- Sum</a:t>
            </a:r>
            <a:r>
              <a:rPr lang="en-US" baseline="0"/>
              <a:t> of 10 Xe detectors</a:t>
            </a:r>
            <a:endParaRPr lang="en-US"/>
          </a:p>
        </c:rich>
      </c:tx>
      <c:layout/>
      <c:spPr>
        <a:noFill/>
        <a:ln w="25400">
          <a:noFill/>
        </a:ln>
      </c:spPr>
    </c:title>
    <c:plotArea>
      <c:layout>
        <c:manualLayout>
          <c:layoutTarget val="inner"/>
          <c:xMode val="edge"/>
          <c:yMode val="edge"/>
          <c:x val="0.107358705161855"/>
          <c:y val="0.148564814814815"/>
          <c:w val="0.845863517060367"/>
          <c:h val="0.720887649460484"/>
        </c:manualLayout>
      </c:layout>
      <c:scatterChart>
        <c:scatterStyle val="lineMarker"/>
        <c:ser>
          <c:idx val="0"/>
          <c:order val="0"/>
          <c:tx>
            <c:v>Pions</c:v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Sheet1!$A$56:$A$105</c:f>
              <c:numCache>
                <c:formatCode>General</c:formatCode>
                <c:ptCount val="50"/>
                <c:pt idx="0">
                  <c:v>7.5</c:v>
                </c:pt>
                <c:pt idx="1">
                  <c:v>15.0</c:v>
                </c:pt>
                <c:pt idx="2">
                  <c:v>22.5</c:v>
                </c:pt>
                <c:pt idx="3">
                  <c:v>30.0</c:v>
                </c:pt>
                <c:pt idx="4">
                  <c:v>37.5</c:v>
                </c:pt>
                <c:pt idx="5">
                  <c:v>45.0</c:v>
                </c:pt>
                <c:pt idx="6">
                  <c:v>52.5</c:v>
                </c:pt>
                <c:pt idx="7">
                  <c:v>60.0</c:v>
                </c:pt>
                <c:pt idx="8">
                  <c:v>67.5</c:v>
                </c:pt>
                <c:pt idx="9">
                  <c:v>75.0</c:v>
                </c:pt>
                <c:pt idx="10">
                  <c:v>82.5</c:v>
                </c:pt>
                <c:pt idx="11">
                  <c:v>90.0</c:v>
                </c:pt>
                <c:pt idx="12">
                  <c:v>97.5</c:v>
                </c:pt>
                <c:pt idx="13">
                  <c:v>105.0</c:v>
                </c:pt>
                <c:pt idx="14">
                  <c:v>112.5</c:v>
                </c:pt>
                <c:pt idx="15">
                  <c:v>120.0</c:v>
                </c:pt>
                <c:pt idx="16">
                  <c:v>127.5</c:v>
                </c:pt>
                <c:pt idx="17">
                  <c:v>135.0</c:v>
                </c:pt>
                <c:pt idx="18">
                  <c:v>142.5</c:v>
                </c:pt>
                <c:pt idx="19">
                  <c:v>150.0</c:v>
                </c:pt>
                <c:pt idx="20">
                  <c:v>157.5</c:v>
                </c:pt>
                <c:pt idx="21">
                  <c:v>165.0</c:v>
                </c:pt>
                <c:pt idx="22">
                  <c:v>172.5</c:v>
                </c:pt>
                <c:pt idx="23">
                  <c:v>180.0</c:v>
                </c:pt>
                <c:pt idx="24">
                  <c:v>187.5</c:v>
                </c:pt>
                <c:pt idx="25">
                  <c:v>195.0</c:v>
                </c:pt>
                <c:pt idx="26">
                  <c:v>202.5</c:v>
                </c:pt>
                <c:pt idx="27">
                  <c:v>210.0</c:v>
                </c:pt>
                <c:pt idx="28">
                  <c:v>217.5</c:v>
                </c:pt>
                <c:pt idx="29">
                  <c:v>225.0</c:v>
                </c:pt>
                <c:pt idx="30">
                  <c:v>232.5</c:v>
                </c:pt>
                <c:pt idx="31">
                  <c:v>240.0</c:v>
                </c:pt>
                <c:pt idx="32">
                  <c:v>247.5</c:v>
                </c:pt>
                <c:pt idx="33">
                  <c:v>255.0</c:v>
                </c:pt>
                <c:pt idx="34">
                  <c:v>262.5</c:v>
                </c:pt>
                <c:pt idx="35">
                  <c:v>270.0</c:v>
                </c:pt>
                <c:pt idx="36">
                  <c:v>277.5</c:v>
                </c:pt>
                <c:pt idx="37">
                  <c:v>285.0</c:v>
                </c:pt>
                <c:pt idx="38">
                  <c:v>292.5</c:v>
                </c:pt>
                <c:pt idx="39">
                  <c:v>300.0</c:v>
                </c:pt>
                <c:pt idx="40">
                  <c:v>307.5</c:v>
                </c:pt>
                <c:pt idx="41">
                  <c:v>315.0</c:v>
                </c:pt>
                <c:pt idx="42">
                  <c:v>322.5</c:v>
                </c:pt>
                <c:pt idx="43">
                  <c:v>330.0</c:v>
                </c:pt>
                <c:pt idx="44">
                  <c:v>337.5</c:v>
                </c:pt>
                <c:pt idx="45">
                  <c:v>345.0</c:v>
                </c:pt>
                <c:pt idx="46">
                  <c:v>352.5</c:v>
                </c:pt>
                <c:pt idx="47">
                  <c:v>360.0</c:v>
                </c:pt>
                <c:pt idx="48">
                  <c:v>367.5</c:v>
                </c:pt>
                <c:pt idx="49">
                  <c:v>375.0</c:v>
                </c:pt>
              </c:numCache>
            </c:numRef>
          </c:xVal>
          <c:yVal>
            <c:numRef>
              <c:f>Sheet1!$B$56:$B$105</c:f>
              <c:numCache>
                <c:formatCode>General</c:formatCode>
                <c:ptCount val="50"/>
                <c:pt idx="0">
                  <c:v>57.0</c:v>
                </c:pt>
                <c:pt idx="1">
                  <c:v>289.0</c:v>
                </c:pt>
                <c:pt idx="2">
                  <c:v>684.0</c:v>
                </c:pt>
                <c:pt idx="3">
                  <c:v>1353.0</c:v>
                </c:pt>
                <c:pt idx="4">
                  <c:v>2057.0</c:v>
                </c:pt>
                <c:pt idx="5">
                  <c:v>2911.0</c:v>
                </c:pt>
                <c:pt idx="6">
                  <c:v>3729.0</c:v>
                </c:pt>
                <c:pt idx="7">
                  <c:v>4408.0</c:v>
                </c:pt>
                <c:pt idx="8">
                  <c:v>4949.0</c:v>
                </c:pt>
                <c:pt idx="9">
                  <c:v>5407.0</c:v>
                </c:pt>
                <c:pt idx="10">
                  <c:v>5700.0</c:v>
                </c:pt>
                <c:pt idx="11">
                  <c:v>5693.0</c:v>
                </c:pt>
                <c:pt idx="12">
                  <c:v>5571.0</c:v>
                </c:pt>
                <c:pt idx="13">
                  <c:v>5532.0</c:v>
                </c:pt>
                <c:pt idx="14">
                  <c:v>5271.0</c:v>
                </c:pt>
                <c:pt idx="15">
                  <c:v>4890.0</c:v>
                </c:pt>
                <c:pt idx="16">
                  <c:v>4535.0</c:v>
                </c:pt>
                <c:pt idx="17">
                  <c:v>4277.0</c:v>
                </c:pt>
                <c:pt idx="18">
                  <c:v>3948.0</c:v>
                </c:pt>
                <c:pt idx="19">
                  <c:v>3428.0</c:v>
                </c:pt>
                <c:pt idx="20">
                  <c:v>3201.0</c:v>
                </c:pt>
                <c:pt idx="21">
                  <c:v>3018.0</c:v>
                </c:pt>
                <c:pt idx="22">
                  <c:v>2518.0</c:v>
                </c:pt>
                <c:pt idx="23">
                  <c:v>2317.0</c:v>
                </c:pt>
                <c:pt idx="24">
                  <c:v>2001.0</c:v>
                </c:pt>
                <c:pt idx="25">
                  <c:v>1698.0</c:v>
                </c:pt>
                <c:pt idx="26">
                  <c:v>1495.0</c:v>
                </c:pt>
                <c:pt idx="27">
                  <c:v>1274.0</c:v>
                </c:pt>
                <c:pt idx="28">
                  <c:v>1127.0</c:v>
                </c:pt>
                <c:pt idx="29">
                  <c:v>1015.0</c:v>
                </c:pt>
                <c:pt idx="30">
                  <c:v>830.0</c:v>
                </c:pt>
                <c:pt idx="31">
                  <c:v>765.0</c:v>
                </c:pt>
                <c:pt idx="32">
                  <c:v>637.0</c:v>
                </c:pt>
                <c:pt idx="33">
                  <c:v>547.0</c:v>
                </c:pt>
                <c:pt idx="34">
                  <c:v>438.0</c:v>
                </c:pt>
                <c:pt idx="35">
                  <c:v>413.0</c:v>
                </c:pt>
                <c:pt idx="36">
                  <c:v>322.0</c:v>
                </c:pt>
                <c:pt idx="37">
                  <c:v>291.0</c:v>
                </c:pt>
                <c:pt idx="38">
                  <c:v>243.0</c:v>
                </c:pt>
                <c:pt idx="39">
                  <c:v>191.0</c:v>
                </c:pt>
                <c:pt idx="40">
                  <c:v>175.0</c:v>
                </c:pt>
                <c:pt idx="41">
                  <c:v>157.0</c:v>
                </c:pt>
                <c:pt idx="42">
                  <c:v>110.0</c:v>
                </c:pt>
                <c:pt idx="43">
                  <c:v>93.0</c:v>
                </c:pt>
                <c:pt idx="44">
                  <c:v>84.0</c:v>
                </c:pt>
                <c:pt idx="45">
                  <c:v>53.0</c:v>
                </c:pt>
                <c:pt idx="46">
                  <c:v>58.0</c:v>
                </c:pt>
                <c:pt idx="47">
                  <c:v>35.0</c:v>
                </c:pt>
                <c:pt idx="48">
                  <c:v>33.0</c:v>
                </c:pt>
                <c:pt idx="49">
                  <c:v>21.0</c:v>
                </c:pt>
              </c:numCache>
            </c:numRef>
          </c:yVal>
          <c:extLst xmlns:c16r2="http://schemas.microsoft.com/office/drawing/2015/06/chart">
            <c:ext xmlns:c16="http://schemas.microsoft.com/office/drawing/2014/chart" uri="{C3380CC4-5D6E-409C-BE32-E72D297353CC}">
              <c16:uniqueId val="{00000000-A1B9-453F-991B-600251A83F86}"/>
            </c:ext>
          </c:extLst>
        </c:ser>
        <c:ser>
          <c:idx val="1"/>
          <c:order val="1"/>
          <c:tx>
            <c:v>Kaons</c:v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Sheet1!$A$56:$A$105</c:f>
              <c:numCache>
                <c:formatCode>General</c:formatCode>
                <c:ptCount val="50"/>
                <c:pt idx="0">
                  <c:v>7.5</c:v>
                </c:pt>
                <c:pt idx="1">
                  <c:v>15.0</c:v>
                </c:pt>
                <c:pt idx="2">
                  <c:v>22.5</c:v>
                </c:pt>
                <c:pt idx="3">
                  <c:v>30.0</c:v>
                </c:pt>
                <c:pt idx="4">
                  <c:v>37.5</c:v>
                </c:pt>
                <c:pt idx="5">
                  <c:v>45.0</c:v>
                </c:pt>
                <c:pt idx="6">
                  <c:v>52.5</c:v>
                </c:pt>
                <c:pt idx="7">
                  <c:v>60.0</c:v>
                </c:pt>
                <c:pt idx="8">
                  <c:v>67.5</c:v>
                </c:pt>
                <c:pt idx="9">
                  <c:v>75.0</c:v>
                </c:pt>
                <c:pt idx="10">
                  <c:v>82.5</c:v>
                </c:pt>
                <c:pt idx="11">
                  <c:v>90.0</c:v>
                </c:pt>
                <c:pt idx="12">
                  <c:v>97.5</c:v>
                </c:pt>
                <c:pt idx="13">
                  <c:v>105.0</c:v>
                </c:pt>
                <c:pt idx="14">
                  <c:v>112.5</c:v>
                </c:pt>
                <c:pt idx="15">
                  <c:v>120.0</c:v>
                </c:pt>
                <c:pt idx="16">
                  <c:v>127.5</c:v>
                </c:pt>
                <c:pt idx="17">
                  <c:v>135.0</c:v>
                </c:pt>
                <c:pt idx="18">
                  <c:v>142.5</c:v>
                </c:pt>
                <c:pt idx="19">
                  <c:v>150.0</c:v>
                </c:pt>
                <c:pt idx="20">
                  <c:v>157.5</c:v>
                </c:pt>
                <c:pt idx="21">
                  <c:v>165.0</c:v>
                </c:pt>
                <c:pt idx="22">
                  <c:v>172.5</c:v>
                </c:pt>
                <c:pt idx="23">
                  <c:v>180.0</c:v>
                </c:pt>
                <c:pt idx="24">
                  <c:v>187.5</c:v>
                </c:pt>
                <c:pt idx="25">
                  <c:v>195.0</c:v>
                </c:pt>
                <c:pt idx="26">
                  <c:v>202.5</c:v>
                </c:pt>
                <c:pt idx="27">
                  <c:v>210.0</c:v>
                </c:pt>
                <c:pt idx="28">
                  <c:v>217.5</c:v>
                </c:pt>
                <c:pt idx="29">
                  <c:v>225.0</c:v>
                </c:pt>
                <c:pt idx="30">
                  <c:v>232.5</c:v>
                </c:pt>
                <c:pt idx="31">
                  <c:v>240.0</c:v>
                </c:pt>
                <c:pt idx="32">
                  <c:v>247.5</c:v>
                </c:pt>
                <c:pt idx="33">
                  <c:v>255.0</c:v>
                </c:pt>
                <c:pt idx="34">
                  <c:v>262.5</c:v>
                </c:pt>
                <c:pt idx="35">
                  <c:v>270.0</c:v>
                </c:pt>
                <c:pt idx="36">
                  <c:v>277.5</c:v>
                </c:pt>
                <c:pt idx="37">
                  <c:v>285.0</c:v>
                </c:pt>
                <c:pt idx="38">
                  <c:v>292.5</c:v>
                </c:pt>
                <c:pt idx="39">
                  <c:v>300.0</c:v>
                </c:pt>
                <c:pt idx="40">
                  <c:v>307.5</c:v>
                </c:pt>
                <c:pt idx="41">
                  <c:v>315.0</c:v>
                </c:pt>
                <c:pt idx="42">
                  <c:v>322.5</c:v>
                </c:pt>
                <c:pt idx="43">
                  <c:v>330.0</c:v>
                </c:pt>
                <c:pt idx="44">
                  <c:v>337.5</c:v>
                </c:pt>
                <c:pt idx="45">
                  <c:v>345.0</c:v>
                </c:pt>
                <c:pt idx="46">
                  <c:v>352.5</c:v>
                </c:pt>
                <c:pt idx="47">
                  <c:v>360.0</c:v>
                </c:pt>
                <c:pt idx="48">
                  <c:v>367.5</c:v>
                </c:pt>
                <c:pt idx="49">
                  <c:v>375.0</c:v>
                </c:pt>
              </c:numCache>
            </c:numRef>
          </c:xVal>
          <c:yVal>
            <c:numRef>
              <c:f>Sheet1!$C$56:$C$105</c:f>
              <c:numCache>
                <c:formatCode>General</c:formatCode>
                <c:ptCount val="50"/>
                <c:pt idx="0">
                  <c:v>192.0</c:v>
                </c:pt>
                <c:pt idx="1">
                  <c:v>966.0</c:v>
                </c:pt>
                <c:pt idx="2">
                  <c:v>2246.0</c:v>
                </c:pt>
                <c:pt idx="3">
                  <c:v>3672.0</c:v>
                </c:pt>
                <c:pt idx="4">
                  <c:v>4983.0</c:v>
                </c:pt>
                <c:pt idx="5">
                  <c:v>5945.0</c:v>
                </c:pt>
                <c:pt idx="6">
                  <c:v>6673.0</c:v>
                </c:pt>
                <c:pt idx="7">
                  <c:v>7160.0</c:v>
                </c:pt>
                <c:pt idx="8">
                  <c:v>6995.0</c:v>
                </c:pt>
                <c:pt idx="9">
                  <c:v>6653.0</c:v>
                </c:pt>
                <c:pt idx="10">
                  <c:v>6388.0</c:v>
                </c:pt>
                <c:pt idx="11">
                  <c:v>5746.0</c:v>
                </c:pt>
                <c:pt idx="12">
                  <c:v>5332.0</c:v>
                </c:pt>
                <c:pt idx="13">
                  <c:v>4701.0</c:v>
                </c:pt>
                <c:pt idx="14">
                  <c:v>4257.0</c:v>
                </c:pt>
                <c:pt idx="15">
                  <c:v>3668.0</c:v>
                </c:pt>
                <c:pt idx="16">
                  <c:v>3260.0</c:v>
                </c:pt>
                <c:pt idx="17">
                  <c:v>2988.0</c:v>
                </c:pt>
                <c:pt idx="18">
                  <c:v>2625.0</c:v>
                </c:pt>
                <c:pt idx="19">
                  <c:v>2224.0</c:v>
                </c:pt>
                <c:pt idx="20">
                  <c:v>1908.0</c:v>
                </c:pt>
                <c:pt idx="21">
                  <c:v>1713.0</c:v>
                </c:pt>
                <c:pt idx="22">
                  <c:v>1456.0</c:v>
                </c:pt>
                <c:pt idx="23">
                  <c:v>1215.0</c:v>
                </c:pt>
                <c:pt idx="24">
                  <c:v>1074.0</c:v>
                </c:pt>
                <c:pt idx="25">
                  <c:v>920.0</c:v>
                </c:pt>
                <c:pt idx="26">
                  <c:v>796.0</c:v>
                </c:pt>
                <c:pt idx="27">
                  <c:v>644.0</c:v>
                </c:pt>
                <c:pt idx="28">
                  <c:v>515.0</c:v>
                </c:pt>
                <c:pt idx="29">
                  <c:v>491.0</c:v>
                </c:pt>
                <c:pt idx="30">
                  <c:v>418.0</c:v>
                </c:pt>
                <c:pt idx="31">
                  <c:v>340.0</c:v>
                </c:pt>
                <c:pt idx="32">
                  <c:v>284.0</c:v>
                </c:pt>
                <c:pt idx="33">
                  <c:v>270.0</c:v>
                </c:pt>
                <c:pt idx="34">
                  <c:v>225.0</c:v>
                </c:pt>
                <c:pt idx="35">
                  <c:v>178.0</c:v>
                </c:pt>
                <c:pt idx="36">
                  <c:v>159.0</c:v>
                </c:pt>
                <c:pt idx="37">
                  <c:v>120.0</c:v>
                </c:pt>
                <c:pt idx="38">
                  <c:v>101.0</c:v>
                </c:pt>
                <c:pt idx="39">
                  <c:v>88.0</c:v>
                </c:pt>
                <c:pt idx="40">
                  <c:v>76.0</c:v>
                </c:pt>
                <c:pt idx="41">
                  <c:v>54.0</c:v>
                </c:pt>
                <c:pt idx="42">
                  <c:v>51.0</c:v>
                </c:pt>
                <c:pt idx="43">
                  <c:v>46.0</c:v>
                </c:pt>
                <c:pt idx="44">
                  <c:v>25.0</c:v>
                </c:pt>
                <c:pt idx="45">
                  <c:v>32.0</c:v>
                </c:pt>
                <c:pt idx="46">
                  <c:v>26.0</c:v>
                </c:pt>
                <c:pt idx="47">
                  <c:v>16.0</c:v>
                </c:pt>
                <c:pt idx="48">
                  <c:v>18.0</c:v>
                </c:pt>
                <c:pt idx="49">
                  <c:v>19.0</c:v>
                </c:pt>
              </c:numCache>
            </c:numRef>
          </c:yVal>
          <c:extLst xmlns:c16r2="http://schemas.microsoft.com/office/drawing/2015/06/chart">
            <c:ext xmlns:c16="http://schemas.microsoft.com/office/drawing/2014/chart" uri="{C3380CC4-5D6E-409C-BE32-E72D297353CC}">
              <c16:uniqueId val="{00000001-A1B9-453F-991B-600251A83F86}"/>
            </c:ext>
          </c:extLst>
        </c:ser>
        <c:ser>
          <c:idx val="2"/>
          <c:order val="2"/>
          <c:tx>
            <c:v>Protons</c:v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xVal>
            <c:numRef>
              <c:f>Sheet1!$A$56:$A$105</c:f>
              <c:numCache>
                <c:formatCode>General</c:formatCode>
                <c:ptCount val="50"/>
                <c:pt idx="0">
                  <c:v>7.5</c:v>
                </c:pt>
                <c:pt idx="1">
                  <c:v>15.0</c:v>
                </c:pt>
                <c:pt idx="2">
                  <c:v>22.5</c:v>
                </c:pt>
                <c:pt idx="3">
                  <c:v>30.0</c:v>
                </c:pt>
                <c:pt idx="4">
                  <c:v>37.5</c:v>
                </c:pt>
                <c:pt idx="5">
                  <c:v>45.0</c:v>
                </c:pt>
                <c:pt idx="6">
                  <c:v>52.5</c:v>
                </c:pt>
                <c:pt idx="7">
                  <c:v>60.0</c:v>
                </c:pt>
                <c:pt idx="8">
                  <c:v>67.5</c:v>
                </c:pt>
                <c:pt idx="9">
                  <c:v>75.0</c:v>
                </c:pt>
                <c:pt idx="10">
                  <c:v>82.5</c:v>
                </c:pt>
                <c:pt idx="11">
                  <c:v>90.0</c:v>
                </c:pt>
                <c:pt idx="12">
                  <c:v>97.5</c:v>
                </c:pt>
                <c:pt idx="13">
                  <c:v>105.0</c:v>
                </c:pt>
                <c:pt idx="14">
                  <c:v>112.5</c:v>
                </c:pt>
                <c:pt idx="15">
                  <c:v>120.0</c:v>
                </c:pt>
                <c:pt idx="16">
                  <c:v>127.5</c:v>
                </c:pt>
                <c:pt idx="17">
                  <c:v>135.0</c:v>
                </c:pt>
                <c:pt idx="18">
                  <c:v>142.5</c:v>
                </c:pt>
                <c:pt idx="19">
                  <c:v>150.0</c:v>
                </c:pt>
                <c:pt idx="20">
                  <c:v>157.5</c:v>
                </c:pt>
                <c:pt idx="21">
                  <c:v>165.0</c:v>
                </c:pt>
                <c:pt idx="22">
                  <c:v>172.5</c:v>
                </c:pt>
                <c:pt idx="23">
                  <c:v>180.0</c:v>
                </c:pt>
                <c:pt idx="24">
                  <c:v>187.5</c:v>
                </c:pt>
                <c:pt idx="25">
                  <c:v>195.0</c:v>
                </c:pt>
                <c:pt idx="26">
                  <c:v>202.5</c:v>
                </c:pt>
                <c:pt idx="27">
                  <c:v>210.0</c:v>
                </c:pt>
                <c:pt idx="28">
                  <c:v>217.5</c:v>
                </c:pt>
                <c:pt idx="29">
                  <c:v>225.0</c:v>
                </c:pt>
                <c:pt idx="30">
                  <c:v>232.5</c:v>
                </c:pt>
                <c:pt idx="31">
                  <c:v>240.0</c:v>
                </c:pt>
                <c:pt idx="32">
                  <c:v>247.5</c:v>
                </c:pt>
                <c:pt idx="33">
                  <c:v>255.0</c:v>
                </c:pt>
                <c:pt idx="34">
                  <c:v>262.5</c:v>
                </c:pt>
                <c:pt idx="35">
                  <c:v>270.0</c:v>
                </c:pt>
                <c:pt idx="36">
                  <c:v>277.5</c:v>
                </c:pt>
                <c:pt idx="37">
                  <c:v>285.0</c:v>
                </c:pt>
                <c:pt idx="38">
                  <c:v>292.5</c:v>
                </c:pt>
                <c:pt idx="39">
                  <c:v>300.0</c:v>
                </c:pt>
                <c:pt idx="40">
                  <c:v>307.5</c:v>
                </c:pt>
                <c:pt idx="41">
                  <c:v>315.0</c:v>
                </c:pt>
                <c:pt idx="42">
                  <c:v>322.5</c:v>
                </c:pt>
                <c:pt idx="43">
                  <c:v>330.0</c:v>
                </c:pt>
                <c:pt idx="44">
                  <c:v>337.5</c:v>
                </c:pt>
                <c:pt idx="45">
                  <c:v>345.0</c:v>
                </c:pt>
                <c:pt idx="46">
                  <c:v>352.5</c:v>
                </c:pt>
                <c:pt idx="47">
                  <c:v>360.0</c:v>
                </c:pt>
                <c:pt idx="48">
                  <c:v>367.5</c:v>
                </c:pt>
                <c:pt idx="49">
                  <c:v>375.0</c:v>
                </c:pt>
              </c:numCache>
            </c:numRef>
          </c:xVal>
          <c:yVal>
            <c:numRef>
              <c:f>Sheet1!$D$56:$D$105</c:f>
              <c:numCache>
                <c:formatCode>General</c:formatCode>
                <c:ptCount val="50"/>
                <c:pt idx="0">
                  <c:v>309.0</c:v>
                </c:pt>
                <c:pt idx="1">
                  <c:v>1372.0</c:v>
                </c:pt>
                <c:pt idx="2">
                  <c:v>3101.0</c:v>
                </c:pt>
                <c:pt idx="3">
                  <c:v>4921.0</c:v>
                </c:pt>
                <c:pt idx="4">
                  <c:v>6301.0</c:v>
                </c:pt>
                <c:pt idx="5">
                  <c:v>7259.0</c:v>
                </c:pt>
                <c:pt idx="6">
                  <c:v>7378.0</c:v>
                </c:pt>
                <c:pt idx="7">
                  <c:v>7484.0</c:v>
                </c:pt>
                <c:pt idx="8">
                  <c:v>6977.0</c:v>
                </c:pt>
                <c:pt idx="9">
                  <c:v>6569.0</c:v>
                </c:pt>
                <c:pt idx="10">
                  <c:v>6107.0</c:v>
                </c:pt>
                <c:pt idx="11">
                  <c:v>5593.0</c:v>
                </c:pt>
                <c:pt idx="12">
                  <c:v>4899.0</c:v>
                </c:pt>
                <c:pt idx="13">
                  <c:v>4203.0</c:v>
                </c:pt>
                <c:pt idx="14">
                  <c:v>3684.0</c:v>
                </c:pt>
                <c:pt idx="15">
                  <c:v>3303.0</c:v>
                </c:pt>
                <c:pt idx="16">
                  <c:v>2891.0</c:v>
                </c:pt>
                <c:pt idx="17">
                  <c:v>2539.0</c:v>
                </c:pt>
                <c:pt idx="18">
                  <c:v>2205.0</c:v>
                </c:pt>
                <c:pt idx="19">
                  <c:v>1935.0</c:v>
                </c:pt>
                <c:pt idx="20">
                  <c:v>1637.0</c:v>
                </c:pt>
                <c:pt idx="21">
                  <c:v>1411.0</c:v>
                </c:pt>
                <c:pt idx="22">
                  <c:v>1251.0</c:v>
                </c:pt>
                <c:pt idx="23">
                  <c:v>991.0</c:v>
                </c:pt>
                <c:pt idx="24">
                  <c:v>880.0</c:v>
                </c:pt>
                <c:pt idx="25">
                  <c:v>756.0</c:v>
                </c:pt>
                <c:pt idx="26">
                  <c:v>667.0</c:v>
                </c:pt>
                <c:pt idx="27">
                  <c:v>536.0</c:v>
                </c:pt>
                <c:pt idx="28">
                  <c:v>438.0</c:v>
                </c:pt>
                <c:pt idx="29">
                  <c:v>395.0</c:v>
                </c:pt>
                <c:pt idx="30">
                  <c:v>333.0</c:v>
                </c:pt>
                <c:pt idx="31">
                  <c:v>268.0</c:v>
                </c:pt>
                <c:pt idx="32">
                  <c:v>253.0</c:v>
                </c:pt>
                <c:pt idx="33">
                  <c:v>198.0</c:v>
                </c:pt>
                <c:pt idx="34">
                  <c:v>141.0</c:v>
                </c:pt>
                <c:pt idx="35">
                  <c:v>130.0</c:v>
                </c:pt>
                <c:pt idx="36">
                  <c:v>126.0</c:v>
                </c:pt>
                <c:pt idx="37">
                  <c:v>106.0</c:v>
                </c:pt>
                <c:pt idx="38">
                  <c:v>67.0</c:v>
                </c:pt>
                <c:pt idx="39">
                  <c:v>58.0</c:v>
                </c:pt>
                <c:pt idx="40">
                  <c:v>55.0</c:v>
                </c:pt>
                <c:pt idx="41">
                  <c:v>49.0</c:v>
                </c:pt>
                <c:pt idx="42">
                  <c:v>39.0</c:v>
                </c:pt>
                <c:pt idx="43">
                  <c:v>27.0</c:v>
                </c:pt>
                <c:pt idx="44">
                  <c:v>19.0</c:v>
                </c:pt>
                <c:pt idx="45">
                  <c:v>29.0</c:v>
                </c:pt>
                <c:pt idx="46">
                  <c:v>14.0</c:v>
                </c:pt>
                <c:pt idx="47">
                  <c:v>13.0</c:v>
                </c:pt>
                <c:pt idx="48">
                  <c:v>17.0</c:v>
                </c:pt>
                <c:pt idx="49">
                  <c:v>12.0</c:v>
                </c:pt>
              </c:numCache>
            </c:numRef>
          </c:yVal>
          <c:extLst xmlns:c16r2="http://schemas.microsoft.com/office/drawing/2015/06/chart">
            <c:ext xmlns:c16="http://schemas.microsoft.com/office/drawing/2014/chart" uri="{C3380CC4-5D6E-409C-BE32-E72D297353CC}">
              <c16:uniqueId val="{00000002-A1B9-453F-991B-600251A83F86}"/>
            </c:ext>
          </c:extLst>
        </c:ser>
        <c:dLbls/>
        <c:axId val="1133910680"/>
        <c:axId val="1578197768"/>
      </c:scatterChart>
      <c:valAx>
        <c:axId val="1133910680"/>
        <c:scaling>
          <c:orientation val="minMax"/>
          <c:max val="400.0"/>
        </c:scaling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0" vert="horz"/>
          <a:lstStyle/>
          <a:p>
            <a:pPr>
              <a:defRPr sz="900" b="0" i="0" u="none" strike="noStrike" baseline="0">
                <a:solidFill>
                  <a:srgbClr val="333333"/>
                </a:solidFill>
                <a:latin typeface="Calibri"/>
                <a:ea typeface="Calibri"/>
                <a:cs typeface="Calibri"/>
              </a:defRPr>
            </a:pPr>
            <a:endParaRPr lang="en-US"/>
          </a:p>
        </c:txPr>
        <c:crossAx val="1578197768"/>
        <c:crosses val="autoZero"/>
        <c:crossBetween val="midCat"/>
      </c:valAx>
      <c:valAx>
        <c:axId val="1578197768"/>
        <c:scaling>
          <c:orientation val="minMax"/>
          <c:max val="10000.0"/>
          <c:min val="1.0"/>
        </c:scaling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33910680"/>
        <c:crosses val="autoZero"/>
        <c:crossBetween val="midCat"/>
        <c:majorUnit val="1000.0"/>
        <c:minorUnit val="500.0"/>
      </c:valAx>
      <c:spPr>
        <a:noFill/>
        <a:ln w="25400">
          <a:noFill/>
        </a:ln>
      </c:spPr>
    </c:plotArea>
    <c:plotVisOnly val="1"/>
    <c:dispBlanksAs val="gap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2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1 TeV Pi, K, p - Sum of Compton detectors</a:t>
            </a:r>
          </a:p>
        </c:rich>
      </c:tx>
      <c:layout>
        <c:manualLayout>
          <c:xMode val="edge"/>
          <c:yMode val="edge"/>
          <c:x val="0.220284558180228"/>
          <c:y val="0.0277777777777778"/>
        </c:manualLayout>
      </c:layout>
      <c:spPr>
        <a:noFill/>
        <a:ln w="25400">
          <a:noFill/>
        </a:ln>
      </c:spPr>
    </c:title>
    <c:plotArea>
      <c:layout>
        <c:manualLayout>
          <c:layoutTarget val="inner"/>
          <c:xMode val="edge"/>
          <c:yMode val="edge"/>
          <c:x val="0.11291426071741"/>
          <c:y val="0.176342592592593"/>
          <c:w val="0.845863517060367"/>
          <c:h val="0.720887649460484"/>
        </c:manualLayout>
      </c:layout>
      <c:scatterChart>
        <c:scatterStyle val="lineMarker"/>
        <c:ser>
          <c:idx val="6"/>
          <c:order val="0"/>
          <c:tx>
            <c:v>Pions</c:v>
          </c:tx>
          <c:spPr>
            <a:ln w="19050">
              <a:noFill/>
            </a:ln>
          </c:spPr>
          <c:marker>
            <c:symbol val="circle"/>
            <c:size val="5"/>
          </c:marker>
          <c:xVal>
            <c:numRef>
              <c:f>Sheet1!$A$56:$A$105</c:f>
              <c:numCache>
                <c:formatCode>General</c:formatCode>
                <c:ptCount val="50"/>
                <c:pt idx="0">
                  <c:v>7.5</c:v>
                </c:pt>
                <c:pt idx="1">
                  <c:v>15.0</c:v>
                </c:pt>
                <c:pt idx="2">
                  <c:v>22.5</c:v>
                </c:pt>
                <c:pt idx="3">
                  <c:v>30.0</c:v>
                </c:pt>
                <c:pt idx="4">
                  <c:v>37.5</c:v>
                </c:pt>
                <c:pt idx="5">
                  <c:v>45.0</c:v>
                </c:pt>
                <c:pt idx="6">
                  <c:v>52.5</c:v>
                </c:pt>
                <c:pt idx="7">
                  <c:v>60.0</c:v>
                </c:pt>
                <c:pt idx="8">
                  <c:v>67.5</c:v>
                </c:pt>
                <c:pt idx="9">
                  <c:v>75.0</c:v>
                </c:pt>
                <c:pt idx="10">
                  <c:v>82.5</c:v>
                </c:pt>
                <c:pt idx="11">
                  <c:v>90.0</c:v>
                </c:pt>
                <c:pt idx="12">
                  <c:v>97.5</c:v>
                </c:pt>
                <c:pt idx="13">
                  <c:v>105.0</c:v>
                </c:pt>
                <c:pt idx="14">
                  <c:v>112.5</c:v>
                </c:pt>
                <c:pt idx="15">
                  <c:v>120.0</c:v>
                </c:pt>
                <c:pt idx="16">
                  <c:v>127.5</c:v>
                </c:pt>
                <c:pt idx="17">
                  <c:v>135.0</c:v>
                </c:pt>
                <c:pt idx="18">
                  <c:v>142.5</c:v>
                </c:pt>
                <c:pt idx="19">
                  <c:v>150.0</c:v>
                </c:pt>
                <c:pt idx="20">
                  <c:v>157.5</c:v>
                </c:pt>
                <c:pt idx="21">
                  <c:v>165.0</c:v>
                </c:pt>
                <c:pt idx="22">
                  <c:v>172.5</c:v>
                </c:pt>
                <c:pt idx="23">
                  <c:v>180.0</c:v>
                </c:pt>
                <c:pt idx="24">
                  <c:v>187.5</c:v>
                </c:pt>
                <c:pt idx="25">
                  <c:v>195.0</c:v>
                </c:pt>
                <c:pt idx="26">
                  <c:v>202.5</c:v>
                </c:pt>
                <c:pt idx="27">
                  <c:v>210.0</c:v>
                </c:pt>
                <c:pt idx="28">
                  <c:v>217.5</c:v>
                </c:pt>
                <c:pt idx="29">
                  <c:v>225.0</c:v>
                </c:pt>
                <c:pt idx="30">
                  <c:v>232.5</c:v>
                </c:pt>
                <c:pt idx="31">
                  <c:v>240.0</c:v>
                </c:pt>
                <c:pt idx="32">
                  <c:v>247.5</c:v>
                </c:pt>
                <c:pt idx="33">
                  <c:v>255.0</c:v>
                </c:pt>
                <c:pt idx="34">
                  <c:v>262.5</c:v>
                </c:pt>
                <c:pt idx="35">
                  <c:v>270.0</c:v>
                </c:pt>
                <c:pt idx="36">
                  <c:v>277.5</c:v>
                </c:pt>
                <c:pt idx="37">
                  <c:v>285.0</c:v>
                </c:pt>
                <c:pt idx="38">
                  <c:v>292.5</c:v>
                </c:pt>
                <c:pt idx="39">
                  <c:v>300.0</c:v>
                </c:pt>
                <c:pt idx="40">
                  <c:v>307.5</c:v>
                </c:pt>
                <c:pt idx="41">
                  <c:v>315.0</c:v>
                </c:pt>
                <c:pt idx="42">
                  <c:v>322.5</c:v>
                </c:pt>
                <c:pt idx="43">
                  <c:v>330.0</c:v>
                </c:pt>
                <c:pt idx="44">
                  <c:v>337.5</c:v>
                </c:pt>
                <c:pt idx="45">
                  <c:v>345.0</c:v>
                </c:pt>
                <c:pt idx="46">
                  <c:v>352.5</c:v>
                </c:pt>
                <c:pt idx="47">
                  <c:v>360.0</c:v>
                </c:pt>
                <c:pt idx="48">
                  <c:v>367.5</c:v>
                </c:pt>
                <c:pt idx="49">
                  <c:v>375.0</c:v>
                </c:pt>
              </c:numCache>
            </c:numRef>
          </c:xVal>
          <c:yVal>
            <c:numRef>
              <c:f>Sheet1!$Q$56:$Q$105</c:f>
              <c:numCache>
                <c:formatCode>General</c:formatCode>
                <c:ptCount val="50"/>
                <c:pt idx="0">
                  <c:v>33373.0</c:v>
                </c:pt>
                <c:pt idx="1">
                  <c:v>12960.0</c:v>
                </c:pt>
                <c:pt idx="2">
                  <c:v>20441.0</c:v>
                </c:pt>
                <c:pt idx="3">
                  <c:v>19292.0</c:v>
                </c:pt>
                <c:pt idx="4">
                  <c:v>19431.0</c:v>
                </c:pt>
                <c:pt idx="5">
                  <c:v>19349.0</c:v>
                </c:pt>
                <c:pt idx="6">
                  <c:v>18717.0</c:v>
                </c:pt>
                <c:pt idx="7">
                  <c:v>18039.0</c:v>
                </c:pt>
                <c:pt idx="8">
                  <c:v>17520.0</c:v>
                </c:pt>
                <c:pt idx="9">
                  <c:v>15953.0</c:v>
                </c:pt>
                <c:pt idx="10">
                  <c:v>15198.0</c:v>
                </c:pt>
                <c:pt idx="11">
                  <c:v>13910.0</c:v>
                </c:pt>
                <c:pt idx="12">
                  <c:v>12510.0</c:v>
                </c:pt>
                <c:pt idx="13">
                  <c:v>11631.0</c:v>
                </c:pt>
                <c:pt idx="14">
                  <c:v>10572.0</c:v>
                </c:pt>
                <c:pt idx="15">
                  <c:v>9851.0</c:v>
                </c:pt>
                <c:pt idx="16">
                  <c:v>8824.0</c:v>
                </c:pt>
                <c:pt idx="17">
                  <c:v>7792.0</c:v>
                </c:pt>
                <c:pt idx="18">
                  <c:v>7128.0</c:v>
                </c:pt>
                <c:pt idx="19">
                  <c:v>6482.0</c:v>
                </c:pt>
                <c:pt idx="20">
                  <c:v>5945.0</c:v>
                </c:pt>
                <c:pt idx="21">
                  <c:v>5210.0</c:v>
                </c:pt>
                <c:pt idx="22">
                  <c:v>4981.0</c:v>
                </c:pt>
                <c:pt idx="23">
                  <c:v>4465.0</c:v>
                </c:pt>
                <c:pt idx="24">
                  <c:v>3989.0</c:v>
                </c:pt>
                <c:pt idx="25">
                  <c:v>3574.0</c:v>
                </c:pt>
                <c:pt idx="26">
                  <c:v>3211.0</c:v>
                </c:pt>
                <c:pt idx="27">
                  <c:v>3072.0</c:v>
                </c:pt>
                <c:pt idx="28">
                  <c:v>2772.0</c:v>
                </c:pt>
                <c:pt idx="29">
                  <c:v>2492.0</c:v>
                </c:pt>
                <c:pt idx="30">
                  <c:v>2271.0</c:v>
                </c:pt>
                <c:pt idx="31">
                  <c:v>2091.0</c:v>
                </c:pt>
                <c:pt idx="32">
                  <c:v>1939.0</c:v>
                </c:pt>
                <c:pt idx="33">
                  <c:v>1846.0</c:v>
                </c:pt>
                <c:pt idx="34">
                  <c:v>1702.0</c:v>
                </c:pt>
                <c:pt idx="35">
                  <c:v>1557.0</c:v>
                </c:pt>
                <c:pt idx="36">
                  <c:v>1425.0</c:v>
                </c:pt>
                <c:pt idx="37">
                  <c:v>1354.0</c:v>
                </c:pt>
                <c:pt idx="38">
                  <c:v>1282.0</c:v>
                </c:pt>
                <c:pt idx="39">
                  <c:v>1165.0</c:v>
                </c:pt>
                <c:pt idx="40">
                  <c:v>1128.0</c:v>
                </c:pt>
                <c:pt idx="41">
                  <c:v>1050.0</c:v>
                </c:pt>
                <c:pt idx="42">
                  <c:v>982.0</c:v>
                </c:pt>
                <c:pt idx="43">
                  <c:v>910.0</c:v>
                </c:pt>
                <c:pt idx="44">
                  <c:v>887.0</c:v>
                </c:pt>
                <c:pt idx="45">
                  <c:v>798.0</c:v>
                </c:pt>
                <c:pt idx="46">
                  <c:v>829.0</c:v>
                </c:pt>
                <c:pt idx="47">
                  <c:v>761.0</c:v>
                </c:pt>
                <c:pt idx="48">
                  <c:v>714.0</c:v>
                </c:pt>
                <c:pt idx="49">
                  <c:v>660.0</c:v>
                </c:pt>
              </c:numCache>
            </c:numRef>
          </c:yVal>
          <c:extLst xmlns:c16r2="http://schemas.microsoft.com/office/drawing/2015/06/chart">
            <c:ext xmlns:c16="http://schemas.microsoft.com/office/drawing/2014/chart" uri="{C3380CC4-5D6E-409C-BE32-E72D297353CC}">
              <c16:uniqueId val="{00000000-BA7E-46DE-8EFC-DCA28D7335DB}"/>
            </c:ext>
          </c:extLst>
        </c:ser>
        <c:ser>
          <c:idx val="7"/>
          <c:order val="1"/>
          <c:tx>
            <c:v>Kaons</c:v>
          </c:tx>
          <c:spPr>
            <a:ln w="25400">
              <a:noFill/>
            </a:ln>
          </c:spPr>
          <c:marker>
            <c:symbol val="circle"/>
            <c:size val="5"/>
          </c:marker>
          <c:dPt>
            <c:idx val="8"/>
            <c:marker>
              <c:spPr>
                <a:ln>
                  <a:solidFill>
                    <a:srgbClr val="FF0000"/>
                  </a:solidFill>
                </a:ln>
              </c:spPr>
            </c:marker>
            <c:extLst xmlns:c16r2="http://schemas.microsoft.com/office/drawing/2015/06/chart">
              <c:ext xmlns:c16="http://schemas.microsoft.com/office/drawing/2014/chart" uri="{C3380CC4-5D6E-409C-BE32-E72D297353CC}">
                <c16:uniqueId val="{00000001-BA7E-46DE-8EFC-DCA28D7335DB}"/>
              </c:ext>
            </c:extLst>
          </c:dPt>
          <c:xVal>
            <c:numRef>
              <c:f>Sheet1!$A$56:$A$105</c:f>
              <c:numCache>
                <c:formatCode>General</c:formatCode>
                <c:ptCount val="50"/>
                <c:pt idx="0">
                  <c:v>7.5</c:v>
                </c:pt>
                <c:pt idx="1">
                  <c:v>15.0</c:v>
                </c:pt>
                <c:pt idx="2">
                  <c:v>22.5</c:v>
                </c:pt>
                <c:pt idx="3">
                  <c:v>30.0</c:v>
                </c:pt>
                <c:pt idx="4">
                  <c:v>37.5</c:v>
                </c:pt>
                <c:pt idx="5">
                  <c:v>45.0</c:v>
                </c:pt>
                <c:pt idx="6">
                  <c:v>52.5</c:v>
                </c:pt>
                <c:pt idx="7">
                  <c:v>60.0</c:v>
                </c:pt>
                <c:pt idx="8">
                  <c:v>67.5</c:v>
                </c:pt>
                <c:pt idx="9">
                  <c:v>75.0</c:v>
                </c:pt>
                <c:pt idx="10">
                  <c:v>82.5</c:v>
                </c:pt>
                <c:pt idx="11">
                  <c:v>90.0</c:v>
                </c:pt>
                <c:pt idx="12">
                  <c:v>97.5</c:v>
                </c:pt>
                <c:pt idx="13">
                  <c:v>105.0</c:v>
                </c:pt>
                <c:pt idx="14">
                  <c:v>112.5</c:v>
                </c:pt>
                <c:pt idx="15">
                  <c:v>120.0</c:v>
                </c:pt>
                <c:pt idx="16">
                  <c:v>127.5</c:v>
                </c:pt>
                <c:pt idx="17">
                  <c:v>135.0</c:v>
                </c:pt>
                <c:pt idx="18">
                  <c:v>142.5</c:v>
                </c:pt>
                <c:pt idx="19">
                  <c:v>150.0</c:v>
                </c:pt>
                <c:pt idx="20">
                  <c:v>157.5</c:v>
                </c:pt>
                <c:pt idx="21">
                  <c:v>165.0</c:v>
                </c:pt>
                <c:pt idx="22">
                  <c:v>172.5</c:v>
                </c:pt>
                <c:pt idx="23">
                  <c:v>180.0</c:v>
                </c:pt>
                <c:pt idx="24">
                  <c:v>187.5</c:v>
                </c:pt>
                <c:pt idx="25">
                  <c:v>195.0</c:v>
                </c:pt>
                <c:pt idx="26">
                  <c:v>202.5</c:v>
                </c:pt>
                <c:pt idx="27">
                  <c:v>210.0</c:v>
                </c:pt>
                <c:pt idx="28">
                  <c:v>217.5</c:v>
                </c:pt>
                <c:pt idx="29">
                  <c:v>225.0</c:v>
                </c:pt>
                <c:pt idx="30">
                  <c:v>232.5</c:v>
                </c:pt>
                <c:pt idx="31">
                  <c:v>240.0</c:v>
                </c:pt>
                <c:pt idx="32">
                  <c:v>247.5</c:v>
                </c:pt>
                <c:pt idx="33">
                  <c:v>255.0</c:v>
                </c:pt>
                <c:pt idx="34">
                  <c:v>262.5</c:v>
                </c:pt>
                <c:pt idx="35">
                  <c:v>270.0</c:v>
                </c:pt>
                <c:pt idx="36">
                  <c:v>277.5</c:v>
                </c:pt>
                <c:pt idx="37">
                  <c:v>285.0</c:v>
                </c:pt>
                <c:pt idx="38">
                  <c:v>292.5</c:v>
                </c:pt>
                <c:pt idx="39">
                  <c:v>300.0</c:v>
                </c:pt>
                <c:pt idx="40">
                  <c:v>307.5</c:v>
                </c:pt>
                <c:pt idx="41">
                  <c:v>315.0</c:v>
                </c:pt>
                <c:pt idx="42">
                  <c:v>322.5</c:v>
                </c:pt>
                <c:pt idx="43">
                  <c:v>330.0</c:v>
                </c:pt>
                <c:pt idx="44">
                  <c:v>337.5</c:v>
                </c:pt>
                <c:pt idx="45">
                  <c:v>345.0</c:v>
                </c:pt>
                <c:pt idx="46">
                  <c:v>352.5</c:v>
                </c:pt>
                <c:pt idx="47">
                  <c:v>360.0</c:v>
                </c:pt>
                <c:pt idx="48">
                  <c:v>367.5</c:v>
                </c:pt>
                <c:pt idx="49">
                  <c:v>375.0</c:v>
                </c:pt>
              </c:numCache>
            </c:numRef>
          </c:xVal>
          <c:yVal>
            <c:numRef>
              <c:f>Sheet1!$R$56:$R$105</c:f>
              <c:numCache>
                <c:formatCode>General</c:formatCode>
                <c:ptCount val="50"/>
                <c:pt idx="0">
                  <c:v>58382.0</c:v>
                </c:pt>
                <c:pt idx="1">
                  <c:v>19996.0</c:v>
                </c:pt>
                <c:pt idx="2">
                  <c:v>27050.0</c:v>
                </c:pt>
                <c:pt idx="3">
                  <c:v>24040.0</c:v>
                </c:pt>
                <c:pt idx="4">
                  <c:v>22320.0</c:v>
                </c:pt>
                <c:pt idx="5">
                  <c:v>20758.0</c:v>
                </c:pt>
                <c:pt idx="6">
                  <c:v>18815.0</c:v>
                </c:pt>
                <c:pt idx="7">
                  <c:v>16895.0</c:v>
                </c:pt>
                <c:pt idx="8">
                  <c:v>15396.0</c:v>
                </c:pt>
                <c:pt idx="9">
                  <c:v>13910.0</c:v>
                </c:pt>
                <c:pt idx="10">
                  <c:v>12281.0</c:v>
                </c:pt>
                <c:pt idx="11">
                  <c:v>10954.0</c:v>
                </c:pt>
                <c:pt idx="12">
                  <c:v>9806.0</c:v>
                </c:pt>
                <c:pt idx="13">
                  <c:v>8890.0</c:v>
                </c:pt>
                <c:pt idx="14">
                  <c:v>7683.0</c:v>
                </c:pt>
                <c:pt idx="15">
                  <c:v>7281.0</c:v>
                </c:pt>
                <c:pt idx="16">
                  <c:v>6272.0</c:v>
                </c:pt>
                <c:pt idx="17">
                  <c:v>5769.0</c:v>
                </c:pt>
                <c:pt idx="18">
                  <c:v>5186.0</c:v>
                </c:pt>
                <c:pt idx="19">
                  <c:v>4677.0</c:v>
                </c:pt>
                <c:pt idx="20">
                  <c:v>4310.0</c:v>
                </c:pt>
                <c:pt idx="21">
                  <c:v>3809.0</c:v>
                </c:pt>
                <c:pt idx="22">
                  <c:v>3564.0</c:v>
                </c:pt>
                <c:pt idx="23">
                  <c:v>3133.0</c:v>
                </c:pt>
                <c:pt idx="24">
                  <c:v>2968.0</c:v>
                </c:pt>
                <c:pt idx="25">
                  <c:v>2604.0</c:v>
                </c:pt>
                <c:pt idx="26">
                  <c:v>2464.0</c:v>
                </c:pt>
                <c:pt idx="27">
                  <c:v>2236.0</c:v>
                </c:pt>
                <c:pt idx="28">
                  <c:v>2079.0</c:v>
                </c:pt>
                <c:pt idx="29">
                  <c:v>1924.0</c:v>
                </c:pt>
                <c:pt idx="30">
                  <c:v>1726.0</c:v>
                </c:pt>
                <c:pt idx="31">
                  <c:v>1607.0</c:v>
                </c:pt>
                <c:pt idx="32">
                  <c:v>1494.0</c:v>
                </c:pt>
                <c:pt idx="33">
                  <c:v>1405.0</c:v>
                </c:pt>
                <c:pt idx="34">
                  <c:v>1329.0</c:v>
                </c:pt>
                <c:pt idx="35">
                  <c:v>1318.0</c:v>
                </c:pt>
                <c:pt idx="36">
                  <c:v>1191.0</c:v>
                </c:pt>
                <c:pt idx="37">
                  <c:v>1102.0</c:v>
                </c:pt>
                <c:pt idx="38">
                  <c:v>1001.0</c:v>
                </c:pt>
                <c:pt idx="39">
                  <c:v>938.0</c:v>
                </c:pt>
                <c:pt idx="40">
                  <c:v>877.0</c:v>
                </c:pt>
                <c:pt idx="41">
                  <c:v>887.0</c:v>
                </c:pt>
                <c:pt idx="42">
                  <c:v>840.0</c:v>
                </c:pt>
                <c:pt idx="43">
                  <c:v>784.0</c:v>
                </c:pt>
                <c:pt idx="44">
                  <c:v>691.0</c:v>
                </c:pt>
                <c:pt idx="45">
                  <c:v>757.0</c:v>
                </c:pt>
                <c:pt idx="46">
                  <c:v>713.0</c:v>
                </c:pt>
                <c:pt idx="47">
                  <c:v>663.0</c:v>
                </c:pt>
                <c:pt idx="48">
                  <c:v>611.0</c:v>
                </c:pt>
                <c:pt idx="49">
                  <c:v>557.0</c:v>
                </c:pt>
              </c:numCache>
            </c:numRef>
          </c:yVal>
          <c:extLst xmlns:c16r2="http://schemas.microsoft.com/office/drawing/2015/06/chart">
            <c:ext xmlns:c16="http://schemas.microsoft.com/office/drawing/2014/chart" uri="{C3380CC4-5D6E-409C-BE32-E72D297353CC}">
              <c16:uniqueId val="{00000002-BA7E-46DE-8EFC-DCA28D7335DB}"/>
            </c:ext>
          </c:extLst>
        </c:ser>
        <c:ser>
          <c:idx val="11"/>
          <c:order val="2"/>
          <c:tx>
            <c:v>Protons</c:v>
          </c:tx>
          <c:spPr>
            <a:ln w="19050">
              <a:noFill/>
            </a:ln>
          </c:spPr>
          <c:marker>
            <c:symbol val="circle"/>
            <c:size val="5"/>
            <c:spPr>
              <a:ln>
                <a:solidFill>
                  <a:srgbClr val="0070C0"/>
                </a:solidFill>
              </a:ln>
            </c:spPr>
          </c:marker>
          <c:xVal>
            <c:numRef>
              <c:f>Sheet1!$A$56:$A$105</c:f>
              <c:numCache>
                <c:formatCode>General</c:formatCode>
                <c:ptCount val="50"/>
                <c:pt idx="0">
                  <c:v>7.5</c:v>
                </c:pt>
                <c:pt idx="1">
                  <c:v>15.0</c:v>
                </c:pt>
                <c:pt idx="2">
                  <c:v>22.5</c:v>
                </c:pt>
                <c:pt idx="3">
                  <c:v>30.0</c:v>
                </c:pt>
                <c:pt idx="4">
                  <c:v>37.5</c:v>
                </c:pt>
                <c:pt idx="5">
                  <c:v>45.0</c:v>
                </c:pt>
                <c:pt idx="6">
                  <c:v>52.5</c:v>
                </c:pt>
                <c:pt idx="7">
                  <c:v>60.0</c:v>
                </c:pt>
                <c:pt idx="8">
                  <c:v>67.5</c:v>
                </c:pt>
                <c:pt idx="9">
                  <c:v>75.0</c:v>
                </c:pt>
                <c:pt idx="10">
                  <c:v>82.5</c:v>
                </c:pt>
                <c:pt idx="11">
                  <c:v>90.0</c:v>
                </c:pt>
                <c:pt idx="12">
                  <c:v>97.5</c:v>
                </c:pt>
                <c:pt idx="13">
                  <c:v>105.0</c:v>
                </c:pt>
                <c:pt idx="14">
                  <c:v>112.5</c:v>
                </c:pt>
                <c:pt idx="15">
                  <c:v>120.0</c:v>
                </c:pt>
                <c:pt idx="16">
                  <c:v>127.5</c:v>
                </c:pt>
                <c:pt idx="17">
                  <c:v>135.0</c:v>
                </c:pt>
                <c:pt idx="18">
                  <c:v>142.5</c:v>
                </c:pt>
                <c:pt idx="19">
                  <c:v>150.0</c:v>
                </c:pt>
                <c:pt idx="20">
                  <c:v>157.5</c:v>
                </c:pt>
                <c:pt idx="21">
                  <c:v>165.0</c:v>
                </c:pt>
                <c:pt idx="22">
                  <c:v>172.5</c:v>
                </c:pt>
                <c:pt idx="23">
                  <c:v>180.0</c:v>
                </c:pt>
                <c:pt idx="24">
                  <c:v>187.5</c:v>
                </c:pt>
                <c:pt idx="25">
                  <c:v>195.0</c:v>
                </c:pt>
                <c:pt idx="26">
                  <c:v>202.5</c:v>
                </c:pt>
                <c:pt idx="27">
                  <c:v>210.0</c:v>
                </c:pt>
                <c:pt idx="28">
                  <c:v>217.5</c:v>
                </c:pt>
                <c:pt idx="29">
                  <c:v>225.0</c:v>
                </c:pt>
                <c:pt idx="30">
                  <c:v>232.5</c:v>
                </c:pt>
                <c:pt idx="31">
                  <c:v>240.0</c:v>
                </c:pt>
                <c:pt idx="32">
                  <c:v>247.5</c:v>
                </c:pt>
                <c:pt idx="33">
                  <c:v>255.0</c:v>
                </c:pt>
                <c:pt idx="34">
                  <c:v>262.5</c:v>
                </c:pt>
                <c:pt idx="35">
                  <c:v>270.0</c:v>
                </c:pt>
                <c:pt idx="36">
                  <c:v>277.5</c:v>
                </c:pt>
                <c:pt idx="37">
                  <c:v>285.0</c:v>
                </c:pt>
                <c:pt idx="38">
                  <c:v>292.5</c:v>
                </c:pt>
                <c:pt idx="39">
                  <c:v>300.0</c:v>
                </c:pt>
                <c:pt idx="40">
                  <c:v>307.5</c:v>
                </c:pt>
                <c:pt idx="41">
                  <c:v>315.0</c:v>
                </c:pt>
                <c:pt idx="42">
                  <c:v>322.5</c:v>
                </c:pt>
                <c:pt idx="43">
                  <c:v>330.0</c:v>
                </c:pt>
                <c:pt idx="44">
                  <c:v>337.5</c:v>
                </c:pt>
                <c:pt idx="45">
                  <c:v>345.0</c:v>
                </c:pt>
                <c:pt idx="46">
                  <c:v>352.5</c:v>
                </c:pt>
                <c:pt idx="47">
                  <c:v>360.0</c:v>
                </c:pt>
                <c:pt idx="48">
                  <c:v>367.5</c:v>
                </c:pt>
                <c:pt idx="49">
                  <c:v>375.0</c:v>
                </c:pt>
              </c:numCache>
            </c:numRef>
          </c:xVal>
          <c:yVal>
            <c:numRef>
              <c:f>Sheet1!$S$56:$S$105</c:f>
              <c:numCache>
                <c:formatCode>General</c:formatCode>
                <c:ptCount val="50"/>
                <c:pt idx="0">
                  <c:v>69492.0</c:v>
                </c:pt>
                <c:pt idx="1">
                  <c:v>22665.0</c:v>
                </c:pt>
                <c:pt idx="2">
                  <c:v>28845.0</c:v>
                </c:pt>
                <c:pt idx="3">
                  <c:v>24065.0</c:v>
                </c:pt>
                <c:pt idx="4">
                  <c:v>22179.0</c:v>
                </c:pt>
                <c:pt idx="5">
                  <c:v>20029.0</c:v>
                </c:pt>
                <c:pt idx="6">
                  <c:v>17999.0</c:v>
                </c:pt>
                <c:pt idx="7">
                  <c:v>15909.0</c:v>
                </c:pt>
                <c:pt idx="8">
                  <c:v>14040.0</c:v>
                </c:pt>
                <c:pt idx="9">
                  <c:v>12562.0</c:v>
                </c:pt>
                <c:pt idx="10">
                  <c:v>11192.0</c:v>
                </c:pt>
                <c:pt idx="11">
                  <c:v>9837.0</c:v>
                </c:pt>
                <c:pt idx="12">
                  <c:v>8891.0</c:v>
                </c:pt>
                <c:pt idx="13">
                  <c:v>8032.0</c:v>
                </c:pt>
                <c:pt idx="14">
                  <c:v>7183.0</c:v>
                </c:pt>
                <c:pt idx="15">
                  <c:v>6487.0</c:v>
                </c:pt>
                <c:pt idx="16">
                  <c:v>5753.0</c:v>
                </c:pt>
                <c:pt idx="17">
                  <c:v>5168.0</c:v>
                </c:pt>
                <c:pt idx="18">
                  <c:v>4797.0</c:v>
                </c:pt>
                <c:pt idx="19">
                  <c:v>4282.0</c:v>
                </c:pt>
                <c:pt idx="20">
                  <c:v>3912.0</c:v>
                </c:pt>
                <c:pt idx="21">
                  <c:v>3578.0</c:v>
                </c:pt>
                <c:pt idx="22">
                  <c:v>3183.0</c:v>
                </c:pt>
                <c:pt idx="23">
                  <c:v>2941.0</c:v>
                </c:pt>
                <c:pt idx="24">
                  <c:v>2705.0</c:v>
                </c:pt>
                <c:pt idx="25">
                  <c:v>2499.0</c:v>
                </c:pt>
                <c:pt idx="26">
                  <c:v>2356.0</c:v>
                </c:pt>
                <c:pt idx="27">
                  <c:v>2105.0</c:v>
                </c:pt>
                <c:pt idx="28">
                  <c:v>2022.0</c:v>
                </c:pt>
                <c:pt idx="29">
                  <c:v>1871.0</c:v>
                </c:pt>
                <c:pt idx="30">
                  <c:v>1731.0</c:v>
                </c:pt>
                <c:pt idx="31">
                  <c:v>1565.0</c:v>
                </c:pt>
                <c:pt idx="32">
                  <c:v>1438.0</c:v>
                </c:pt>
                <c:pt idx="33">
                  <c:v>1277.0</c:v>
                </c:pt>
                <c:pt idx="34">
                  <c:v>1278.0</c:v>
                </c:pt>
                <c:pt idx="35">
                  <c:v>1160.0</c:v>
                </c:pt>
                <c:pt idx="36">
                  <c:v>1186.0</c:v>
                </c:pt>
                <c:pt idx="37">
                  <c:v>1058.0</c:v>
                </c:pt>
                <c:pt idx="38">
                  <c:v>970.0</c:v>
                </c:pt>
                <c:pt idx="39">
                  <c:v>961.0</c:v>
                </c:pt>
                <c:pt idx="40">
                  <c:v>919.0</c:v>
                </c:pt>
                <c:pt idx="41">
                  <c:v>859.0</c:v>
                </c:pt>
                <c:pt idx="42">
                  <c:v>762.0</c:v>
                </c:pt>
                <c:pt idx="43">
                  <c:v>800.0</c:v>
                </c:pt>
                <c:pt idx="44">
                  <c:v>639.0</c:v>
                </c:pt>
                <c:pt idx="45">
                  <c:v>656.0</c:v>
                </c:pt>
                <c:pt idx="46">
                  <c:v>629.0</c:v>
                </c:pt>
                <c:pt idx="47">
                  <c:v>659.0</c:v>
                </c:pt>
                <c:pt idx="48">
                  <c:v>546.0</c:v>
                </c:pt>
                <c:pt idx="49">
                  <c:v>553.0</c:v>
                </c:pt>
              </c:numCache>
            </c:numRef>
          </c:yVal>
          <c:extLst xmlns:c16r2="http://schemas.microsoft.com/office/drawing/2015/06/chart">
            <c:ext xmlns:c16="http://schemas.microsoft.com/office/drawing/2014/chart" uri="{C3380CC4-5D6E-409C-BE32-E72D297353CC}">
              <c16:uniqueId val="{00000003-BA7E-46DE-8EFC-DCA28D7335DB}"/>
            </c:ext>
          </c:extLst>
        </c:ser>
        <c:dLbls/>
        <c:axId val="276537080"/>
        <c:axId val="1578210584"/>
      </c:scatterChart>
      <c:valAx>
        <c:axId val="276537080"/>
        <c:scaling>
          <c:orientation val="minMax"/>
          <c:max val="400.0"/>
          <c:min val="1.0"/>
        </c:scaling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0" vert="horz"/>
          <a:lstStyle/>
          <a:p>
            <a:pPr>
              <a:defRPr sz="900" b="0" i="0" u="none" strike="noStrike" baseline="0">
                <a:solidFill>
                  <a:srgbClr val="333333"/>
                </a:solidFill>
                <a:latin typeface="Calibri"/>
                <a:ea typeface="Calibri"/>
                <a:cs typeface="Calibri"/>
              </a:defRPr>
            </a:pPr>
            <a:endParaRPr lang="en-US"/>
          </a:p>
        </c:txPr>
        <c:crossAx val="1578210584"/>
        <c:crosses val="autoZero"/>
        <c:crossBetween val="midCat"/>
      </c:valAx>
      <c:valAx>
        <c:axId val="1578210584"/>
        <c:scaling>
          <c:orientation val="minMax"/>
          <c:max val="30000.0"/>
          <c:min val="0.0"/>
        </c:scaling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76537080"/>
        <c:crosses val="autoZero"/>
        <c:crossBetween val="midCat"/>
        <c:majorUnit val="5000.0"/>
        <c:minorUnit val="1000.0"/>
      </c:valAx>
    </c:plotArea>
    <c:plotVisOnly val="1"/>
    <c:dispBlanksAs val="gap"/>
  </c:chart>
  <c:txPr>
    <a:bodyPr/>
    <a:lstStyle/>
    <a:p>
      <a:pPr>
        <a:defRPr/>
      </a:pPr>
      <a:endParaRPr lang="en-US"/>
    </a:p>
  </c:txPr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2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Probability of </a:t>
            </a:r>
            <a:r>
              <a:rPr lang="en-US">
                <a:latin typeface="Symbol" panose="05050102010706020507" pitchFamily="18" charset="2"/>
              </a:rPr>
              <a:t>p</a:t>
            </a:r>
            <a:r>
              <a:rPr lang="en-US"/>
              <a:t>, K, p being identified as </a:t>
            </a:r>
            <a:r>
              <a:rPr lang="en-US" sz="1400" b="0" i="0" u="none" strike="noStrike" baseline="0">
                <a:effectLst/>
                <a:latin typeface="+mn-lt"/>
              </a:rPr>
              <a:t>p</a:t>
            </a:r>
            <a:endParaRPr lang="en-US">
              <a:latin typeface="+mn-lt"/>
            </a:endParaRPr>
          </a:p>
        </c:rich>
      </c:tx>
      <c:layout>
        <c:manualLayout>
          <c:xMode val="edge"/>
          <c:yMode val="edge"/>
          <c:x val="0.104669028871391"/>
          <c:y val="0.0338264687703187"/>
        </c:manualLayout>
      </c:layout>
      <c:spPr>
        <a:noFill/>
        <a:ln w="25400">
          <a:noFill/>
        </a:ln>
      </c:spPr>
    </c:title>
    <c:plotArea>
      <c:layout/>
      <c:scatterChart>
        <c:scatterStyle val="lineMarker"/>
        <c:ser>
          <c:idx val="0"/>
          <c:order val="0"/>
          <c:tx>
            <c:v>Pions</c:v>
          </c:tx>
          <c:spPr>
            <a:ln w="19050">
              <a:noFill/>
            </a:ln>
          </c:spPr>
          <c:marker>
            <c:symbol val="circle"/>
            <c:size val="5"/>
            <c:spPr>
              <a:solidFill>
                <a:srgbClr val="5B9BD5"/>
              </a:solidFill>
              <a:ln>
                <a:solidFill>
                  <a:srgbClr val="FFFF00"/>
                </a:solidFill>
                <a:prstDash val="solid"/>
              </a:ln>
            </c:spPr>
          </c:marker>
          <c:xVal>
            <c:numRef>
              <c:f>Sheet1!$A$218:$A$317</c:f>
              <c:numCache>
                <c:formatCode>General</c:formatCode>
                <c:ptCount val="100"/>
                <c:pt idx="0">
                  <c:v>0.01</c:v>
                </c:pt>
                <c:pt idx="1">
                  <c:v>0.02</c:v>
                </c:pt>
                <c:pt idx="2">
                  <c:v>0.03</c:v>
                </c:pt>
                <c:pt idx="3">
                  <c:v>0.04</c:v>
                </c:pt>
                <c:pt idx="4">
                  <c:v>0.05</c:v>
                </c:pt>
                <c:pt idx="5">
                  <c:v>0.06</c:v>
                </c:pt>
                <c:pt idx="6">
                  <c:v>0.07</c:v>
                </c:pt>
                <c:pt idx="7">
                  <c:v>0.08</c:v>
                </c:pt>
                <c:pt idx="8">
                  <c:v>0.09</c:v>
                </c:pt>
                <c:pt idx="9">
                  <c:v>0.1</c:v>
                </c:pt>
                <c:pt idx="10">
                  <c:v>0.11</c:v>
                </c:pt>
                <c:pt idx="11">
                  <c:v>0.12</c:v>
                </c:pt>
                <c:pt idx="12">
                  <c:v>0.13</c:v>
                </c:pt>
                <c:pt idx="13">
                  <c:v>0.14</c:v>
                </c:pt>
                <c:pt idx="14">
                  <c:v>0.15</c:v>
                </c:pt>
                <c:pt idx="15">
                  <c:v>0.16</c:v>
                </c:pt>
                <c:pt idx="16">
                  <c:v>0.17</c:v>
                </c:pt>
                <c:pt idx="17">
                  <c:v>0.18</c:v>
                </c:pt>
                <c:pt idx="18">
                  <c:v>0.19</c:v>
                </c:pt>
                <c:pt idx="19">
                  <c:v>0.2</c:v>
                </c:pt>
                <c:pt idx="20">
                  <c:v>0.21</c:v>
                </c:pt>
                <c:pt idx="21">
                  <c:v>0.22</c:v>
                </c:pt>
                <c:pt idx="22">
                  <c:v>0.23</c:v>
                </c:pt>
                <c:pt idx="23">
                  <c:v>0.24</c:v>
                </c:pt>
                <c:pt idx="24">
                  <c:v>0.25</c:v>
                </c:pt>
                <c:pt idx="25">
                  <c:v>0.26</c:v>
                </c:pt>
                <c:pt idx="26">
                  <c:v>0.27</c:v>
                </c:pt>
                <c:pt idx="27">
                  <c:v>0.28</c:v>
                </c:pt>
                <c:pt idx="28">
                  <c:v>0.29</c:v>
                </c:pt>
                <c:pt idx="29">
                  <c:v>0.3</c:v>
                </c:pt>
                <c:pt idx="30">
                  <c:v>0.31</c:v>
                </c:pt>
                <c:pt idx="31">
                  <c:v>0.32</c:v>
                </c:pt>
                <c:pt idx="32">
                  <c:v>0.33</c:v>
                </c:pt>
                <c:pt idx="33">
                  <c:v>0.34</c:v>
                </c:pt>
                <c:pt idx="34">
                  <c:v>0.35</c:v>
                </c:pt>
                <c:pt idx="35">
                  <c:v>0.36</c:v>
                </c:pt>
                <c:pt idx="36">
                  <c:v>0.37</c:v>
                </c:pt>
                <c:pt idx="37">
                  <c:v>0.38</c:v>
                </c:pt>
                <c:pt idx="38">
                  <c:v>0.39</c:v>
                </c:pt>
                <c:pt idx="39">
                  <c:v>0.4</c:v>
                </c:pt>
                <c:pt idx="40">
                  <c:v>0.41</c:v>
                </c:pt>
                <c:pt idx="41">
                  <c:v>0.42</c:v>
                </c:pt>
                <c:pt idx="42">
                  <c:v>0.43</c:v>
                </c:pt>
                <c:pt idx="43">
                  <c:v>0.44</c:v>
                </c:pt>
                <c:pt idx="44">
                  <c:v>0.45</c:v>
                </c:pt>
                <c:pt idx="45">
                  <c:v>0.46</c:v>
                </c:pt>
                <c:pt idx="46">
                  <c:v>0.47</c:v>
                </c:pt>
                <c:pt idx="47">
                  <c:v>0.48</c:v>
                </c:pt>
                <c:pt idx="48">
                  <c:v>0.49</c:v>
                </c:pt>
                <c:pt idx="49">
                  <c:v>0.5</c:v>
                </c:pt>
                <c:pt idx="50">
                  <c:v>0.51</c:v>
                </c:pt>
                <c:pt idx="51">
                  <c:v>0.52</c:v>
                </c:pt>
                <c:pt idx="52">
                  <c:v>0.53</c:v>
                </c:pt>
                <c:pt idx="53">
                  <c:v>0.54</c:v>
                </c:pt>
                <c:pt idx="54">
                  <c:v>0.55</c:v>
                </c:pt>
                <c:pt idx="55">
                  <c:v>0.56</c:v>
                </c:pt>
                <c:pt idx="56">
                  <c:v>0.57</c:v>
                </c:pt>
                <c:pt idx="57">
                  <c:v>0.58</c:v>
                </c:pt>
                <c:pt idx="58">
                  <c:v>0.59</c:v>
                </c:pt>
                <c:pt idx="59">
                  <c:v>0.6</c:v>
                </c:pt>
                <c:pt idx="60">
                  <c:v>0.61</c:v>
                </c:pt>
                <c:pt idx="61">
                  <c:v>0.62</c:v>
                </c:pt>
                <c:pt idx="62">
                  <c:v>0.63</c:v>
                </c:pt>
                <c:pt idx="63">
                  <c:v>0.64</c:v>
                </c:pt>
                <c:pt idx="64">
                  <c:v>0.65</c:v>
                </c:pt>
                <c:pt idx="65">
                  <c:v>0.66</c:v>
                </c:pt>
                <c:pt idx="66">
                  <c:v>0.67</c:v>
                </c:pt>
                <c:pt idx="67">
                  <c:v>0.68</c:v>
                </c:pt>
                <c:pt idx="68">
                  <c:v>0.69</c:v>
                </c:pt>
                <c:pt idx="69">
                  <c:v>0.7</c:v>
                </c:pt>
                <c:pt idx="70">
                  <c:v>0.71</c:v>
                </c:pt>
                <c:pt idx="71">
                  <c:v>0.72</c:v>
                </c:pt>
                <c:pt idx="72">
                  <c:v>0.73</c:v>
                </c:pt>
                <c:pt idx="73">
                  <c:v>0.74</c:v>
                </c:pt>
                <c:pt idx="74">
                  <c:v>0.75</c:v>
                </c:pt>
                <c:pt idx="75">
                  <c:v>0.76</c:v>
                </c:pt>
                <c:pt idx="76">
                  <c:v>0.77</c:v>
                </c:pt>
                <c:pt idx="77">
                  <c:v>0.78</c:v>
                </c:pt>
                <c:pt idx="78">
                  <c:v>0.79</c:v>
                </c:pt>
                <c:pt idx="79">
                  <c:v>0.800000000000001</c:v>
                </c:pt>
                <c:pt idx="80">
                  <c:v>0.810000000000001</c:v>
                </c:pt>
                <c:pt idx="81">
                  <c:v>0.820000000000001</c:v>
                </c:pt>
                <c:pt idx="82">
                  <c:v>0.830000000000001</c:v>
                </c:pt>
                <c:pt idx="83">
                  <c:v>0.840000000000001</c:v>
                </c:pt>
                <c:pt idx="84">
                  <c:v>0.850000000000001</c:v>
                </c:pt>
                <c:pt idx="85">
                  <c:v>0.860000000000001</c:v>
                </c:pt>
                <c:pt idx="86">
                  <c:v>0.870000000000001</c:v>
                </c:pt>
                <c:pt idx="87">
                  <c:v>0.880000000000001</c:v>
                </c:pt>
                <c:pt idx="88">
                  <c:v>0.890000000000001</c:v>
                </c:pt>
                <c:pt idx="89">
                  <c:v>0.900000000000001</c:v>
                </c:pt>
                <c:pt idx="90">
                  <c:v>0.910000000000001</c:v>
                </c:pt>
                <c:pt idx="91">
                  <c:v>0.920000000000001</c:v>
                </c:pt>
                <c:pt idx="92">
                  <c:v>0.930000000000001</c:v>
                </c:pt>
                <c:pt idx="93">
                  <c:v>0.940000000000001</c:v>
                </c:pt>
                <c:pt idx="94">
                  <c:v>0.950000000000001</c:v>
                </c:pt>
                <c:pt idx="95">
                  <c:v>0.960000000000001</c:v>
                </c:pt>
                <c:pt idx="96">
                  <c:v>0.97</c:v>
                </c:pt>
                <c:pt idx="97">
                  <c:v>0.98</c:v>
                </c:pt>
                <c:pt idx="98">
                  <c:v>0.990000000000001</c:v>
                </c:pt>
                <c:pt idx="99">
                  <c:v>1.000000000000001</c:v>
                </c:pt>
              </c:numCache>
            </c:numRef>
          </c:xVal>
          <c:yVal>
            <c:numRef>
              <c:f>Sheet1!$H$218:$H$317</c:f>
              <c:numCache>
                <c:formatCode>General</c:formatCode>
                <c:ptCount val="100"/>
                <c:pt idx="0">
                  <c:v>6658.0</c:v>
                </c:pt>
                <c:pt idx="1">
                  <c:v>584.0</c:v>
                </c:pt>
                <c:pt idx="2">
                  <c:v>314.0</c:v>
                </c:pt>
                <c:pt idx="3">
                  <c:v>196.0</c:v>
                </c:pt>
                <c:pt idx="4">
                  <c:v>152.0</c:v>
                </c:pt>
                <c:pt idx="5">
                  <c:v>126.0</c:v>
                </c:pt>
                <c:pt idx="6">
                  <c:v>117.0</c:v>
                </c:pt>
                <c:pt idx="7">
                  <c:v>97.0</c:v>
                </c:pt>
                <c:pt idx="8">
                  <c:v>85.0</c:v>
                </c:pt>
                <c:pt idx="9">
                  <c:v>72.0</c:v>
                </c:pt>
                <c:pt idx="10">
                  <c:v>65.0</c:v>
                </c:pt>
                <c:pt idx="11">
                  <c:v>67.0</c:v>
                </c:pt>
                <c:pt idx="12">
                  <c:v>62.0</c:v>
                </c:pt>
                <c:pt idx="13">
                  <c:v>42.0</c:v>
                </c:pt>
                <c:pt idx="14">
                  <c:v>53.0</c:v>
                </c:pt>
                <c:pt idx="15">
                  <c:v>36.0</c:v>
                </c:pt>
                <c:pt idx="16">
                  <c:v>36.0</c:v>
                </c:pt>
                <c:pt idx="17">
                  <c:v>38.0</c:v>
                </c:pt>
                <c:pt idx="18">
                  <c:v>32.0</c:v>
                </c:pt>
                <c:pt idx="19">
                  <c:v>33.0</c:v>
                </c:pt>
                <c:pt idx="20">
                  <c:v>15.0</c:v>
                </c:pt>
                <c:pt idx="21">
                  <c:v>26.0</c:v>
                </c:pt>
                <c:pt idx="22">
                  <c:v>22.0</c:v>
                </c:pt>
                <c:pt idx="23">
                  <c:v>25.0</c:v>
                </c:pt>
                <c:pt idx="24">
                  <c:v>19.0</c:v>
                </c:pt>
                <c:pt idx="25">
                  <c:v>24.0</c:v>
                </c:pt>
                <c:pt idx="26">
                  <c:v>22.0</c:v>
                </c:pt>
                <c:pt idx="27">
                  <c:v>23.0</c:v>
                </c:pt>
                <c:pt idx="28">
                  <c:v>22.0</c:v>
                </c:pt>
                <c:pt idx="29">
                  <c:v>19.0</c:v>
                </c:pt>
                <c:pt idx="30">
                  <c:v>20.0</c:v>
                </c:pt>
                <c:pt idx="31">
                  <c:v>19.0</c:v>
                </c:pt>
                <c:pt idx="32">
                  <c:v>17.0</c:v>
                </c:pt>
                <c:pt idx="33">
                  <c:v>26.0</c:v>
                </c:pt>
                <c:pt idx="34">
                  <c:v>14.0</c:v>
                </c:pt>
                <c:pt idx="35">
                  <c:v>18.0</c:v>
                </c:pt>
                <c:pt idx="36">
                  <c:v>20.0</c:v>
                </c:pt>
                <c:pt idx="37">
                  <c:v>22.0</c:v>
                </c:pt>
                <c:pt idx="38">
                  <c:v>21.0</c:v>
                </c:pt>
                <c:pt idx="39">
                  <c:v>13.0</c:v>
                </c:pt>
                <c:pt idx="40">
                  <c:v>16.0</c:v>
                </c:pt>
                <c:pt idx="41">
                  <c:v>9.0</c:v>
                </c:pt>
                <c:pt idx="42">
                  <c:v>26.0</c:v>
                </c:pt>
                <c:pt idx="43">
                  <c:v>15.0</c:v>
                </c:pt>
                <c:pt idx="44">
                  <c:v>14.0</c:v>
                </c:pt>
                <c:pt idx="45">
                  <c:v>18.0</c:v>
                </c:pt>
                <c:pt idx="46">
                  <c:v>12.0</c:v>
                </c:pt>
                <c:pt idx="47">
                  <c:v>8.0</c:v>
                </c:pt>
                <c:pt idx="48">
                  <c:v>14.0</c:v>
                </c:pt>
                <c:pt idx="49">
                  <c:v>8.0</c:v>
                </c:pt>
                <c:pt idx="50">
                  <c:v>10.0</c:v>
                </c:pt>
                <c:pt idx="51">
                  <c:v>13.0</c:v>
                </c:pt>
                <c:pt idx="52">
                  <c:v>10.0</c:v>
                </c:pt>
                <c:pt idx="53">
                  <c:v>11.0</c:v>
                </c:pt>
                <c:pt idx="54">
                  <c:v>12.0</c:v>
                </c:pt>
                <c:pt idx="55">
                  <c:v>9.0</c:v>
                </c:pt>
                <c:pt idx="56">
                  <c:v>13.0</c:v>
                </c:pt>
                <c:pt idx="57">
                  <c:v>17.0</c:v>
                </c:pt>
                <c:pt idx="58">
                  <c:v>11.0</c:v>
                </c:pt>
                <c:pt idx="59">
                  <c:v>7.0</c:v>
                </c:pt>
                <c:pt idx="60">
                  <c:v>8.0</c:v>
                </c:pt>
                <c:pt idx="61">
                  <c:v>2.0</c:v>
                </c:pt>
                <c:pt idx="62">
                  <c:v>13.0</c:v>
                </c:pt>
                <c:pt idx="63">
                  <c:v>12.0</c:v>
                </c:pt>
                <c:pt idx="64">
                  <c:v>11.0</c:v>
                </c:pt>
                <c:pt idx="65">
                  <c:v>16.0</c:v>
                </c:pt>
                <c:pt idx="66">
                  <c:v>11.0</c:v>
                </c:pt>
                <c:pt idx="67">
                  <c:v>7.0</c:v>
                </c:pt>
                <c:pt idx="68">
                  <c:v>8.0</c:v>
                </c:pt>
                <c:pt idx="69">
                  <c:v>6.0</c:v>
                </c:pt>
                <c:pt idx="70">
                  <c:v>15.0</c:v>
                </c:pt>
                <c:pt idx="71">
                  <c:v>14.0</c:v>
                </c:pt>
                <c:pt idx="72">
                  <c:v>9.0</c:v>
                </c:pt>
                <c:pt idx="73">
                  <c:v>6.0</c:v>
                </c:pt>
                <c:pt idx="74">
                  <c:v>9.0</c:v>
                </c:pt>
                <c:pt idx="75">
                  <c:v>13.0</c:v>
                </c:pt>
                <c:pt idx="76">
                  <c:v>10.0</c:v>
                </c:pt>
                <c:pt idx="77">
                  <c:v>11.0</c:v>
                </c:pt>
                <c:pt idx="78">
                  <c:v>14.0</c:v>
                </c:pt>
                <c:pt idx="79">
                  <c:v>6.0</c:v>
                </c:pt>
                <c:pt idx="80">
                  <c:v>12.0</c:v>
                </c:pt>
                <c:pt idx="81">
                  <c:v>9.0</c:v>
                </c:pt>
                <c:pt idx="82">
                  <c:v>16.0</c:v>
                </c:pt>
                <c:pt idx="83">
                  <c:v>9.0</c:v>
                </c:pt>
                <c:pt idx="84">
                  <c:v>17.0</c:v>
                </c:pt>
                <c:pt idx="85">
                  <c:v>8.0</c:v>
                </c:pt>
                <c:pt idx="86">
                  <c:v>13.0</c:v>
                </c:pt>
                <c:pt idx="87">
                  <c:v>8.0</c:v>
                </c:pt>
                <c:pt idx="88">
                  <c:v>13.0</c:v>
                </c:pt>
                <c:pt idx="89">
                  <c:v>9.0</c:v>
                </c:pt>
                <c:pt idx="90">
                  <c:v>14.0</c:v>
                </c:pt>
                <c:pt idx="91">
                  <c:v>13.0</c:v>
                </c:pt>
                <c:pt idx="92">
                  <c:v>14.0</c:v>
                </c:pt>
                <c:pt idx="93">
                  <c:v>14.0</c:v>
                </c:pt>
                <c:pt idx="94">
                  <c:v>13.0</c:v>
                </c:pt>
                <c:pt idx="95">
                  <c:v>22.0</c:v>
                </c:pt>
                <c:pt idx="96">
                  <c:v>12.0</c:v>
                </c:pt>
                <c:pt idx="97">
                  <c:v>15.0</c:v>
                </c:pt>
                <c:pt idx="98">
                  <c:v>15.0</c:v>
                </c:pt>
                <c:pt idx="99">
                  <c:v>28.0</c:v>
                </c:pt>
              </c:numCache>
            </c:numRef>
          </c:yVal>
          <c:extLst xmlns:c16r2="http://schemas.microsoft.com/office/drawing/2015/06/chart">
            <c:ext xmlns:c16="http://schemas.microsoft.com/office/drawing/2014/chart" uri="{C3380CC4-5D6E-409C-BE32-E72D297353CC}">
              <c16:uniqueId val="{00000000-2A30-46E1-BAD9-86A97324FACA}"/>
            </c:ext>
          </c:extLst>
        </c:ser>
        <c:ser>
          <c:idx val="1"/>
          <c:order val="1"/>
          <c:tx>
            <c:v>Kaons</c:v>
          </c:tx>
          <c:spPr>
            <a:ln w="19050">
              <a:noFill/>
            </a:ln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Sheet1!$A$218:$A$317</c:f>
              <c:numCache>
                <c:formatCode>General</c:formatCode>
                <c:ptCount val="100"/>
                <c:pt idx="0">
                  <c:v>0.01</c:v>
                </c:pt>
                <c:pt idx="1">
                  <c:v>0.02</c:v>
                </c:pt>
                <c:pt idx="2">
                  <c:v>0.03</c:v>
                </c:pt>
                <c:pt idx="3">
                  <c:v>0.04</c:v>
                </c:pt>
                <c:pt idx="4">
                  <c:v>0.05</c:v>
                </c:pt>
                <c:pt idx="5">
                  <c:v>0.06</c:v>
                </c:pt>
                <c:pt idx="6">
                  <c:v>0.07</c:v>
                </c:pt>
                <c:pt idx="7">
                  <c:v>0.08</c:v>
                </c:pt>
                <c:pt idx="8">
                  <c:v>0.09</c:v>
                </c:pt>
                <c:pt idx="9">
                  <c:v>0.1</c:v>
                </c:pt>
                <c:pt idx="10">
                  <c:v>0.11</c:v>
                </c:pt>
                <c:pt idx="11">
                  <c:v>0.12</c:v>
                </c:pt>
                <c:pt idx="12">
                  <c:v>0.13</c:v>
                </c:pt>
                <c:pt idx="13">
                  <c:v>0.14</c:v>
                </c:pt>
                <c:pt idx="14">
                  <c:v>0.15</c:v>
                </c:pt>
                <c:pt idx="15">
                  <c:v>0.16</c:v>
                </c:pt>
                <c:pt idx="16">
                  <c:v>0.17</c:v>
                </c:pt>
                <c:pt idx="17">
                  <c:v>0.18</c:v>
                </c:pt>
                <c:pt idx="18">
                  <c:v>0.19</c:v>
                </c:pt>
                <c:pt idx="19">
                  <c:v>0.2</c:v>
                </c:pt>
                <c:pt idx="20">
                  <c:v>0.21</c:v>
                </c:pt>
                <c:pt idx="21">
                  <c:v>0.22</c:v>
                </c:pt>
                <c:pt idx="22">
                  <c:v>0.23</c:v>
                </c:pt>
                <c:pt idx="23">
                  <c:v>0.24</c:v>
                </c:pt>
                <c:pt idx="24">
                  <c:v>0.25</c:v>
                </c:pt>
                <c:pt idx="25">
                  <c:v>0.26</c:v>
                </c:pt>
                <c:pt idx="26">
                  <c:v>0.27</c:v>
                </c:pt>
                <c:pt idx="27">
                  <c:v>0.28</c:v>
                </c:pt>
                <c:pt idx="28">
                  <c:v>0.29</c:v>
                </c:pt>
                <c:pt idx="29">
                  <c:v>0.3</c:v>
                </c:pt>
                <c:pt idx="30">
                  <c:v>0.31</c:v>
                </c:pt>
                <c:pt idx="31">
                  <c:v>0.32</c:v>
                </c:pt>
                <c:pt idx="32">
                  <c:v>0.33</c:v>
                </c:pt>
                <c:pt idx="33">
                  <c:v>0.34</c:v>
                </c:pt>
                <c:pt idx="34">
                  <c:v>0.35</c:v>
                </c:pt>
                <c:pt idx="35">
                  <c:v>0.36</c:v>
                </c:pt>
                <c:pt idx="36">
                  <c:v>0.37</c:v>
                </c:pt>
                <c:pt idx="37">
                  <c:v>0.38</c:v>
                </c:pt>
                <c:pt idx="38">
                  <c:v>0.39</c:v>
                </c:pt>
                <c:pt idx="39">
                  <c:v>0.4</c:v>
                </c:pt>
                <c:pt idx="40">
                  <c:v>0.41</c:v>
                </c:pt>
                <c:pt idx="41">
                  <c:v>0.42</c:v>
                </c:pt>
                <c:pt idx="42">
                  <c:v>0.43</c:v>
                </c:pt>
                <c:pt idx="43">
                  <c:v>0.44</c:v>
                </c:pt>
                <c:pt idx="44">
                  <c:v>0.45</c:v>
                </c:pt>
                <c:pt idx="45">
                  <c:v>0.46</c:v>
                </c:pt>
                <c:pt idx="46">
                  <c:v>0.47</c:v>
                </c:pt>
                <c:pt idx="47">
                  <c:v>0.48</c:v>
                </c:pt>
                <c:pt idx="48">
                  <c:v>0.49</c:v>
                </c:pt>
                <c:pt idx="49">
                  <c:v>0.5</c:v>
                </c:pt>
                <c:pt idx="50">
                  <c:v>0.51</c:v>
                </c:pt>
                <c:pt idx="51">
                  <c:v>0.52</c:v>
                </c:pt>
                <c:pt idx="52">
                  <c:v>0.53</c:v>
                </c:pt>
                <c:pt idx="53">
                  <c:v>0.54</c:v>
                </c:pt>
                <c:pt idx="54">
                  <c:v>0.55</c:v>
                </c:pt>
                <c:pt idx="55">
                  <c:v>0.56</c:v>
                </c:pt>
                <c:pt idx="56">
                  <c:v>0.57</c:v>
                </c:pt>
                <c:pt idx="57">
                  <c:v>0.58</c:v>
                </c:pt>
                <c:pt idx="58">
                  <c:v>0.59</c:v>
                </c:pt>
                <c:pt idx="59">
                  <c:v>0.6</c:v>
                </c:pt>
                <c:pt idx="60">
                  <c:v>0.61</c:v>
                </c:pt>
                <c:pt idx="61">
                  <c:v>0.62</c:v>
                </c:pt>
                <c:pt idx="62">
                  <c:v>0.63</c:v>
                </c:pt>
                <c:pt idx="63">
                  <c:v>0.64</c:v>
                </c:pt>
                <c:pt idx="64">
                  <c:v>0.65</c:v>
                </c:pt>
                <c:pt idx="65">
                  <c:v>0.66</c:v>
                </c:pt>
                <c:pt idx="66">
                  <c:v>0.67</c:v>
                </c:pt>
                <c:pt idx="67">
                  <c:v>0.68</c:v>
                </c:pt>
                <c:pt idx="68">
                  <c:v>0.69</c:v>
                </c:pt>
                <c:pt idx="69">
                  <c:v>0.7</c:v>
                </c:pt>
                <c:pt idx="70">
                  <c:v>0.71</c:v>
                </c:pt>
                <c:pt idx="71">
                  <c:v>0.72</c:v>
                </c:pt>
                <c:pt idx="72">
                  <c:v>0.73</c:v>
                </c:pt>
                <c:pt idx="73">
                  <c:v>0.74</c:v>
                </c:pt>
                <c:pt idx="74">
                  <c:v>0.75</c:v>
                </c:pt>
                <c:pt idx="75">
                  <c:v>0.76</c:v>
                </c:pt>
                <c:pt idx="76">
                  <c:v>0.77</c:v>
                </c:pt>
                <c:pt idx="77">
                  <c:v>0.78</c:v>
                </c:pt>
                <c:pt idx="78">
                  <c:v>0.79</c:v>
                </c:pt>
                <c:pt idx="79">
                  <c:v>0.800000000000001</c:v>
                </c:pt>
                <c:pt idx="80">
                  <c:v>0.810000000000001</c:v>
                </c:pt>
                <c:pt idx="81">
                  <c:v>0.820000000000001</c:v>
                </c:pt>
                <c:pt idx="82">
                  <c:v>0.830000000000001</c:v>
                </c:pt>
                <c:pt idx="83">
                  <c:v>0.840000000000001</c:v>
                </c:pt>
                <c:pt idx="84">
                  <c:v>0.850000000000001</c:v>
                </c:pt>
                <c:pt idx="85">
                  <c:v>0.860000000000001</c:v>
                </c:pt>
                <c:pt idx="86">
                  <c:v>0.870000000000001</c:v>
                </c:pt>
                <c:pt idx="87">
                  <c:v>0.880000000000001</c:v>
                </c:pt>
                <c:pt idx="88">
                  <c:v>0.890000000000001</c:v>
                </c:pt>
                <c:pt idx="89">
                  <c:v>0.900000000000001</c:v>
                </c:pt>
                <c:pt idx="90">
                  <c:v>0.910000000000001</c:v>
                </c:pt>
                <c:pt idx="91">
                  <c:v>0.920000000000001</c:v>
                </c:pt>
                <c:pt idx="92">
                  <c:v>0.930000000000001</c:v>
                </c:pt>
                <c:pt idx="93">
                  <c:v>0.940000000000001</c:v>
                </c:pt>
                <c:pt idx="94">
                  <c:v>0.950000000000001</c:v>
                </c:pt>
                <c:pt idx="95">
                  <c:v>0.960000000000001</c:v>
                </c:pt>
                <c:pt idx="96">
                  <c:v>0.97</c:v>
                </c:pt>
                <c:pt idx="97">
                  <c:v>0.98</c:v>
                </c:pt>
                <c:pt idx="98">
                  <c:v>0.990000000000001</c:v>
                </c:pt>
                <c:pt idx="99">
                  <c:v>1.000000000000001</c:v>
                </c:pt>
              </c:numCache>
            </c:numRef>
          </c:xVal>
          <c:yVal>
            <c:numRef>
              <c:f>Sheet1!$I$218:$I$317</c:f>
              <c:numCache>
                <c:formatCode>General</c:formatCode>
                <c:ptCount val="100"/>
                <c:pt idx="0">
                  <c:v>51.0</c:v>
                </c:pt>
                <c:pt idx="1">
                  <c:v>53.0</c:v>
                </c:pt>
                <c:pt idx="2">
                  <c:v>86.0</c:v>
                </c:pt>
                <c:pt idx="3">
                  <c:v>127.0</c:v>
                </c:pt>
                <c:pt idx="4">
                  <c:v>124.0</c:v>
                </c:pt>
                <c:pt idx="5">
                  <c:v>150.0</c:v>
                </c:pt>
                <c:pt idx="6">
                  <c:v>190.0</c:v>
                </c:pt>
                <c:pt idx="7">
                  <c:v>155.0</c:v>
                </c:pt>
                <c:pt idx="8">
                  <c:v>162.0</c:v>
                </c:pt>
                <c:pt idx="9">
                  <c:v>177.0</c:v>
                </c:pt>
                <c:pt idx="10">
                  <c:v>182.0</c:v>
                </c:pt>
                <c:pt idx="11">
                  <c:v>159.0</c:v>
                </c:pt>
                <c:pt idx="12">
                  <c:v>180.0</c:v>
                </c:pt>
                <c:pt idx="13">
                  <c:v>189.0</c:v>
                </c:pt>
                <c:pt idx="14">
                  <c:v>178.0</c:v>
                </c:pt>
                <c:pt idx="15">
                  <c:v>189.0</c:v>
                </c:pt>
                <c:pt idx="16">
                  <c:v>169.0</c:v>
                </c:pt>
                <c:pt idx="17">
                  <c:v>177.0</c:v>
                </c:pt>
                <c:pt idx="18">
                  <c:v>150.0</c:v>
                </c:pt>
                <c:pt idx="19">
                  <c:v>204.0</c:v>
                </c:pt>
                <c:pt idx="20">
                  <c:v>184.0</c:v>
                </c:pt>
                <c:pt idx="21">
                  <c:v>154.0</c:v>
                </c:pt>
                <c:pt idx="22">
                  <c:v>175.0</c:v>
                </c:pt>
                <c:pt idx="23">
                  <c:v>199.0</c:v>
                </c:pt>
                <c:pt idx="24">
                  <c:v>181.0</c:v>
                </c:pt>
                <c:pt idx="25">
                  <c:v>155.0</c:v>
                </c:pt>
                <c:pt idx="26">
                  <c:v>162.0</c:v>
                </c:pt>
                <c:pt idx="27">
                  <c:v>171.0</c:v>
                </c:pt>
                <c:pt idx="28">
                  <c:v>161.0</c:v>
                </c:pt>
                <c:pt idx="29">
                  <c:v>171.0</c:v>
                </c:pt>
                <c:pt idx="30">
                  <c:v>172.0</c:v>
                </c:pt>
                <c:pt idx="31">
                  <c:v>155.0</c:v>
                </c:pt>
                <c:pt idx="32">
                  <c:v>168.0</c:v>
                </c:pt>
                <c:pt idx="33">
                  <c:v>146.0</c:v>
                </c:pt>
                <c:pt idx="34">
                  <c:v>164.0</c:v>
                </c:pt>
                <c:pt idx="35">
                  <c:v>154.0</c:v>
                </c:pt>
                <c:pt idx="36">
                  <c:v>143.0</c:v>
                </c:pt>
                <c:pt idx="37">
                  <c:v>137.0</c:v>
                </c:pt>
                <c:pt idx="38">
                  <c:v>156.0</c:v>
                </c:pt>
                <c:pt idx="39">
                  <c:v>135.0</c:v>
                </c:pt>
                <c:pt idx="40">
                  <c:v>141.0</c:v>
                </c:pt>
                <c:pt idx="41">
                  <c:v>151.0</c:v>
                </c:pt>
                <c:pt idx="42">
                  <c:v>157.0</c:v>
                </c:pt>
                <c:pt idx="43">
                  <c:v>137.0</c:v>
                </c:pt>
                <c:pt idx="44">
                  <c:v>133.0</c:v>
                </c:pt>
                <c:pt idx="45">
                  <c:v>143.0</c:v>
                </c:pt>
                <c:pt idx="46">
                  <c:v>145.0</c:v>
                </c:pt>
                <c:pt idx="47">
                  <c:v>132.0</c:v>
                </c:pt>
                <c:pt idx="48">
                  <c:v>117.0</c:v>
                </c:pt>
                <c:pt idx="49">
                  <c:v>133.0</c:v>
                </c:pt>
                <c:pt idx="50">
                  <c:v>146.0</c:v>
                </c:pt>
                <c:pt idx="51">
                  <c:v>117.0</c:v>
                </c:pt>
                <c:pt idx="52">
                  <c:v>113.0</c:v>
                </c:pt>
                <c:pt idx="53">
                  <c:v>121.0</c:v>
                </c:pt>
                <c:pt idx="54">
                  <c:v>118.0</c:v>
                </c:pt>
                <c:pt idx="55">
                  <c:v>109.0</c:v>
                </c:pt>
                <c:pt idx="56">
                  <c:v>93.0</c:v>
                </c:pt>
                <c:pt idx="57">
                  <c:v>92.0</c:v>
                </c:pt>
                <c:pt idx="58">
                  <c:v>113.0</c:v>
                </c:pt>
                <c:pt idx="59">
                  <c:v>94.0</c:v>
                </c:pt>
                <c:pt idx="60">
                  <c:v>96.0</c:v>
                </c:pt>
                <c:pt idx="61">
                  <c:v>79.0</c:v>
                </c:pt>
                <c:pt idx="62">
                  <c:v>84.0</c:v>
                </c:pt>
                <c:pt idx="63">
                  <c:v>92.0</c:v>
                </c:pt>
                <c:pt idx="64">
                  <c:v>80.0</c:v>
                </c:pt>
                <c:pt idx="65">
                  <c:v>75.0</c:v>
                </c:pt>
                <c:pt idx="66">
                  <c:v>71.0</c:v>
                </c:pt>
                <c:pt idx="67">
                  <c:v>76.0</c:v>
                </c:pt>
                <c:pt idx="68">
                  <c:v>64.0</c:v>
                </c:pt>
                <c:pt idx="69">
                  <c:v>65.0</c:v>
                </c:pt>
                <c:pt idx="70">
                  <c:v>46.0</c:v>
                </c:pt>
                <c:pt idx="71">
                  <c:v>46.0</c:v>
                </c:pt>
                <c:pt idx="72">
                  <c:v>46.0</c:v>
                </c:pt>
                <c:pt idx="73">
                  <c:v>37.0</c:v>
                </c:pt>
                <c:pt idx="74">
                  <c:v>36.0</c:v>
                </c:pt>
                <c:pt idx="75">
                  <c:v>31.0</c:v>
                </c:pt>
                <c:pt idx="76">
                  <c:v>32.0</c:v>
                </c:pt>
                <c:pt idx="77">
                  <c:v>21.0</c:v>
                </c:pt>
                <c:pt idx="78">
                  <c:v>20.0</c:v>
                </c:pt>
                <c:pt idx="79">
                  <c:v>21.0</c:v>
                </c:pt>
                <c:pt idx="80">
                  <c:v>15.0</c:v>
                </c:pt>
                <c:pt idx="81">
                  <c:v>14.0</c:v>
                </c:pt>
                <c:pt idx="82">
                  <c:v>12.0</c:v>
                </c:pt>
                <c:pt idx="83">
                  <c:v>9.0</c:v>
                </c:pt>
                <c:pt idx="84">
                  <c:v>7.0</c:v>
                </c:pt>
                <c:pt idx="85">
                  <c:v>4.0</c:v>
                </c:pt>
                <c:pt idx="86">
                  <c:v>4.0</c:v>
                </c:pt>
                <c:pt idx="87">
                  <c:v>5.0</c:v>
                </c:pt>
                <c:pt idx="88">
                  <c:v>4.0</c:v>
                </c:pt>
                <c:pt idx="89">
                  <c:v>2.0</c:v>
                </c:pt>
                <c:pt idx="90">
                  <c:v>3.0</c:v>
                </c:pt>
                <c:pt idx="91">
                  <c:v>2.0</c:v>
                </c:pt>
                <c:pt idx="92">
                  <c:v>1.0</c:v>
                </c:pt>
                <c:pt idx="93">
                  <c:v>0.0</c:v>
                </c:pt>
                <c:pt idx="94">
                  <c:v>0.0</c:v>
                </c:pt>
                <c:pt idx="95">
                  <c:v>0.0</c:v>
                </c:pt>
                <c:pt idx="96">
                  <c:v>0.0</c:v>
                </c:pt>
                <c:pt idx="97">
                  <c:v>0.0</c:v>
                </c:pt>
                <c:pt idx="98">
                  <c:v>0.0</c:v>
                </c:pt>
                <c:pt idx="99">
                  <c:v>0.0</c:v>
                </c:pt>
              </c:numCache>
            </c:numRef>
          </c:yVal>
          <c:extLst xmlns:c16r2="http://schemas.microsoft.com/office/drawing/2015/06/chart">
            <c:ext xmlns:c16="http://schemas.microsoft.com/office/drawing/2014/chart" uri="{C3380CC4-5D6E-409C-BE32-E72D297353CC}">
              <c16:uniqueId val="{00000001-2A30-46E1-BAD9-86A97324FACA}"/>
            </c:ext>
          </c:extLst>
        </c:ser>
        <c:ser>
          <c:idx val="2"/>
          <c:order val="2"/>
          <c:tx>
            <c:v>Protons</c:v>
          </c:tx>
          <c:spPr>
            <a:ln w="19050">
              <a:noFill/>
            </a:ln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tx2">
                    <a:lumMod val="75000"/>
                  </a:schemeClr>
                </a:solidFill>
              </a:ln>
              <a:effectLst/>
            </c:spPr>
          </c:marker>
          <c:xVal>
            <c:numRef>
              <c:f>Sheet1!$A$218:$A$317</c:f>
              <c:numCache>
                <c:formatCode>General</c:formatCode>
                <c:ptCount val="100"/>
                <c:pt idx="0">
                  <c:v>0.01</c:v>
                </c:pt>
                <c:pt idx="1">
                  <c:v>0.02</c:v>
                </c:pt>
                <c:pt idx="2">
                  <c:v>0.03</c:v>
                </c:pt>
                <c:pt idx="3">
                  <c:v>0.04</c:v>
                </c:pt>
                <c:pt idx="4">
                  <c:v>0.05</c:v>
                </c:pt>
                <c:pt idx="5">
                  <c:v>0.06</c:v>
                </c:pt>
                <c:pt idx="6">
                  <c:v>0.07</c:v>
                </c:pt>
                <c:pt idx="7">
                  <c:v>0.08</c:v>
                </c:pt>
                <c:pt idx="8">
                  <c:v>0.09</c:v>
                </c:pt>
                <c:pt idx="9">
                  <c:v>0.1</c:v>
                </c:pt>
                <c:pt idx="10">
                  <c:v>0.11</c:v>
                </c:pt>
                <c:pt idx="11">
                  <c:v>0.12</c:v>
                </c:pt>
                <c:pt idx="12">
                  <c:v>0.13</c:v>
                </c:pt>
                <c:pt idx="13">
                  <c:v>0.14</c:v>
                </c:pt>
                <c:pt idx="14">
                  <c:v>0.15</c:v>
                </c:pt>
                <c:pt idx="15">
                  <c:v>0.16</c:v>
                </c:pt>
                <c:pt idx="16">
                  <c:v>0.17</c:v>
                </c:pt>
                <c:pt idx="17">
                  <c:v>0.18</c:v>
                </c:pt>
                <c:pt idx="18">
                  <c:v>0.19</c:v>
                </c:pt>
                <c:pt idx="19">
                  <c:v>0.2</c:v>
                </c:pt>
                <c:pt idx="20">
                  <c:v>0.21</c:v>
                </c:pt>
                <c:pt idx="21">
                  <c:v>0.22</c:v>
                </c:pt>
                <c:pt idx="22">
                  <c:v>0.23</c:v>
                </c:pt>
                <c:pt idx="23">
                  <c:v>0.24</c:v>
                </c:pt>
                <c:pt idx="24">
                  <c:v>0.25</c:v>
                </c:pt>
                <c:pt idx="25">
                  <c:v>0.26</c:v>
                </c:pt>
                <c:pt idx="26">
                  <c:v>0.27</c:v>
                </c:pt>
                <c:pt idx="27">
                  <c:v>0.28</c:v>
                </c:pt>
                <c:pt idx="28">
                  <c:v>0.29</c:v>
                </c:pt>
                <c:pt idx="29">
                  <c:v>0.3</c:v>
                </c:pt>
                <c:pt idx="30">
                  <c:v>0.31</c:v>
                </c:pt>
                <c:pt idx="31">
                  <c:v>0.32</c:v>
                </c:pt>
                <c:pt idx="32">
                  <c:v>0.33</c:v>
                </c:pt>
                <c:pt idx="33">
                  <c:v>0.34</c:v>
                </c:pt>
                <c:pt idx="34">
                  <c:v>0.35</c:v>
                </c:pt>
                <c:pt idx="35">
                  <c:v>0.36</c:v>
                </c:pt>
                <c:pt idx="36">
                  <c:v>0.37</c:v>
                </c:pt>
                <c:pt idx="37">
                  <c:v>0.38</c:v>
                </c:pt>
                <c:pt idx="38">
                  <c:v>0.39</c:v>
                </c:pt>
                <c:pt idx="39">
                  <c:v>0.4</c:v>
                </c:pt>
                <c:pt idx="40">
                  <c:v>0.41</c:v>
                </c:pt>
                <c:pt idx="41">
                  <c:v>0.42</c:v>
                </c:pt>
                <c:pt idx="42">
                  <c:v>0.43</c:v>
                </c:pt>
                <c:pt idx="43">
                  <c:v>0.44</c:v>
                </c:pt>
                <c:pt idx="44">
                  <c:v>0.45</c:v>
                </c:pt>
                <c:pt idx="45">
                  <c:v>0.46</c:v>
                </c:pt>
                <c:pt idx="46">
                  <c:v>0.47</c:v>
                </c:pt>
                <c:pt idx="47">
                  <c:v>0.48</c:v>
                </c:pt>
                <c:pt idx="48">
                  <c:v>0.49</c:v>
                </c:pt>
                <c:pt idx="49">
                  <c:v>0.5</c:v>
                </c:pt>
                <c:pt idx="50">
                  <c:v>0.51</c:v>
                </c:pt>
                <c:pt idx="51">
                  <c:v>0.52</c:v>
                </c:pt>
                <c:pt idx="52">
                  <c:v>0.53</c:v>
                </c:pt>
                <c:pt idx="53">
                  <c:v>0.54</c:v>
                </c:pt>
                <c:pt idx="54">
                  <c:v>0.55</c:v>
                </c:pt>
                <c:pt idx="55">
                  <c:v>0.56</c:v>
                </c:pt>
                <c:pt idx="56">
                  <c:v>0.57</c:v>
                </c:pt>
                <c:pt idx="57">
                  <c:v>0.58</c:v>
                </c:pt>
                <c:pt idx="58">
                  <c:v>0.59</c:v>
                </c:pt>
                <c:pt idx="59">
                  <c:v>0.6</c:v>
                </c:pt>
                <c:pt idx="60">
                  <c:v>0.61</c:v>
                </c:pt>
                <c:pt idx="61">
                  <c:v>0.62</c:v>
                </c:pt>
                <c:pt idx="62">
                  <c:v>0.63</c:v>
                </c:pt>
                <c:pt idx="63">
                  <c:v>0.64</c:v>
                </c:pt>
                <c:pt idx="64">
                  <c:v>0.65</c:v>
                </c:pt>
                <c:pt idx="65">
                  <c:v>0.66</c:v>
                </c:pt>
                <c:pt idx="66">
                  <c:v>0.67</c:v>
                </c:pt>
                <c:pt idx="67">
                  <c:v>0.68</c:v>
                </c:pt>
                <c:pt idx="68">
                  <c:v>0.69</c:v>
                </c:pt>
                <c:pt idx="69">
                  <c:v>0.7</c:v>
                </c:pt>
                <c:pt idx="70">
                  <c:v>0.71</c:v>
                </c:pt>
                <c:pt idx="71">
                  <c:v>0.72</c:v>
                </c:pt>
                <c:pt idx="72">
                  <c:v>0.73</c:v>
                </c:pt>
                <c:pt idx="73">
                  <c:v>0.74</c:v>
                </c:pt>
                <c:pt idx="74">
                  <c:v>0.75</c:v>
                </c:pt>
                <c:pt idx="75">
                  <c:v>0.76</c:v>
                </c:pt>
                <c:pt idx="76">
                  <c:v>0.77</c:v>
                </c:pt>
                <c:pt idx="77">
                  <c:v>0.78</c:v>
                </c:pt>
                <c:pt idx="78">
                  <c:v>0.79</c:v>
                </c:pt>
                <c:pt idx="79">
                  <c:v>0.800000000000001</c:v>
                </c:pt>
                <c:pt idx="80">
                  <c:v>0.810000000000001</c:v>
                </c:pt>
                <c:pt idx="81">
                  <c:v>0.820000000000001</c:v>
                </c:pt>
                <c:pt idx="82">
                  <c:v>0.830000000000001</c:v>
                </c:pt>
                <c:pt idx="83">
                  <c:v>0.840000000000001</c:v>
                </c:pt>
                <c:pt idx="84">
                  <c:v>0.850000000000001</c:v>
                </c:pt>
                <c:pt idx="85">
                  <c:v>0.860000000000001</c:v>
                </c:pt>
                <c:pt idx="86">
                  <c:v>0.870000000000001</c:v>
                </c:pt>
                <c:pt idx="87">
                  <c:v>0.880000000000001</c:v>
                </c:pt>
                <c:pt idx="88">
                  <c:v>0.890000000000001</c:v>
                </c:pt>
                <c:pt idx="89">
                  <c:v>0.900000000000001</c:v>
                </c:pt>
                <c:pt idx="90">
                  <c:v>0.910000000000001</c:v>
                </c:pt>
                <c:pt idx="91">
                  <c:v>0.920000000000001</c:v>
                </c:pt>
                <c:pt idx="92">
                  <c:v>0.930000000000001</c:v>
                </c:pt>
                <c:pt idx="93">
                  <c:v>0.940000000000001</c:v>
                </c:pt>
                <c:pt idx="94">
                  <c:v>0.950000000000001</c:v>
                </c:pt>
                <c:pt idx="95">
                  <c:v>0.960000000000001</c:v>
                </c:pt>
                <c:pt idx="96">
                  <c:v>0.97</c:v>
                </c:pt>
                <c:pt idx="97">
                  <c:v>0.98</c:v>
                </c:pt>
                <c:pt idx="98">
                  <c:v>0.990000000000001</c:v>
                </c:pt>
                <c:pt idx="99">
                  <c:v>1.000000000000001</c:v>
                </c:pt>
              </c:numCache>
            </c:numRef>
          </c:xVal>
          <c:yVal>
            <c:numRef>
              <c:f>Sheet1!$J$218:$J$317</c:f>
              <c:numCache>
                <c:formatCode>General</c:formatCode>
                <c:ptCount val="100"/>
                <c:pt idx="0">
                  <c:v>114.0</c:v>
                </c:pt>
                <c:pt idx="1">
                  <c:v>53.0</c:v>
                </c:pt>
                <c:pt idx="2">
                  <c:v>47.0</c:v>
                </c:pt>
                <c:pt idx="3">
                  <c:v>48.0</c:v>
                </c:pt>
                <c:pt idx="4">
                  <c:v>45.0</c:v>
                </c:pt>
                <c:pt idx="5">
                  <c:v>41.0</c:v>
                </c:pt>
                <c:pt idx="6">
                  <c:v>51.0</c:v>
                </c:pt>
                <c:pt idx="7">
                  <c:v>39.0</c:v>
                </c:pt>
                <c:pt idx="8">
                  <c:v>37.0</c:v>
                </c:pt>
                <c:pt idx="9">
                  <c:v>46.0</c:v>
                </c:pt>
                <c:pt idx="10">
                  <c:v>64.0</c:v>
                </c:pt>
                <c:pt idx="11">
                  <c:v>52.0</c:v>
                </c:pt>
                <c:pt idx="12">
                  <c:v>55.0</c:v>
                </c:pt>
                <c:pt idx="13">
                  <c:v>43.0</c:v>
                </c:pt>
                <c:pt idx="14">
                  <c:v>51.0</c:v>
                </c:pt>
                <c:pt idx="15">
                  <c:v>49.0</c:v>
                </c:pt>
                <c:pt idx="16">
                  <c:v>57.0</c:v>
                </c:pt>
                <c:pt idx="17">
                  <c:v>46.0</c:v>
                </c:pt>
                <c:pt idx="18">
                  <c:v>60.0</c:v>
                </c:pt>
                <c:pt idx="19">
                  <c:v>45.0</c:v>
                </c:pt>
                <c:pt idx="20">
                  <c:v>60.0</c:v>
                </c:pt>
                <c:pt idx="21">
                  <c:v>65.0</c:v>
                </c:pt>
                <c:pt idx="22">
                  <c:v>81.0</c:v>
                </c:pt>
                <c:pt idx="23">
                  <c:v>57.0</c:v>
                </c:pt>
                <c:pt idx="24">
                  <c:v>87.0</c:v>
                </c:pt>
                <c:pt idx="25">
                  <c:v>73.0</c:v>
                </c:pt>
                <c:pt idx="26">
                  <c:v>62.0</c:v>
                </c:pt>
                <c:pt idx="27">
                  <c:v>62.0</c:v>
                </c:pt>
                <c:pt idx="28">
                  <c:v>70.0</c:v>
                </c:pt>
                <c:pt idx="29">
                  <c:v>78.0</c:v>
                </c:pt>
                <c:pt idx="30">
                  <c:v>82.0</c:v>
                </c:pt>
                <c:pt idx="31">
                  <c:v>88.0</c:v>
                </c:pt>
                <c:pt idx="32">
                  <c:v>68.0</c:v>
                </c:pt>
                <c:pt idx="33">
                  <c:v>69.0</c:v>
                </c:pt>
                <c:pt idx="34">
                  <c:v>74.0</c:v>
                </c:pt>
                <c:pt idx="35">
                  <c:v>84.0</c:v>
                </c:pt>
                <c:pt idx="36">
                  <c:v>89.0</c:v>
                </c:pt>
                <c:pt idx="37">
                  <c:v>80.0</c:v>
                </c:pt>
                <c:pt idx="38">
                  <c:v>103.0</c:v>
                </c:pt>
                <c:pt idx="39">
                  <c:v>95.0</c:v>
                </c:pt>
                <c:pt idx="40">
                  <c:v>79.0</c:v>
                </c:pt>
                <c:pt idx="41">
                  <c:v>102.0</c:v>
                </c:pt>
                <c:pt idx="42">
                  <c:v>83.0</c:v>
                </c:pt>
                <c:pt idx="43">
                  <c:v>81.0</c:v>
                </c:pt>
                <c:pt idx="44">
                  <c:v>92.0</c:v>
                </c:pt>
                <c:pt idx="45">
                  <c:v>115.0</c:v>
                </c:pt>
                <c:pt idx="46">
                  <c:v>85.0</c:v>
                </c:pt>
                <c:pt idx="47">
                  <c:v>97.0</c:v>
                </c:pt>
                <c:pt idx="48">
                  <c:v>101.0</c:v>
                </c:pt>
                <c:pt idx="49">
                  <c:v>113.0</c:v>
                </c:pt>
                <c:pt idx="50">
                  <c:v>102.0</c:v>
                </c:pt>
                <c:pt idx="51">
                  <c:v>103.0</c:v>
                </c:pt>
                <c:pt idx="52">
                  <c:v>120.0</c:v>
                </c:pt>
                <c:pt idx="53">
                  <c:v>109.0</c:v>
                </c:pt>
                <c:pt idx="54">
                  <c:v>123.0</c:v>
                </c:pt>
                <c:pt idx="55">
                  <c:v>106.0</c:v>
                </c:pt>
                <c:pt idx="56">
                  <c:v>126.0</c:v>
                </c:pt>
                <c:pt idx="57">
                  <c:v>113.0</c:v>
                </c:pt>
                <c:pt idx="58">
                  <c:v>126.0</c:v>
                </c:pt>
                <c:pt idx="59">
                  <c:v>120.0</c:v>
                </c:pt>
                <c:pt idx="60">
                  <c:v>116.0</c:v>
                </c:pt>
                <c:pt idx="61">
                  <c:v>134.0</c:v>
                </c:pt>
                <c:pt idx="62">
                  <c:v>114.0</c:v>
                </c:pt>
                <c:pt idx="63">
                  <c:v>108.0</c:v>
                </c:pt>
                <c:pt idx="64">
                  <c:v>112.0</c:v>
                </c:pt>
                <c:pt idx="65">
                  <c:v>139.0</c:v>
                </c:pt>
                <c:pt idx="66">
                  <c:v>118.0</c:v>
                </c:pt>
                <c:pt idx="67">
                  <c:v>131.0</c:v>
                </c:pt>
                <c:pt idx="68">
                  <c:v>136.0</c:v>
                </c:pt>
                <c:pt idx="69">
                  <c:v>148.0</c:v>
                </c:pt>
                <c:pt idx="70">
                  <c:v>129.0</c:v>
                </c:pt>
                <c:pt idx="71">
                  <c:v>129.0</c:v>
                </c:pt>
                <c:pt idx="72">
                  <c:v>152.0</c:v>
                </c:pt>
                <c:pt idx="73">
                  <c:v>146.0</c:v>
                </c:pt>
                <c:pt idx="74">
                  <c:v>126.0</c:v>
                </c:pt>
                <c:pt idx="75">
                  <c:v>159.0</c:v>
                </c:pt>
                <c:pt idx="76">
                  <c:v>160.0</c:v>
                </c:pt>
                <c:pt idx="77">
                  <c:v>161.0</c:v>
                </c:pt>
                <c:pt idx="78">
                  <c:v>120.0</c:v>
                </c:pt>
                <c:pt idx="79">
                  <c:v>167.0</c:v>
                </c:pt>
                <c:pt idx="80">
                  <c:v>176.0</c:v>
                </c:pt>
                <c:pt idx="81">
                  <c:v>133.0</c:v>
                </c:pt>
                <c:pt idx="82">
                  <c:v>150.0</c:v>
                </c:pt>
                <c:pt idx="83">
                  <c:v>148.0</c:v>
                </c:pt>
                <c:pt idx="84">
                  <c:v>163.0</c:v>
                </c:pt>
                <c:pt idx="85">
                  <c:v>165.0</c:v>
                </c:pt>
                <c:pt idx="86">
                  <c:v>168.0</c:v>
                </c:pt>
                <c:pt idx="87">
                  <c:v>156.0</c:v>
                </c:pt>
                <c:pt idx="88">
                  <c:v>149.0</c:v>
                </c:pt>
                <c:pt idx="89">
                  <c:v>161.0</c:v>
                </c:pt>
                <c:pt idx="90">
                  <c:v>160.0</c:v>
                </c:pt>
                <c:pt idx="91">
                  <c:v>152.0</c:v>
                </c:pt>
                <c:pt idx="92">
                  <c:v>134.0</c:v>
                </c:pt>
                <c:pt idx="93">
                  <c:v>167.0</c:v>
                </c:pt>
                <c:pt idx="94">
                  <c:v>136.0</c:v>
                </c:pt>
                <c:pt idx="95">
                  <c:v>98.0</c:v>
                </c:pt>
                <c:pt idx="96">
                  <c:v>99.0</c:v>
                </c:pt>
                <c:pt idx="97">
                  <c:v>74.0</c:v>
                </c:pt>
                <c:pt idx="98">
                  <c:v>29.0</c:v>
                </c:pt>
                <c:pt idx="99">
                  <c:v>11.0</c:v>
                </c:pt>
              </c:numCache>
            </c:numRef>
          </c:yVal>
          <c:extLst xmlns:c16r2="http://schemas.microsoft.com/office/drawing/2015/06/chart">
            <c:ext xmlns:c16="http://schemas.microsoft.com/office/drawing/2014/chart" uri="{C3380CC4-5D6E-409C-BE32-E72D297353CC}">
              <c16:uniqueId val="{00000002-2A30-46E1-BAD9-86A97324FACA}"/>
            </c:ext>
          </c:extLst>
        </c:ser>
        <c:dLbls/>
        <c:axId val="1578194392"/>
        <c:axId val="1452319304"/>
      </c:scatterChart>
      <c:valAx>
        <c:axId val="1578194392"/>
        <c:scaling>
          <c:orientation val="minMax"/>
          <c:max val="1.0"/>
          <c:min val="0.0"/>
        </c:scaling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0" vert="horz"/>
          <a:lstStyle/>
          <a:p>
            <a:pPr>
              <a:defRPr sz="900" b="0" i="0" u="none" strike="noStrike" baseline="0">
                <a:solidFill>
                  <a:srgbClr val="333333"/>
                </a:solidFill>
                <a:latin typeface="Calibri"/>
                <a:ea typeface="Calibri"/>
                <a:cs typeface="Calibri"/>
              </a:defRPr>
            </a:pPr>
            <a:endParaRPr lang="en-US"/>
          </a:p>
        </c:txPr>
        <c:crossAx val="1452319304"/>
        <c:crosses val="autoZero"/>
        <c:crossBetween val="midCat"/>
        <c:minorUnit val="0.1"/>
      </c:valAx>
      <c:valAx>
        <c:axId val="1452319304"/>
        <c:scaling>
          <c:orientation val="minMax"/>
          <c:max val="600.0"/>
        </c:scaling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578194392"/>
        <c:crosses val="autoZero"/>
        <c:crossBetween val="midCat"/>
      </c:valAx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0.818703937007874"/>
          <c:y val="0.340775077599439"/>
          <c:w val="0.174074015748031"/>
          <c:h val="0.26120433652744"/>
        </c:manualLayout>
      </c:layout>
      <c:spPr>
        <a:noFill/>
        <a:ln w="25400">
          <a:noFill/>
        </a:ln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1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2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Probability of </a:t>
            </a:r>
            <a:r>
              <a:rPr lang="en-US">
                <a:latin typeface="Symbol" panose="05050102010706020507" pitchFamily="18" charset="2"/>
              </a:rPr>
              <a:t>p</a:t>
            </a:r>
            <a:r>
              <a:rPr lang="en-US"/>
              <a:t>, K, p being identified as </a:t>
            </a:r>
            <a:r>
              <a:rPr lang="en-US" sz="1400" b="0" i="0" u="none" strike="noStrike" baseline="0">
                <a:effectLst/>
                <a:latin typeface="+mn-lt"/>
              </a:rPr>
              <a:t>K</a:t>
            </a:r>
            <a:endParaRPr lang="en-US">
              <a:latin typeface="+mn-lt"/>
            </a:endParaRPr>
          </a:p>
        </c:rich>
      </c:tx>
      <c:layout>
        <c:manualLayout>
          <c:xMode val="edge"/>
          <c:yMode val="edge"/>
          <c:x val="0.168"/>
          <c:y val="0.0231481942477594"/>
        </c:manualLayout>
      </c:layout>
      <c:spPr>
        <a:noFill/>
        <a:ln w="25400">
          <a:noFill/>
        </a:ln>
      </c:spPr>
    </c:title>
    <c:plotArea>
      <c:layout>
        <c:manualLayout>
          <c:layoutTarget val="inner"/>
          <c:xMode val="edge"/>
          <c:yMode val="edge"/>
          <c:x val="0.106963779527559"/>
          <c:y val="0.180660512344506"/>
          <c:w val="0.697970341207349"/>
          <c:h val="0.711940317246461"/>
        </c:manualLayout>
      </c:layout>
      <c:scatterChart>
        <c:scatterStyle val="lineMarker"/>
        <c:ser>
          <c:idx val="0"/>
          <c:order val="0"/>
          <c:tx>
            <c:v>Pions</c:v>
          </c:tx>
          <c:spPr>
            <a:ln w="19050">
              <a:noFill/>
            </a:ln>
          </c:spPr>
          <c:marker>
            <c:symbol val="circle"/>
            <c:size val="5"/>
            <c:spPr>
              <a:solidFill>
                <a:srgbClr val="5B9BD5"/>
              </a:solidFill>
              <a:ln>
                <a:solidFill>
                  <a:srgbClr val="FFFF00"/>
                </a:solidFill>
                <a:prstDash val="solid"/>
              </a:ln>
            </c:spPr>
          </c:marker>
          <c:xVal>
            <c:numRef>
              <c:f>Sheet1!$A$218:$A$317</c:f>
              <c:numCache>
                <c:formatCode>General</c:formatCode>
                <c:ptCount val="100"/>
                <c:pt idx="0">
                  <c:v>0.01</c:v>
                </c:pt>
                <c:pt idx="1">
                  <c:v>0.02</c:v>
                </c:pt>
                <c:pt idx="2">
                  <c:v>0.03</c:v>
                </c:pt>
                <c:pt idx="3">
                  <c:v>0.04</c:v>
                </c:pt>
                <c:pt idx="4">
                  <c:v>0.05</c:v>
                </c:pt>
                <c:pt idx="5">
                  <c:v>0.06</c:v>
                </c:pt>
                <c:pt idx="6">
                  <c:v>0.07</c:v>
                </c:pt>
                <c:pt idx="7">
                  <c:v>0.08</c:v>
                </c:pt>
                <c:pt idx="8">
                  <c:v>0.09</c:v>
                </c:pt>
                <c:pt idx="9">
                  <c:v>0.1</c:v>
                </c:pt>
                <c:pt idx="10">
                  <c:v>0.11</c:v>
                </c:pt>
                <c:pt idx="11">
                  <c:v>0.12</c:v>
                </c:pt>
                <c:pt idx="12">
                  <c:v>0.13</c:v>
                </c:pt>
                <c:pt idx="13">
                  <c:v>0.14</c:v>
                </c:pt>
                <c:pt idx="14">
                  <c:v>0.15</c:v>
                </c:pt>
                <c:pt idx="15">
                  <c:v>0.16</c:v>
                </c:pt>
                <c:pt idx="16">
                  <c:v>0.17</c:v>
                </c:pt>
                <c:pt idx="17">
                  <c:v>0.18</c:v>
                </c:pt>
                <c:pt idx="18">
                  <c:v>0.19</c:v>
                </c:pt>
                <c:pt idx="19">
                  <c:v>0.2</c:v>
                </c:pt>
                <c:pt idx="20">
                  <c:v>0.21</c:v>
                </c:pt>
                <c:pt idx="21">
                  <c:v>0.22</c:v>
                </c:pt>
                <c:pt idx="22">
                  <c:v>0.23</c:v>
                </c:pt>
                <c:pt idx="23">
                  <c:v>0.24</c:v>
                </c:pt>
                <c:pt idx="24">
                  <c:v>0.25</c:v>
                </c:pt>
                <c:pt idx="25">
                  <c:v>0.26</c:v>
                </c:pt>
                <c:pt idx="26">
                  <c:v>0.27</c:v>
                </c:pt>
                <c:pt idx="27">
                  <c:v>0.28</c:v>
                </c:pt>
                <c:pt idx="28">
                  <c:v>0.29</c:v>
                </c:pt>
                <c:pt idx="29">
                  <c:v>0.3</c:v>
                </c:pt>
                <c:pt idx="30">
                  <c:v>0.31</c:v>
                </c:pt>
                <c:pt idx="31">
                  <c:v>0.32</c:v>
                </c:pt>
                <c:pt idx="32">
                  <c:v>0.33</c:v>
                </c:pt>
                <c:pt idx="33">
                  <c:v>0.34</c:v>
                </c:pt>
                <c:pt idx="34">
                  <c:v>0.35</c:v>
                </c:pt>
                <c:pt idx="35">
                  <c:v>0.36</c:v>
                </c:pt>
                <c:pt idx="36">
                  <c:v>0.37</c:v>
                </c:pt>
                <c:pt idx="37">
                  <c:v>0.38</c:v>
                </c:pt>
                <c:pt idx="38">
                  <c:v>0.39</c:v>
                </c:pt>
                <c:pt idx="39">
                  <c:v>0.4</c:v>
                </c:pt>
                <c:pt idx="40">
                  <c:v>0.41</c:v>
                </c:pt>
                <c:pt idx="41">
                  <c:v>0.42</c:v>
                </c:pt>
                <c:pt idx="42">
                  <c:v>0.43</c:v>
                </c:pt>
                <c:pt idx="43">
                  <c:v>0.44</c:v>
                </c:pt>
                <c:pt idx="44">
                  <c:v>0.45</c:v>
                </c:pt>
                <c:pt idx="45">
                  <c:v>0.46</c:v>
                </c:pt>
                <c:pt idx="46">
                  <c:v>0.47</c:v>
                </c:pt>
                <c:pt idx="47">
                  <c:v>0.48</c:v>
                </c:pt>
                <c:pt idx="48">
                  <c:v>0.49</c:v>
                </c:pt>
                <c:pt idx="49">
                  <c:v>0.5</c:v>
                </c:pt>
                <c:pt idx="50">
                  <c:v>0.51</c:v>
                </c:pt>
                <c:pt idx="51">
                  <c:v>0.52</c:v>
                </c:pt>
                <c:pt idx="52">
                  <c:v>0.53</c:v>
                </c:pt>
                <c:pt idx="53">
                  <c:v>0.54</c:v>
                </c:pt>
                <c:pt idx="54">
                  <c:v>0.55</c:v>
                </c:pt>
                <c:pt idx="55">
                  <c:v>0.56</c:v>
                </c:pt>
                <c:pt idx="56">
                  <c:v>0.57</c:v>
                </c:pt>
                <c:pt idx="57">
                  <c:v>0.58</c:v>
                </c:pt>
                <c:pt idx="58">
                  <c:v>0.59</c:v>
                </c:pt>
                <c:pt idx="59">
                  <c:v>0.6</c:v>
                </c:pt>
                <c:pt idx="60">
                  <c:v>0.61</c:v>
                </c:pt>
                <c:pt idx="61">
                  <c:v>0.62</c:v>
                </c:pt>
                <c:pt idx="62">
                  <c:v>0.63</c:v>
                </c:pt>
                <c:pt idx="63">
                  <c:v>0.64</c:v>
                </c:pt>
                <c:pt idx="64">
                  <c:v>0.65</c:v>
                </c:pt>
                <c:pt idx="65">
                  <c:v>0.66</c:v>
                </c:pt>
                <c:pt idx="66">
                  <c:v>0.67</c:v>
                </c:pt>
                <c:pt idx="67">
                  <c:v>0.68</c:v>
                </c:pt>
                <c:pt idx="68">
                  <c:v>0.69</c:v>
                </c:pt>
                <c:pt idx="69">
                  <c:v>0.7</c:v>
                </c:pt>
                <c:pt idx="70">
                  <c:v>0.71</c:v>
                </c:pt>
                <c:pt idx="71">
                  <c:v>0.72</c:v>
                </c:pt>
                <c:pt idx="72">
                  <c:v>0.73</c:v>
                </c:pt>
                <c:pt idx="73">
                  <c:v>0.74</c:v>
                </c:pt>
                <c:pt idx="74">
                  <c:v>0.75</c:v>
                </c:pt>
                <c:pt idx="75">
                  <c:v>0.76</c:v>
                </c:pt>
                <c:pt idx="76">
                  <c:v>0.77</c:v>
                </c:pt>
                <c:pt idx="77">
                  <c:v>0.78</c:v>
                </c:pt>
                <c:pt idx="78">
                  <c:v>0.79</c:v>
                </c:pt>
                <c:pt idx="79">
                  <c:v>0.800000000000001</c:v>
                </c:pt>
                <c:pt idx="80">
                  <c:v>0.810000000000001</c:v>
                </c:pt>
                <c:pt idx="81">
                  <c:v>0.820000000000001</c:v>
                </c:pt>
                <c:pt idx="82">
                  <c:v>0.830000000000001</c:v>
                </c:pt>
                <c:pt idx="83">
                  <c:v>0.840000000000001</c:v>
                </c:pt>
                <c:pt idx="84">
                  <c:v>0.850000000000001</c:v>
                </c:pt>
                <c:pt idx="85">
                  <c:v>0.860000000000001</c:v>
                </c:pt>
                <c:pt idx="86">
                  <c:v>0.870000000000001</c:v>
                </c:pt>
                <c:pt idx="87">
                  <c:v>0.880000000000001</c:v>
                </c:pt>
                <c:pt idx="88">
                  <c:v>0.890000000000001</c:v>
                </c:pt>
                <c:pt idx="89">
                  <c:v>0.900000000000001</c:v>
                </c:pt>
                <c:pt idx="90">
                  <c:v>0.910000000000001</c:v>
                </c:pt>
                <c:pt idx="91">
                  <c:v>0.920000000000001</c:v>
                </c:pt>
                <c:pt idx="92">
                  <c:v>0.930000000000001</c:v>
                </c:pt>
                <c:pt idx="93">
                  <c:v>0.940000000000001</c:v>
                </c:pt>
                <c:pt idx="94">
                  <c:v>0.950000000000001</c:v>
                </c:pt>
                <c:pt idx="95">
                  <c:v>0.960000000000001</c:v>
                </c:pt>
                <c:pt idx="96">
                  <c:v>0.97</c:v>
                </c:pt>
                <c:pt idx="97">
                  <c:v>0.98</c:v>
                </c:pt>
                <c:pt idx="98">
                  <c:v>0.990000000000001</c:v>
                </c:pt>
                <c:pt idx="99">
                  <c:v>1.000000000000001</c:v>
                </c:pt>
              </c:numCache>
            </c:numRef>
          </c:xVal>
          <c:yVal>
            <c:numRef>
              <c:f>Sheet1!$E$218:$E$317</c:f>
              <c:numCache>
                <c:formatCode>General</c:formatCode>
                <c:ptCount val="100"/>
                <c:pt idx="0">
                  <c:v>4507.0</c:v>
                </c:pt>
                <c:pt idx="1">
                  <c:v>701.0</c:v>
                </c:pt>
                <c:pt idx="2">
                  <c:v>405.0</c:v>
                </c:pt>
                <c:pt idx="3">
                  <c:v>289.0</c:v>
                </c:pt>
                <c:pt idx="4">
                  <c:v>290.0</c:v>
                </c:pt>
                <c:pt idx="5">
                  <c:v>164.0</c:v>
                </c:pt>
                <c:pt idx="6">
                  <c:v>164.0</c:v>
                </c:pt>
                <c:pt idx="7">
                  <c:v>136.0</c:v>
                </c:pt>
                <c:pt idx="8">
                  <c:v>125.0</c:v>
                </c:pt>
                <c:pt idx="9">
                  <c:v>111.0</c:v>
                </c:pt>
                <c:pt idx="10">
                  <c:v>95.0</c:v>
                </c:pt>
                <c:pt idx="11">
                  <c:v>100.0</c:v>
                </c:pt>
                <c:pt idx="12">
                  <c:v>85.0</c:v>
                </c:pt>
                <c:pt idx="13">
                  <c:v>76.0</c:v>
                </c:pt>
                <c:pt idx="14">
                  <c:v>75.0</c:v>
                </c:pt>
                <c:pt idx="15">
                  <c:v>57.0</c:v>
                </c:pt>
                <c:pt idx="16">
                  <c:v>43.0</c:v>
                </c:pt>
                <c:pt idx="17">
                  <c:v>57.0</c:v>
                </c:pt>
                <c:pt idx="18">
                  <c:v>54.0</c:v>
                </c:pt>
                <c:pt idx="19">
                  <c:v>55.0</c:v>
                </c:pt>
                <c:pt idx="20">
                  <c:v>49.0</c:v>
                </c:pt>
                <c:pt idx="21">
                  <c:v>37.0</c:v>
                </c:pt>
                <c:pt idx="22">
                  <c:v>36.0</c:v>
                </c:pt>
                <c:pt idx="23">
                  <c:v>59.0</c:v>
                </c:pt>
                <c:pt idx="24">
                  <c:v>53.0</c:v>
                </c:pt>
                <c:pt idx="25">
                  <c:v>48.0</c:v>
                </c:pt>
                <c:pt idx="26">
                  <c:v>44.0</c:v>
                </c:pt>
                <c:pt idx="27">
                  <c:v>41.0</c:v>
                </c:pt>
                <c:pt idx="28">
                  <c:v>35.0</c:v>
                </c:pt>
                <c:pt idx="29">
                  <c:v>36.0</c:v>
                </c:pt>
                <c:pt idx="30">
                  <c:v>42.0</c:v>
                </c:pt>
                <c:pt idx="31">
                  <c:v>34.0</c:v>
                </c:pt>
                <c:pt idx="32">
                  <c:v>35.0</c:v>
                </c:pt>
                <c:pt idx="33">
                  <c:v>22.0</c:v>
                </c:pt>
                <c:pt idx="34">
                  <c:v>29.0</c:v>
                </c:pt>
                <c:pt idx="35">
                  <c:v>39.0</c:v>
                </c:pt>
                <c:pt idx="36">
                  <c:v>36.0</c:v>
                </c:pt>
                <c:pt idx="37">
                  <c:v>41.0</c:v>
                </c:pt>
                <c:pt idx="38">
                  <c:v>27.0</c:v>
                </c:pt>
                <c:pt idx="39">
                  <c:v>35.0</c:v>
                </c:pt>
                <c:pt idx="40">
                  <c:v>32.0</c:v>
                </c:pt>
                <c:pt idx="41">
                  <c:v>20.0</c:v>
                </c:pt>
                <c:pt idx="42">
                  <c:v>26.0</c:v>
                </c:pt>
                <c:pt idx="43">
                  <c:v>32.0</c:v>
                </c:pt>
                <c:pt idx="44">
                  <c:v>17.0</c:v>
                </c:pt>
                <c:pt idx="45">
                  <c:v>31.0</c:v>
                </c:pt>
                <c:pt idx="46">
                  <c:v>30.0</c:v>
                </c:pt>
                <c:pt idx="47">
                  <c:v>23.0</c:v>
                </c:pt>
                <c:pt idx="48">
                  <c:v>38.0</c:v>
                </c:pt>
                <c:pt idx="49">
                  <c:v>29.0</c:v>
                </c:pt>
                <c:pt idx="50">
                  <c:v>23.0</c:v>
                </c:pt>
                <c:pt idx="51">
                  <c:v>16.0</c:v>
                </c:pt>
                <c:pt idx="52">
                  <c:v>24.0</c:v>
                </c:pt>
                <c:pt idx="53">
                  <c:v>24.0</c:v>
                </c:pt>
                <c:pt idx="54">
                  <c:v>17.0</c:v>
                </c:pt>
                <c:pt idx="55">
                  <c:v>19.0</c:v>
                </c:pt>
                <c:pt idx="56">
                  <c:v>32.0</c:v>
                </c:pt>
                <c:pt idx="57">
                  <c:v>24.0</c:v>
                </c:pt>
                <c:pt idx="58">
                  <c:v>25.0</c:v>
                </c:pt>
                <c:pt idx="59">
                  <c:v>34.0</c:v>
                </c:pt>
                <c:pt idx="60">
                  <c:v>21.0</c:v>
                </c:pt>
                <c:pt idx="61">
                  <c:v>18.0</c:v>
                </c:pt>
                <c:pt idx="62">
                  <c:v>20.0</c:v>
                </c:pt>
                <c:pt idx="63">
                  <c:v>20.0</c:v>
                </c:pt>
                <c:pt idx="64">
                  <c:v>25.0</c:v>
                </c:pt>
                <c:pt idx="65">
                  <c:v>16.0</c:v>
                </c:pt>
                <c:pt idx="66">
                  <c:v>15.0</c:v>
                </c:pt>
                <c:pt idx="67">
                  <c:v>28.0</c:v>
                </c:pt>
                <c:pt idx="68">
                  <c:v>22.0</c:v>
                </c:pt>
                <c:pt idx="69">
                  <c:v>21.0</c:v>
                </c:pt>
                <c:pt idx="70">
                  <c:v>22.0</c:v>
                </c:pt>
                <c:pt idx="71">
                  <c:v>20.0</c:v>
                </c:pt>
                <c:pt idx="72">
                  <c:v>19.0</c:v>
                </c:pt>
                <c:pt idx="73">
                  <c:v>19.0</c:v>
                </c:pt>
                <c:pt idx="74">
                  <c:v>27.0</c:v>
                </c:pt>
                <c:pt idx="75">
                  <c:v>31.0</c:v>
                </c:pt>
                <c:pt idx="76">
                  <c:v>17.0</c:v>
                </c:pt>
                <c:pt idx="77">
                  <c:v>23.0</c:v>
                </c:pt>
                <c:pt idx="78">
                  <c:v>30.0</c:v>
                </c:pt>
                <c:pt idx="79">
                  <c:v>25.0</c:v>
                </c:pt>
                <c:pt idx="80">
                  <c:v>22.0</c:v>
                </c:pt>
                <c:pt idx="81">
                  <c:v>24.0</c:v>
                </c:pt>
                <c:pt idx="82">
                  <c:v>22.0</c:v>
                </c:pt>
                <c:pt idx="83">
                  <c:v>16.0</c:v>
                </c:pt>
                <c:pt idx="84">
                  <c:v>20.0</c:v>
                </c:pt>
                <c:pt idx="85">
                  <c:v>24.0</c:v>
                </c:pt>
                <c:pt idx="86">
                  <c:v>18.0</c:v>
                </c:pt>
                <c:pt idx="87">
                  <c:v>42.0</c:v>
                </c:pt>
                <c:pt idx="88">
                  <c:v>35.0</c:v>
                </c:pt>
                <c:pt idx="89">
                  <c:v>30.0</c:v>
                </c:pt>
                <c:pt idx="90">
                  <c:v>29.0</c:v>
                </c:pt>
                <c:pt idx="91">
                  <c:v>39.0</c:v>
                </c:pt>
                <c:pt idx="92">
                  <c:v>32.0</c:v>
                </c:pt>
                <c:pt idx="93">
                  <c:v>35.0</c:v>
                </c:pt>
                <c:pt idx="94">
                  <c:v>36.0</c:v>
                </c:pt>
                <c:pt idx="95">
                  <c:v>40.0</c:v>
                </c:pt>
                <c:pt idx="96">
                  <c:v>45.0</c:v>
                </c:pt>
                <c:pt idx="97">
                  <c:v>36.0</c:v>
                </c:pt>
                <c:pt idx="98">
                  <c:v>60.0</c:v>
                </c:pt>
                <c:pt idx="99">
                  <c:v>73.0</c:v>
                </c:pt>
              </c:numCache>
            </c:numRef>
          </c:yVal>
          <c:extLst xmlns:c16r2="http://schemas.microsoft.com/office/drawing/2015/06/chart">
            <c:ext xmlns:c16="http://schemas.microsoft.com/office/drawing/2014/chart" uri="{C3380CC4-5D6E-409C-BE32-E72D297353CC}">
              <c16:uniqueId val="{00000000-3C07-41E2-BCEE-9FD84A4C4459}"/>
            </c:ext>
          </c:extLst>
        </c:ser>
        <c:ser>
          <c:idx val="1"/>
          <c:order val="1"/>
          <c:tx>
            <c:v>Kaons</c:v>
          </c:tx>
          <c:spPr>
            <a:ln w="19050">
              <a:noFill/>
            </a:ln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Sheet1!$A$218:$A$317</c:f>
              <c:numCache>
                <c:formatCode>General</c:formatCode>
                <c:ptCount val="100"/>
                <c:pt idx="0">
                  <c:v>0.01</c:v>
                </c:pt>
                <c:pt idx="1">
                  <c:v>0.02</c:v>
                </c:pt>
                <c:pt idx="2">
                  <c:v>0.03</c:v>
                </c:pt>
                <c:pt idx="3">
                  <c:v>0.04</c:v>
                </c:pt>
                <c:pt idx="4">
                  <c:v>0.05</c:v>
                </c:pt>
                <c:pt idx="5">
                  <c:v>0.06</c:v>
                </c:pt>
                <c:pt idx="6">
                  <c:v>0.07</c:v>
                </c:pt>
                <c:pt idx="7">
                  <c:v>0.08</c:v>
                </c:pt>
                <c:pt idx="8">
                  <c:v>0.09</c:v>
                </c:pt>
                <c:pt idx="9">
                  <c:v>0.1</c:v>
                </c:pt>
                <c:pt idx="10">
                  <c:v>0.11</c:v>
                </c:pt>
                <c:pt idx="11">
                  <c:v>0.12</c:v>
                </c:pt>
                <c:pt idx="12">
                  <c:v>0.13</c:v>
                </c:pt>
                <c:pt idx="13">
                  <c:v>0.14</c:v>
                </c:pt>
                <c:pt idx="14">
                  <c:v>0.15</c:v>
                </c:pt>
                <c:pt idx="15">
                  <c:v>0.16</c:v>
                </c:pt>
                <c:pt idx="16">
                  <c:v>0.17</c:v>
                </c:pt>
                <c:pt idx="17">
                  <c:v>0.18</c:v>
                </c:pt>
                <c:pt idx="18">
                  <c:v>0.19</c:v>
                </c:pt>
                <c:pt idx="19">
                  <c:v>0.2</c:v>
                </c:pt>
                <c:pt idx="20">
                  <c:v>0.21</c:v>
                </c:pt>
                <c:pt idx="21">
                  <c:v>0.22</c:v>
                </c:pt>
                <c:pt idx="22">
                  <c:v>0.23</c:v>
                </c:pt>
                <c:pt idx="23">
                  <c:v>0.24</c:v>
                </c:pt>
                <c:pt idx="24">
                  <c:v>0.25</c:v>
                </c:pt>
                <c:pt idx="25">
                  <c:v>0.26</c:v>
                </c:pt>
                <c:pt idx="26">
                  <c:v>0.27</c:v>
                </c:pt>
                <c:pt idx="27">
                  <c:v>0.28</c:v>
                </c:pt>
                <c:pt idx="28">
                  <c:v>0.29</c:v>
                </c:pt>
                <c:pt idx="29">
                  <c:v>0.3</c:v>
                </c:pt>
                <c:pt idx="30">
                  <c:v>0.31</c:v>
                </c:pt>
                <c:pt idx="31">
                  <c:v>0.32</c:v>
                </c:pt>
                <c:pt idx="32">
                  <c:v>0.33</c:v>
                </c:pt>
                <c:pt idx="33">
                  <c:v>0.34</c:v>
                </c:pt>
                <c:pt idx="34">
                  <c:v>0.35</c:v>
                </c:pt>
                <c:pt idx="35">
                  <c:v>0.36</c:v>
                </c:pt>
                <c:pt idx="36">
                  <c:v>0.37</c:v>
                </c:pt>
                <c:pt idx="37">
                  <c:v>0.38</c:v>
                </c:pt>
                <c:pt idx="38">
                  <c:v>0.39</c:v>
                </c:pt>
                <c:pt idx="39">
                  <c:v>0.4</c:v>
                </c:pt>
                <c:pt idx="40">
                  <c:v>0.41</c:v>
                </c:pt>
                <c:pt idx="41">
                  <c:v>0.42</c:v>
                </c:pt>
                <c:pt idx="42">
                  <c:v>0.43</c:v>
                </c:pt>
                <c:pt idx="43">
                  <c:v>0.44</c:v>
                </c:pt>
                <c:pt idx="44">
                  <c:v>0.45</c:v>
                </c:pt>
                <c:pt idx="45">
                  <c:v>0.46</c:v>
                </c:pt>
                <c:pt idx="46">
                  <c:v>0.47</c:v>
                </c:pt>
                <c:pt idx="47">
                  <c:v>0.48</c:v>
                </c:pt>
                <c:pt idx="48">
                  <c:v>0.49</c:v>
                </c:pt>
                <c:pt idx="49">
                  <c:v>0.5</c:v>
                </c:pt>
                <c:pt idx="50">
                  <c:v>0.51</c:v>
                </c:pt>
                <c:pt idx="51">
                  <c:v>0.52</c:v>
                </c:pt>
                <c:pt idx="52">
                  <c:v>0.53</c:v>
                </c:pt>
                <c:pt idx="53">
                  <c:v>0.54</c:v>
                </c:pt>
                <c:pt idx="54">
                  <c:v>0.55</c:v>
                </c:pt>
                <c:pt idx="55">
                  <c:v>0.56</c:v>
                </c:pt>
                <c:pt idx="56">
                  <c:v>0.57</c:v>
                </c:pt>
                <c:pt idx="57">
                  <c:v>0.58</c:v>
                </c:pt>
                <c:pt idx="58">
                  <c:v>0.59</c:v>
                </c:pt>
                <c:pt idx="59">
                  <c:v>0.6</c:v>
                </c:pt>
                <c:pt idx="60">
                  <c:v>0.61</c:v>
                </c:pt>
                <c:pt idx="61">
                  <c:v>0.62</c:v>
                </c:pt>
                <c:pt idx="62">
                  <c:v>0.63</c:v>
                </c:pt>
                <c:pt idx="63">
                  <c:v>0.64</c:v>
                </c:pt>
                <c:pt idx="64">
                  <c:v>0.65</c:v>
                </c:pt>
                <c:pt idx="65">
                  <c:v>0.66</c:v>
                </c:pt>
                <c:pt idx="66">
                  <c:v>0.67</c:v>
                </c:pt>
                <c:pt idx="67">
                  <c:v>0.68</c:v>
                </c:pt>
                <c:pt idx="68">
                  <c:v>0.69</c:v>
                </c:pt>
                <c:pt idx="69">
                  <c:v>0.7</c:v>
                </c:pt>
                <c:pt idx="70">
                  <c:v>0.71</c:v>
                </c:pt>
                <c:pt idx="71">
                  <c:v>0.72</c:v>
                </c:pt>
                <c:pt idx="72">
                  <c:v>0.73</c:v>
                </c:pt>
                <c:pt idx="73">
                  <c:v>0.74</c:v>
                </c:pt>
                <c:pt idx="74">
                  <c:v>0.75</c:v>
                </c:pt>
                <c:pt idx="75">
                  <c:v>0.76</c:v>
                </c:pt>
                <c:pt idx="76">
                  <c:v>0.77</c:v>
                </c:pt>
                <c:pt idx="77">
                  <c:v>0.78</c:v>
                </c:pt>
                <c:pt idx="78">
                  <c:v>0.79</c:v>
                </c:pt>
                <c:pt idx="79">
                  <c:v>0.800000000000001</c:v>
                </c:pt>
                <c:pt idx="80">
                  <c:v>0.810000000000001</c:v>
                </c:pt>
                <c:pt idx="81">
                  <c:v>0.820000000000001</c:v>
                </c:pt>
                <c:pt idx="82">
                  <c:v>0.830000000000001</c:v>
                </c:pt>
                <c:pt idx="83">
                  <c:v>0.840000000000001</c:v>
                </c:pt>
                <c:pt idx="84">
                  <c:v>0.850000000000001</c:v>
                </c:pt>
                <c:pt idx="85">
                  <c:v>0.860000000000001</c:v>
                </c:pt>
                <c:pt idx="86">
                  <c:v>0.870000000000001</c:v>
                </c:pt>
                <c:pt idx="87">
                  <c:v>0.880000000000001</c:v>
                </c:pt>
                <c:pt idx="88">
                  <c:v>0.890000000000001</c:v>
                </c:pt>
                <c:pt idx="89">
                  <c:v>0.900000000000001</c:v>
                </c:pt>
                <c:pt idx="90">
                  <c:v>0.910000000000001</c:v>
                </c:pt>
                <c:pt idx="91">
                  <c:v>0.920000000000001</c:v>
                </c:pt>
                <c:pt idx="92">
                  <c:v>0.930000000000001</c:v>
                </c:pt>
                <c:pt idx="93">
                  <c:v>0.940000000000001</c:v>
                </c:pt>
                <c:pt idx="94">
                  <c:v>0.950000000000001</c:v>
                </c:pt>
                <c:pt idx="95">
                  <c:v>0.960000000000001</c:v>
                </c:pt>
                <c:pt idx="96">
                  <c:v>0.97</c:v>
                </c:pt>
                <c:pt idx="97">
                  <c:v>0.98</c:v>
                </c:pt>
                <c:pt idx="98">
                  <c:v>0.990000000000001</c:v>
                </c:pt>
                <c:pt idx="99">
                  <c:v>1.000000000000001</c:v>
                </c:pt>
              </c:numCache>
            </c:numRef>
          </c:xVal>
          <c:yVal>
            <c:numRef>
              <c:f>Sheet1!$F$218:$F$317</c:f>
              <c:numCache>
                <c:formatCode>General</c:formatCode>
                <c:ptCount val="100"/>
                <c:pt idx="0">
                  <c:v>79.0</c:v>
                </c:pt>
                <c:pt idx="1">
                  <c:v>65.0</c:v>
                </c:pt>
                <c:pt idx="2">
                  <c:v>51.0</c:v>
                </c:pt>
                <c:pt idx="3">
                  <c:v>63.0</c:v>
                </c:pt>
                <c:pt idx="4">
                  <c:v>52.0</c:v>
                </c:pt>
                <c:pt idx="5">
                  <c:v>42.0</c:v>
                </c:pt>
                <c:pt idx="6">
                  <c:v>73.0</c:v>
                </c:pt>
                <c:pt idx="7">
                  <c:v>73.0</c:v>
                </c:pt>
                <c:pt idx="8">
                  <c:v>71.0</c:v>
                </c:pt>
                <c:pt idx="9">
                  <c:v>78.0</c:v>
                </c:pt>
                <c:pt idx="10">
                  <c:v>78.0</c:v>
                </c:pt>
                <c:pt idx="11">
                  <c:v>70.0</c:v>
                </c:pt>
                <c:pt idx="12">
                  <c:v>77.0</c:v>
                </c:pt>
                <c:pt idx="13">
                  <c:v>81.0</c:v>
                </c:pt>
                <c:pt idx="14">
                  <c:v>65.0</c:v>
                </c:pt>
                <c:pt idx="15">
                  <c:v>64.0</c:v>
                </c:pt>
                <c:pt idx="16">
                  <c:v>75.0</c:v>
                </c:pt>
                <c:pt idx="17">
                  <c:v>92.0</c:v>
                </c:pt>
                <c:pt idx="18">
                  <c:v>85.0</c:v>
                </c:pt>
                <c:pt idx="19">
                  <c:v>96.0</c:v>
                </c:pt>
                <c:pt idx="20">
                  <c:v>101.0</c:v>
                </c:pt>
                <c:pt idx="21">
                  <c:v>83.0</c:v>
                </c:pt>
                <c:pt idx="22">
                  <c:v>99.0</c:v>
                </c:pt>
                <c:pt idx="23">
                  <c:v>100.0</c:v>
                </c:pt>
                <c:pt idx="24">
                  <c:v>92.0</c:v>
                </c:pt>
                <c:pt idx="25">
                  <c:v>104.0</c:v>
                </c:pt>
                <c:pt idx="26">
                  <c:v>98.0</c:v>
                </c:pt>
                <c:pt idx="27">
                  <c:v>111.0</c:v>
                </c:pt>
                <c:pt idx="28">
                  <c:v>106.0</c:v>
                </c:pt>
                <c:pt idx="29">
                  <c:v>109.0</c:v>
                </c:pt>
                <c:pt idx="30">
                  <c:v>130.0</c:v>
                </c:pt>
                <c:pt idx="31">
                  <c:v>137.0</c:v>
                </c:pt>
                <c:pt idx="32">
                  <c:v>112.0</c:v>
                </c:pt>
                <c:pt idx="33">
                  <c:v>118.0</c:v>
                </c:pt>
                <c:pt idx="34">
                  <c:v>143.0</c:v>
                </c:pt>
                <c:pt idx="35">
                  <c:v>139.0</c:v>
                </c:pt>
                <c:pt idx="36">
                  <c:v>145.0</c:v>
                </c:pt>
                <c:pt idx="37">
                  <c:v>119.0</c:v>
                </c:pt>
                <c:pt idx="38">
                  <c:v>117.0</c:v>
                </c:pt>
                <c:pt idx="39">
                  <c:v>138.0</c:v>
                </c:pt>
                <c:pt idx="40">
                  <c:v>119.0</c:v>
                </c:pt>
                <c:pt idx="41">
                  <c:v>138.0</c:v>
                </c:pt>
                <c:pt idx="42">
                  <c:v>155.0</c:v>
                </c:pt>
                <c:pt idx="43">
                  <c:v>139.0</c:v>
                </c:pt>
                <c:pt idx="44">
                  <c:v>149.0</c:v>
                </c:pt>
                <c:pt idx="45">
                  <c:v>132.0</c:v>
                </c:pt>
                <c:pt idx="46">
                  <c:v>150.0</c:v>
                </c:pt>
                <c:pt idx="47">
                  <c:v>147.0</c:v>
                </c:pt>
                <c:pt idx="48">
                  <c:v>161.0</c:v>
                </c:pt>
                <c:pt idx="49">
                  <c:v>157.0</c:v>
                </c:pt>
                <c:pt idx="50">
                  <c:v>144.0</c:v>
                </c:pt>
                <c:pt idx="51">
                  <c:v>157.0</c:v>
                </c:pt>
                <c:pt idx="52">
                  <c:v>161.0</c:v>
                </c:pt>
                <c:pt idx="53">
                  <c:v>171.0</c:v>
                </c:pt>
                <c:pt idx="54">
                  <c:v>163.0</c:v>
                </c:pt>
                <c:pt idx="55">
                  <c:v>149.0</c:v>
                </c:pt>
                <c:pt idx="56">
                  <c:v>167.0</c:v>
                </c:pt>
                <c:pt idx="57">
                  <c:v>178.0</c:v>
                </c:pt>
                <c:pt idx="58">
                  <c:v>178.0</c:v>
                </c:pt>
                <c:pt idx="59">
                  <c:v>164.0</c:v>
                </c:pt>
                <c:pt idx="60">
                  <c:v>171.0</c:v>
                </c:pt>
                <c:pt idx="61">
                  <c:v>165.0</c:v>
                </c:pt>
                <c:pt idx="62">
                  <c:v>176.0</c:v>
                </c:pt>
                <c:pt idx="63">
                  <c:v>153.0</c:v>
                </c:pt>
                <c:pt idx="64">
                  <c:v>149.0</c:v>
                </c:pt>
                <c:pt idx="65">
                  <c:v>156.0</c:v>
                </c:pt>
                <c:pt idx="66">
                  <c:v>143.0</c:v>
                </c:pt>
                <c:pt idx="67">
                  <c:v>156.0</c:v>
                </c:pt>
                <c:pt idx="68">
                  <c:v>131.0</c:v>
                </c:pt>
                <c:pt idx="69">
                  <c:v>136.0</c:v>
                </c:pt>
                <c:pt idx="70">
                  <c:v>142.0</c:v>
                </c:pt>
                <c:pt idx="71">
                  <c:v>120.0</c:v>
                </c:pt>
                <c:pt idx="72">
                  <c:v>125.0</c:v>
                </c:pt>
                <c:pt idx="73">
                  <c:v>109.0</c:v>
                </c:pt>
                <c:pt idx="74">
                  <c:v>115.0</c:v>
                </c:pt>
                <c:pt idx="75">
                  <c:v>128.0</c:v>
                </c:pt>
                <c:pt idx="76">
                  <c:v>93.0</c:v>
                </c:pt>
                <c:pt idx="77">
                  <c:v>98.0</c:v>
                </c:pt>
                <c:pt idx="78">
                  <c:v>82.0</c:v>
                </c:pt>
                <c:pt idx="79">
                  <c:v>83.0</c:v>
                </c:pt>
                <c:pt idx="80">
                  <c:v>96.0</c:v>
                </c:pt>
                <c:pt idx="81">
                  <c:v>73.0</c:v>
                </c:pt>
                <c:pt idx="82">
                  <c:v>70.0</c:v>
                </c:pt>
                <c:pt idx="83">
                  <c:v>61.0</c:v>
                </c:pt>
                <c:pt idx="84">
                  <c:v>43.0</c:v>
                </c:pt>
                <c:pt idx="85">
                  <c:v>44.0</c:v>
                </c:pt>
                <c:pt idx="86">
                  <c:v>48.0</c:v>
                </c:pt>
                <c:pt idx="87">
                  <c:v>24.0</c:v>
                </c:pt>
                <c:pt idx="88">
                  <c:v>24.0</c:v>
                </c:pt>
                <c:pt idx="89">
                  <c:v>24.0</c:v>
                </c:pt>
                <c:pt idx="90">
                  <c:v>15.0</c:v>
                </c:pt>
                <c:pt idx="91">
                  <c:v>10.0</c:v>
                </c:pt>
                <c:pt idx="92">
                  <c:v>4.0</c:v>
                </c:pt>
                <c:pt idx="93">
                  <c:v>4.0</c:v>
                </c:pt>
                <c:pt idx="94">
                  <c:v>5.0</c:v>
                </c:pt>
                <c:pt idx="95">
                  <c:v>2.0</c:v>
                </c:pt>
                <c:pt idx="96">
                  <c:v>1.0</c:v>
                </c:pt>
                <c:pt idx="97">
                  <c:v>2.0</c:v>
                </c:pt>
                <c:pt idx="98">
                  <c:v>3.0</c:v>
                </c:pt>
                <c:pt idx="99">
                  <c:v>6.0</c:v>
                </c:pt>
              </c:numCache>
            </c:numRef>
          </c:yVal>
          <c:extLst xmlns:c16r2="http://schemas.microsoft.com/office/drawing/2015/06/chart">
            <c:ext xmlns:c16="http://schemas.microsoft.com/office/drawing/2014/chart" uri="{C3380CC4-5D6E-409C-BE32-E72D297353CC}">
              <c16:uniqueId val="{00000001-3C07-41E2-BCEE-9FD84A4C4459}"/>
            </c:ext>
          </c:extLst>
        </c:ser>
        <c:ser>
          <c:idx val="2"/>
          <c:order val="2"/>
          <c:tx>
            <c:v>Protons</c:v>
          </c:tx>
          <c:spPr>
            <a:ln w="19050">
              <a:noFill/>
            </a:ln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tx2">
                    <a:lumMod val="75000"/>
                  </a:schemeClr>
                </a:solidFill>
              </a:ln>
              <a:effectLst/>
            </c:spPr>
          </c:marker>
          <c:xVal>
            <c:numRef>
              <c:f>Sheet1!$A$218:$A$317</c:f>
              <c:numCache>
                <c:formatCode>General</c:formatCode>
                <c:ptCount val="100"/>
                <c:pt idx="0">
                  <c:v>0.01</c:v>
                </c:pt>
                <c:pt idx="1">
                  <c:v>0.02</c:v>
                </c:pt>
                <c:pt idx="2">
                  <c:v>0.03</c:v>
                </c:pt>
                <c:pt idx="3">
                  <c:v>0.04</c:v>
                </c:pt>
                <c:pt idx="4">
                  <c:v>0.05</c:v>
                </c:pt>
                <c:pt idx="5">
                  <c:v>0.06</c:v>
                </c:pt>
                <c:pt idx="6">
                  <c:v>0.07</c:v>
                </c:pt>
                <c:pt idx="7">
                  <c:v>0.08</c:v>
                </c:pt>
                <c:pt idx="8">
                  <c:v>0.09</c:v>
                </c:pt>
                <c:pt idx="9">
                  <c:v>0.1</c:v>
                </c:pt>
                <c:pt idx="10">
                  <c:v>0.11</c:v>
                </c:pt>
                <c:pt idx="11">
                  <c:v>0.12</c:v>
                </c:pt>
                <c:pt idx="12">
                  <c:v>0.13</c:v>
                </c:pt>
                <c:pt idx="13">
                  <c:v>0.14</c:v>
                </c:pt>
                <c:pt idx="14">
                  <c:v>0.15</c:v>
                </c:pt>
                <c:pt idx="15">
                  <c:v>0.16</c:v>
                </c:pt>
                <c:pt idx="16">
                  <c:v>0.17</c:v>
                </c:pt>
                <c:pt idx="17">
                  <c:v>0.18</c:v>
                </c:pt>
                <c:pt idx="18">
                  <c:v>0.19</c:v>
                </c:pt>
                <c:pt idx="19">
                  <c:v>0.2</c:v>
                </c:pt>
                <c:pt idx="20">
                  <c:v>0.21</c:v>
                </c:pt>
                <c:pt idx="21">
                  <c:v>0.22</c:v>
                </c:pt>
                <c:pt idx="22">
                  <c:v>0.23</c:v>
                </c:pt>
                <c:pt idx="23">
                  <c:v>0.24</c:v>
                </c:pt>
                <c:pt idx="24">
                  <c:v>0.25</c:v>
                </c:pt>
                <c:pt idx="25">
                  <c:v>0.26</c:v>
                </c:pt>
                <c:pt idx="26">
                  <c:v>0.27</c:v>
                </c:pt>
                <c:pt idx="27">
                  <c:v>0.28</c:v>
                </c:pt>
                <c:pt idx="28">
                  <c:v>0.29</c:v>
                </c:pt>
                <c:pt idx="29">
                  <c:v>0.3</c:v>
                </c:pt>
                <c:pt idx="30">
                  <c:v>0.31</c:v>
                </c:pt>
                <c:pt idx="31">
                  <c:v>0.32</c:v>
                </c:pt>
                <c:pt idx="32">
                  <c:v>0.33</c:v>
                </c:pt>
                <c:pt idx="33">
                  <c:v>0.34</c:v>
                </c:pt>
                <c:pt idx="34">
                  <c:v>0.35</c:v>
                </c:pt>
                <c:pt idx="35">
                  <c:v>0.36</c:v>
                </c:pt>
                <c:pt idx="36">
                  <c:v>0.37</c:v>
                </c:pt>
                <c:pt idx="37">
                  <c:v>0.38</c:v>
                </c:pt>
                <c:pt idx="38">
                  <c:v>0.39</c:v>
                </c:pt>
                <c:pt idx="39">
                  <c:v>0.4</c:v>
                </c:pt>
                <c:pt idx="40">
                  <c:v>0.41</c:v>
                </c:pt>
                <c:pt idx="41">
                  <c:v>0.42</c:v>
                </c:pt>
                <c:pt idx="42">
                  <c:v>0.43</c:v>
                </c:pt>
                <c:pt idx="43">
                  <c:v>0.44</c:v>
                </c:pt>
                <c:pt idx="44">
                  <c:v>0.45</c:v>
                </c:pt>
                <c:pt idx="45">
                  <c:v>0.46</c:v>
                </c:pt>
                <c:pt idx="46">
                  <c:v>0.47</c:v>
                </c:pt>
                <c:pt idx="47">
                  <c:v>0.48</c:v>
                </c:pt>
                <c:pt idx="48">
                  <c:v>0.49</c:v>
                </c:pt>
                <c:pt idx="49">
                  <c:v>0.5</c:v>
                </c:pt>
                <c:pt idx="50">
                  <c:v>0.51</c:v>
                </c:pt>
                <c:pt idx="51">
                  <c:v>0.52</c:v>
                </c:pt>
                <c:pt idx="52">
                  <c:v>0.53</c:v>
                </c:pt>
                <c:pt idx="53">
                  <c:v>0.54</c:v>
                </c:pt>
                <c:pt idx="54">
                  <c:v>0.55</c:v>
                </c:pt>
                <c:pt idx="55">
                  <c:v>0.56</c:v>
                </c:pt>
                <c:pt idx="56">
                  <c:v>0.57</c:v>
                </c:pt>
                <c:pt idx="57">
                  <c:v>0.58</c:v>
                </c:pt>
                <c:pt idx="58">
                  <c:v>0.59</c:v>
                </c:pt>
                <c:pt idx="59">
                  <c:v>0.6</c:v>
                </c:pt>
                <c:pt idx="60">
                  <c:v>0.61</c:v>
                </c:pt>
                <c:pt idx="61">
                  <c:v>0.62</c:v>
                </c:pt>
                <c:pt idx="62">
                  <c:v>0.63</c:v>
                </c:pt>
                <c:pt idx="63">
                  <c:v>0.64</c:v>
                </c:pt>
                <c:pt idx="64">
                  <c:v>0.65</c:v>
                </c:pt>
                <c:pt idx="65">
                  <c:v>0.66</c:v>
                </c:pt>
                <c:pt idx="66">
                  <c:v>0.67</c:v>
                </c:pt>
                <c:pt idx="67">
                  <c:v>0.68</c:v>
                </c:pt>
                <c:pt idx="68">
                  <c:v>0.69</c:v>
                </c:pt>
                <c:pt idx="69">
                  <c:v>0.7</c:v>
                </c:pt>
                <c:pt idx="70">
                  <c:v>0.71</c:v>
                </c:pt>
                <c:pt idx="71">
                  <c:v>0.72</c:v>
                </c:pt>
                <c:pt idx="72">
                  <c:v>0.73</c:v>
                </c:pt>
                <c:pt idx="73">
                  <c:v>0.74</c:v>
                </c:pt>
                <c:pt idx="74">
                  <c:v>0.75</c:v>
                </c:pt>
                <c:pt idx="75">
                  <c:v>0.76</c:v>
                </c:pt>
                <c:pt idx="76">
                  <c:v>0.77</c:v>
                </c:pt>
                <c:pt idx="77">
                  <c:v>0.78</c:v>
                </c:pt>
                <c:pt idx="78">
                  <c:v>0.79</c:v>
                </c:pt>
                <c:pt idx="79">
                  <c:v>0.800000000000001</c:v>
                </c:pt>
                <c:pt idx="80">
                  <c:v>0.810000000000001</c:v>
                </c:pt>
                <c:pt idx="81">
                  <c:v>0.820000000000001</c:v>
                </c:pt>
                <c:pt idx="82">
                  <c:v>0.830000000000001</c:v>
                </c:pt>
                <c:pt idx="83">
                  <c:v>0.840000000000001</c:v>
                </c:pt>
                <c:pt idx="84">
                  <c:v>0.850000000000001</c:v>
                </c:pt>
                <c:pt idx="85">
                  <c:v>0.860000000000001</c:v>
                </c:pt>
                <c:pt idx="86">
                  <c:v>0.870000000000001</c:v>
                </c:pt>
                <c:pt idx="87">
                  <c:v>0.880000000000001</c:v>
                </c:pt>
                <c:pt idx="88">
                  <c:v>0.890000000000001</c:v>
                </c:pt>
                <c:pt idx="89">
                  <c:v>0.900000000000001</c:v>
                </c:pt>
                <c:pt idx="90">
                  <c:v>0.910000000000001</c:v>
                </c:pt>
                <c:pt idx="91">
                  <c:v>0.920000000000001</c:v>
                </c:pt>
                <c:pt idx="92">
                  <c:v>0.930000000000001</c:v>
                </c:pt>
                <c:pt idx="93">
                  <c:v>0.940000000000001</c:v>
                </c:pt>
                <c:pt idx="94">
                  <c:v>0.950000000000001</c:v>
                </c:pt>
                <c:pt idx="95">
                  <c:v>0.960000000000001</c:v>
                </c:pt>
                <c:pt idx="96">
                  <c:v>0.97</c:v>
                </c:pt>
                <c:pt idx="97">
                  <c:v>0.98</c:v>
                </c:pt>
                <c:pt idx="98">
                  <c:v>0.990000000000001</c:v>
                </c:pt>
                <c:pt idx="99">
                  <c:v>1.000000000000001</c:v>
                </c:pt>
              </c:numCache>
            </c:numRef>
          </c:xVal>
          <c:yVal>
            <c:numRef>
              <c:f>Sheet1!$G$218:$G$317</c:f>
              <c:numCache>
                <c:formatCode>General</c:formatCode>
                <c:ptCount val="100"/>
                <c:pt idx="0">
                  <c:v>474.0</c:v>
                </c:pt>
                <c:pt idx="1">
                  <c:v>202.0</c:v>
                </c:pt>
                <c:pt idx="2">
                  <c:v>187.0</c:v>
                </c:pt>
                <c:pt idx="3">
                  <c:v>172.0</c:v>
                </c:pt>
                <c:pt idx="4">
                  <c:v>152.0</c:v>
                </c:pt>
                <c:pt idx="5">
                  <c:v>157.0</c:v>
                </c:pt>
                <c:pt idx="6">
                  <c:v>135.0</c:v>
                </c:pt>
                <c:pt idx="7">
                  <c:v>136.0</c:v>
                </c:pt>
                <c:pt idx="8">
                  <c:v>138.0</c:v>
                </c:pt>
                <c:pt idx="9">
                  <c:v>162.0</c:v>
                </c:pt>
                <c:pt idx="10">
                  <c:v>118.0</c:v>
                </c:pt>
                <c:pt idx="11">
                  <c:v>138.0</c:v>
                </c:pt>
                <c:pt idx="12">
                  <c:v>131.0</c:v>
                </c:pt>
                <c:pt idx="13">
                  <c:v>131.0</c:v>
                </c:pt>
                <c:pt idx="14">
                  <c:v>119.0</c:v>
                </c:pt>
                <c:pt idx="15">
                  <c:v>131.0</c:v>
                </c:pt>
                <c:pt idx="16">
                  <c:v>129.0</c:v>
                </c:pt>
                <c:pt idx="17">
                  <c:v>154.0</c:v>
                </c:pt>
                <c:pt idx="18">
                  <c:v>137.0</c:v>
                </c:pt>
                <c:pt idx="19">
                  <c:v>141.0</c:v>
                </c:pt>
                <c:pt idx="20">
                  <c:v>130.0</c:v>
                </c:pt>
                <c:pt idx="21">
                  <c:v>130.0</c:v>
                </c:pt>
                <c:pt idx="22">
                  <c:v>122.0</c:v>
                </c:pt>
                <c:pt idx="23">
                  <c:v>143.0</c:v>
                </c:pt>
                <c:pt idx="24">
                  <c:v>110.0</c:v>
                </c:pt>
                <c:pt idx="25">
                  <c:v>134.0</c:v>
                </c:pt>
                <c:pt idx="26">
                  <c:v>106.0</c:v>
                </c:pt>
                <c:pt idx="27">
                  <c:v>126.0</c:v>
                </c:pt>
                <c:pt idx="28">
                  <c:v>113.0</c:v>
                </c:pt>
                <c:pt idx="29">
                  <c:v>132.0</c:v>
                </c:pt>
                <c:pt idx="30">
                  <c:v>127.0</c:v>
                </c:pt>
                <c:pt idx="31">
                  <c:v>121.0</c:v>
                </c:pt>
                <c:pt idx="32">
                  <c:v>111.0</c:v>
                </c:pt>
                <c:pt idx="33">
                  <c:v>139.0</c:v>
                </c:pt>
                <c:pt idx="34">
                  <c:v>118.0</c:v>
                </c:pt>
                <c:pt idx="35">
                  <c:v>111.0</c:v>
                </c:pt>
                <c:pt idx="36">
                  <c:v>114.0</c:v>
                </c:pt>
                <c:pt idx="37">
                  <c:v>145.0</c:v>
                </c:pt>
                <c:pt idx="38">
                  <c:v>118.0</c:v>
                </c:pt>
                <c:pt idx="39">
                  <c:v>114.0</c:v>
                </c:pt>
                <c:pt idx="40">
                  <c:v>128.0</c:v>
                </c:pt>
                <c:pt idx="41">
                  <c:v>112.0</c:v>
                </c:pt>
                <c:pt idx="42">
                  <c:v>138.0</c:v>
                </c:pt>
                <c:pt idx="43">
                  <c:v>103.0</c:v>
                </c:pt>
                <c:pt idx="44">
                  <c:v>103.0</c:v>
                </c:pt>
                <c:pt idx="45">
                  <c:v>121.0</c:v>
                </c:pt>
                <c:pt idx="46">
                  <c:v>112.0</c:v>
                </c:pt>
                <c:pt idx="47">
                  <c:v>110.0</c:v>
                </c:pt>
                <c:pt idx="48">
                  <c:v>87.0</c:v>
                </c:pt>
                <c:pt idx="49">
                  <c:v>98.0</c:v>
                </c:pt>
                <c:pt idx="50">
                  <c:v>116.0</c:v>
                </c:pt>
                <c:pt idx="51">
                  <c:v>92.0</c:v>
                </c:pt>
                <c:pt idx="52">
                  <c:v>94.0</c:v>
                </c:pt>
                <c:pt idx="53">
                  <c:v>98.0</c:v>
                </c:pt>
                <c:pt idx="54">
                  <c:v>100.0</c:v>
                </c:pt>
                <c:pt idx="55">
                  <c:v>97.0</c:v>
                </c:pt>
                <c:pt idx="56">
                  <c:v>111.0</c:v>
                </c:pt>
                <c:pt idx="57">
                  <c:v>115.0</c:v>
                </c:pt>
                <c:pt idx="58">
                  <c:v>79.0</c:v>
                </c:pt>
                <c:pt idx="59">
                  <c:v>67.0</c:v>
                </c:pt>
                <c:pt idx="60">
                  <c:v>92.0</c:v>
                </c:pt>
                <c:pt idx="61">
                  <c:v>77.0</c:v>
                </c:pt>
                <c:pt idx="62">
                  <c:v>85.0</c:v>
                </c:pt>
                <c:pt idx="63">
                  <c:v>96.0</c:v>
                </c:pt>
                <c:pt idx="64">
                  <c:v>107.0</c:v>
                </c:pt>
                <c:pt idx="65">
                  <c:v>81.0</c:v>
                </c:pt>
                <c:pt idx="66">
                  <c:v>83.0</c:v>
                </c:pt>
                <c:pt idx="67">
                  <c:v>94.0</c:v>
                </c:pt>
                <c:pt idx="68">
                  <c:v>94.0</c:v>
                </c:pt>
                <c:pt idx="69">
                  <c:v>93.0</c:v>
                </c:pt>
                <c:pt idx="70">
                  <c:v>73.0</c:v>
                </c:pt>
                <c:pt idx="71">
                  <c:v>70.0</c:v>
                </c:pt>
                <c:pt idx="72">
                  <c:v>73.0</c:v>
                </c:pt>
                <c:pt idx="73">
                  <c:v>69.0</c:v>
                </c:pt>
                <c:pt idx="74">
                  <c:v>73.0</c:v>
                </c:pt>
                <c:pt idx="75">
                  <c:v>61.0</c:v>
                </c:pt>
                <c:pt idx="76">
                  <c:v>72.0</c:v>
                </c:pt>
                <c:pt idx="77">
                  <c:v>68.0</c:v>
                </c:pt>
                <c:pt idx="78">
                  <c:v>50.0</c:v>
                </c:pt>
                <c:pt idx="79">
                  <c:v>72.0</c:v>
                </c:pt>
                <c:pt idx="80">
                  <c:v>67.0</c:v>
                </c:pt>
                <c:pt idx="81">
                  <c:v>50.0</c:v>
                </c:pt>
                <c:pt idx="82">
                  <c:v>56.0</c:v>
                </c:pt>
                <c:pt idx="83">
                  <c:v>46.0</c:v>
                </c:pt>
                <c:pt idx="84">
                  <c:v>41.0</c:v>
                </c:pt>
                <c:pt idx="85">
                  <c:v>40.0</c:v>
                </c:pt>
                <c:pt idx="86">
                  <c:v>55.0</c:v>
                </c:pt>
                <c:pt idx="87">
                  <c:v>49.0</c:v>
                </c:pt>
                <c:pt idx="88">
                  <c:v>29.0</c:v>
                </c:pt>
                <c:pt idx="89">
                  <c:v>41.0</c:v>
                </c:pt>
                <c:pt idx="90">
                  <c:v>39.0</c:v>
                </c:pt>
                <c:pt idx="91">
                  <c:v>31.0</c:v>
                </c:pt>
                <c:pt idx="92">
                  <c:v>28.0</c:v>
                </c:pt>
                <c:pt idx="93">
                  <c:v>21.0</c:v>
                </c:pt>
                <c:pt idx="94">
                  <c:v>8.0</c:v>
                </c:pt>
                <c:pt idx="95">
                  <c:v>8.0</c:v>
                </c:pt>
                <c:pt idx="96">
                  <c:v>9.0</c:v>
                </c:pt>
                <c:pt idx="97">
                  <c:v>6.0</c:v>
                </c:pt>
                <c:pt idx="98">
                  <c:v>4.0</c:v>
                </c:pt>
                <c:pt idx="99">
                  <c:v>0.0</c:v>
                </c:pt>
              </c:numCache>
            </c:numRef>
          </c:yVal>
          <c:extLst xmlns:c16r2="http://schemas.microsoft.com/office/drawing/2015/06/chart">
            <c:ext xmlns:c16="http://schemas.microsoft.com/office/drawing/2014/chart" uri="{C3380CC4-5D6E-409C-BE32-E72D297353CC}">
              <c16:uniqueId val="{00000002-3C07-41E2-BCEE-9FD84A4C4459}"/>
            </c:ext>
          </c:extLst>
        </c:ser>
        <c:dLbls/>
        <c:axId val="1209514008"/>
        <c:axId val="1180107880"/>
      </c:scatterChart>
      <c:valAx>
        <c:axId val="1209514008"/>
        <c:scaling>
          <c:orientation val="minMax"/>
          <c:max val="1.0"/>
          <c:min val="0.0"/>
        </c:scaling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0" vert="horz"/>
          <a:lstStyle/>
          <a:p>
            <a:pPr>
              <a:defRPr sz="900" b="0" i="0" u="none" strike="noStrike" baseline="0">
                <a:solidFill>
                  <a:srgbClr val="333333"/>
                </a:solidFill>
                <a:latin typeface="Calibri"/>
                <a:ea typeface="Calibri"/>
                <a:cs typeface="Calibri"/>
              </a:defRPr>
            </a:pPr>
            <a:endParaRPr lang="en-US"/>
          </a:p>
        </c:txPr>
        <c:crossAx val="1180107880"/>
        <c:crosses val="autoZero"/>
        <c:crossBetween val="midCat"/>
        <c:majorUnit val="0.1"/>
        <c:minorUnit val="0.1"/>
      </c:valAx>
      <c:valAx>
        <c:axId val="1180107880"/>
        <c:scaling>
          <c:orientation val="minMax"/>
          <c:max val="400.0"/>
        </c:scaling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09514008"/>
        <c:crosses val="autoZero"/>
        <c:crossBetween val="midCat"/>
        <c:majorUnit val="100.0"/>
      </c:valAx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0.818703937007874"/>
          <c:y val="0.340775205611883"/>
          <c:w val="0.154074015748031"/>
          <c:h val="0.250871390887487"/>
        </c:manualLayout>
      </c:layout>
      <c:spPr>
        <a:noFill/>
        <a:ln w="25400">
          <a:noFill/>
        </a:ln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C6789-0666-43F0-BB74-556071DBA012}" type="datetimeFigureOut">
              <a:rPr lang="en-US" smtClean="0"/>
              <a:pPr/>
              <a:t>3/1/17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3E690-F77D-4CEC-A2FC-64AB98BBC54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1729288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C6789-0666-43F0-BB74-556071DBA012}" type="datetimeFigureOut">
              <a:rPr lang="en-US" smtClean="0"/>
              <a:pPr/>
              <a:t>3/1/17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3E690-F77D-4CEC-A2FC-64AB98BBC54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0579609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C6789-0666-43F0-BB74-556071DBA012}" type="datetimeFigureOut">
              <a:rPr lang="en-US" smtClean="0"/>
              <a:pPr/>
              <a:t>3/1/17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3E690-F77D-4CEC-A2FC-64AB98BBC54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8919259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C6789-0666-43F0-BB74-556071DBA012}" type="datetimeFigureOut">
              <a:rPr lang="en-US" smtClean="0"/>
              <a:pPr/>
              <a:t>3/1/17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3E690-F77D-4CEC-A2FC-64AB98BBC54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4555567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C6789-0666-43F0-BB74-556071DBA012}" type="datetimeFigureOut">
              <a:rPr lang="en-US" smtClean="0"/>
              <a:pPr/>
              <a:t>3/1/17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3E690-F77D-4CEC-A2FC-64AB98BBC54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4108372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C6789-0666-43F0-BB74-556071DBA012}" type="datetimeFigureOut">
              <a:rPr lang="en-US" smtClean="0"/>
              <a:pPr/>
              <a:t>3/1/17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3E690-F77D-4CEC-A2FC-64AB98BBC54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809726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C6789-0666-43F0-BB74-556071DBA012}" type="datetimeFigureOut">
              <a:rPr lang="en-US" smtClean="0"/>
              <a:pPr/>
              <a:t>3/1/17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3E690-F77D-4CEC-A2FC-64AB98BBC54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4920644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C6789-0666-43F0-BB74-556071DBA012}" type="datetimeFigureOut">
              <a:rPr lang="en-US" smtClean="0"/>
              <a:pPr/>
              <a:t>3/1/17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3E690-F77D-4CEC-A2FC-64AB98BBC54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6366078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C6789-0666-43F0-BB74-556071DBA012}" type="datetimeFigureOut">
              <a:rPr lang="en-US" smtClean="0"/>
              <a:pPr/>
              <a:t>3/1/17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3E690-F77D-4CEC-A2FC-64AB98BBC54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912077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C6789-0666-43F0-BB74-556071DBA012}" type="datetimeFigureOut">
              <a:rPr lang="en-US" smtClean="0"/>
              <a:pPr/>
              <a:t>3/1/17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3E690-F77D-4CEC-A2FC-64AB98BBC54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254691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C6789-0666-43F0-BB74-556071DBA012}" type="datetimeFigureOut">
              <a:rPr lang="en-US" smtClean="0"/>
              <a:pPr/>
              <a:t>3/1/17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3E690-F77D-4CEC-A2FC-64AB98BBC54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9857808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AC6789-0666-43F0-BB74-556071DBA012}" type="datetimeFigureOut">
              <a:rPr lang="en-US" smtClean="0"/>
              <a:pPr/>
              <a:t>3/1/17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D3E690-F77D-4CEC-A2FC-64AB98BBC54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5468749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4" Type="http://schemas.openxmlformats.org/officeDocument/2006/relationships/chart" Target="../charts/chart3.xml"/><Relationship Id="rId5" Type="http://schemas.openxmlformats.org/officeDocument/2006/relationships/chart" Target="../charts/chart4.xml"/><Relationship Id="rId6" Type="http://schemas.openxmlformats.org/officeDocument/2006/relationships/chart" Target="../charts/chart5.xml"/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4" Type="http://schemas.openxmlformats.org/officeDocument/2006/relationships/chart" Target="../charts/chart8.xml"/><Relationship Id="rId5" Type="http://schemas.openxmlformats.org/officeDocument/2006/relationships/chart" Target="../charts/chart9.xml"/><Relationship Id="rId6" Type="http://schemas.openxmlformats.org/officeDocument/2006/relationships/chart" Target="../charts/chart10.xml"/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6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58902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en-US" sz="3200" dirty="0" smtClean="0"/>
              <a:t>100 foils CH</a:t>
            </a:r>
            <a:r>
              <a:rPr lang="en-US" sz="3200" baseline="-25000" dirty="0" smtClean="0"/>
              <a:t>2</a:t>
            </a:r>
            <a:r>
              <a:rPr lang="en-US" sz="3200" dirty="0" smtClean="0"/>
              <a:t>/vacuum, 100 </a:t>
            </a:r>
            <a:r>
              <a:rPr lang="en-US" sz="3200" dirty="0" smtClean="0">
                <a:latin typeface="Symbol" panose="05050102010706020507" pitchFamily="18" charset="2"/>
              </a:rPr>
              <a:t>m</a:t>
            </a:r>
            <a:r>
              <a:rPr lang="en-US" sz="3200" dirty="0" smtClean="0"/>
              <a:t>m/4 mm</a:t>
            </a:r>
            <a:br>
              <a:rPr lang="en-US" sz="3200" dirty="0" smtClean="0"/>
            </a:br>
            <a:r>
              <a:rPr lang="en-US" sz="3200" dirty="0" smtClean="0"/>
              <a:t>         </a:t>
            </a:r>
            <a:r>
              <a:rPr lang="en-US" sz="3200" dirty="0"/>
              <a:t>2</a:t>
            </a:r>
            <a:r>
              <a:rPr lang="en-US" sz="3200" dirty="0" smtClean="0"/>
              <a:t> mm CH2 absorber</a:t>
            </a:r>
            <a:br>
              <a:rPr lang="en-US" sz="3200" dirty="0" smtClean="0"/>
            </a:br>
            <a:r>
              <a:rPr lang="en-US" sz="3200" dirty="0" smtClean="0"/>
              <a:t> </a:t>
            </a:r>
            <a:r>
              <a:rPr lang="en-US" sz="3200" dirty="0" err="1" smtClean="0">
                <a:latin typeface="Symbol" panose="05050102010706020507" pitchFamily="18" charset="2"/>
              </a:rPr>
              <a:t>g</a:t>
            </a:r>
            <a:r>
              <a:rPr lang="en-US" sz="3200" baseline="-25000" dirty="0" err="1" smtClean="0"/>
              <a:t>s</a:t>
            </a:r>
            <a:r>
              <a:rPr lang="en-US" sz="3200" dirty="0" smtClean="0"/>
              <a:t> = 4.0 x 10</a:t>
            </a:r>
            <a:r>
              <a:rPr lang="en-US" sz="3200" baseline="30000" dirty="0" smtClean="0"/>
              <a:t>4</a:t>
            </a:r>
            <a:r>
              <a:rPr lang="en-US" sz="3200" dirty="0" smtClean="0"/>
              <a:t>    L = 4 m     </a:t>
            </a:r>
            <a:r>
              <a:rPr lang="en-US" sz="3200" dirty="0" err="1" smtClean="0"/>
              <a:t>M</a:t>
            </a:r>
            <a:r>
              <a:rPr lang="en-US" sz="3200" dirty="0" smtClean="0"/>
              <a:t> = 9.5 g/cm</a:t>
            </a:r>
            <a:r>
              <a:rPr lang="en-US" sz="3200" baseline="30000" dirty="0" smtClean="0"/>
              <a:t>2</a:t>
            </a:r>
            <a:endParaRPr lang="en-US" sz="3200" baseline="30000" dirty="0"/>
          </a:p>
        </p:txBody>
      </p:sp>
      <p:sp>
        <p:nvSpPr>
          <p:cNvPr id="6" name="TextBox 5"/>
          <p:cNvSpPr txBox="1"/>
          <p:nvPr/>
        </p:nvSpPr>
        <p:spPr>
          <a:xfrm>
            <a:off x="9238477" y="3214088"/>
            <a:ext cx="21153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Energy deposit (</a:t>
            </a:r>
            <a:r>
              <a:rPr lang="en-US" dirty="0" err="1" smtClean="0"/>
              <a:t>keV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9313739" y="6488668"/>
            <a:ext cx="21153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Energy deposit (</a:t>
            </a:r>
            <a:r>
              <a:rPr lang="en-US" dirty="0" err="1" smtClean="0"/>
              <a:t>keV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4610129" y="1967593"/>
            <a:ext cx="2249334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</a:rPr>
              <a:t>At 8 </a:t>
            </a:r>
            <a:r>
              <a:rPr lang="en-US" sz="2400" dirty="0" err="1" smtClean="0">
                <a:solidFill>
                  <a:schemeClr val="accent1">
                    <a:lumMod val="75000"/>
                  </a:schemeClr>
                </a:solidFill>
              </a:rPr>
              <a:t>TeV</a:t>
            </a:r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</a:rPr>
              <a:t>,</a:t>
            </a:r>
          </a:p>
          <a:p>
            <a:r>
              <a:rPr lang="en-US" sz="24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</a:rPr>
              <a:t>    </a:t>
            </a:r>
            <a:r>
              <a:rPr lang="en-US" sz="2400" dirty="0" err="1" smtClean="0">
                <a:solidFill>
                  <a:schemeClr val="accent1">
                    <a:lumMod val="75000"/>
                  </a:schemeClr>
                </a:solidFill>
                <a:latin typeface="Symbol" panose="05050102010706020507" pitchFamily="18" charset="2"/>
              </a:rPr>
              <a:t>g</a:t>
            </a:r>
            <a:r>
              <a:rPr lang="en-US" sz="2400" baseline="-25000" dirty="0" err="1" smtClean="0">
                <a:solidFill>
                  <a:schemeClr val="accent1">
                    <a:lumMod val="75000"/>
                  </a:schemeClr>
                </a:solidFill>
              </a:rPr>
              <a:t>s</a:t>
            </a:r>
            <a:r>
              <a:rPr lang="en-US" sz="2400" baseline="-25000" dirty="0" err="1" smtClean="0">
                <a:solidFill>
                  <a:schemeClr val="accent1">
                    <a:lumMod val="75000"/>
                  </a:schemeClr>
                </a:solidFill>
                <a:latin typeface="Symbol" panose="05050102010706020507" pitchFamily="18" charset="2"/>
              </a:rPr>
              <a:t>p</a:t>
            </a:r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2400" dirty="0">
                <a:solidFill>
                  <a:schemeClr val="accent1">
                    <a:lumMod val="75000"/>
                  </a:schemeClr>
                </a:solidFill>
              </a:rPr>
              <a:t>= </a:t>
            </a:r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</a:rPr>
              <a:t>5.7 x 10</a:t>
            </a:r>
            <a:r>
              <a:rPr lang="en-US" sz="2400" baseline="30000" dirty="0" smtClean="0">
                <a:solidFill>
                  <a:schemeClr val="accent1">
                    <a:lumMod val="75000"/>
                  </a:schemeClr>
                </a:solidFill>
              </a:rPr>
              <a:t>4</a:t>
            </a:r>
          </a:p>
          <a:p>
            <a:r>
              <a:rPr lang="en-US" sz="24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</a:rPr>
              <a:t>    </a:t>
            </a:r>
            <a:r>
              <a:rPr lang="en-US" sz="2400" dirty="0" err="1" smtClean="0">
                <a:solidFill>
                  <a:schemeClr val="accent1">
                    <a:lumMod val="75000"/>
                  </a:schemeClr>
                </a:solidFill>
                <a:latin typeface="Symbol" panose="05050102010706020507" pitchFamily="18" charset="2"/>
              </a:rPr>
              <a:t>g</a:t>
            </a:r>
            <a:r>
              <a:rPr lang="en-US" sz="2400" baseline="-25000" dirty="0" err="1" smtClean="0">
                <a:solidFill>
                  <a:schemeClr val="accent1">
                    <a:lumMod val="75000"/>
                  </a:schemeClr>
                </a:solidFill>
              </a:rPr>
              <a:t>sK</a:t>
            </a:r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</a:rPr>
              <a:t> = 1.6 x 10</a:t>
            </a:r>
            <a:r>
              <a:rPr lang="en-US" sz="2400" baseline="30000" dirty="0" smtClean="0">
                <a:solidFill>
                  <a:schemeClr val="accent1">
                    <a:lumMod val="75000"/>
                  </a:schemeClr>
                </a:solidFill>
              </a:rPr>
              <a:t>4</a:t>
            </a:r>
            <a:endParaRPr lang="en-US" sz="2400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en-US" sz="24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</a:rPr>
              <a:t>    </a:t>
            </a:r>
            <a:r>
              <a:rPr lang="en-US" sz="2400" dirty="0" err="1">
                <a:solidFill>
                  <a:schemeClr val="accent1">
                    <a:lumMod val="75000"/>
                  </a:schemeClr>
                </a:solidFill>
                <a:latin typeface="Symbol" panose="05050102010706020507" pitchFamily="18" charset="2"/>
              </a:rPr>
              <a:t>g</a:t>
            </a:r>
            <a:r>
              <a:rPr lang="en-US" sz="2400" baseline="-25000" dirty="0" err="1">
                <a:solidFill>
                  <a:schemeClr val="accent1">
                    <a:lumMod val="75000"/>
                  </a:schemeClr>
                </a:solidFill>
              </a:rPr>
              <a:t>sp</a:t>
            </a:r>
            <a:r>
              <a:rPr lang="en-US" sz="2400" dirty="0">
                <a:solidFill>
                  <a:schemeClr val="accent1">
                    <a:lumMod val="75000"/>
                  </a:schemeClr>
                </a:solidFill>
              </a:rPr>
              <a:t> = </a:t>
            </a:r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</a:rPr>
              <a:t>8.5 </a:t>
            </a:r>
            <a:r>
              <a:rPr lang="en-US" sz="2400" dirty="0">
                <a:solidFill>
                  <a:schemeClr val="accent1">
                    <a:lumMod val="75000"/>
                  </a:schemeClr>
                </a:solidFill>
              </a:rPr>
              <a:t>x </a:t>
            </a:r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</a:rPr>
              <a:t>10</a:t>
            </a:r>
            <a:r>
              <a:rPr lang="en-US" sz="2400" baseline="30000" dirty="0" smtClean="0">
                <a:solidFill>
                  <a:schemeClr val="accent1">
                    <a:lumMod val="75000"/>
                  </a:schemeClr>
                </a:solidFill>
              </a:rPr>
              <a:t>3</a:t>
            </a:r>
            <a:endParaRPr lang="en-US" sz="2400" baseline="30000" dirty="0">
              <a:solidFill>
                <a:schemeClr val="accent1">
                  <a:lumMod val="75000"/>
                </a:schemeClr>
              </a:solidFill>
            </a:endParaRPr>
          </a:p>
          <a:p>
            <a:endParaRPr lang="en-US" sz="2400" dirty="0"/>
          </a:p>
          <a:p>
            <a:r>
              <a:rPr lang="en-US" sz="2400" dirty="0" smtClean="0"/>
              <a:t> </a:t>
            </a:r>
          </a:p>
          <a:p>
            <a:r>
              <a:rPr lang="en-US" dirty="0"/>
              <a:t> </a:t>
            </a:r>
            <a:r>
              <a:rPr lang="en-US" dirty="0" smtClean="0"/>
              <a:t>    </a:t>
            </a:r>
          </a:p>
          <a:p>
            <a:endParaRPr lang="en-US" dirty="0"/>
          </a:p>
        </p:txBody>
      </p:sp>
      <p:graphicFrame>
        <p:nvGraphicFramePr>
          <p:cNvPr id="14" name="Chart 1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234178147"/>
              </p:ext>
            </p:extLst>
          </p:nvPr>
        </p:nvGraphicFramePr>
        <p:xfrm>
          <a:off x="7620000" y="411799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5" name="Chart 1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054142322"/>
              </p:ext>
            </p:extLst>
          </p:nvPr>
        </p:nvGraphicFramePr>
        <p:xfrm>
          <a:off x="7620000" y="3642509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7" name="Chart 1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142281676"/>
              </p:ext>
            </p:extLst>
          </p:nvPr>
        </p:nvGraphicFramePr>
        <p:xfrm>
          <a:off x="4246418" y="4018747"/>
          <a:ext cx="3810000" cy="23669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9" name="Chart 1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454743256"/>
              </p:ext>
            </p:extLst>
          </p:nvPr>
        </p:nvGraphicFramePr>
        <p:xfrm>
          <a:off x="419861" y="4047321"/>
          <a:ext cx="3810000" cy="23098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20" name="Chart 1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637383700"/>
              </p:ext>
            </p:extLst>
          </p:nvPr>
        </p:nvGraphicFramePr>
        <p:xfrm>
          <a:off x="419100" y="1904197"/>
          <a:ext cx="3810000" cy="21145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1966816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58902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en-US" sz="3200" dirty="0"/>
              <a:t>5</a:t>
            </a:r>
            <a:r>
              <a:rPr lang="en-US" sz="3200" dirty="0" smtClean="0"/>
              <a:t>00 foils CH</a:t>
            </a:r>
            <a:r>
              <a:rPr lang="en-US" sz="3200" baseline="-25000" dirty="0" smtClean="0"/>
              <a:t>2</a:t>
            </a:r>
            <a:r>
              <a:rPr lang="en-US" sz="3200" dirty="0" smtClean="0"/>
              <a:t>/vacuum, </a:t>
            </a:r>
            <a:r>
              <a:rPr lang="en-US" sz="3200" dirty="0"/>
              <a:t>2</a:t>
            </a:r>
            <a:r>
              <a:rPr lang="en-US" sz="3200" dirty="0" smtClean="0"/>
              <a:t>0 </a:t>
            </a:r>
            <a:r>
              <a:rPr lang="en-US" sz="3200" dirty="0" smtClean="0">
                <a:latin typeface="Symbol" panose="05050102010706020507" pitchFamily="18" charset="2"/>
              </a:rPr>
              <a:t>m</a:t>
            </a:r>
            <a:r>
              <a:rPr lang="en-US" sz="3200" dirty="0" smtClean="0"/>
              <a:t>m/0.5 mm</a:t>
            </a:r>
            <a:br>
              <a:rPr lang="en-US" sz="3200" dirty="0" smtClean="0"/>
            </a:br>
            <a:r>
              <a:rPr lang="en-US" sz="3200" dirty="0" smtClean="0"/>
              <a:t>   2 mm CH</a:t>
            </a:r>
            <a:r>
              <a:rPr lang="en-US" sz="3200" baseline="-25000" dirty="0"/>
              <a:t>2</a:t>
            </a:r>
            <a:r>
              <a:rPr lang="en-US" sz="3200" dirty="0" smtClean="0"/>
              <a:t> absorber extended to cover gaps</a:t>
            </a:r>
            <a:br>
              <a:rPr lang="en-US" sz="3200" dirty="0" smtClean="0"/>
            </a:br>
            <a:r>
              <a:rPr lang="en-US" sz="3200" dirty="0" smtClean="0"/>
              <a:t> </a:t>
            </a:r>
            <a:r>
              <a:rPr lang="en-US" sz="3200" dirty="0" err="1" smtClean="0">
                <a:latin typeface="Symbol" panose="05050102010706020507" pitchFamily="18" charset="2"/>
              </a:rPr>
              <a:t>g</a:t>
            </a:r>
            <a:r>
              <a:rPr lang="en-US" sz="3200" baseline="-25000" dirty="0" err="1" smtClean="0"/>
              <a:t>s</a:t>
            </a:r>
            <a:r>
              <a:rPr lang="en-US" sz="3200" dirty="0" smtClean="0"/>
              <a:t> = 6.4 x 10</a:t>
            </a:r>
            <a:r>
              <a:rPr lang="en-US" sz="3200" baseline="30000" dirty="0"/>
              <a:t>3</a:t>
            </a:r>
            <a:r>
              <a:rPr lang="en-US" sz="3200" dirty="0" smtClean="0"/>
              <a:t>    L = 250 cm     M = 9.5 g/cm</a:t>
            </a:r>
            <a:r>
              <a:rPr lang="en-US" sz="3200" baseline="30000" dirty="0" smtClean="0"/>
              <a:t>2</a:t>
            </a:r>
            <a:endParaRPr lang="en-US" sz="3200" baseline="30000" dirty="0"/>
          </a:p>
        </p:txBody>
      </p:sp>
      <p:sp>
        <p:nvSpPr>
          <p:cNvPr id="6" name="TextBox 5"/>
          <p:cNvSpPr txBox="1"/>
          <p:nvPr/>
        </p:nvSpPr>
        <p:spPr>
          <a:xfrm>
            <a:off x="9238477" y="3214088"/>
            <a:ext cx="21153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Energy deposit (</a:t>
            </a:r>
            <a:r>
              <a:rPr lang="en-US" dirty="0" err="1" smtClean="0"/>
              <a:t>keV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9313739" y="6488668"/>
            <a:ext cx="21153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Energy deposit (</a:t>
            </a:r>
            <a:r>
              <a:rPr lang="en-US" dirty="0" err="1" smtClean="0"/>
              <a:t>keV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4650880" y="1967593"/>
            <a:ext cx="2249334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</a:rPr>
              <a:t>At 1 </a:t>
            </a:r>
            <a:r>
              <a:rPr lang="en-US" sz="2400" dirty="0" err="1" smtClean="0">
                <a:solidFill>
                  <a:schemeClr val="accent1">
                    <a:lumMod val="75000"/>
                  </a:schemeClr>
                </a:solidFill>
              </a:rPr>
              <a:t>TeV</a:t>
            </a:r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</a:rPr>
              <a:t>,</a:t>
            </a:r>
          </a:p>
          <a:p>
            <a:r>
              <a:rPr lang="en-US" sz="24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</a:rPr>
              <a:t>    </a:t>
            </a:r>
            <a:r>
              <a:rPr lang="en-US" sz="2400" dirty="0" err="1" smtClean="0">
                <a:solidFill>
                  <a:schemeClr val="accent1">
                    <a:lumMod val="75000"/>
                  </a:schemeClr>
                </a:solidFill>
                <a:latin typeface="Symbol" panose="05050102010706020507" pitchFamily="18" charset="2"/>
              </a:rPr>
              <a:t>g</a:t>
            </a:r>
            <a:r>
              <a:rPr lang="en-US" sz="2400" baseline="-25000" dirty="0" err="1" smtClean="0">
                <a:solidFill>
                  <a:schemeClr val="accent1">
                    <a:lumMod val="75000"/>
                  </a:schemeClr>
                </a:solidFill>
              </a:rPr>
              <a:t>s</a:t>
            </a:r>
            <a:r>
              <a:rPr lang="en-US" sz="2400" baseline="-25000" dirty="0" err="1" smtClean="0">
                <a:solidFill>
                  <a:schemeClr val="accent1">
                    <a:lumMod val="75000"/>
                  </a:schemeClr>
                </a:solidFill>
                <a:latin typeface="Symbol" panose="05050102010706020507" pitchFamily="18" charset="2"/>
              </a:rPr>
              <a:t>p</a:t>
            </a:r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2400" dirty="0">
                <a:solidFill>
                  <a:schemeClr val="accent1">
                    <a:lumMod val="75000"/>
                  </a:schemeClr>
                </a:solidFill>
              </a:rPr>
              <a:t>= </a:t>
            </a:r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</a:rPr>
              <a:t>7.1 x 10</a:t>
            </a:r>
            <a:r>
              <a:rPr lang="en-US" sz="2400" baseline="30000" dirty="0">
                <a:solidFill>
                  <a:schemeClr val="accent1">
                    <a:lumMod val="75000"/>
                  </a:schemeClr>
                </a:solidFill>
              </a:rPr>
              <a:t>3</a:t>
            </a:r>
            <a:endParaRPr lang="en-US" sz="2400" baseline="30000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en-US" sz="24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</a:rPr>
              <a:t>    </a:t>
            </a:r>
            <a:r>
              <a:rPr lang="en-US" sz="2400" dirty="0" err="1" smtClean="0">
                <a:solidFill>
                  <a:schemeClr val="accent1">
                    <a:lumMod val="75000"/>
                  </a:schemeClr>
                </a:solidFill>
                <a:latin typeface="Symbol" panose="05050102010706020507" pitchFamily="18" charset="2"/>
              </a:rPr>
              <a:t>g</a:t>
            </a:r>
            <a:r>
              <a:rPr lang="en-US" sz="2400" baseline="-25000" dirty="0" err="1" smtClean="0">
                <a:solidFill>
                  <a:schemeClr val="accent1">
                    <a:lumMod val="75000"/>
                  </a:schemeClr>
                </a:solidFill>
              </a:rPr>
              <a:t>sK</a:t>
            </a:r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</a:rPr>
              <a:t> = 2.0 x 10</a:t>
            </a:r>
            <a:r>
              <a:rPr lang="en-US" sz="2400" baseline="30000" dirty="0">
                <a:solidFill>
                  <a:schemeClr val="accent1">
                    <a:lumMod val="75000"/>
                  </a:schemeClr>
                </a:solidFill>
              </a:rPr>
              <a:t>3</a:t>
            </a:r>
            <a:endParaRPr lang="en-US" sz="2400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en-US" sz="24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</a:rPr>
              <a:t>    </a:t>
            </a:r>
            <a:r>
              <a:rPr lang="en-US" sz="2400" dirty="0" err="1">
                <a:solidFill>
                  <a:schemeClr val="accent1">
                    <a:lumMod val="75000"/>
                  </a:schemeClr>
                </a:solidFill>
                <a:latin typeface="Symbol" panose="05050102010706020507" pitchFamily="18" charset="2"/>
              </a:rPr>
              <a:t>g</a:t>
            </a:r>
            <a:r>
              <a:rPr lang="en-US" sz="2400" baseline="-25000" dirty="0" err="1">
                <a:solidFill>
                  <a:schemeClr val="accent1">
                    <a:lumMod val="75000"/>
                  </a:schemeClr>
                </a:solidFill>
              </a:rPr>
              <a:t>sp</a:t>
            </a:r>
            <a:r>
              <a:rPr lang="en-US" sz="2400" dirty="0">
                <a:solidFill>
                  <a:schemeClr val="accent1">
                    <a:lumMod val="75000"/>
                  </a:schemeClr>
                </a:solidFill>
              </a:rPr>
              <a:t> = </a:t>
            </a:r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</a:rPr>
              <a:t>1.1 </a:t>
            </a:r>
            <a:r>
              <a:rPr lang="en-US" sz="2400" dirty="0">
                <a:solidFill>
                  <a:schemeClr val="accent1">
                    <a:lumMod val="75000"/>
                  </a:schemeClr>
                </a:solidFill>
              </a:rPr>
              <a:t>x </a:t>
            </a:r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</a:rPr>
              <a:t>10</a:t>
            </a:r>
            <a:r>
              <a:rPr lang="en-US" sz="2400" baseline="30000" dirty="0" smtClean="0">
                <a:solidFill>
                  <a:schemeClr val="accent1">
                    <a:lumMod val="75000"/>
                  </a:schemeClr>
                </a:solidFill>
              </a:rPr>
              <a:t>3</a:t>
            </a:r>
            <a:endParaRPr lang="en-US" sz="2400" baseline="30000" dirty="0">
              <a:solidFill>
                <a:schemeClr val="accent1">
                  <a:lumMod val="75000"/>
                </a:schemeClr>
              </a:solidFill>
            </a:endParaRPr>
          </a:p>
          <a:p>
            <a:endParaRPr lang="en-US" sz="2400" dirty="0"/>
          </a:p>
          <a:p>
            <a:r>
              <a:rPr lang="en-US" sz="2400" dirty="0" smtClean="0"/>
              <a:t> </a:t>
            </a:r>
          </a:p>
          <a:p>
            <a:r>
              <a:rPr lang="en-US" dirty="0"/>
              <a:t> </a:t>
            </a:r>
            <a:r>
              <a:rPr lang="en-US" dirty="0" smtClean="0"/>
              <a:t>    </a:t>
            </a:r>
          </a:p>
          <a:p>
            <a:endParaRPr lang="en-US" dirty="0"/>
          </a:p>
        </p:txBody>
      </p:sp>
      <p:graphicFrame>
        <p:nvGraphicFramePr>
          <p:cNvPr id="11" name="Chart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265607882"/>
              </p:ext>
            </p:extLst>
          </p:nvPr>
        </p:nvGraphicFramePr>
        <p:xfrm>
          <a:off x="7679635" y="470888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4" name="Chart 1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393777605"/>
              </p:ext>
            </p:extLst>
          </p:nvPr>
        </p:nvGraphicFramePr>
        <p:xfrm>
          <a:off x="7620000" y="3569739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8" name="Chart 1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345300427"/>
              </p:ext>
            </p:extLst>
          </p:nvPr>
        </p:nvGraphicFramePr>
        <p:xfrm>
          <a:off x="4263887" y="3977286"/>
          <a:ext cx="3810000" cy="23669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9" name="Chart 1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864380693"/>
              </p:ext>
            </p:extLst>
          </p:nvPr>
        </p:nvGraphicFramePr>
        <p:xfrm>
          <a:off x="453887" y="3971297"/>
          <a:ext cx="3810000" cy="23098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20" name="Chart 1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962695418"/>
              </p:ext>
            </p:extLst>
          </p:nvPr>
        </p:nvGraphicFramePr>
        <p:xfrm>
          <a:off x="480987" y="1793609"/>
          <a:ext cx="3810000" cy="21145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3863435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:a="http://schemas.openxmlformats.org/drawingml/2006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416</TotalTime>
  <Words>258</Words>
  <Application>Microsoft Macintosh PowerPoint</Application>
  <PresentationFormat>Custom</PresentationFormat>
  <Paragraphs>30</Paragraphs>
  <Slides>2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100 foils CH2/vacuum, 100 mm/4 mm          2 mm CH2 absorber  gs = 4.0 x 104    L = 4 m     M = 9.5 g/cm2</vt:lpstr>
      <vt:lpstr>500 foils CH2/vacuum, 20 mm/0.5 mm    2 mm CH2 absorber extended to cover gaps  gs = 6.4 x 103    L = 250 cm     M = 9.5 g/cm2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Cherry</dc:creator>
  <cp:lastModifiedBy>Anatoli Romaniouk</cp:lastModifiedBy>
  <cp:revision>51</cp:revision>
  <cp:lastPrinted>2017-02-09T20:08:59Z</cp:lastPrinted>
  <dcterms:created xsi:type="dcterms:W3CDTF">2017-03-01T14:40:51Z</dcterms:created>
  <dcterms:modified xsi:type="dcterms:W3CDTF">2017-03-01T14:41:34Z</dcterms:modified>
</cp:coreProperties>
</file>